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3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8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2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52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85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9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50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7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7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4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7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59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KARTHIKEYAN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7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sz="3600" dirty="0" err="1"/>
              <a:t>WT</a:t>
            </a:r>
            <a:r>
              <a:rPr lang="en-US" dirty="0" err="1"/>
              <a:t>E</a:t>
            </a:r>
            <a:r>
              <a:rPr lang="en-US" sz="3600" dirty="0" err="1"/>
              <a:t>xception</a:t>
            </a:r>
            <a:r>
              <a:rPr lang="en-US" sz="3600" dirty="0"/>
              <a:t> (java/checked)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2286000"/>
            <a:ext cx="9464041" cy="589280"/>
          </a:xfrm>
        </p:spPr>
        <p:txBody>
          <a:bodyPr/>
          <a:lstStyle/>
          <a:p>
            <a:r>
              <a:rPr lang="en-US" dirty="0" smtClean="0"/>
              <a:t>We get this exception whenever we use Robot 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6111" y="3715822"/>
            <a:ext cx="97200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err="1"/>
              <a:t>I</a:t>
            </a:r>
            <a:r>
              <a:rPr lang="en-US" sz="3600" dirty="0" err="1"/>
              <a:t>O</a:t>
            </a:r>
            <a:r>
              <a:rPr lang="en-US" sz="5000" dirty="0" err="1"/>
              <a:t>E</a:t>
            </a:r>
            <a:r>
              <a:rPr lang="en-US" sz="3600" dirty="0" err="1"/>
              <a:t>xception</a:t>
            </a:r>
            <a:r>
              <a:rPr lang="en-US" sz="3600" dirty="0"/>
              <a:t> (java/checked)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6503" y="4737854"/>
            <a:ext cx="9367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get this exception whenever we use a runtime class or whenever we try to open any files.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7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sz="3600" dirty="0" err="1"/>
              <a:t>ession</a:t>
            </a:r>
            <a:r>
              <a:rPr lang="en-US" dirty="0" err="1"/>
              <a:t>N</a:t>
            </a:r>
            <a:r>
              <a:rPr lang="en-US" sz="3600" dirty="0" err="1"/>
              <a:t>ot</a:t>
            </a:r>
            <a:r>
              <a:rPr lang="en-US" dirty="0" err="1"/>
              <a:t>C</a:t>
            </a:r>
            <a:r>
              <a:rPr lang="en-US" sz="3600" dirty="0" err="1"/>
              <a:t>reated</a:t>
            </a:r>
            <a:r>
              <a:rPr lang="en-US" dirty="0" err="1"/>
              <a:t>E</a:t>
            </a:r>
            <a:r>
              <a:rPr lang="en-US" sz="3600" dirty="0" err="1"/>
              <a:t>xception</a:t>
            </a:r>
            <a:r>
              <a:rPr lang="en-US" dirty="0"/>
              <a:t> </a:t>
            </a:r>
            <a:r>
              <a:rPr lang="en-US" sz="3600" dirty="0"/>
              <a:t>(selenium/unchecked)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985520"/>
          </a:xfrm>
        </p:spPr>
        <p:txBody>
          <a:bodyPr/>
          <a:lstStyle/>
          <a:p>
            <a:r>
              <a:rPr lang="en-US" dirty="0"/>
              <a:t>We get this exception whenever the driver executable version is not matching with the browser version.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111" y="3704272"/>
            <a:ext cx="770916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err="1"/>
              <a:t>F</a:t>
            </a:r>
            <a:r>
              <a:rPr lang="en-US" sz="3600" dirty="0" err="1"/>
              <a:t>ile</a:t>
            </a:r>
            <a:r>
              <a:rPr lang="en-US" sz="5000" dirty="0" err="1"/>
              <a:t>N</a:t>
            </a:r>
            <a:r>
              <a:rPr lang="en-US" sz="3600" dirty="0" err="1"/>
              <a:t>ot</a:t>
            </a:r>
            <a:r>
              <a:rPr lang="en-US" sz="5000" dirty="0" err="1"/>
              <a:t>F</a:t>
            </a:r>
            <a:r>
              <a:rPr lang="en-US" sz="3600" dirty="0" err="1"/>
              <a:t>ound</a:t>
            </a:r>
            <a:r>
              <a:rPr lang="en-US" sz="5000" dirty="0" err="1"/>
              <a:t>E</a:t>
            </a:r>
            <a:r>
              <a:rPr lang="en-US" sz="3600" dirty="0" err="1"/>
              <a:t>xception</a:t>
            </a:r>
            <a:r>
              <a:rPr lang="en-US" sz="3600" dirty="0"/>
              <a:t> (java/checked)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128" y="4690795"/>
            <a:ext cx="89631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We get this exception whenever we use </a:t>
            </a:r>
            <a:r>
              <a:rPr lang="en-US" sz="2200" dirty="0" err="1"/>
              <a:t>FileInputStream</a:t>
            </a:r>
            <a:r>
              <a:rPr lang="en-US" sz="2200" dirty="0"/>
              <a:t> class.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898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sz="3600" dirty="0" err="1"/>
              <a:t>nvalid</a:t>
            </a:r>
            <a:r>
              <a:rPr lang="en-US" dirty="0" err="1"/>
              <a:t>S</a:t>
            </a:r>
            <a:r>
              <a:rPr lang="en-US" sz="3600" dirty="0" err="1"/>
              <a:t>elector</a:t>
            </a:r>
            <a:r>
              <a:rPr lang="en-US" dirty="0" err="1"/>
              <a:t>E</a:t>
            </a:r>
            <a:r>
              <a:rPr lang="en-US" sz="3600" dirty="0" err="1"/>
              <a:t>xception</a:t>
            </a:r>
            <a:r>
              <a:rPr lang="en-US" sz="3600" dirty="0"/>
              <a:t> (selenium/unchecked)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94080"/>
          </a:xfrm>
        </p:spPr>
        <p:txBody>
          <a:bodyPr/>
          <a:lstStyle/>
          <a:p>
            <a:r>
              <a:rPr lang="en-US" dirty="0"/>
              <a:t>We get this exception whenever there is a syntax error or syntax mistake In </a:t>
            </a:r>
            <a:r>
              <a:rPr lang="en-US" dirty="0" err="1"/>
              <a:t>cssSelector</a:t>
            </a:r>
            <a:r>
              <a:rPr lang="en-US" dirty="0"/>
              <a:t>() or </a:t>
            </a:r>
            <a:r>
              <a:rPr lang="en-US" dirty="0" err="1"/>
              <a:t>xpath</a:t>
            </a:r>
            <a:r>
              <a:rPr lang="en-US" dirty="0"/>
              <a:t>()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111" y="3560540"/>
            <a:ext cx="109138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err="1">
                <a:latin typeface="+mj-lt"/>
              </a:rPr>
              <a:t>N</a:t>
            </a:r>
            <a:r>
              <a:rPr lang="en-US" sz="3600" dirty="0" err="1">
                <a:latin typeface="+mj-lt"/>
              </a:rPr>
              <a:t>o</a:t>
            </a:r>
            <a:r>
              <a:rPr lang="en-US" sz="5000" dirty="0" err="1">
                <a:latin typeface="+mj-lt"/>
              </a:rPr>
              <a:t>A</a:t>
            </a:r>
            <a:r>
              <a:rPr lang="en-US" sz="3600" dirty="0" err="1">
                <a:latin typeface="+mj-lt"/>
              </a:rPr>
              <a:t>lert</a:t>
            </a:r>
            <a:r>
              <a:rPr lang="en-US" sz="5000" dirty="0" err="1">
                <a:latin typeface="+mj-lt"/>
              </a:rPr>
              <a:t>P</a:t>
            </a:r>
            <a:r>
              <a:rPr lang="en-US" sz="3600" dirty="0" err="1">
                <a:latin typeface="+mj-lt"/>
              </a:rPr>
              <a:t>resent</a:t>
            </a:r>
            <a:r>
              <a:rPr lang="en-US" sz="5000" dirty="0" err="1">
                <a:latin typeface="+mj-lt"/>
              </a:rPr>
              <a:t>E</a:t>
            </a:r>
            <a:r>
              <a:rPr lang="en-US" sz="3600" dirty="0" err="1">
                <a:latin typeface="+mj-lt"/>
              </a:rPr>
              <a:t>xception</a:t>
            </a:r>
            <a:r>
              <a:rPr lang="en-US" sz="5000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(selenium/unchecked)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5147" y="5009292"/>
            <a:ext cx="957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get this exception whenever we try to handle the alert popup when the popup itself is not present.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1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</a:t>
            </a:r>
            <a:r>
              <a:rPr lang="en-US" sz="3200" dirty="0" err="1"/>
              <a:t>ncrypted</a:t>
            </a:r>
            <a:r>
              <a:rPr lang="en-US" dirty="0" err="1"/>
              <a:t>D</a:t>
            </a:r>
            <a:r>
              <a:rPr lang="en-US" sz="3200" dirty="0" err="1"/>
              <a:t>ocument</a:t>
            </a:r>
            <a:r>
              <a:rPr lang="en-US" dirty="0" err="1"/>
              <a:t>E</a:t>
            </a:r>
            <a:r>
              <a:rPr lang="en-US" sz="3200" dirty="0" err="1"/>
              <a:t>xception</a:t>
            </a:r>
            <a:r>
              <a:rPr lang="en-US" sz="3200" dirty="0"/>
              <a:t> (apache/checked)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066800"/>
          </a:xfrm>
        </p:spPr>
        <p:txBody>
          <a:bodyPr/>
          <a:lstStyle/>
          <a:p>
            <a:r>
              <a:rPr lang="en-US" dirty="0"/>
              <a:t>We get this exception whenever we try to read data from the excel file or whenever we use the </a:t>
            </a:r>
            <a:r>
              <a:rPr lang="en-US" dirty="0" err="1"/>
              <a:t>WorkbookFactory</a:t>
            </a:r>
            <a:r>
              <a:rPr lang="en-US" dirty="0"/>
              <a:t> class.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111" y="3785552"/>
            <a:ext cx="769261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err="1"/>
              <a:t>T</a:t>
            </a:r>
            <a:r>
              <a:rPr lang="en-US" sz="3600" dirty="0" err="1"/>
              <a:t>est</a:t>
            </a:r>
            <a:r>
              <a:rPr lang="en-US" sz="5000" dirty="0" err="1"/>
              <a:t>NGE</a:t>
            </a:r>
            <a:r>
              <a:rPr lang="en-US" sz="3600" dirty="0" err="1"/>
              <a:t>xception</a:t>
            </a:r>
            <a:r>
              <a:rPr lang="en-US" sz="3600" dirty="0"/>
              <a:t> (</a:t>
            </a:r>
            <a:r>
              <a:rPr lang="en-US" sz="3600" dirty="0" err="1"/>
              <a:t>TestNG</a:t>
            </a:r>
            <a:r>
              <a:rPr lang="en-US" sz="3600" dirty="0"/>
              <a:t>/ unchecked)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7920" y="4761915"/>
            <a:ext cx="9606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get this exception whenever tests depend on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sz="3600" dirty="0" err="1" smtClean="0"/>
              <a:t>o</a:t>
            </a:r>
            <a:r>
              <a:rPr lang="en-US" dirty="0" err="1" smtClean="0"/>
              <a:t>S</a:t>
            </a:r>
            <a:r>
              <a:rPr lang="en-US" sz="3600" dirty="0" err="1" smtClean="0"/>
              <a:t>uch</a:t>
            </a:r>
            <a:r>
              <a:rPr lang="en-US" dirty="0" err="1" smtClean="0"/>
              <a:t>E</a:t>
            </a:r>
            <a:r>
              <a:rPr lang="en-US" sz="3600" dirty="0" err="1" smtClean="0"/>
              <a:t>lement</a:t>
            </a:r>
            <a:r>
              <a:rPr lang="en-US" dirty="0" err="1" smtClean="0"/>
              <a:t>E</a:t>
            </a:r>
            <a:r>
              <a:rPr lang="en-US" sz="3600" dirty="0" err="1" smtClean="0"/>
              <a:t>xception</a:t>
            </a:r>
            <a:r>
              <a:rPr lang="en-US" dirty="0" smtClean="0"/>
              <a:t> </a:t>
            </a:r>
            <a:r>
              <a:rPr lang="en-US" dirty="0"/>
              <a:t>(selenium/ unchecked)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get this </a:t>
            </a:r>
            <a:r>
              <a:rPr lang="en-US" dirty="0" smtClean="0"/>
              <a:t>exception </a:t>
            </a:r>
            <a:r>
              <a:rPr lang="en-US" dirty="0"/>
              <a:t>whenever locators are not matching with any of the elements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820954"/>
            <a:ext cx="8923436" cy="35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8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sz="3600" dirty="0" err="1"/>
              <a:t>tale</a:t>
            </a:r>
            <a:r>
              <a:rPr lang="en-US" dirty="0" err="1"/>
              <a:t>E</a:t>
            </a:r>
            <a:r>
              <a:rPr lang="en-US" sz="3600" dirty="0" err="1"/>
              <a:t>lement</a:t>
            </a:r>
            <a:r>
              <a:rPr lang="en-US" dirty="0" err="1"/>
              <a:t>R</a:t>
            </a:r>
            <a:r>
              <a:rPr lang="en-US" sz="3600" dirty="0" err="1"/>
              <a:t>eference</a:t>
            </a:r>
            <a:r>
              <a:rPr lang="en-US" dirty="0" err="1"/>
              <a:t>E</a:t>
            </a:r>
            <a:r>
              <a:rPr lang="en-US" sz="3600" dirty="0" err="1"/>
              <a:t>xception</a:t>
            </a:r>
            <a:r>
              <a:rPr lang="en-US" dirty="0"/>
              <a:t> (selenium/</a:t>
            </a:r>
            <a:r>
              <a:rPr lang="en-US" dirty="0" err="1"/>
              <a:t>unckecked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get this </a:t>
            </a:r>
            <a:r>
              <a:rPr lang="en-US" dirty="0" smtClean="0"/>
              <a:t>exception </a:t>
            </a:r>
            <a:r>
              <a:rPr lang="en-US" dirty="0"/>
              <a:t>whenever the address of the element is </a:t>
            </a:r>
            <a:r>
              <a:rPr lang="en-US" dirty="0" smtClean="0"/>
              <a:t>old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68" y="2699566"/>
            <a:ext cx="8794865" cy="389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5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sz="3600" dirty="0" smtClean="0"/>
              <a:t>NHANDLED</a:t>
            </a:r>
            <a:r>
              <a:rPr lang="en-US" dirty="0" smtClean="0"/>
              <a:t>A</a:t>
            </a:r>
            <a:r>
              <a:rPr lang="en-US" sz="3600" dirty="0" smtClean="0"/>
              <a:t>LERT</a:t>
            </a:r>
            <a:r>
              <a:rPr lang="en-US" dirty="0" smtClean="0"/>
              <a:t>E</a:t>
            </a:r>
            <a:r>
              <a:rPr lang="en-US" sz="3600" dirty="0" smtClean="0"/>
              <a:t>XCEPTION</a:t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/>
              <a:t>selenium/</a:t>
            </a:r>
            <a:r>
              <a:rPr lang="en-US" sz="3600" dirty="0" err="1"/>
              <a:t>unckecked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get this exception whenever we try to perform action on the browser without handling alert popup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4" y="3000199"/>
            <a:ext cx="8737600" cy="35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sz="3600" dirty="0" err="1" smtClean="0"/>
              <a:t>o</a:t>
            </a:r>
            <a:r>
              <a:rPr lang="en-US" dirty="0" err="1" smtClean="0"/>
              <a:t>S</a:t>
            </a:r>
            <a:r>
              <a:rPr lang="en-US" sz="3600" dirty="0" err="1" smtClean="0"/>
              <a:t>uch</a:t>
            </a:r>
            <a:r>
              <a:rPr lang="en-US" dirty="0" err="1" smtClean="0"/>
              <a:t>F</a:t>
            </a:r>
            <a:r>
              <a:rPr lang="en-US" sz="3600" dirty="0" err="1" smtClean="0"/>
              <a:t>rame</a:t>
            </a:r>
            <a:r>
              <a:rPr lang="en-US" dirty="0" err="1" smtClean="0"/>
              <a:t>E</a:t>
            </a:r>
            <a:r>
              <a:rPr lang="en-US" sz="3600" dirty="0" err="1" smtClean="0"/>
              <a:t>xception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get this exception whenever we pass invalid arguments to the frame</a:t>
            </a:r>
            <a:r>
              <a:rPr lang="en-US" dirty="0" smtClean="0"/>
              <a:t>().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91" y="2687903"/>
            <a:ext cx="9520409" cy="39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686816"/>
            <a:ext cx="9146032" cy="1121664"/>
          </a:xfrm>
        </p:spPr>
        <p:txBody>
          <a:bodyPr/>
          <a:lstStyle/>
          <a:p>
            <a:r>
              <a:rPr lang="en-US" dirty="0" err="1" smtClean="0"/>
              <a:t>N</a:t>
            </a:r>
            <a:r>
              <a:rPr lang="en-US" sz="3600" dirty="0" err="1" smtClean="0"/>
              <a:t>o</a:t>
            </a:r>
            <a:r>
              <a:rPr lang="en-US" dirty="0" err="1" smtClean="0"/>
              <a:t>S</a:t>
            </a:r>
            <a:r>
              <a:rPr lang="en-US" sz="3600" dirty="0" err="1" smtClean="0"/>
              <a:t>UCH</a:t>
            </a:r>
            <a:r>
              <a:rPr lang="en-US" dirty="0" err="1" smtClean="0"/>
              <a:t>S</a:t>
            </a:r>
            <a:r>
              <a:rPr lang="en-US" sz="3600" dirty="0" err="1" smtClean="0"/>
              <a:t>ESSION</a:t>
            </a:r>
            <a:r>
              <a:rPr lang="en-US" dirty="0" err="1" smtClean="0"/>
              <a:t>E</a:t>
            </a:r>
            <a:r>
              <a:rPr lang="en-US" sz="3600" dirty="0" err="1" smtClean="0"/>
              <a:t>XCEPTION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2072640"/>
            <a:ext cx="10185401" cy="4236720"/>
          </a:xfrm>
        </p:spPr>
        <p:txBody>
          <a:bodyPr/>
          <a:lstStyle/>
          <a:p>
            <a:r>
              <a:rPr lang="en-US" dirty="0" smtClean="0"/>
              <a:t>When you try to perform any operation using the driver once the </a:t>
            </a:r>
            <a:r>
              <a:rPr lang="en-US" dirty="0" err="1" smtClean="0"/>
              <a:t>driver.quit</a:t>
            </a:r>
            <a:r>
              <a:rPr lang="en-US" dirty="0" smtClean="0"/>
              <a:t>() is called </a:t>
            </a:r>
            <a:r>
              <a:rPr lang="en-US" sz="2000" dirty="0" err="1" smtClean="0"/>
              <a:t>NoSuchSessionException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830616"/>
            <a:ext cx="8536432" cy="36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2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08" y="651457"/>
            <a:ext cx="9745472" cy="1477264"/>
          </a:xfrm>
        </p:spPr>
        <p:txBody>
          <a:bodyPr/>
          <a:lstStyle/>
          <a:p>
            <a:r>
              <a:rPr lang="en-US" dirty="0" smtClean="0"/>
              <a:t>N</a:t>
            </a:r>
            <a:r>
              <a:rPr lang="en-US" sz="3600" dirty="0" smtClean="0"/>
              <a:t>o</a:t>
            </a:r>
            <a:r>
              <a:rPr lang="en-US" dirty="0" smtClean="0"/>
              <a:t>S</a:t>
            </a:r>
            <a:r>
              <a:rPr lang="en-US" sz="3600" dirty="0" smtClean="0"/>
              <a:t>uch</a:t>
            </a:r>
            <a:r>
              <a:rPr lang="en-US" dirty="0" smtClean="0"/>
              <a:t>W</a:t>
            </a:r>
            <a:r>
              <a:rPr lang="en-US" sz="3600" dirty="0" smtClean="0"/>
              <a:t>indow</a:t>
            </a:r>
            <a:r>
              <a:rPr lang="en-US" dirty="0" smtClean="0"/>
              <a:t>E</a:t>
            </a:r>
            <a:r>
              <a:rPr lang="en-US" sz="3600" dirty="0" smtClean="0"/>
              <a:t>xception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225" y="2286000"/>
            <a:ext cx="8963152" cy="894080"/>
          </a:xfrm>
        </p:spPr>
        <p:txBody>
          <a:bodyPr/>
          <a:lstStyle/>
          <a:p>
            <a:r>
              <a:rPr lang="en-US" dirty="0"/>
              <a:t>We get this exception whenever we try to perform an action on the browser which is already closed(invalid).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048" y="3433679"/>
            <a:ext cx="921715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err="1" smtClean="0">
                <a:latin typeface="+mj-lt"/>
              </a:rPr>
              <a:t>E</a:t>
            </a:r>
            <a:r>
              <a:rPr lang="en-US" sz="3600" dirty="0" err="1" smtClean="0">
                <a:latin typeface="+mj-lt"/>
              </a:rPr>
              <a:t>lement</a:t>
            </a:r>
            <a:r>
              <a:rPr lang="en-US" sz="5000" dirty="0" err="1" smtClean="0">
                <a:latin typeface="+mj-lt"/>
              </a:rPr>
              <a:t>N</a:t>
            </a:r>
            <a:r>
              <a:rPr lang="en-US" sz="3600" dirty="0" err="1" smtClean="0">
                <a:latin typeface="+mj-lt"/>
              </a:rPr>
              <a:t>ot</a:t>
            </a:r>
            <a:r>
              <a:rPr lang="en-US" sz="5000" dirty="0" err="1" smtClean="0">
                <a:latin typeface="+mj-lt"/>
              </a:rPr>
              <a:t>I</a:t>
            </a:r>
            <a:r>
              <a:rPr lang="en-US" sz="3600" dirty="0" err="1" smtClean="0">
                <a:latin typeface="+mj-lt"/>
              </a:rPr>
              <a:t>nteractable</a:t>
            </a:r>
            <a:r>
              <a:rPr lang="en-US" sz="5000" dirty="0" err="1" smtClean="0">
                <a:latin typeface="+mj-lt"/>
              </a:rPr>
              <a:t>E</a:t>
            </a:r>
            <a:r>
              <a:rPr lang="en-US" sz="3600" dirty="0" err="1" smtClean="0">
                <a:latin typeface="+mj-lt"/>
              </a:rPr>
              <a:t>xc</a:t>
            </a:r>
            <a:r>
              <a:rPr lang="en-US" sz="3600" dirty="0" err="1" smtClean="0"/>
              <a:t>eption</a:t>
            </a:r>
            <a:endParaRPr lang="en-US" sz="3600" dirty="0"/>
          </a:p>
          <a:p>
            <a:endParaRPr lang="en-US" sz="3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7225" y="4670972"/>
            <a:ext cx="7863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We get this exception whenever we try to perform action on the disabled elements.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46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sz="3600" dirty="0" err="1"/>
              <a:t>llegal</a:t>
            </a:r>
            <a:r>
              <a:rPr lang="en-US" dirty="0" err="1"/>
              <a:t>S</a:t>
            </a:r>
            <a:r>
              <a:rPr lang="en-US" sz="3600" dirty="0" err="1"/>
              <a:t>tate</a:t>
            </a:r>
            <a:r>
              <a:rPr lang="en-US" dirty="0"/>
              <a:t> E</a:t>
            </a:r>
            <a:r>
              <a:rPr lang="en-US" sz="3600" dirty="0"/>
              <a:t>xception</a:t>
            </a:r>
            <a:r>
              <a:rPr lang="en-US" dirty="0"/>
              <a:t> </a:t>
            </a:r>
            <a:r>
              <a:rPr lang="en-US" sz="3600" dirty="0"/>
              <a:t>(selenium/unchecked)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83920"/>
          </a:xfrm>
        </p:spPr>
        <p:txBody>
          <a:bodyPr/>
          <a:lstStyle/>
          <a:p>
            <a:r>
              <a:rPr lang="en-US" dirty="0"/>
              <a:t>We get this exception whenever the path of the driver executable file is not </a:t>
            </a:r>
            <a:r>
              <a:rPr lang="en-US" dirty="0" smtClean="0"/>
              <a:t>set properly.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928" y="3602672"/>
            <a:ext cx="10820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/>
              <a:t>I</a:t>
            </a:r>
            <a:r>
              <a:rPr lang="en-US" sz="3600" dirty="0"/>
              <a:t>nterrupted</a:t>
            </a:r>
            <a:r>
              <a:rPr lang="en-US" sz="5400" dirty="0"/>
              <a:t> </a:t>
            </a:r>
            <a:r>
              <a:rPr lang="en-US" sz="5400" dirty="0" smtClean="0"/>
              <a:t>E</a:t>
            </a:r>
            <a:r>
              <a:rPr lang="en-US" sz="3600" dirty="0" smtClean="0"/>
              <a:t>xception</a:t>
            </a:r>
            <a:r>
              <a:rPr lang="en-US" sz="5400" dirty="0" smtClean="0"/>
              <a:t> </a:t>
            </a:r>
            <a:r>
              <a:rPr lang="en-US" sz="3600" dirty="0" smtClean="0"/>
              <a:t>(java</a:t>
            </a:r>
            <a:r>
              <a:rPr lang="en-US" sz="3600" dirty="0"/>
              <a:t>/ checked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91844" y="4671568"/>
            <a:ext cx="898144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We get this exception whenever we use </a:t>
            </a:r>
            <a:r>
              <a:rPr lang="en-US" sz="2300" dirty="0" err="1"/>
              <a:t>Thread.sleep</a:t>
            </a:r>
            <a:r>
              <a:rPr lang="en-US" sz="2300" dirty="0"/>
              <a:t>()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23418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sz="3600" dirty="0" err="1"/>
              <a:t>ndex</a:t>
            </a:r>
            <a:r>
              <a:rPr lang="en-US" dirty="0" err="1"/>
              <a:t>O</a:t>
            </a:r>
            <a:r>
              <a:rPr lang="en-US" sz="3600" dirty="0" err="1"/>
              <a:t>ut</a:t>
            </a:r>
            <a:r>
              <a:rPr lang="en-US" dirty="0" err="1"/>
              <a:t>O</a:t>
            </a:r>
            <a:r>
              <a:rPr lang="en-US" sz="3600" dirty="0" err="1"/>
              <a:t>f</a:t>
            </a:r>
            <a:r>
              <a:rPr lang="en-US" dirty="0" err="1"/>
              <a:t>B</a:t>
            </a:r>
            <a:r>
              <a:rPr lang="en-US" sz="3600" dirty="0" err="1"/>
              <a:t>oundException</a:t>
            </a:r>
            <a:r>
              <a:rPr lang="en-US" dirty="0"/>
              <a:t> </a:t>
            </a:r>
            <a:r>
              <a:rPr lang="en-US" sz="3600" dirty="0"/>
              <a:t>(java/unchecked)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720072" cy="5283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get this exception whenever we pass invalid index value inside the for loop.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576" y="3372311"/>
            <a:ext cx="1095934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err="1" smtClean="0"/>
              <a:t>I</a:t>
            </a:r>
            <a:r>
              <a:rPr lang="en-US" sz="3600" dirty="0" err="1" smtClean="0"/>
              <a:t>nvalid</a:t>
            </a:r>
            <a:r>
              <a:rPr lang="en-US" sz="5000" dirty="0" err="1" smtClean="0"/>
              <a:t>A</a:t>
            </a:r>
            <a:r>
              <a:rPr lang="en-US" sz="3600" dirty="0" err="1" smtClean="0"/>
              <a:t>rgument</a:t>
            </a:r>
            <a:r>
              <a:rPr lang="en-US" sz="5000" dirty="0" err="1" smtClean="0"/>
              <a:t>E</a:t>
            </a:r>
            <a:r>
              <a:rPr lang="en-US" sz="3600" dirty="0" err="1" smtClean="0"/>
              <a:t>xception</a:t>
            </a:r>
            <a:r>
              <a:rPr lang="en-US" sz="3600" dirty="0"/>
              <a:t> (selenium/unchecked)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8761" y="4792076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get this exception whenever we pass the wrong path of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66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364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SELENIUM EXCEPTIONS</vt:lpstr>
      <vt:lpstr>NoSuchElementException (selenium/ unchecked)</vt:lpstr>
      <vt:lpstr>StaleElementReferenceException (selenium/unckecked)</vt:lpstr>
      <vt:lpstr>UNHANDLEDALERTEXCEPTION (selenium/unckecked)</vt:lpstr>
      <vt:lpstr>NoSuchFrameException</vt:lpstr>
      <vt:lpstr>NoSUCHSESSIONEXCEPTION</vt:lpstr>
      <vt:lpstr>NoSuchWindowException</vt:lpstr>
      <vt:lpstr>IllegalState Exception (selenium/unchecked)</vt:lpstr>
      <vt:lpstr>IndexOutOfBoundException (java/unchecked) </vt:lpstr>
      <vt:lpstr>AWTException (java/checked)</vt:lpstr>
      <vt:lpstr>SessionNotCreatedException (selenium/unchecked)</vt:lpstr>
      <vt:lpstr>InvalidSelectorException (selenium/unchecked)</vt:lpstr>
      <vt:lpstr>EncryptedDocumentException (apache/checked)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EXCEPTIONS</dc:title>
  <dc:creator>Suubramanian</dc:creator>
  <cp:lastModifiedBy>Suubramanian</cp:lastModifiedBy>
  <cp:revision>16</cp:revision>
  <dcterms:created xsi:type="dcterms:W3CDTF">2024-01-02T04:49:38Z</dcterms:created>
  <dcterms:modified xsi:type="dcterms:W3CDTF">2024-01-02T07:33:06Z</dcterms:modified>
</cp:coreProperties>
</file>