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06202903561313891"/>
          <c:y val="0.1484581094029915"/>
          <c:w val="0.7801490675356035"/>
          <c:h val="0.753338213675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1388596209646455"/>
          <c:y val="0.09987516914554573"/>
          <c:w val="0.7307294322022703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7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K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ikeyan </a:t>
            </a:r>
            <a:r>
              <a:rPr dirty="0" sz="2400" lang="en-US" smtClean="0"/>
              <a:t>E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</a:t>
            </a:r>
            <a:r>
              <a:rPr dirty="0" sz="2400" lang="en-US" smtClean="0"/>
              <a:t>3</a:t>
            </a:r>
            <a:r>
              <a:rPr dirty="0" sz="2400" lang="en-US" smtClean="0"/>
              <a:t>7</a:t>
            </a:r>
            <a:r>
              <a:rPr dirty="0" sz="2400" lang="en-US" smtClean="0"/>
              <a:t>5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p>
                      <a:pPr algn="ctr" fontAlgn="b"/>
                      <a:r>
                        <a:rPr b="1" dirty="0" sz="14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b="1" dirty="0" sz="14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7" name="TextBox 3"/>
          <p:cNvSpPr txBox="1"/>
          <p:nvPr/>
        </p:nvSpPr>
        <p:spPr>
          <a:xfrm>
            <a:off x="2166910" y="500042"/>
            <a:ext cx="750099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US" smtClean="0"/>
              <a:t>TABLE 1- </a:t>
            </a:r>
            <a:r>
              <a:rPr b="1" dirty="0" lang="en-IN" smtClean="0"/>
              <a:t>OVERALL  PERFORMANCE OF EMPLOYEES IN BUSINESS UNITS</a:t>
            </a:r>
          </a:p>
          <a:p>
            <a:r>
              <a:rPr dirty="0" lang="en-US" smtClean="0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8" name="Rectangle 3"/>
          <p:cNvSpPr/>
          <p:nvPr/>
        </p:nvSpPr>
        <p:spPr>
          <a:xfrm>
            <a:off x="1595406" y="214290"/>
            <a:ext cx="9286940" cy="369332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IN" smtClean="0"/>
              <a:t>TABLE 2- EMPLOYEE </a:t>
            </a:r>
            <a:r>
              <a:rPr b="1" dirty="0" lang="en-IN" smtClean="0"/>
              <a:t>STATUS, EMPLOYEE TYPE &amp; MARITAL  STATUS OF BUSINESS UNITS  </a:t>
            </a:r>
            <a:endParaRPr b="1"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hart 1"/>
          <p:cNvGraphicFramePr>
            <a:graphicFrameLocks/>
          </p:cNvGraphicFramePr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(369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07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Analysis,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tatus, Martial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 and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ype </a:t>
            </a:r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41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59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smtClean="0"/>
              <a:t>visualization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1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MCOM</cp:lastModifiedBy>
  <dcterms:created xsi:type="dcterms:W3CDTF">2024-03-28T17:07:22Z</dcterms:created>
  <dcterms:modified xsi:type="dcterms:W3CDTF">2024-09-30T09:04:52Z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f651d7a983074ff5bcc5ce7ce8306f02</vt:lpwstr>
  </property>
</Properties>
</file>