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66799"/>
          <c:y val="0.14048518"/>
          <c:w val="0.7820671"/>
          <c:h val="0.5389749"/>
        </c:manualLayout>
      </c:layout>
      <c:bar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1"/>
              <c:pt idx="0">
                <c:v>Accounting</c:v>
              </c:pt>
              <c:pt idx="1">
                <c:v>Business Development</c:v>
              </c:pt>
              <c:pt idx="2">
                <c:v>Human Resources</c:v>
              </c:pt>
              <c:pt idx="3">
                <c:v>Legal</c:v>
              </c:pt>
              <c:pt idx="4">
                <c:v>NULL</c:v>
              </c:pt>
              <c:pt idx="5">
                <c:v>Product Management</c:v>
              </c:pt>
              <c:pt idx="6">
                <c:v>Research and Development</c:v>
              </c:pt>
              <c:pt idx="7">
                <c:v>Sales</c:v>
              </c:pt>
              <c:pt idx="8">
                <c:v>Services</c:v>
              </c:pt>
              <c:pt idx="9">
                <c:v>Support</c:v>
              </c:pt>
              <c:pt idx="10">
                <c:v>Training</c:v>
              </c:pt>
            </c:strLit>
          </c:cat>
          <c:val>
            <c:numRef>
              <c:f/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Male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Services</c:v>
              </c:pt>
              <c:pt idx="8">
                <c:v>Support</c:v>
              </c:pt>
              <c:pt idx="9">
                <c:v>Training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0D0D0D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1601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6187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681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2706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0758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4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237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9384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6222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299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42049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8596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061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0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932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308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0538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7188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314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2163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0888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2289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7480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647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2390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4299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6391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959" y="2854114"/>
            <a:ext cx="86106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 KARTHIKEYAN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2213111036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B.COM(GENRAL)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COLLEAGE NANDANAM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asunm13112022batch/2230095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9870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38200" y="1292543"/>
            <a:ext cx="8000999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Collection of data from kaggle.com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data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of analysis (salary, department and employee type)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Uses of various techniques in the excel (pivot table , slicers , pie chart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etc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Clearing unwanted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Using graph charts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Finding result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9728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1447800" y="1295399"/>
          <a:ext cx="6615598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79" name="矩形"/>
          <p:cNvSpPr>
            <a:spLocks/>
          </p:cNvSpPr>
          <p:nvPr/>
        </p:nvSpPr>
        <p:spPr>
          <a:xfrm rot="0">
            <a:off x="2133600" y="5353051"/>
            <a:ext cx="5278016" cy="7078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female employees in all department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5035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3" name="图表"/>
          <p:cNvGraphicFramePr/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184" name="矩形"/>
          <p:cNvSpPr>
            <a:spLocks/>
          </p:cNvSpPr>
          <p:nvPr/>
        </p:nvSpPr>
        <p:spPr>
          <a:xfrm rot="0">
            <a:off x="1676400" y="5561966"/>
            <a:ext cx="6629400" cy="769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 of salaries of the male employees  in all departments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3674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533400" y="1905000"/>
            <a:ext cx="9144000" cy="27853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  <a:endParaRPr lang="zh-CN" altLang="en-US" sz="2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77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218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738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57200" y="304800"/>
            <a:ext cx="7677150" cy="2959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 aim of this project is to address the problem that is difficult to evaluate employee performance and to know the sum of salaries of the employees in department wise</a:t>
            </a:r>
            <a:endParaRPr lang="zh-CN" altLang="en-US" sz="1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2100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664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23900" y="914400"/>
            <a:ext cx="5014595" cy="34169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Management of the company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2.Statistical department</a:t>
            </a:r>
            <a:br>
              <a:rPr lang="zh-CN" altLang="en-US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3.Financial </a:t>
            </a:r>
            <a:r>
              <a:rPr lang="en-US" altLang="zh-CN" sz="32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departmenmts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968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3276600" y="2209800"/>
            <a:ext cx="5410200" cy="2462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have used various techniques in excel like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formulating : to finding null values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ivot table : to make the data in presentable and neat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maner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Alignment to centre the data so that it will look nice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295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48121"/>
            <a:ext cx="10730653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990600" y="1428125"/>
            <a:ext cx="6400800" cy="3108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I have used the data which I have collected from kaggle.com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which are all used in my project are as follows;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: alpha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 :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alphabets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 : 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 : numeric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:alphabets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00050" indent="-4000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romanL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 location :alphabets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439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496328" y="2409824"/>
            <a:ext cx="6723872" cy="1815881"/>
          </a:xfrm>
          <a:prstGeom prst="rect"/>
          <a:solidFill>
            <a:srgbClr val="B8CCE4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this project I have used picot chart and slicers in the separate excel sheet so it makes very easy to understand for the users who are going to use it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3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2024-09-02T03:13:33Z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c0dae2289f8e4ec4938fc8b2e7697867</vt:lpwstr>
  </property>
</Properties>
</file>