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0" r:id="rId3"/>
    <p:sldId id="272" r:id="rId4"/>
    <p:sldId id="273" r:id="rId5"/>
    <p:sldId id="274" r:id="rId6"/>
    <p:sldId id="276" r:id="rId7"/>
    <p:sldId id="277" r:id="rId8"/>
    <p:sldId id="279" r:id="rId9"/>
    <p:sldId id="280" r:id="rId10"/>
    <p:sldId id="281" r:id="rId11"/>
    <p:sldId id="28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B864D-527D-0948-AD54-992ED1674FEC}" v="37" dt="2018-10-01T01:04:06.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65"/>
    <p:restoredTop sz="70293"/>
  </p:normalViewPr>
  <p:slideViewPr>
    <p:cSldViewPr snapToGrid="0" snapToObjects="1">
      <p:cViewPr>
        <p:scale>
          <a:sx n="100" d="100"/>
          <a:sy n="100" d="100"/>
        </p:scale>
        <p:origin x="10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97DB864D-527D-0948-AD54-992ED1674FEC}"/>
    <pc:docChg chg="undo custSel delSld modSld">
      <pc:chgData name="Michaeljon Miller" userId="c575fe5cddd8b8cf" providerId="LiveId" clId="{97DB864D-527D-0948-AD54-992ED1674FEC}" dt="2018-10-01T01:21:34.434" v="348" actId="20577"/>
      <pc:docMkLst>
        <pc:docMk/>
      </pc:docMkLst>
      <pc:sldChg chg="addSp delSp modSp mod setBg">
        <pc:chgData name="Michaeljon Miller" userId="c575fe5cddd8b8cf" providerId="LiveId" clId="{97DB864D-527D-0948-AD54-992ED1674FEC}" dt="2018-10-01T01:05:03.392" v="312" actId="26606"/>
        <pc:sldMkLst>
          <pc:docMk/>
          <pc:sldMk cId="1096853142" sldId="256"/>
        </pc:sldMkLst>
        <pc:spChg chg="mod">
          <ac:chgData name="Michaeljon Miller" userId="c575fe5cddd8b8cf" providerId="LiveId" clId="{97DB864D-527D-0948-AD54-992ED1674FEC}" dt="2018-10-01T01:05:03.392" v="312" actId="26606"/>
          <ac:spMkLst>
            <pc:docMk/>
            <pc:sldMk cId="1096853142" sldId="256"/>
            <ac:spMk id="2" creationId="{00000000-0000-0000-0000-000000000000}"/>
          </ac:spMkLst>
        </pc:spChg>
        <pc:spChg chg="mod">
          <ac:chgData name="Michaeljon Miller" userId="c575fe5cddd8b8cf" providerId="LiveId" clId="{97DB864D-527D-0948-AD54-992ED1674FEC}" dt="2018-10-01T01:05:03.392" v="312" actId="26606"/>
          <ac:spMkLst>
            <pc:docMk/>
            <pc:sldMk cId="1096853142" sldId="256"/>
            <ac:spMk id="3" creationId="{00000000-0000-0000-0000-000000000000}"/>
          </ac:spMkLst>
        </pc:spChg>
        <pc:spChg chg="add del">
          <ac:chgData name="Michaeljon Miller" userId="c575fe5cddd8b8cf" providerId="LiveId" clId="{97DB864D-527D-0948-AD54-992ED1674FEC}" dt="2018-10-01T01:05:03.392" v="312" actId="26606"/>
          <ac:spMkLst>
            <pc:docMk/>
            <pc:sldMk cId="1096853142" sldId="256"/>
            <ac:spMk id="8" creationId="{23962611-DFD5-4092-AAFD-559E3DFCE2C9}"/>
          </ac:spMkLst>
        </pc:spChg>
        <pc:picChg chg="add del">
          <ac:chgData name="Michaeljon Miller" userId="c575fe5cddd8b8cf" providerId="LiveId" clId="{97DB864D-527D-0948-AD54-992ED1674FEC}" dt="2018-10-01T01:05:03.392" v="312" actId="26606"/>
          <ac:picMkLst>
            <pc:docMk/>
            <pc:sldMk cId="1096853142" sldId="256"/>
            <ac:picMk id="10" creationId="{2270F1FA-0425-408F-9861-80BF5AFB276D}"/>
          </ac:picMkLst>
        </pc:picChg>
      </pc:sldChg>
      <pc:sldChg chg="addSp modSp">
        <pc:chgData name="Michaeljon Miller" userId="c575fe5cddd8b8cf" providerId="LiveId" clId="{97DB864D-527D-0948-AD54-992ED1674FEC}" dt="2018-10-01T01:04:25.602" v="310" actId="1076"/>
        <pc:sldMkLst>
          <pc:docMk/>
          <pc:sldMk cId="1558986522" sldId="267"/>
        </pc:sldMkLst>
        <pc:spChg chg="mod">
          <ac:chgData name="Michaeljon Miller" userId="c575fe5cddd8b8cf" providerId="LiveId" clId="{97DB864D-527D-0948-AD54-992ED1674FEC}" dt="2018-10-01T00:57:30.903" v="296" actId="12"/>
          <ac:spMkLst>
            <pc:docMk/>
            <pc:sldMk cId="1558986522" sldId="267"/>
            <ac:spMk id="3" creationId="{00000000-0000-0000-0000-000000000000}"/>
          </ac:spMkLst>
        </pc:spChg>
        <pc:picChg chg="add mod">
          <ac:chgData name="Michaeljon Miller" userId="c575fe5cddd8b8cf" providerId="LiveId" clId="{97DB864D-527D-0948-AD54-992ED1674FEC}" dt="2018-10-01T01:04:25.602" v="310" actId="1076"/>
          <ac:picMkLst>
            <pc:docMk/>
            <pc:sldMk cId="1558986522" sldId="267"/>
            <ac:picMk id="4" creationId="{28D64984-484A-654E-8B39-8A4DE3467395}"/>
          </ac:picMkLst>
        </pc:picChg>
      </pc:sldChg>
      <pc:sldChg chg="del">
        <pc:chgData name="Michaeljon Miller" userId="c575fe5cddd8b8cf" providerId="LiveId" clId="{97DB864D-527D-0948-AD54-992ED1674FEC}" dt="2018-10-01T00:45:36.468" v="89" actId="2696"/>
        <pc:sldMkLst>
          <pc:docMk/>
          <pc:sldMk cId="318460285" sldId="269"/>
        </pc:sldMkLst>
      </pc:sldChg>
      <pc:sldChg chg="modSp">
        <pc:chgData name="Michaeljon Miller" userId="c575fe5cddd8b8cf" providerId="LiveId" clId="{97DB864D-527D-0948-AD54-992ED1674FEC}" dt="2018-10-01T00:48:27.428" v="95" actId="20577"/>
        <pc:sldMkLst>
          <pc:docMk/>
          <pc:sldMk cId="1229182142" sldId="270"/>
        </pc:sldMkLst>
        <pc:spChg chg="mod">
          <ac:chgData name="Michaeljon Miller" userId="c575fe5cddd8b8cf" providerId="LiveId" clId="{97DB864D-527D-0948-AD54-992ED1674FEC}" dt="2018-10-01T00:48:27.428" v="95" actId="20577"/>
          <ac:spMkLst>
            <pc:docMk/>
            <pc:sldMk cId="1229182142" sldId="270"/>
            <ac:spMk id="4" creationId="{00000000-0000-0000-0000-000000000000}"/>
          </ac:spMkLst>
        </pc:spChg>
      </pc:sldChg>
      <pc:sldChg chg="addSp delSp modSp">
        <pc:chgData name="Michaeljon Miller" userId="c575fe5cddd8b8cf" providerId="LiveId" clId="{97DB864D-527D-0948-AD54-992ED1674FEC}" dt="2018-10-01T01:18:13.360" v="346" actId="14100"/>
        <pc:sldMkLst>
          <pc:docMk/>
          <pc:sldMk cId="1160995649" sldId="273"/>
        </pc:sldMkLst>
        <pc:spChg chg="add del mod">
          <ac:chgData name="Michaeljon Miller" userId="c575fe5cddd8b8cf" providerId="LiveId" clId="{97DB864D-527D-0948-AD54-992ED1674FEC}" dt="2018-10-01T01:17:35.204" v="341" actId="1036"/>
          <ac:spMkLst>
            <pc:docMk/>
            <pc:sldMk cId="1160995649" sldId="273"/>
            <ac:spMk id="4" creationId="{00000000-0000-0000-0000-000000000000}"/>
          </ac:spMkLst>
        </pc:spChg>
        <pc:spChg chg="mod">
          <ac:chgData name="Michaeljon Miller" userId="c575fe5cddd8b8cf" providerId="LiveId" clId="{97DB864D-527D-0948-AD54-992ED1674FEC}" dt="2018-10-01T01:17:24.180" v="339" actId="1036"/>
          <ac:spMkLst>
            <pc:docMk/>
            <pc:sldMk cId="1160995649" sldId="273"/>
            <ac:spMk id="18" creationId="{00000000-0000-0000-0000-000000000000}"/>
          </ac:spMkLst>
        </pc:spChg>
        <pc:spChg chg="del mod">
          <ac:chgData name="Michaeljon Miller" userId="c575fe5cddd8b8cf" providerId="LiveId" clId="{97DB864D-527D-0948-AD54-992ED1674FEC}" dt="2018-10-01T00:51:24.839" v="233" actId="478"/>
          <ac:spMkLst>
            <pc:docMk/>
            <pc:sldMk cId="1160995649" sldId="273"/>
            <ac:spMk id="22" creationId="{00000000-0000-0000-0000-000000000000}"/>
          </ac:spMkLst>
        </pc:spChg>
        <pc:spChg chg="del mod">
          <ac:chgData name="Michaeljon Miller" userId="c575fe5cddd8b8cf" providerId="LiveId" clId="{97DB864D-527D-0948-AD54-992ED1674FEC}" dt="2018-10-01T00:51:25.802" v="234" actId="478"/>
          <ac:spMkLst>
            <pc:docMk/>
            <pc:sldMk cId="1160995649" sldId="273"/>
            <ac:spMk id="23" creationId="{00000000-0000-0000-0000-000000000000}"/>
          </ac:spMkLst>
        </pc:spChg>
        <pc:spChg chg="del mod">
          <ac:chgData name="Michaeljon Miller" userId="c575fe5cddd8b8cf" providerId="LiveId" clId="{97DB864D-527D-0948-AD54-992ED1674FEC}" dt="2018-10-01T00:51:26.825" v="235" actId="478"/>
          <ac:spMkLst>
            <pc:docMk/>
            <pc:sldMk cId="1160995649" sldId="273"/>
            <ac:spMk id="24" creationId="{00000000-0000-0000-0000-000000000000}"/>
          </ac:spMkLst>
        </pc:spChg>
        <pc:spChg chg="mod">
          <ac:chgData name="Michaeljon Miller" userId="c575fe5cddd8b8cf" providerId="LiveId" clId="{97DB864D-527D-0948-AD54-992ED1674FEC}" dt="2018-10-01T01:18:13.360" v="346" actId="14100"/>
          <ac:spMkLst>
            <pc:docMk/>
            <pc:sldMk cId="1160995649" sldId="273"/>
            <ac:spMk id="26" creationId="{00000000-0000-0000-0000-000000000000}"/>
          </ac:spMkLst>
        </pc:spChg>
        <pc:spChg chg="add mod">
          <ac:chgData name="Michaeljon Miller" userId="c575fe5cddd8b8cf" providerId="LiveId" clId="{97DB864D-527D-0948-AD54-992ED1674FEC}" dt="2018-10-01T01:17:21.293" v="337" actId="1036"/>
          <ac:spMkLst>
            <pc:docMk/>
            <pc:sldMk cId="1160995649" sldId="273"/>
            <ac:spMk id="28" creationId="{DBBECACE-FFE2-6549-AE1A-C855DA788ABE}"/>
          </ac:spMkLst>
        </pc:spChg>
        <pc:spChg chg="add mod">
          <ac:chgData name="Michaeljon Miller" userId="c575fe5cddd8b8cf" providerId="LiveId" clId="{97DB864D-527D-0948-AD54-992ED1674FEC}" dt="2018-10-01T01:17:14.229" v="331" actId="1036"/>
          <ac:spMkLst>
            <pc:docMk/>
            <pc:sldMk cId="1160995649" sldId="273"/>
            <ac:spMk id="30" creationId="{81E116E6-E035-0F4C-9C5D-B0EBA07859CB}"/>
          </ac:spMkLst>
        </pc:spChg>
        <pc:spChg chg="add mod">
          <ac:chgData name="Michaeljon Miller" userId="c575fe5cddd8b8cf" providerId="LiveId" clId="{97DB864D-527D-0948-AD54-992ED1674FEC}" dt="2018-10-01T01:17:17.725" v="335" actId="1036"/>
          <ac:spMkLst>
            <pc:docMk/>
            <pc:sldMk cId="1160995649" sldId="273"/>
            <ac:spMk id="36" creationId="{B026C3DD-9839-DC49-B954-17E2C6B75B15}"/>
          </ac:spMkLst>
        </pc:spChg>
      </pc:sldChg>
      <pc:sldChg chg="modSp modAnim">
        <pc:chgData name="Michaeljon Miller" userId="c575fe5cddd8b8cf" providerId="LiveId" clId="{97DB864D-527D-0948-AD54-992ED1674FEC}" dt="2018-10-01T00:58:53.890" v="305" actId="113"/>
        <pc:sldMkLst>
          <pc:docMk/>
          <pc:sldMk cId="1197533390" sldId="274"/>
        </pc:sldMkLst>
        <pc:spChg chg="mod">
          <ac:chgData name="Michaeljon Miller" userId="c575fe5cddd8b8cf" providerId="LiveId" clId="{97DB864D-527D-0948-AD54-992ED1674FEC}" dt="2018-10-01T00:58:53.890" v="305" actId="113"/>
          <ac:spMkLst>
            <pc:docMk/>
            <pc:sldMk cId="1197533390" sldId="274"/>
            <ac:spMk id="2" creationId="{00000000-0000-0000-0000-000000000000}"/>
          </ac:spMkLst>
        </pc:spChg>
      </pc:sldChg>
      <pc:sldChg chg="modSp modAnim">
        <pc:chgData name="Michaeljon Miller" userId="c575fe5cddd8b8cf" providerId="LiveId" clId="{97DB864D-527D-0948-AD54-992ED1674FEC}" dt="2018-10-01T00:58:57.222" v="306" actId="113"/>
        <pc:sldMkLst>
          <pc:docMk/>
          <pc:sldMk cId="1379133593" sldId="276"/>
        </pc:sldMkLst>
        <pc:spChg chg="mod">
          <ac:chgData name="Michaeljon Miller" userId="c575fe5cddd8b8cf" providerId="LiveId" clId="{97DB864D-527D-0948-AD54-992ED1674FEC}" dt="2018-10-01T00:58:57.222" v="306" actId="113"/>
          <ac:spMkLst>
            <pc:docMk/>
            <pc:sldMk cId="1379133593" sldId="276"/>
            <ac:spMk id="2" creationId="{00000000-0000-0000-0000-000000000000}"/>
          </ac:spMkLst>
        </pc:spChg>
      </pc:sldChg>
      <pc:sldChg chg="addSp delSp modSp mod setBg">
        <pc:chgData name="Michaeljon Miller" userId="c575fe5cddd8b8cf" providerId="LiveId" clId="{97DB864D-527D-0948-AD54-992ED1674FEC}" dt="2018-10-01T01:05:25.620" v="314" actId="26606"/>
        <pc:sldMkLst>
          <pc:docMk/>
          <pc:sldMk cId="1808866679" sldId="277"/>
        </pc:sldMkLst>
        <pc:spChg chg="mod">
          <ac:chgData name="Michaeljon Miller" userId="c575fe5cddd8b8cf" providerId="LiveId" clId="{97DB864D-527D-0948-AD54-992ED1674FEC}" dt="2018-10-01T01:05:25.620" v="314" actId="26606"/>
          <ac:spMkLst>
            <pc:docMk/>
            <pc:sldMk cId="1808866679" sldId="277"/>
            <ac:spMk id="2" creationId="{00000000-0000-0000-0000-000000000000}"/>
          </ac:spMkLst>
        </pc:spChg>
        <pc:spChg chg="add del mod replId">
          <ac:chgData name="Michaeljon Miller" userId="c575fe5cddd8b8cf" providerId="LiveId" clId="{97DB864D-527D-0948-AD54-992ED1674FEC}" dt="2018-10-01T01:05:25.620" v="314" actId="26606"/>
          <ac:spMkLst>
            <pc:docMk/>
            <pc:sldMk cId="1808866679" sldId="277"/>
            <ac:spMk id="3" creationId="{00000000-0000-0000-0000-000000000000}"/>
          </ac:spMkLst>
        </pc:spChg>
        <pc:spChg chg="add del">
          <ac:chgData name="Michaeljon Miller" userId="c575fe5cddd8b8cf" providerId="LiveId" clId="{97DB864D-527D-0948-AD54-992ED1674FEC}" dt="2018-10-01T01:05:25.620" v="314" actId="26606"/>
          <ac:spMkLst>
            <pc:docMk/>
            <pc:sldMk cId="1808866679" sldId="277"/>
            <ac:spMk id="10" creationId="{42285737-90EE-47DC-AC80-8AE156B11969}"/>
          </ac:spMkLst>
        </pc:spChg>
        <pc:grpChg chg="add del">
          <ac:chgData name="Michaeljon Miller" userId="c575fe5cddd8b8cf" providerId="LiveId" clId="{97DB864D-527D-0948-AD54-992ED1674FEC}" dt="2018-10-01T01:05:25.620" v="314" actId="26606"/>
          <ac:grpSpMkLst>
            <pc:docMk/>
            <pc:sldMk cId="1808866679" sldId="277"/>
            <ac:grpSpMk id="12" creationId="{B57BDC17-F1B3-455F-BBF1-680AA1F25C06}"/>
          </ac:grpSpMkLst>
        </pc:grpChg>
        <pc:graphicFrameChg chg="add del">
          <ac:chgData name="Michaeljon Miller" userId="c575fe5cddd8b8cf" providerId="LiveId" clId="{97DB864D-527D-0948-AD54-992ED1674FEC}" dt="2018-10-01T01:05:25.620" v="314" actId="26606"/>
          <ac:graphicFrameMkLst>
            <pc:docMk/>
            <pc:sldMk cId="1808866679" sldId="277"/>
            <ac:graphicFrameMk id="5" creationId="{AFF98C49-B4BE-4155-B39D-0F0EABD923D7}"/>
          </ac:graphicFrameMkLst>
        </pc:graphicFrameChg>
      </pc:sldChg>
      <pc:sldChg chg="modSp">
        <pc:chgData name="Michaeljon Miller" userId="c575fe5cddd8b8cf" providerId="LiveId" clId="{97DB864D-527D-0948-AD54-992ED1674FEC}" dt="2018-10-01T01:21:34.434" v="348" actId="20577"/>
        <pc:sldMkLst>
          <pc:docMk/>
          <pc:sldMk cId="522909303" sldId="279"/>
        </pc:sldMkLst>
        <pc:spChg chg="mod">
          <ac:chgData name="Michaeljon Miller" userId="c575fe5cddd8b8cf" providerId="LiveId" clId="{97DB864D-527D-0948-AD54-992ED1674FEC}" dt="2018-10-01T01:21:34.434" v="348" actId="20577"/>
          <ac:spMkLst>
            <pc:docMk/>
            <pc:sldMk cId="522909303" sldId="279"/>
            <ac:spMk id="3" creationId="{00000000-0000-0000-0000-000000000000}"/>
          </ac:spMkLst>
        </pc:spChg>
      </pc:sldChg>
      <pc:sldChg chg="modSp">
        <pc:chgData name="Michaeljon Miller" userId="c575fe5cddd8b8cf" providerId="LiveId" clId="{97DB864D-527D-0948-AD54-992ED1674FEC}" dt="2018-10-01T00:57:19.910" v="293" actId="12"/>
        <pc:sldMkLst>
          <pc:docMk/>
          <pc:sldMk cId="2053649968" sldId="280"/>
        </pc:sldMkLst>
        <pc:spChg chg="mod">
          <ac:chgData name="Michaeljon Miller" userId="c575fe5cddd8b8cf" providerId="LiveId" clId="{97DB864D-527D-0948-AD54-992ED1674FEC}" dt="2018-10-01T00:57:19.910" v="293" actId="12"/>
          <ac:spMkLst>
            <pc:docMk/>
            <pc:sldMk cId="2053649968" sldId="280"/>
            <ac:spMk id="3" creationId="{00000000-0000-0000-0000-000000000000}"/>
          </ac:spMkLst>
        </pc:spChg>
      </pc:sldChg>
      <pc:sldChg chg="modSp">
        <pc:chgData name="Michaeljon Miller" userId="c575fe5cddd8b8cf" providerId="LiveId" clId="{97DB864D-527D-0948-AD54-992ED1674FEC}" dt="2018-10-01T00:57:26.014" v="295" actId="12"/>
        <pc:sldMkLst>
          <pc:docMk/>
          <pc:sldMk cId="1520035785" sldId="282"/>
        </pc:sldMkLst>
        <pc:spChg chg="mod">
          <ac:chgData name="Michaeljon Miller" userId="c575fe5cddd8b8cf" providerId="LiveId" clId="{97DB864D-527D-0948-AD54-992ED1674FEC}" dt="2018-10-01T00:57:26.014" v="295" actId="12"/>
          <ac:spMkLst>
            <pc:docMk/>
            <pc:sldMk cId="1520035785" sldId="282"/>
            <ac:spMk id="3" creationId="{00000000-0000-0000-0000-000000000000}"/>
          </ac:spMkLst>
        </pc:spChg>
      </pc:sldChg>
      <pc:sldChg chg="del">
        <pc:chgData name="Michaeljon Miller" userId="c575fe5cddd8b8cf" providerId="LiveId" clId="{97DB864D-527D-0948-AD54-992ED1674FEC}" dt="2018-10-01T00:45:36.258" v="74" actId="2696"/>
        <pc:sldMkLst>
          <pc:docMk/>
          <pc:sldMk cId="927586254" sldId="283"/>
        </pc:sldMkLst>
      </pc:sldChg>
      <pc:sldChg chg="del">
        <pc:chgData name="Michaeljon Miller" userId="c575fe5cddd8b8cf" providerId="LiveId" clId="{97DB864D-527D-0948-AD54-992ED1674FEC}" dt="2018-10-01T00:45:36.352" v="83" actId="2696"/>
        <pc:sldMkLst>
          <pc:docMk/>
          <pc:sldMk cId="287053123" sldId="284"/>
        </pc:sldMkLst>
      </pc:sldChg>
      <pc:sldChg chg="del">
        <pc:chgData name="Michaeljon Miller" userId="c575fe5cddd8b8cf" providerId="LiveId" clId="{97DB864D-527D-0948-AD54-992ED1674FEC}" dt="2018-10-01T00:45:36.270" v="75" actId="2696"/>
        <pc:sldMkLst>
          <pc:docMk/>
          <pc:sldMk cId="1055500030" sldId="285"/>
        </pc:sldMkLst>
      </pc:sldChg>
      <pc:sldChg chg="del">
        <pc:chgData name="Michaeljon Miller" userId="c575fe5cddd8b8cf" providerId="LiveId" clId="{97DB864D-527D-0948-AD54-992ED1674FEC}" dt="2018-10-01T00:45:36.278" v="76" actId="2696"/>
        <pc:sldMkLst>
          <pc:docMk/>
          <pc:sldMk cId="1564563228" sldId="286"/>
        </pc:sldMkLst>
      </pc:sldChg>
      <pc:sldChg chg="del">
        <pc:chgData name="Michaeljon Miller" userId="c575fe5cddd8b8cf" providerId="LiveId" clId="{97DB864D-527D-0948-AD54-992ED1674FEC}" dt="2018-10-01T00:45:36.286" v="77" actId="2696"/>
        <pc:sldMkLst>
          <pc:docMk/>
          <pc:sldMk cId="904632430" sldId="287"/>
        </pc:sldMkLst>
      </pc:sldChg>
      <pc:sldChg chg="del">
        <pc:chgData name="Michaeljon Miller" userId="c575fe5cddd8b8cf" providerId="LiveId" clId="{97DB864D-527D-0948-AD54-992ED1674FEC}" dt="2018-10-01T00:45:36.296" v="78" actId="2696"/>
        <pc:sldMkLst>
          <pc:docMk/>
          <pc:sldMk cId="1985944914" sldId="288"/>
        </pc:sldMkLst>
      </pc:sldChg>
      <pc:sldChg chg="del">
        <pc:chgData name="Michaeljon Miller" userId="c575fe5cddd8b8cf" providerId="LiveId" clId="{97DB864D-527D-0948-AD54-992ED1674FEC}" dt="2018-10-01T00:45:36.304" v="79" actId="2696"/>
        <pc:sldMkLst>
          <pc:docMk/>
          <pc:sldMk cId="776810339" sldId="289"/>
        </pc:sldMkLst>
      </pc:sldChg>
      <pc:sldChg chg="del">
        <pc:chgData name="Michaeljon Miller" userId="c575fe5cddd8b8cf" providerId="LiveId" clId="{97DB864D-527D-0948-AD54-992ED1674FEC}" dt="2018-10-01T00:45:36.315" v="80" actId="2696"/>
        <pc:sldMkLst>
          <pc:docMk/>
          <pc:sldMk cId="1715416700" sldId="290"/>
        </pc:sldMkLst>
      </pc:sldChg>
      <pc:sldChg chg="del">
        <pc:chgData name="Michaeljon Miller" userId="c575fe5cddd8b8cf" providerId="LiveId" clId="{97DB864D-527D-0948-AD54-992ED1674FEC}" dt="2018-10-01T00:45:36.327" v="81" actId="2696"/>
        <pc:sldMkLst>
          <pc:docMk/>
          <pc:sldMk cId="991813954" sldId="291"/>
        </pc:sldMkLst>
      </pc:sldChg>
      <pc:sldChg chg="del">
        <pc:chgData name="Michaeljon Miller" userId="c575fe5cddd8b8cf" providerId="LiveId" clId="{97DB864D-527D-0948-AD54-992ED1674FEC}" dt="2018-10-01T00:45:36.334" v="82" actId="2696"/>
        <pc:sldMkLst>
          <pc:docMk/>
          <pc:sldMk cId="1115107927" sldId="292"/>
        </pc:sldMkLst>
      </pc:sldChg>
      <pc:sldChg chg="del">
        <pc:chgData name="Michaeljon Miller" userId="c575fe5cddd8b8cf" providerId="LiveId" clId="{97DB864D-527D-0948-AD54-992ED1674FEC}" dt="2018-10-01T00:45:36.417" v="84" actId="2696"/>
        <pc:sldMkLst>
          <pc:docMk/>
          <pc:sldMk cId="44575310" sldId="293"/>
        </pc:sldMkLst>
      </pc:sldChg>
      <pc:sldChg chg="del">
        <pc:chgData name="Michaeljon Miller" userId="c575fe5cddd8b8cf" providerId="LiveId" clId="{97DB864D-527D-0948-AD54-992ED1674FEC}" dt="2018-10-01T00:45:36.433" v="85" actId="2696"/>
        <pc:sldMkLst>
          <pc:docMk/>
          <pc:sldMk cId="986446100" sldId="294"/>
        </pc:sldMkLst>
      </pc:sldChg>
      <pc:sldChg chg="del">
        <pc:chgData name="Michaeljon Miller" userId="c575fe5cddd8b8cf" providerId="LiveId" clId="{97DB864D-527D-0948-AD54-992ED1674FEC}" dt="2018-10-01T00:45:36.441" v="86" actId="2696"/>
        <pc:sldMkLst>
          <pc:docMk/>
          <pc:sldMk cId="2115882196" sldId="295"/>
        </pc:sldMkLst>
      </pc:sldChg>
      <pc:sldChg chg="del">
        <pc:chgData name="Michaeljon Miller" userId="c575fe5cddd8b8cf" providerId="LiveId" clId="{97DB864D-527D-0948-AD54-992ED1674FEC}" dt="2018-10-01T00:45:36.450" v="87" actId="2696"/>
        <pc:sldMkLst>
          <pc:docMk/>
          <pc:sldMk cId="2050722105" sldId="296"/>
        </pc:sldMkLst>
      </pc:sldChg>
      <pc:sldChg chg="del">
        <pc:chgData name="Michaeljon Miller" userId="c575fe5cddd8b8cf" providerId="LiveId" clId="{97DB864D-527D-0948-AD54-992ED1674FEC}" dt="2018-10-01T00:45:36.458" v="88" actId="2696"/>
        <pc:sldMkLst>
          <pc:docMk/>
          <pc:sldMk cId="950933633"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9/30/18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4</a:t>
            </a:fld>
            <a:endParaRPr lang="en-US"/>
          </a:p>
        </p:txBody>
      </p:sp>
    </p:spTree>
    <p:extLst>
      <p:ext uri="{BB962C8B-B14F-4D97-AF65-F5344CB8AC3E}">
        <p14:creationId xmlns:p14="http://schemas.microsoft.com/office/powerpoint/2010/main" val="224079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9/30/18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9/30/18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9/30/18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9/30/18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www.ebgconsulting.com/Pubs/Articles/DecideHowToDecide-Gottesdien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a:t>CPSC 5100</a:t>
            </a:r>
            <a:endParaRPr lang="en-US" dirty="0"/>
          </a:p>
        </p:txBody>
      </p:sp>
      <p:sp>
        <p:nvSpPr>
          <p:cNvPr id="3" name="Subtitle 2"/>
          <p:cNvSpPr>
            <a:spLocks noGrp="1"/>
          </p:cNvSpPr>
          <p:nvPr>
            <p:ph type="subTitle" idx="1"/>
          </p:nvPr>
        </p:nvSpPr>
        <p:spPr>
          <a:xfrm>
            <a:off x="1524000" y="3602038"/>
            <a:ext cx="9144000" cy="1655762"/>
          </a:xfrm>
        </p:spPr>
        <p:txBody>
          <a:bodyPr/>
          <a:lstStyle/>
          <a:p>
            <a:r>
              <a:rPr lang="en-US"/>
              <a:t>01 Oct – The Bill of Rights and Responsibilities</a:t>
            </a:r>
            <a:endParaRPr lang="en-US" dirty="0"/>
          </a:p>
        </p:txBody>
      </p:sp>
    </p:spTree>
    <p:extLst>
      <p:ext uri="{BB962C8B-B14F-4D97-AF65-F5344CB8AC3E}">
        <p14:creationId xmlns:p14="http://schemas.microsoft.com/office/powerpoint/2010/main" val="109685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extremes – ignoring reality</a:t>
            </a:r>
          </a:p>
        </p:txBody>
      </p:sp>
      <p:sp>
        <p:nvSpPr>
          <p:cNvPr id="3" name="Content Placeholder 2"/>
          <p:cNvSpPr>
            <a:spLocks noGrp="1"/>
          </p:cNvSpPr>
          <p:nvPr>
            <p:ph idx="1"/>
          </p:nvPr>
        </p:nvSpPr>
        <p:spPr/>
        <p:txBody>
          <a:bodyPr/>
          <a:lstStyle/>
          <a:p>
            <a:pPr marL="0" indent="0">
              <a:buNone/>
            </a:pPr>
            <a:r>
              <a:rPr lang="en-US" dirty="0"/>
              <a:t>Customer representative</a:t>
            </a:r>
          </a:p>
          <a:p>
            <a:pPr marL="457200" lvl="1" indent="0">
              <a:buNone/>
            </a:pPr>
            <a:r>
              <a:rPr lang="en-US" i="1" dirty="0"/>
              <a:t>I was handed a piece of paper with my name on it, so I signed on the line above my name because otherwise the developers wouldn’t start coding.</a:t>
            </a:r>
          </a:p>
          <a:p>
            <a:pPr marL="0" indent="0">
              <a:buNone/>
            </a:pPr>
            <a:endParaRPr lang="en-US" dirty="0"/>
          </a:p>
          <a:p>
            <a:pPr marL="0" indent="0">
              <a:buNone/>
            </a:pPr>
            <a:r>
              <a:rPr lang="en-US" dirty="0"/>
              <a:t>Development manager</a:t>
            </a:r>
          </a:p>
          <a:p>
            <a:pPr marL="457200" lvl="1" indent="0">
              <a:buNone/>
            </a:pPr>
            <a:r>
              <a:rPr lang="en-US" i="1" dirty="0"/>
              <a:t>But you signed off on these requirements, so that’s what we’re building. If you wanted something else you should have said so.</a:t>
            </a:r>
          </a:p>
          <a:p>
            <a:pPr marL="0" indent="0">
              <a:buNone/>
            </a:pPr>
            <a:endParaRPr lang="en-US" dirty="0"/>
          </a:p>
        </p:txBody>
      </p:sp>
    </p:spTree>
    <p:extLst>
      <p:ext uri="{BB962C8B-B14F-4D97-AF65-F5344CB8AC3E}">
        <p14:creationId xmlns:p14="http://schemas.microsoft.com/office/powerpoint/2010/main" val="162279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baseline</a:t>
            </a:r>
            <a:br>
              <a:rPr lang="en-US" dirty="0"/>
            </a:br>
            <a:r>
              <a:rPr lang="en-US" sz="2400" dirty="0"/>
              <a:t>Giving stakeholders confidence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Customer management or marketing</a:t>
            </a:r>
          </a:p>
          <a:p>
            <a:pPr marL="457200" lvl="1" indent="0">
              <a:buNone/>
            </a:pPr>
            <a:r>
              <a:rPr lang="en-US" dirty="0"/>
              <a:t>Project scope won’t explode because they are in control of the change process</a:t>
            </a:r>
          </a:p>
          <a:p>
            <a:pPr marL="457200" lvl="1" indent="0">
              <a:buNone/>
            </a:pPr>
            <a:endParaRPr lang="en-US" dirty="0"/>
          </a:p>
          <a:p>
            <a:pPr marL="0" indent="0">
              <a:buNone/>
            </a:pPr>
            <a:r>
              <a:rPr lang="en-US" dirty="0"/>
              <a:t>User representatives</a:t>
            </a:r>
          </a:p>
          <a:p>
            <a:pPr marL="457200" lvl="1" indent="0">
              <a:buNone/>
            </a:pPr>
            <a:r>
              <a:rPr lang="en-US" dirty="0"/>
              <a:t>Can be assured development team will work with them to develop the right solution</a:t>
            </a:r>
          </a:p>
          <a:p>
            <a:pPr marL="457200" lvl="1" indent="0">
              <a:buNone/>
            </a:pPr>
            <a:endParaRPr lang="en-US" dirty="0"/>
          </a:p>
          <a:p>
            <a:pPr marL="0" indent="0">
              <a:buNone/>
            </a:pPr>
            <a:r>
              <a:rPr lang="en-US" dirty="0"/>
              <a:t>Development management</a:t>
            </a:r>
          </a:p>
          <a:p>
            <a:pPr marL="457200" lvl="1" indent="0">
              <a:buNone/>
            </a:pPr>
            <a:r>
              <a:rPr lang="en-US" dirty="0"/>
              <a:t>Has the confidence that the team has a business partner that will keep the team focused</a:t>
            </a:r>
          </a:p>
          <a:p>
            <a:pPr marL="457200" lvl="1" indent="0">
              <a:buNone/>
            </a:pPr>
            <a:endParaRPr lang="en-US" dirty="0"/>
          </a:p>
          <a:p>
            <a:pPr marL="0" indent="0">
              <a:buNone/>
            </a:pPr>
            <a:r>
              <a:rPr lang="en-US" dirty="0"/>
              <a:t>Business analysts and project managers</a:t>
            </a:r>
          </a:p>
          <a:p>
            <a:pPr marL="457200" lvl="1" indent="0">
              <a:buNone/>
            </a:pPr>
            <a:r>
              <a:rPr lang="en-US" dirty="0"/>
              <a:t>Are confident that they can manager changes to the scope in a meaningful way</a:t>
            </a:r>
          </a:p>
          <a:p>
            <a:pPr marL="457200" lvl="1" indent="0">
              <a:buNone/>
            </a:pPr>
            <a:endParaRPr lang="en-US" dirty="0"/>
          </a:p>
          <a:p>
            <a:pPr marL="0" indent="0">
              <a:buNone/>
            </a:pPr>
            <a:r>
              <a:rPr lang="en-US" dirty="0"/>
              <a:t>Quality assurance and test teams</a:t>
            </a:r>
          </a:p>
          <a:p>
            <a:pPr marL="457200" lvl="1" indent="0">
              <a:buNone/>
            </a:pPr>
            <a:r>
              <a:rPr lang="en-US" dirty="0"/>
              <a:t>Have the confidence that they can develop test scripts and be prepared for their work</a:t>
            </a:r>
          </a:p>
        </p:txBody>
      </p:sp>
    </p:spTree>
    <p:extLst>
      <p:ext uri="{BB962C8B-B14F-4D97-AF65-F5344CB8AC3E}">
        <p14:creationId xmlns:p14="http://schemas.microsoft.com/office/powerpoint/2010/main" val="152003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week</a:t>
            </a:r>
          </a:p>
        </p:txBody>
      </p:sp>
      <p:sp>
        <p:nvSpPr>
          <p:cNvPr id="3" name="Content Placeholder 2"/>
          <p:cNvSpPr>
            <a:spLocks noGrp="1"/>
          </p:cNvSpPr>
          <p:nvPr>
            <p:ph idx="1"/>
          </p:nvPr>
        </p:nvSpPr>
        <p:spPr/>
        <p:txBody>
          <a:bodyPr/>
          <a:lstStyle/>
          <a:p>
            <a:pPr marL="0" indent="0">
              <a:buNone/>
            </a:pPr>
            <a:r>
              <a:rPr lang="en-US" dirty="0"/>
              <a:t>Decide How to Decide</a:t>
            </a:r>
          </a:p>
          <a:p>
            <a:pPr marL="457200" lvl="1" indent="0">
              <a:buNone/>
            </a:pPr>
            <a:r>
              <a:rPr lang="en-US" sz="2000" dirty="0">
                <a:hlinkClick r:id="rId2"/>
              </a:rPr>
              <a:t>https://www.ebgconsulting.com/Pubs/Articles/DecideHowToDecide-Gottesdiener.pdf</a:t>
            </a:r>
            <a:endParaRPr lang="en-US" sz="2000" dirty="0"/>
          </a:p>
          <a:p>
            <a:pPr marL="0" indent="0">
              <a:buNone/>
            </a:pPr>
            <a:endParaRPr lang="en-US" sz="2400" dirty="0"/>
          </a:p>
        </p:txBody>
      </p:sp>
      <p:pic>
        <p:nvPicPr>
          <p:cNvPr id="4" name="Picture 3">
            <a:extLst>
              <a:ext uri="{FF2B5EF4-FFF2-40B4-BE49-F238E27FC236}">
                <a16:creationId xmlns:a16="http://schemas.microsoft.com/office/drawing/2014/main" id="{28D64984-484A-654E-8B39-8A4DE3467395}"/>
              </a:ext>
            </a:extLst>
          </p:cNvPr>
          <p:cNvPicPr>
            <a:picLocks noChangeAspect="1"/>
          </p:cNvPicPr>
          <p:nvPr/>
        </p:nvPicPr>
        <p:blipFill>
          <a:blip r:embed="rId3"/>
          <a:stretch>
            <a:fillRect/>
          </a:stretch>
        </p:blipFill>
        <p:spPr>
          <a:xfrm>
            <a:off x="7366000" y="4409038"/>
            <a:ext cx="3987800" cy="1767925"/>
          </a:xfrm>
          <a:prstGeom prst="rect">
            <a:avLst/>
          </a:prstGeom>
        </p:spPr>
      </p:pic>
    </p:spTree>
    <p:extLst>
      <p:ext uri="{BB962C8B-B14F-4D97-AF65-F5344CB8AC3E}">
        <p14:creationId xmlns:p14="http://schemas.microsoft.com/office/powerpoint/2010/main" val="15589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conversation</a:t>
            </a:r>
          </a:p>
        </p:txBody>
      </p:sp>
      <p:sp>
        <p:nvSpPr>
          <p:cNvPr id="3" name="Content Placeholder 2"/>
          <p:cNvSpPr>
            <a:spLocks noGrp="1"/>
          </p:cNvSpPr>
          <p:nvPr>
            <p:ph idx="1"/>
          </p:nvPr>
        </p:nvSpPr>
        <p:spPr>
          <a:xfrm>
            <a:off x="838200" y="1825625"/>
            <a:ext cx="10515600" cy="855230"/>
          </a:xfrm>
        </p:spPr>
        <p:txBody>
          <a:bodyPr/>
          <a:lstStyle/>
          <a:p>
            <a:pPr marL="0" indent="0">
              <a:buNone/>
            </a:pPr>
            <a:r>
              <a:rPr lang="en-US" dirty="0"/>
              <a:t>What did </a:t>
            </a:r>
            <a:r>
              <a:rPr lang="en-US"/>
              <a:t>we learn </a:t>
            </a:r>
            <a:r>
              <a:rPr lang="en-US" dirty="0"/>
              <a:t>from Brooks?</a:t>
            </a:r>
          </a:p>
        </p:txBody>
      </p:sp>
      <p:sp>
        <p:nvSpPr>
          <p:cNvPr id="4" name="Content Placeholder 2"/>
          <p:cNvSpPr txBox="1">
            <a:spLocks/>
          </p:cNvSpPr>
          <p:nvPr/>
        </p:nvSpPr>
        <p:spPr>
          <a:xfrm>
            <a:off x="838200" y="2815792"/>
            <a:ext cx="10515600" cy="29627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2400" i="1" dirty="0"/>
              <a:t>The essence of a software entity is a construct of interlocking concepts: data sets, relationships among data items, algorithms, and invocations of functions. This essence is abstract, in that the conceptual construct is the same under many different representations. It is nonetheless highly precise and richly detailed.</a:t>
            </a:r>
          </a:p>
          <a:p>
            <a:pPr marL="0" indent="0" algn="ctr">
              <a:buFont typeface="Arial"/>
              <a:buNone/>
            </a:pPr>
            <a:r>
              <a:rPr lang="en-US" sz="2400" i="1" dirty="0"/>
              <a:t>I believe the hard part of building software to be the specification, design, and testing of this conceptual construct, not the labor of representing it and testing the fidelity of the representation. We still make syntax errors, to be sure; but they are fuzz compared to the conceptual errors in most systems.</a:t>
            </a:r>
          </a:p>
          <a:p>
            <a:pPr marL="0" indent="0" algn="ctr">
              <a:buFont typeface="Arial"/>
              <a:buNone/>
            </a:pPr>
            <a:r>
              <a:rPr lang="en-US" sz="2400" i="1" dirty="0"/>
              <a:t>If this is true, building software will always be hard.</a:t>
            </a:r>
          </a:p>
        </p:txBody>
      </p:sp>
    </p:spTree>
    <p:extLst>
      <p:ext uri="{BB962C8B-B14F-4D97-AF65-F5344CB8AC3E}">
        <p14:creationId xmlns:p14="http://schemas.microsoft.com/office/powerpoint/2010/main" val="12291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expectation gap</a:t>
            </a:r>
          </a:p>
        </p:txBody>
      </p:sp>
      <p:cxnSp>
        <p:nvCxnSpPr>
          <p:cNvPr id="5" name="Straight Connector 4"/>
          <p:cNvCxnSpPr/>
          <p:nvPr/>
        </p:nvCxnSpPr>
        <p:spPr>
          <a:xfrm>
            <a:off x="1851722" y="1975170"/>
            <a:ext cx="35626" cy="388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887348" y="5858402"/>
            <a:ext cx="74458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69535" y="2394812"/>
            <a:ext cx="4936702" cy="114203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0793073">
            <a:off x="3086674" y="2504859"/>
            <a:ext cx="2617768" cy="369332"/>
          </a:xfrm>
          <a:prstGeom prst="rect">
            <a:avLst/>
          </a:prstGeom>
          <a:noFill/>
        </p:spPr>
        <p:txBody>
          <a:bodyPr wrap="none" rtlCol="0">
            <a:spAutoFit/>
          </a:bodyPr>
          <a:lstStyle/>
          <a:p>
            <a:r>
              <a:rPr lang="en-US" dirty="0"/>
              <a:t>What the customer needs</a:t>
            </a:r>
          </a:p>
        </p:txBody>
      </p:sp>
      <p:sp>
        <p:nvSpPr>
          <p:cNvPr id="15" name="TextBox 14"/>
          <p:cNvSpPr txBox="1"/>
          <p:nvPr/>
        </p:nvSpPr>
        <p:spPr>
          <a:xfrm rot="803595">
            <a:off x="3126343" y="4246015"/>
            <a:ext cx="2677143" cy="369332"/>
          </a:xfrm>
          <a:prstGeom prst="rect">
            <a:avLst/>
          </a:prstGeom>
          <a:noFill/>
        </p:spPr>
        <p:txBody>
          <a:bodyPr wrap="none" rtlCol="0">
            <a:spAutoFit/>
          </a:bodyPr>
          <a:lstStyle/>
          <a:p>
            <a:r>
              <a:rPr lang="en-US" dirty="0"/>
              <a:t>What </a:t>
            </a:r>
            <a:r>
              <a:rPr lang="en-US"/>
              <a:t>the developer builds</a:t>
            </a:r>
            <a:endParaRPr lang="en-US" dirty="0"/>
          </a:p>
        </p:txBody>
      </p:sp>
      <p:sp>
        <p:nvSpPr>
          <p:cNvPr id="16" name="Right Brace 15"/>
          <p:cNvSpPr/>
          <p:nvPr/>
        </p:nvSpPr>
        <p:spPr>
          <a:xfrm>
            <a:off x="9162246" y="2255056"/>
            <a:ext cx="584791" cy="27798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9747037" y="2989089"/>
            <a:ext cx="1356397" cy="1200329"/>
          </a:xfrm>
          <a:prstGeom prst="rect">
            <a:avLst/>
          </a:prstGeom>
          <a:noFill/>
        </p:spPr>
        <p:txBody>
          <a:bodyPr wrap="none" rtlCol="0">
            <a:spAutoFit/>
          </a:bodyPr>
          <a:lstStyle/>
          <a:p>
            <a:pPr algn="ctr"/>
            <a:r>
              <a:rPr lang="en-US" dirty="0"/>
              <a:t>Expectation</a:t>
            </a:r>
            <a:br>
              <a:rPr lang="en-US" dirty="0"/>
            </a:br>
            <a:r>
              <a:rPr lang="en-US" dirty="0"/>
              <a:t>gap without</a:t>
            </a:r>
            <a:br>
              <a:rPr lang="en-US" dirty="0"/>
            </a:br>
            <a:r>
              <a:rPr lang="en-US" dirty="0"/>
              <a:t>customer</a:t>
            </a:r>
            <a:br>
              <a:rPr lang="en-US" dirty="0"/>
            </a:br>
            <a:r>
              <a:rPr lang="en-US" dirty="0"/>
              <a:t>engagement</a:t>
            </a:r>
          </a:p>
        </p:txBody>
      </p:sp>
      <p:cxnSp>
        <p:nvCxnSpPr>
          <p:cNvPr id="29" name="Straight Connector 28"/>
          <p:cNvCxnSpPr/>
          <p:nvPr/>
        </p:nvCxnSpPr>
        <p:spPr>
          <a:xfrm>
            <a:off x="1884724" y="3632717"/>
            <a:ext cx="4936702" cy="114203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68239" y="5985164"/>
            <a:ext cx="2653187" cy="369332"/>
          </a:xfrm>
          <a:prstGeom prst="rect">
            <a:avLst/>
          </a:prstGeom>
          <a:noFill/>
        </p:spPr>
        <p:txBody>
          <a:bodyPr wrap="square" rtlCol="0">
            <a:spAutoFit/>
          </a:bodyPr>
          <a:lstStyle/>
          <a:p>
            <a:pPr algn="ctr"/>
            <a:r>
              <a:rPr lang="en-US" dirty="0"/>
              <a:t>Time</a:t>
            </a:r>
          </a:p>
        </p:txBody>
      </p:sp>
    </p:spTree>
    <p:extLst>
      <p:ext uri="{BB962C8B-B14F-4D97-AF65-F5344CB8AC3E}">
        <p14:creationId xmlns:p14="http://schemas.microsoft.com/office/powerpoint/2010/main" val="131090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expectation gap</a:t>
            </a:r>
          </a:p>
        </p:txBody>
      </p:sp>
      <p:cxnSp>
        <p:nvCxnSpPr>
          <p:cNvPr id="5" name="Straight Connector 4"/>
          <p:cNvCxnSpPr/>
          <p:nvPr/>
        </p:nvCxnSpPr>
        <p:spPr>
          <a:xfrm>
            <a:off x="1851722" y="1975170"/>
            <a:ext cx="35626" cy="388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887348" y="5858402"/>
            <a:ext cx="74458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69535" y="2394812"/>
            <a:ext cx="4936702" cy="114203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0793073">
            <a:off x="3086674" y="2504859"/>
            <a:ext cx="2617768" cy="369332"/>
          </a:xfrm>
          <a:prstGeom prst="rect">
            <a:avLst/>
          </a:prstGeom>
          <a:noFill/>
        </p:spPr>
        <p:txBody>
          <a:bodyPr wrap="none" rtlCol="0">
            <a:spAutoFit/>
          </a:bodyPr>
          <a:lstStyle/>
          <a:p>
            <a:r>
              <a:rPr lang="en-US" dirty="0"/>
              <a:t>What the customer needs</a:t>
            </a:r>
          </a:p>
        </p:txBody>
      </p:sp>
      <p:sp>
        <p:nvSpPr>
          <p:cNvPr id="15" name="TextBox 14"/>
          <p:cNvSpPr txBox="1"/>
          <p:nvPr/>
        </p:nvSpPr>
        <p:spPr>
          <a:xfrm rot="803595">
            <a:off x="3126343" y="4246015"/>
            <a:ext cx="2677143" cy="369332"/>
          </a:xfrm>
          <a:prstGeom prst="rect">
            <a:avLst/>
          </a:prstGeom>
          <a:noFill/>
        </p:spPr>
        <p:txBody>
          <a:bodyPr wrap="none" rtlCol="0">
            <a:spAutoFit/>
          </a:bodyPr>
          <a:lstStyle/>
          <a:p>
            <a:r>
              <a:rPr lang="en-US" dirty="0"/>
              <a:t>What </a:t>
            </a:r>
            <a:r>
              <a:rPr lang="en-US"/>
              <a:t>the developer builds</a:t>
            </a:r>
            <a:endParaRPr lang="en-US" dirty="0"/>
          </a:p>
        </p:txBody>
      </p:sp>
      <p:sp>
        <p:nvSpPr>
          <p:cNvPr id="16" name="Right Brace 15"/>
          <p:cNvSpPr/>
          <p:nvPr/>
        </p:nvSpPr>
        <p:spPr>
          <a:xfrm>
            <a:off x="9162246" y="2255056"/>
            <a:ext cx="584791" cy="277980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9747037" y="2989089"/>
            <a:ext cx="1356397" cy="1200329"/>
          </a:xfrm>
          <a:prstGeom prst="rect">
            <a:avLst/>
          </a:prstGeom>
          <a:noFill/>
        </p:spPr>
        <p:txBody>
          <a:bodyPr wrap="none" rtlCol="0">
            <a:spAutoFit/>
          </a:bodyPr>
          <a:lstStyle/>
          <a:p>
            <a:pPr algn="ctr"/>
            <a:r>
              <a:rPr lang="en-US" dirty="0"/>
              <a:t>Expectation</a:t>
            </a:r>
            <a:br>
              <a:rPr lang="en-US" dirty="0"/>
            </a:br>
            <a:r>
              <a:rPr lang="en-US" dirty="0"/>
              <a:t>gap without</a:t>
            </a:r>
            <a:br>
              <a:rPr lang="en-US" dirty="0"/>
            </a:br>
            <a:r>
              <a:rPr lang="en-US" dirty="0"/>
              <a:t>customer</a:t>
            </a:r>
            <a:br>
              <a:rPr lang="en-US" dirty="0"/>
            </a:br>
            <a:r>
              <a:rPr lang="en-US" dirty="0"/>
              <a:t>engagement</a:t>
            </a:r>
          </a:p>
        </p:txBody>
      </p:sp>
      <p:sp>
        <p:nvSpPr>
          <p:cNvPr id="4" name="Triangle 3"/>
          <p:cNvSpPr/>
          <p:nvPr/>
        </p:nvSpPr>
        <p:spPr>
          <a:xfrm rot="16200000">
            <a:off x="2069139" y="3110202"/>
            <a:ext cx="470562" cy="937184"/>
          </a:xfrm>
          <a:prstGeom prst="triangl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p:cNvSpPr/>
          <p:nvPr/>
        </p:nvSpPr>
        <p:spPr>
          <a:xfrm rot="16200000">
            <a:off x="3029786" y="2866213"/>
            <a:ext cx="423638" cy="937184"/>
          </a:xfrm>
          <a:prstGeom prst="triangl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Brace 25"/>
          <p:cNvSpPr/>
          <p:nvPr/>
        </p:nvSpPr>
        <p:spPr>
          <a:xfrm>
            <a:off x="6700710" y="2468909"/>
            <a:ext cx="338043" cy="269402"/>
          </a:xfrm>
          <a:prstGeom prst="rightBrace">
            <a:avLst>
              <a:gd name="adj1" fmla="val 8333"/>
              <a:gd name="adj2" fmla="val 5181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7357804" y="2035076"/>
            <a:ext cx="1356397" cy="1200329"/>
          </a:xfrm>
          <a:prstGeom prst="rect">
            <a:avLst/>
          </a:prstGeom>
          <a:noFill/>
        </p:spPr>
        <p:txBody>
          <a:bodyPr wrap="none" rtlCol="0">
            <a:spAutoFit/>
          </a:bodyPr>
          <a:lstStyle/>
          <a:p>
            <a:pPr algn="ctr"/>
            <a:r>
              <a:rPr lang="en-US" dirty="0"/>
              <a:t>Expectation</a:t>
            </a:r>
            <a:br>
              <a:rPr lang="en-US" dirty="0"/>
            </a:br>
            <a:r>
              <a:rPr lang="en-US" dirty="0"/>
              <a:t>gap with</a:t>
            </a:r>
            <a:br>
              <a:rPr lang="en-US" dirty="0"/>
            </a:br>
            <a:r>
              <a:rPr lang="en-US" dirty="0"/>
              <a:t>customer</a:t>
            </a:r>
            <a:br>
              <a:rPr lang="en-US" dirty="0"/>
            </a:br>
            <a:r>
              <a:rPr lang="en-US" dirty="0"/>
              <a:t>engagement</a:t>
            </a:r>
          </a:p>
        </p:txBody>
      </p:sp>
      <p:cxnSp>
        <p:nvCxnSpPr>
          <p:cNvPr id="29" name="Straight Connector 28"/>
          <p:cNvCxnSpPr/>
          <p:nvPr/>
        </p:nvCxnSpPr>
        <p:spPr>
          <a:xfrm>
            <a:off x="1884724" y="3632717"/>
            <a:ext cx="4936702" cy="114203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821909" y="4917903"/>
            <a:ext cx="0" cy="49959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00408" y="5489070"/>
            <a:ext cx="2479653" cy="369332"/>
          </a:xfrm>
          <a:prstGeom prst="rect">
            <a:avLst/>
          </a:prstGeom>
          <a:noFill/>
        </p:spPr>
        <p:txBody>
          <a:bodyPr wrap="none" rtlCol="0">
            <a:spAutoFit/>
          </a:bodyPr>
          <a:lstStyle/>
          <a:p>
            <a:r>
              <a:rPr lang="en-US"/>
              <a:t>Customer contact points</a:t>
            </a:r>
          </a:p>
        </p:txBody>
      </p:sp>
      <p:cxnSp>
        <p:nvCxnSpPr>
          <p:cNvPr id="33" name="Straight Arrow Connector 32"/>
          <p:cNvCxnSpPr/>
          <p:nvPr/>
        </p:nvCxnSpPr>
        <p:spPr>
          <a:xfrm flipV="1">
            <a:off x="3771643" y="4917903"/>
            <a:ext cx="0" cy="49959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21377" y="4917903"/>
            <a:ext cx="0" cy="49959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671111" y="4917903"/>
            <a:ext cx="0" cy="49959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68239" y="5985164"/>
            <a:ext cx="2653187" cy="369332"/>
          </a:xfrm>
          <a:prstGeom prst="rect">
            <a:avLst/>
          </a:prstGeom>
          <a:noFill/>
        </p:spPr>
        <p:txBody>
          <a:bodyPr wrap="square" rtlCol="0">
            <a:spAutoFit/>
          </a:bodyPr>
          <a:lstStyle/>
          <a:p>
            <a:pPr algn="ctr"/>
            <a:r>
              <a:rPr lang="en-US" dirty="0"/>
              <a:t>Time</a:t>
            </a:r>
          </a:p>
        </p:txBody>
      </p:sp>
      <p:sp>
        <p:nvSpPr>
          <p:cNvPr id="28" name="Triangle 27">
            <a:extLst>
              <a:ext uri="{FF2B5EF4-FFF2-40B4-BE49-F238E27FC236}">
                <a16:creationId xmlns:a16="http://schemas.microsoft.com/office/drawing/2014/main" id="{DBBECACE-FFE2-6549-AE1A-C855DA788ABE}"/>
              </a:ext>
            </a:extLst>
          </p:cNvPr>
          <p:cNvSpPr/>
          <p:nvPr/>
        </p:nvSpPr>
        <p:spPr>
          <a:xfrm rot="16040329">
            <a:off x="4027953" y="2627896"/>
            <a:ext cx="362876" cy="937184"/>
          </a:xfrm>
          <a:prstGeom prst="triangl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iangle 29">
            <a:extLst>
              <a:ext uri="{FF2B5EF4-FFF2-40B4-BE49-F238E27FC236}">
                <a16:creationId xmlns:a16="http://schemas.microsoft.com/office/drawing/2014/main" id="{81E116E6-E035-0F4C-9C5D-B0EBA07859CB}"/>
              </a:ext>
            </a:extLst>
          </p:cNvPr>
          <p:cNvSpPr/>
          <p:nvPr/>
        </p:nvSpPr>
        <p:spPr>
          <a:xfrm rot="16021320">
            <a:off x="5011468" y="2394470"/>
            <a:ext cx="335523" cy="937184"/>
          </a:xfrm>
          <a:prstGeom prst="triangl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B026C3DD-9839-DC49-B954-17E2C6B75B15}"/>
              </a:ext>
            </a:extLst>
          </p:cNvPr>
          <p:cNvSpPr/>
          <p:nvPr/>
        </p:nvSpPr>
        <p:spPr>
          <a:xfrm rot="15963220">
            <a:off x="6016457" y="2144927"/>
            <a:ext cx="291046" cy="959850"/>
          </a:xfrm>
          <a:prstGeom prst="triangl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99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bill of </a:t>
            </a:r>
            <a:r>
              <a:rPr lang="en-US" b="1" dirty="0"/>
              <a:t>rights</a:t>
            </a:r>
          </a:p>
        </p:txBody>
      </p:sp>
      <p:sp>
        <p:nvSpPr>
          <p:cNvPr id="3" name="Content Placeholder 2"/>
          <p:cNvSpPr>
            <a:spLocks noGrp="1"/>
          </p:cNvSpPr>
          <p:nvPr>
            <p:ph idx="1"/>
          </p:nvPr>
        </p:nvSpPr>
        <p:spPr/>
        <p:txBody>
          <a:bodyPr>
            <a:normAutofit fontScale="85000" lnSpcReduction="10000"/>
          </a:bodyPr>
          <a:lstStyle/>
          <a:p>
            <a:pPr marL="514350" indent="-514350">
              <a:buClr>
                <a:schemeClr val="tx1">
                  <a:lumMod val="50000"/>
                  <a:lumOff val="50000"/>
                </a:schemeClr>
              </a:buClr>
              <a:buFont typeface="+mj-lt"/>
              <a:buAutoNum type="arabicPeriod"/>
            </a:pPr>
            <a:r>
              <a:rPr lang="en-US" dirty="0"/>
              <a:t>To expect BAs to speak their language</a:t>
            </a:r>
          </a:p>
          <a:p>
            <a:pPr marL="514350" indent="-514350">
              <a:buClr>
                <a:schemeClr val="tx1">
                  <a:lumMod val="50000"/>
                  <a:lumOff val="50000"/>
                </a:schemeClr>
              </a:buClr>
              <a:buFont typeface="+mj-lt"/>
              <a:buAutoNum type="arabicPeriod"/>
            </a:pPr>
            <a:r>
              <a:rPr lang="en-US" dirty="0"/>
              <a:t>To expect BAs to learn about their business and objectives</a:t>
            </a:r>
          </a:p>
          <a:p>
            <a:pPr marL="514350" indent="-514350">
              <a:buClr>
                <a:schemeClr val="tx1">
                  <a:lumMod val="50000"/>
                  <a:lumOff val="50000"/>
                </a:schemeClr>
              </a:buClr>
              <a:buFont typeface="+mj-lt"/>
              <a:buAutoNum type="arabicPeriod"/>
            </a:pPr>
            <a:r>
              <a:rPr lang="en-US" dirty="0"/>
              <a:t>To expect BAs to record requirements in an appropriate form</a:t>
            </a:r>
          </a:p>
          <a:p>
            <a:pPr marL="514350" indent="-514350">
              <a:buClr>
                <a:schemeClr val="tx1">
                  <a:lumMod val="50000"/>
                  <a:lumOff val="50000"/>
                </a:schemeClr>
              </a:buClr>
              <a:buFont typeface="+mj-lt"/>
              <a:buAutoNum type="arabicPeriod"/>
            </a:pPr>
            <a:r>
              <a:rPr lang="en-US" dirty="0"/>
              <a:t>To receive explanations of requirements practices and deliverables</a:t>
            </a:r>
          </a:p>
          <a:p>
            <a:pPr marL="514350" indent="-514350">
              <a:buClr>
                <a:schemeClr val="tx1">
                  <a:lumMod val="50000"/>
                  <a:lumOff val="50000"/>
                </a:schemeClr>
              </a:buClr>
              <a:buFont typeface="+mj-lt"/>
              <a:buAutoNum type="arabicPeriod"/>
            </a:pPr>
            <a:r>
              <a:rPr lang="en-US" dirty="0"/>
              <a:t>To change their requirements</a:t>
            </a:r>
          </a:p>
          <a:p>
            <a:pPr marL="514350" indent="-514350">
              <a:buClr>
                <a:schemeClr val="tx1">
                  <a:lumMod val="50000"/>
                  <a:lumOff val="50000"/>
                </a:schemeClr>
              </a:buClr>
              <a:buFont typeface="+mj-lt"/>
              <a:buAutoNum type="arabicPeriod"/>
            </a:pPr>
            <a:r>
              <a:rPr lang="en-US" dirty="0"/>
              <a:t>To expect an environment of mutual respect</a:t>
            </a:r>
          </a:p>
          <a:p>
            <a:pPr marL="514350" indent="-514350">
              <a:buClr>
                <a:schemeClr val="tx1">
                  <a:lumMod val="50000"/>
                  <a:lumOff val="50000"/>
                </a:schemeClr>
              </a:buClr>
              <a:buFont typeface="+mj-lt"/>
              <a:buAutoNum type="arabicPeriod"/>
            </a:pPr>
            <a:r>
              <a:rPr lang="en-US" dirty="0"/>
              <a:t>To hear ideas and alternatives for their requirements and for their solution</a:t>
            </a:r>
          </a:p>
          <a:p>
            <a:pPr marL="514350" indent="-514350">
              <a:buClr>
                <a:schemeClr val="tx1">
                  <a:lumMod val="50000"/>
                  <a:lumOff val="50000"/>
                </a:schemeClr>
              </a:buClr>
              <a:buFont typeface="+mj-lt"/>
              <a:buAutoNum type="arabicPeriod"/>
            </a:pPr>
            <a:r>
              <a:rPr lang="en-US" dirty="0"/>
              <a:t>To describe characteristics that will make the product easy to use</a:t>
            </a:r>
          </a:p>
          <a:p>
            <a:pPr marL="514350" indent="-514350">
              <a:buClr>
                <a:schemeClr val="tx1">
                  <a:lumMod val="50000"/>
                  <a:lumOff val="50000"/>
                </a:schemeClr>
              </a:buClr>
              <a:buFont typeface="+mj-lt"/>
              <a:buAutoNum type="arabicPeriod"/>
            </a:pPr>
            <a:r>
              <a:rPr lang="en-US" dirty="0"/>
              <a:t>To hear about ways to adjust requirements to accelerate delivery</a:t>
            </a:r>
          </a:p>
          <a:p>
            <a:pPr marL="514350" indent="-514350">
              <a:buClr>
                <a:schemeClr val="tx1">
                  <a:lumMod val="50000"/>
                  <a:lumOff val="50000"/>
                </a:schemeClr>
              </a:buClr>
              <a:buFont typeface="+mj-lt"/>
              <a:buAutoNum type="arabicPeriod"/>
            </a:pPr>
            <a:r>
              <a:rPr lang="en-US" dirty="0"/>
              <a:t>To receive a system that meets their functional requirements and quality goals</a:t>
            </a:r>
          </a:p>
        </p:txBody>
      </p:sp>
    </p:spTree>
    <p:extLst>
      <p:ext uri="{BB962C8B-B14F-4D97-AF65-F5344CB8AC3E}">
        <p14:creationId xmlns:p14="http://schemas.microsoft.com/office/powerpoint/2010/main" val="11975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bill of </a:t>
            </a:r>
            <a:r>
              <a:rPr lang="en-US" b="1" dirty="0"/>
              <a:t>responsibilities</a:t>
            </a:r>
          </a:p>
        </p:txBody>
      </p:sp>
      <p:sp>
        <p:nvSpPr>
          <p:cNvPr id="3" name="Content Placeholder 2"/>
          <p:cNvSpPr>
            <a:spLocks noGrp="1"/>
          </p:cNvSpPr>
          <p:nvPr>
            <p:ph idx="1"/>
          </p:nvPr>
        </p:nvSpPr>
        <p:spPr/>
        <p:txBody>
          <a:bodyPr>
            <a:normAutofit fontScale="92500" lnSpcReduction="20000"/>
          </a:bodyPr>
          <a:lstStyle/>
          <a:p>
            <a:pPr marL="514350" indent="-514350">
              <a:buClr>
                <a:schemeClr val="tx1">
                  <a:lumMod val="50000"/>
                  <a:lumOff val="50000"/>
                </a:schemeClr>
              </a:buClr>
              <a:buFont typeface="+mj-lt"/>
              <a:buAutoNum type="arabicPeriod"/>
            </a:pPr>
            <a:r>
              <a:rPr lang="en-US" dirty="0"/>
              <a:t>To educate BAs and developers about their business</a:t>
            </a:r>
          </a:p>
          <a:p>
            <a:pPr marL="514350" indent="-514350">
              <a:buClr>
                <a:schemeClr val="tx1">
                  <a:lumMod val="50000"/>
                  <a:lumOff val="50000"/>
                </a:schemeClr>
              </a:buClr>
              <a:buFont typeface="+mj-lt"/>
              <a:buAutoNum type="arabicPeriod"/>
            </a:pPr>
            <a:r>
              <a:rPr lang="en-US" dirty="0"/>
              <a:t>To dedicate the time it takes to provide and clarify requirements</a:t>
            </a:r>
          </a:p>
          <a:p>
            <a:pPr marL="514350" indent="-514350">
              <a:buClr>
                <a:schemeClr val="tx1">
                  <a:lumMod val="50000"/>
                  <a:lumOff val="50000"/>
                </a:schemeClr>
              </a:buClr>
              <a:buFont typeface="+mj-lt"/>
              <a:buAutoNum type="arabicPeriod"/>
            </a:pPr>
            <a:r>
              <a:rPr lang="en-US" dirty="0"/>
              <a:t>To be specific and precise when providing input about requirements</a:t>
            </a:r>
          </a:p>
          <a:p>
            <a:pPr marL="514350" indent="-514350">
              <a:buClr>
                <a:schemeClr val="tx1">
                  <a:lumMod val="50000"/>
                  <a:lumOff val="50000"/>
                </a:schemeClr>
              </a:buClr>
              <a:buFont typeface="+mj-lt"/>
              <a:buAutoNum type="arabicPeriod"/>
            </a:pPr>
            <a:r>
              <a:rPr lang="en-US" dirty="0"/>
              <a:t>To make timely decisions about requirements when asked</a:t>
            </a:r>
          </a:p>
          <a:p>
            <a:pPr marL="514350" indent="-514350">
              <a:buClr>
                <a:schemeClr val="tx1">
                  <a:lumMod val="50000"/>
                  <a:lumOff val="50000"/>
                </a:schemeClr>
              </a:buClr>
              <a:buFont typeface="+mj-lt"/>
              <a:buAutoNum type="arabicPeriod"/>
            </a:pPr>
            <a:r>
              <a:rPr lang="en-US" dirty="0"/>
              <a:t>To respect a developer’s assessment of the cost and feasibility</a:t>
            </a:r>
          </a:p>
          <a:p>
            <a:pPr marL="514350" indent="-514350">
              <a:buClr>
                <a:schemeClr val="tx1">
                  <a:lumMod val="50000"/>
                  <a:lumOff val="50000"/>
                </a:schemeClr>
              </a:buClr>
              <a:buFont typeface="+mj-lt"/>
              <a:buAutoNum type="arabicPeriod"/>
            </a:pPr>
            <a:r>
              <a:rPr lang="en-US" dirty="0"/>
              <a:t>To set realistic requirement priorities in collaboration with developers</a:t>
            </a:r>
          </a:p>
          <a:p>
            <a:pPr marL="514350" indent="-514350">
              <a:buClr>
                <a:schemeClr val="tx1">
                  <a:lumMod val="50000"/>
                  <a:lumOff val="50000"/>
                </a:schemeClr>
              </a:buClr>
              <a:buFont typeface="+mj-lt"/>
              <a:buAutoNum type="arabicPeriod"/>
            </a:pPr>
            <a:r>
              <a:rPr lang="en-US" dirty="0"/>
              <a:t>To review requirements and evaluate prototypes</a:t>
            </a:r>
          </a:p>
          <a:p>
            <a:pPr marL="514350" indent="-514350">
              <a:buClr>
                <a:schemeClr val="tx1">
                  <a:lumMod val="50000"/>
                  <a:lumOff val="50000"/>
                </a:schemeClr>
              </a:buClr>
              <a:buFont typeface="+mj-lt"/>
              <a:buAutoNum type="arabicPeriod"/>
            </a:pPr>
            <a:r>
              <a:rPr lang="en-US" dirty="0"/>
              <a:t>To establish acceptance criteria</a:t>
            </a:r>
          </a:p>
          <a:p>
            <a:pPr marL="514350" indent="-514350">
              <a:buClr>
                <a:schemeClr val="tx1">
                  <a:lumMod val="50000"/>
                  <a:lumOff val="50000"/>
                </a:schemeClr>
              </a:buClr>
              <a:buFont typeface="+mj-lt"/>
              <a:buAutoNum type="arabicPeriod"/>
            </a:pPr>
            <a:r>
              <a:rPr lang="en-US" dirty="0"/>
              <a:t>To promptly communicate changes to the requirements</a:t>
            </a:r>
          </a:p>
          <a:p>
            <a:pPr marL="514350" indent="-514350">
              <a:buClr>
                <a:schemeClr val="tx1">
                  <a:lumMod val="50000"/>
                  <a:lumOff val="50000"/>
                </a:schemeClr>
              </a:buClr>
              <a:buFont typeface="+mj-lt"/>
              <a:buAutoNum type="arabicPeriod"/>
            </a:pPr>
            <a:r>
              <a:rPr lang="en-US" dirty="0"/>
              <a:t>To respect the requirements development process</a:t>
            </a:r>
          </a:p>
        </p:txBody>
      </p:sp>
    </p:spTree>
    <p:extLst>
      <p:ext uri="{BB962C8B-B14F-4D97-AF65-F5344CB8AC3E}">
        <p14:creationId xmlns:p14="http://schemas.microsoft.com/office/powerpoint/2010/main" val="137913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Creating a culture that respects requirements</a:t>
            </a:r>
            <a:endParaRPr lang="en-US" dirty="0"/>
          </a:p>
        </p:txBody>
      </p:sp>
      <p:sp>
        <p:nvSpPr>
          <p:cNvPr id="3" name="Content Placeholder 2"/>
          <p:cNvSpPr>
            <a:spLocks noGrp="1"/>
          </p:cNvSpPr>
          <p:nvPr>
            <p:ph idx="1"/>
          </p:nvPr>
        </p:nvSpPr>
        <p:spPr/>
        <p:txBody>
          <a:bodyPr/>
          <a:lstStyle/>
          <a:p>
            <a:pPr marL="0" indent="0">
              <a:buNone/>
            </a:pPr>
            <a:r>
              <a:rPr lang="en-US" dirty="0"/>
              <a:t>Everybody needs to understand that this is a good thing</a:t>
            </a:r>
          </a:p>
          <a:p>
            <a:pPr marL="0" indent="0">
              <a:buNone/>
            </a:pPr>
            <a:r>
              <a:rPr lang="en-US" dirty="0"/>
              <a:t>Try to understand push-back across stakeholders</a:t>
            </a:r>
          </a:p>
          <a:p>
            <a:pPr marL="0" indent="0">
              <a:buNone/>
            </a:pPr>
            <a:r>
              <a:rPr lang="en-US" dirty="0"/>
              <a:t>Get the historical perspective</a:t>
            </a:r>
          </a:p>
          <a:p>
            <a:pPr marL="0" indent="0">
              <a:buNone/>
            </a:pPr>
            <a:r>
              <a:rPr lang="en-US" dirty="0"/>
              <a:t>Use economics</a:t>
            </a:r>
          </a:p>
          <a:p>
            <a:pPr marL="0" indent="0">
              <a:buNone/>
            </a:pPr>
            <a:r>
              <a:rPr lang="en-US" dirty="0"/>
              <a:t>Understand the organization’s currency</a:t>
            </a:r>
          </a:p>
          <a:p>
            <a:pPr marL="0" indent="0">
              <a:buNone/>
            </a:pPr>
            <a:r>
              <a:rPr lang="en-US" dirty="0"/>
              <a:t>Appeal to the individual</a:t>
            </a:r>
          </a:p>
          <a:p>
            <a:pPr marL="0" indent="0">
              <a:buNone/>
            </a:pPr>
            <a:r>
              <a:rPr lang="en-US" dirty="0"/>
              <a:t>Make it top-down and bottom-up</a:t>
            </a:r>
          </a:p>
          <a:p>
            <a:pPr marL="0" indent="0">
              <a:buNone/>
            </a:pPr>
            <a:endParaRPr lang="en-US" dirty="0"/>
          </a:p>
        </p:txBody>
      </p:sp>
    </p:spTree>
    <p:extLst>
      <p:ext uri="{BB962C8B-B14F-4D97-AF65-F5344CB8AC3E}">
        <p14:creationId xmlns:p14="http://schemas.microsoft.com/office/powerpoint/2010/main" val="180886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decision-making rules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decision leader makes the choice, either with or without discussion with others</a:t>
            </a:r>
          </a:p>
          <a:p>
            <a:pPr marL="0" indent="0">
              <a:buNone/>
            </a:pPr>
            <a:r>
              <a:rPr lang="en-US" dirty="0"/>
              <a:t>The group votes and the majority rules</a:t>
            </a:r>
          </a:p>
          <a:p>
            <a:pPr marL="0" indent="0">
              <a:buNone/>
            </a:pPr>
            <a:r>
              <a:rPr lang="en-US" dirty="0"/>
              <a:t>The group votes, but the result must be unanimous to approve the decision</a:t>
            </a:r>
          </a:p>
          <a:p>
            <a:pPr marL="0" indent="0">
              <a:buNone/>
            </a:pPr>
            <a:r>
              <a:rPr lang="en-US" dirty="0"/>
              <a:t>The group discusses and negotiates to reach a consensus. Everyone can live with the decision and commits to supporting it</a:t>
            </a:r>
          </a:p>
          <a:p>
            <a:pPr marL="0" indent="0">
              <a:buNone/>
            </a:pPr>
            <a:r>
              <a:rPr lang="en-US" dirty="0"/>
              <a:t>The decision leader delegates authority for making the decision to one individual</a:t>
            </a:r>
          </a:p>
          <a:p>
            <a:pPr marL="0" indent="0">
              <a:buNone/>
            </a:pPr>
            <a:r>
              <a:rPr lang="en-US" dirty="0"/>
              <a:t>The group reaches a decision, but some individual has veto authority over that decision</a:t>
            </a:r>
          </a:p>
          <a:p>
            <a:pPr marL="0" indent="0" algn="r">
              <a:buNone/>
            </a:pPr>
            <a:r>
              <a:rPr lang="en-US" sz="2200" i="1" dirty="0"/>
              <a:t>Ellen </a:t>
            </a:r>
            <a:r>
              <a:rPr lang="en-US" sz="2200" i="1" dirty="0" err="1"/>
              <a:t>Gottesdiener</a:t>
            </a:r>
            <a:r>
              <a:rPr lang="en-US" sz="2200" i="1" dirty="0"/>
              <a:t> – Decide How to Decide</a:t>
            </a:r>
          </a:p>
        </p:txBody>
      </p:sp>
    </p:spTree>
    <p:extLst>
      <p:ext uri="{BB962C8B-B14F-4D97-AF65-F5344CB8AC3E}">
        <p14:creationId xmlns:p14="http://schemas.microsoft.com/office/powerpoint/2010/main" val="52290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Reaching agreement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Customers</a:t>
            </a:r>
          </a:p>
          <a:p>
            <a:pPr marL="457200" lvl="1" indent="0">
              <a:buNone/>
            </a:pPr>
            <a:r>
              <a:rPr lang="en-US" dirty="0"/>
              <a:t>agree that the requirements satisfy their needs</a:t>
            </a:r>
          </a:p>
          <a:p>
            <a:pPr marL="457200" lvl="1" indent="0">
              <a:buNone/>
            </a:pPr>
            <a:endParaRPr lang="en-US" dirty="0"/>
          </a:p>
          <a:p>
            <a:pPr marL="0" indent="0">
              <a:buNone/>
            </a:pPr>
            <a:r>
              <a:rPr lang="en-US" dirty="0"/>
              <a:t>Developers</a:t>
            </a:r>
          </a:p>
          <a:p>
            <a:pPr marL="457200" lvl="1" indent="0">
              <a:buNone/>
            </a:pPr>
            <a:r>
              <a:rPr lang="en-US" dirty="0"/>
              <a:t>agree that they understand the requirements and that they are feasible</a:t>
            </a:r>
          </a:p>
          <a:p>
            <a:pPr marL="457200" lvl="1" indent="0">
              <a:buNone/>
            </a:pPr>
            <a:endParaRPr lang="en-US" dirty="0"/>
          </a:p>
          <a:p>
            <a:pPr marL="0" indent="0">
              <a:buNone/>
            </a:pPr>
            <a:r>
              <a:rPr lang="en-US" dirty="0"/>
              <a:t>Testers</a:t>
            </a:r>
          </a:p>
          <a:p>
            <a:pPr marL="457200" lvl="1" indent="0">
              <a:buNone/>
            </a:pPr>
            <a:r>
              <a:rPr lang="en-US" dirty="0"/>
              <a:t>agree that the requirements are verifiable</a:t>
            </a:r>
          </a:p>
          <a:p>
            <a:pPr marL="457200" lvl="1" indent="0">
              <a:buNone/>
            </a:pPr>
            <a:endParaRPr lang="en-US" dirty="0"/>
          </a:p>
          <a:p>
            <a:pPr marL="0" indent="0">
              <a:buNone/>
            </a:pPr>
            <a:r>
              <a:rPr lang="en-US" dirty="0"/>
              <a:t>Management</a:t>
            </a:r>
          </a:p>
          <a:p>
            <a:pPr marL="457200" lvl="1" indent="0">
              <a:buNone/>
            </a:pPr>
            <a:r>
              <a:rPr lang="en-US" dirty="0"/>
              <a:t>agrees that the requirements will meet their business objectives</a:t>
            </a:r>
          </a:p>
          <a:p>
            <a:pPr marL="0" indent="0">
              <a:buNone/>
            </a:pPr>
            <a:endParaRPr lang="en-US" dirty="0"/>
          </a:p>
          <a:p>
            <a:pPr marL="0" indent="0">
              <a:buNone/>
            </a:pPr>
            <a:r>
              <a:rPr lang="en-US" dirty="0"/>
              <a:t>Others?</a:t>
            </a:r>
          </a:p>
        </p:txBody>
      </p:sp>
    </p:spTree>
    <p:extLst>
      <p:ext uri="{BB962C8B-B14F-4D97-AF65-F5344CB8AC3E}">
        <p14:creationId xmlns:p14="http://schemas.microsoft.com/office/powerpoint/2010/main" val="205364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3678</TotalTime>
  <Words>708</Words>
  <Application>Microsoft Macintosh PowerPoint</Application>
  <PresentationFormat>Widescreen</PresentationFormat>
  <Paragraphs>96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CPSC 5100</vt:lpstr>
      <vt:lpstr>Paper conversation</vt:lpstr>
      <vt:lpstr>The expectation gap</vt:lpstr>
      <vt:lpstr>The expectation gap</vt:lpstr>
      <vt:lpstr>Customer bill of rights</vt:lpstr>
      <vt:lpstr>Customer bill of responsibilities</vt:lpstr>
      <vt:lpstr>Creating a culture that respects requirements</vt:lpstr>
      <vt:lpstr>Some decision-making rules</vt:lpstr>
      <vt:lpstr>Reaching agreement</vt:lpstr>
      <vt:lpstr>Two extremes – ignoring reality</vt:lpstr>
      <vt:lpstr>Requirements baseline Giving stakeholders confidence</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57</cp:revision>
  <dcterms:created xsi:type="dcterms:W3CDTF">2015-09-08T02:12:43Z</dcterms:created>
  <dcterms:modified xsi:type="dcterms:W3CDTF">2018-10-01T01:21:43Z</dcterms:modified>
</cp:coreProperties>
</file>