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7002af7f-2b73-4e12-8ebf-9f10c7b2660a?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9c5f1fc60f30412a" /><Relationship Type="http://schemas.openxmlformats.org/officeDocument/2006/relationships/slideLayout" Target="/ppt/slideLayouts/slideLayout8.xml" Id="R51a34fc28c9f4c46" /><Relationship Type="http://schemas.openxmlformats.org/officeDocument/2006/relationships/hyperlink" Target="https://app.powerbi.com/groups/me/reports/7002af7f-2b73-4e12-8ebf-9f10c7b2660a/?pbi_source=PowerPoint" TargetMode="External" Id="RelId0" /><Relationship Type="http://schemas.openxmlformats.org/officeDocument/2006/relationships/image" Target="/ppt/media/image4.png" Id="imgId1406016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COFEE_CAN-PORTFOLIO_270722</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27-07-2022 07:33:38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27-07-2022 06:37:01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multiRowCard ,multiRowCard ,multiRowCard ,multiRowCard ,multiRowCard ,card ,clusteredBarChart ,clusteredBarChart ,clusteredBarChart ,clusteredBarChart ,clusteredBarChart ,shape ,shape ,shape ,shape ,shape ,shape ,textbox ,textbox ,shape ,multiRowCard.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406016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