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5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33199" y="3176111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Life Cycle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our presentation on the Data Life Cycle. In this journey, we will explore the key phases involved in the transformation of data into valuable insights.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0"/>
            <a:ext cx="6319600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A660E-D10C-F0DA-18AD-BF096BCF5C7F}"/>
              </a:ext>
            </a:extLst>
          </p:cNvPr>
          <p:cNvSpPr txBox="1"/>
          <p:nvPr/>
        </p:nvSpPr>
        <p:spPr>
          <a:xfrm flipH="1">
            <a:off x="6534615" y="7076772"/>
            <a:ext cx="260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KARTHIK. 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31800-D261-0F38-52E8-1FB3BE0A9F6D}"/>
              </a:ext>
            </a:extLst>
          </p:cNvPr>
          <p:cNvSpPr/>
          <p:nvPr/>
        </p:nvSpPr>
        <p:spPr>
          <a:xfrm>
            <a:off x="2185639" y="5047159"/>
            <a:ext cx="983254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6A51F-E0FC-EF06-87E6-331A9C6BD2B6}"/>
              </a:ext>
            </a:extLst>
          </p:cNvPr>
          <p:cNvSpPr txBox="1"/>
          <p:nvPr/>
        </p:nvSpPr>
        <p:spPr>
          <a:xfrm flipH="1">
            <a:off x="1059365" y="833748"/>
            <a:ext cx="13359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References and Citations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Hirarchy</a:t>
            </a:r>
            <a:r>
              <a:rPr lang="en-US" dirty="0"/>
              <a:t> of needs. (n.d.). Retrieved September 16, 2019, from https://en.wikipedia.org/wiki/Maslow%27s_hierarchy_of_needs</a:t>
            </a:r>
          </a:p>
          <a:p>
            <a:r>
              <a:rPr lang="en-US" dirty="0"/>
              <a:t>The Data Life Cycle - The Data Science Institute at Columbia University. (2020, September 20). The Data Science Institute at Columbia University. https://datascience.columbia.edu/news/2018/the-data-life-cycle/</a:t>
            </a:r>
          </a:p>
          <a:p>
            <a:r>
              <a:rPr lang="en-US" dirty="0"/>
              <a:t>8 Steps in the Data Life Cycle | HBS Online. (2021, February 2). Business Insights Blog. https://online.hbs.edu/blog/post/data-life-cycle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3268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Generation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65546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584371" y="2701528"/>
            <a:ext cx="2287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Collecting Raw Data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3270885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generated through various sources, such as sensors, surveys, social media, or user interactions.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65546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62267" y="2701528"/>
            <a:ext cx="27810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Continuous Data Stream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270885"/>
            <a:ext cx="43837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generation is an ongoing process, capturing real-time information from diverse channels.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2584371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Annotation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84371" y="5600581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Annotations and metadata are added to the raw data to provide context and improve its interpretability.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662267" y="5031224"/>
            <a:ext cx="26515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Quality Assurance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600581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Verification and validation processes ensure that the generated data is accurate, complete, and reliable.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35433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Collection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493050"/>
            <a:ext cx="44410" cy="4382095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565053" y="2894350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065109" y="2666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23105" y="2708315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7152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Sources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284577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collected from various structured and unstructured sources, such as databases, files, APIs, and IoT devices.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005203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65109" y="3777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23105" y="381916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826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395430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from multiple sources is combined and transformed into a unified format for further processing.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196423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7065109" y="4968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223105" y="501038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50172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Sampling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586651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situations where large datasets are involved, representative samples are taken to analyze the data more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160436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Processing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805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991195" y="284726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28819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Cleansing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45126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Noisy or irrelevant data is identified and removed, ensuring data accuracy and integrity.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3085" y="2805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841081" y="284726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2881908"/>
            <a:ext cx="23557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Transformation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345126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converted into a suitable format and structure for analysis, enhancing its accessibility and usability.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91195" y="531030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5344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Aggregation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591431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combined, summarized, or grouped to derive meaningful insights and reduce complexity.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271522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Storage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965019"/>
            <a:ext cx="286714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On-Premise Storage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603671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stored locally within an organization's infrastructure, providing direct control and security.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Cloud Storage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687" y="4603671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stored on remote servers, enabling scalability, accessibility, and cost-effective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4564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Management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595205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7819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Governance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35126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Policies and procedures are implemented to ensure data privacy, security, and compliance.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595205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7819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from multiple sources is integrated and combined to create a comprehensive view for analysis and decision-making.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595205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7820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visually represented using charts, graphs, and dashboards, enabling easier interpretation and understanding of trends.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37445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513171"/>
            <a:ext cx="44410" cy="4341852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565053" y="2914471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065109" y="26867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23105" y="2728436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735342"/>
            <a:ext cx="23425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Exploratory Analysis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304699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explored and examined to discover patterns, relationships, and anomalies.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025325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65109" y="37976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23105" y="3839289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84619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Statistical Analysis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415552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Statistical techniques are applied to uncover deeper insights, correlations, and trends within the data.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176302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7065109" y="49485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223105" y="499026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9971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566529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algorithms and models are used to identify patterns, make predictions, and automate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21362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Visualization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584371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Charts and Graphs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4080272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visualized using various charts, graphs, and infographics to communicate complex information effectively.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969556" y="3510915"/>
            <a:ext cx="26515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Interactive Dashboards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69556" y="4080272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and interactive dashboards allow users to explore and interact with data in real-time.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354741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Storytelling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54741" y="4080272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presented in a compelling narrative format, enabling stakeholders to understand and act upon the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278850"/>
            <a:ext cx="44448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Interpretation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417564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Critical Thinking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Interpreting data requires analytical skills, logical reasoning, and a deep understanding of the subject matter.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17564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Decision-Making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173623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Insights gained from data interpretation drive informed decision-making processes.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17564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6043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Action Planning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173742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interpretation leads to actionable steps, strategies, and improvements based on the identified opportunities and challenges.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642</Words>
  <Application>Microsoft Office PowerPoint</Application>
  <PresentationFormat>Custom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Kotha, Karthik</cp:lastModifiedBy>
  <cp:revision>3</cp:revision>
  <dcterms:created xsi:type="dcterms:W3CDTF">2023-09-16T00:54:06Z</dcterms:created>
  <dcterms:modified xsi:type="dcterms:W3CDTF">2023-09-18T01:36:54Z</dcterms:modified>
</cp:coreProperties>
</file>