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301" r:id="rId3"/>
    <p:sldId id="302" r:id="rId4"/>
    <p:sldId id="279" r:id="rId5"/>
    <p:sldId id="281" r:id="rId6"/>
    <p:sldId id="294" r:id="rId7"/>
    <p:sldId id="295" r:id="rId8"/>
    <p:sldId id="296" r:id="rId9"/>
  </p:sldIdLst>
  <p:sldSz cx="9144000" cy="5486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2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1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137" d="100"/>
          <a:sy n="137" d="100"/>
        </p:scale>
        <p:origin x="864" y="120"/>
      </p:cViewPr>
      <p:guideLst>
        <p:guide orient="horz" pos="1728"/>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4340"/>
            <a:ext cx="7772400" cy="1176020"/>
          </a:xfrm>
        </p:spPr>
        <p:txBody>
          <a:bodyPr/>
          <a:lstStyle/>
          <a:p>
            <a:r>
              <a:rPr lang="en-US"/>
              <a:t>Click to edit Master title style</a:t>
            </a:r>
          </a:p>
        </p:txBody>
      </p:sp>
      <p:sp>
        <p:nvSpPr>
          <p:cNvPr id="3" name="Subtitle 2"/>
          <p:cNvSpPr>
            <a:spLocks noGrp="1"/>
          </p:cNvSpPr>
          <p:nvPr>
            <p:ph type="subTitle" idx="1"/>
          </p:nvPr>
        </p:nvSpPr>
        <p:spPr>
          <a:xfrm>
            <a:off x="1371600" y="3108960"/>
            <a:ext cx="6400800" cy="140208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3D51054-5666-4659-AD76-6E3793DC3D26}"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1E9B30-734E-4602-9C69-44B63098147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D51054-5666-4659-AD76-6E3793DC3D26}"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1E9B30-734E-4602-9C69-44B63098147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75260"/>
            <a:ext cx="2057400" cy="374523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75260"/>
            <a:ext cx="6019800" cy="374523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D51054-5666-4659-AD76-6E3793DC3D26}"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1E9B30-734E-4602-9C69-44B63098147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D51054-5666-4659-AD76-6E3793DC3D26}"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1E9B30-734E-4602-9C69-44B63098147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525520"/>
            <a:ext cx="7772400" cy="108966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325371"/>
            <a:ext cx="7772400" cy="120015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D51054-5666-4659-AD76-6E3793DC3D26}"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1E9B30-734E-4602-9C69-44B63098147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23620"/>
            <a:ext cx="4038600" cy="289687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23620"/>
            <a:ext cx="4038600" cy="289687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3D51054-5666-4659-AD76-6E3793DC3D26}"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1E9B30-734E-4602-9C69-44B63098147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710"/>
            <a:ext cx="8229600" cy="914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228090"/>
            <a:ext cx="4040188" cy="51181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739900"/>
            <a:ext cx="4040188" cy="316103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228090"/>
            <a:ext cx="4041775" cy="51181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739900"/>
            <a:ext cx="4041775" cy="316103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3D51054-5666-4659-AD76-6E3793DC3D26}" type="datetimeFigureOut">
              <a:rPr lang="en-US" smtClean="0"/>
              <a:t>12/1/2024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1E9B30-734E-4602-9C69-44B63098147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3D51054-5666-4659-AD76-6E3793DC3D26}" type="datetimeFigureOut">
              <a:rPr lang="en-US" smtClean="0"/>
              <a:t>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1E9B30-734E-4602-9C69-44B63098147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D51054-5666-4659-AD76-6E3793DC3D26}" type="datetimeFigureOut">
              <a:rPr lang="en-US" smtClean="0"/>
              <a:t>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1E9B30-734E-4602-9C69-44B63098147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18440"/>
            <a:ext cx="3008313" cy="92964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18441"/>
            <a:ext cx="5111750" cy="468249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148081"/>
            <a:ext cx="3008313" cy="37528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D51054-5666-4659-AD76-6E3793DC3D26}"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1E9B30-734E-4602-9C69-44B63098147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840480"/>
            <a:ext cx="5486400" cy="45339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90220"/>
            <a:ext cx="5486400" cy="329184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293870"/>
            <a:ext cx="5486400" cy="64389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D51054-5666-4659-AD76-6E3793DC3D26}"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1E9B30-734E-4602-9C69-44B63098147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9710"/>
            <a:ext cx="8229600" cy="9144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80161"/>
            <a:ext cx="8229600" cy="362077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5085080"/>
            <a:ext cx="2133600" cy="292100"/>
          </a:xfrm>
          <a:prstGeom prst="rect">
            <a:avLst/>
          </a:prstGeom>
        </p:spPr>
        <p:txBody>
          <a:bodyPr vert="horz" lIns="91440" tIns="45720" rIns="91440" bIns="45720" rtlCol="0" anchor="ctr"/>
          <a:lstStyle>
            <a:lvl1pPr algn="l">
              <a:defRPr sz="1200">
                <a:solidFill>
                  <a:schemeClr val="tx1">
                    <a:tint val="75000"/>
                  </a:schemeClr>
                </a:solidFill>
              </a:defRPr>
            </a:lvl1pPr>
          </a:lstStyle>
          <a:p>
            <a:fld id="{83D51054-5666-4659-AD76-6E3793DC3D26}" type="datetimeFigureOut">
              <a:rPr lang="en-US" smtClean="0"/>
              <a:t>12/1/2024</a:t>
            </a:fld>
            <a:endParaRPr lang="en-US"/>
          </a:p>
        </p:txBody>
      </p:sp>
      <p:sp>
        <p:nvSpPr>
          <p:cNvPr id="5" name="Footer Placeholder 4"/>
          <p:cNvSpPr>
            <a:spLocks noGrp="1"/>
          </p:cNvSpPr>
          <p:nvPr>
            <p:ph type="ftr" sz="quarter" idx="3"/>
          </p:nvPr>
        </p:nvSpPr>
        <p:spPr>
          <a:xfrm>
            <a:off x="3124200" y="5085080"/>
            <a:ext cx="2895600" cy="2921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5085080"/>
            <a:ext cx="2133600" cy="292100"/>
          </a:xfrm>
          <a:prstGeom prst="rect">
            <a:avLst/>
          </a:prstGeom>
        </p:spPr>
        <p:txBody>
          <a:bodyPr vert="horz" lIns="91440" tIns="45720" rIns="91440" bIns="45720" rtlCol="0" anchor="ctr"/>
          <a:lstStyle>
            <a:lvl1pPr algn="r">
              <a:defRPr sz="1200">
                <a:solidFill>
                  <a:schemeClr val="tx1">
                    <a:tint val="75000"/>
                  </a:schemeClr>
                </a:solidFill>
              </a:defRPr>
            </a:lvl1pPr>
          </a:lstStyle>
          <a:p>
            <a:fld id="{291E9B30-734E-4602-9C69-44B63098147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hyperlink" Target="https://openclipart.org/detail/18892" TargetMode="External"/><Relationship Id="rId3" Type="http://schemas.openxmlformats.org/officeDocument/2006/relationships/image" Target="../media/image2.png"/><Relationship Id="rId7" Type="http://schemas.openxmlformats.org/officeDocument/2006/relationships/hyperlink" Target="https://pixabay.com/en/whatsapp-chat-posts-icon-1623579/" TargetMode="External"/><Relationship Id="rId12"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pixabay.com/fr/actualit%C3%A9s-l-information-1644696/" TargetMode="External"/><Relationship Id="rId5" Type="http://schemas.openxmlformats.org/officeDocument/2006/relationships/hyperlink" Target="https://en.wikipedia.org/wiki/Wikipedia" TargetMode="External"/><Relationship Id="rId15" Type="http://schemas.openxmlformats.org/officeDocument/2006/relationships/hyperlink" Target="https://www.textgiraffe.com/Joke/Page2/" TargetMode="External"/><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hyperlink" Target="https://pixabay.com/es/youtube-rojo-social-icono-jugar-1495277/" TargetMode="External"/><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796016"/>
            <a:ext cx="9144000" cy="69038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228600" y="3015552"/>
            <a:ext cx="8915400" cy="1824216"/>
          </a:xfrm>
        </p:spPr>
        <p:txBody>
          <a:bodyPr>
            <a:normAutofit/>
          </a:bodyPr>
          <a:lstStyle/>
          <a:p>
            <a:pPr lvl="0" algn="l">
              <a:spcBef>
                <a:spcPts val="0"/>
              </a:spcBef>
              <a:buClr>
                <a:schemeClr val="dk1"/>
              </a:buClr>
              <a:buSzPts val="3200"/>
            </a:pPr>
            <a:r>
              <a:rPr lang="en-GB" sz="26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Company Name		: TESSOLVE</a:t>
            </a:r>
          </a:p>
          <a:p>
            <a:pPr lvl="0" algn="l">
              <a:spcBef>
                <a:spcPts val="0"/>
              </a:spcBef>
              <a:buClr>
                <a:schemeClr val="dk1"/>
              </a:buClr>
              <a:buSzPts val="3200"/>
            </a:pPr>
            <a:r>
              <a:rPr lang="en-GB" sz="26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Duration                             :3 MONTHS</a:t>
            </a:r>
          </a:p>
          <a:p>
            <a:pPr lvl="0" algn="l">
              <a:spcBef>
                <a:spcPts val="0"/>
              </a:spcBef>
              <a:buClr>
                <a:schemeClr val="dk1"/>
              </a:buClr>
              <a:buSzPts val="3200"/>
            </a:pPr>
            <a:r>
              <a:rPr lang="en-GB" sz="26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Date of Presentation 	: 2.12.2024</a:t>
            </a:r>
          </a:p>
          <a:p>
            <a:pPr lvl="0" algn="l">
              <a:spcBef>
                <a:spcPts val="0"/>
              </a:spcBef>
              <a:buClr>
                <a:schemeClr val="dk1"/>
              </a:buClr>
              <a:buSzPts val="3200"/>
            </a:pPr>
            <a:r>
              <a:rPr lang="en-GB" sz="26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Domain 	                      : AI/ML</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72340" y="4834116"/>
            <a:ext cx="2438400" cy="614184"/>
          </a:xfrm>
          <a:prstGeom prst="rect">
            <a:avLst/>
          </a:prstGeom>
        </p:spPr>
      </p:pic>
      <p:sp>
        <p:nvSpPr>
          <p:cNvPr id="7" name="Rectangle 6"/>
          <p:cNvSpPr/>
          <p:nvPr/>
        </p:nvSpPr>
        <p:spPr>
          <a:xfrm>
            <a:off x="0" y="0"/>
            <a:ext cx="9144000" cy="1066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bg1"/>
                </a:solidFill>
                <a:latin typeface="Times New Roman" panose="02020603050405020304" pitchFamily="18" charset="0"/>
                <a:cs typeface="Times New Roman" panose="02020603050405020304" pitchFamily="18" charset="0"/>
              </a:rPr>
              <a:t>Virtual Assistant</a:t>
            </a: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10" name="Rectangle 9"/>
          <p:cNvSpPr/>
          <p:nvPr/>
        </p:nvSpPr>
        <p:spPr>
          <a:xfrm rot="5400000">
            <a:off x="7086601" y="2743202"/>
            <a:ext cx="3886198" cy="2286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5400000">
            <a:off x="-1828799" y="2447690"/>
            <a:ext cx="3886198" cy="2286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981200" y="1236892"/>
            <a:ext cx="6019800" cy="461665"/>
          </a:xfrm>
          <a:prstGeom prst="rect">
            <a:avLst/>
          </a:prstGeom>
        </p:spPr>
        <p:txBody>
          <a:bodyPr wrap="square">
            <a:spAutoFit/>
          </a:bodyPr>
          <a:lstStyle/>
          <a:p>
            <a:r>
              <a:rPr lang="en-US" sz="2400" b="1" dirty="0">
                <a:solidFill>
                  <a:schemeClr val="dk1"/>
                </a:solidFill>
                <a:latin typeface="Times New Roman" panose="02020603050405020304"/>
                <a:ea typeface="Times New Roman" panose="02020603050405020304"/>
                <a:cs typeface="Times New Roman" panose="02020603050405020304"/>
              </a:rPr>
              <a:t>KARTHIKEYAN J  –  411421106024</a:t>
            </a:r>
          </a:p>
        </p:txBody>
      </p:sp>
      <p:sp>
        <p:nvSpPr>
          <p:cNvPr id="12" name="Rectangle 11"/>
          <p:cNvSpPr/>
          <p:nvPr/>
        </p:nvSpPr>
        <p:spPr>
          <a:xfrm>
            <a:off x="609600" y="2469636"/>
            <a:ext cx="7772400" cy="523220"/>
          </a:xfrm>
          <a:prstGeom prst="rect">
            <a:avLst/>
          </a:prstGeom>
        </p:spPr>
        <p:txBody>
          <a:bodyPr wrap="square">
            <a:spAutoFit/>
          </a:bodyPr>
          <a:lstStyle/>
          <a:p>
            <a:pPr lvl="0" algn="ctr">
              <a:buClr>
                <a:schemeClr val="dk1"/>
              </a:buClr>
              <a:buSzPts val="3200"/>
            </a:pPr>
            <a:r>
              <a:rPr lang="en-US" altLang="en-GB" sz="28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EC3711 </a:t>
            </a:r>
            <a:r>
              <a:rPr lang="en-GB" altLang="en-IN" sz="28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Summer Internship</a:t>
            </a:r>
            <a:endParaRPr lang="en-GB" sz="2800"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4" name="Rectangle 13"/>
          <p:cNvSpPr/>
          <p:nvPr/>
        </p:nvSpPr>
        <p:spPr>
          <a:xfrm>
            <a:off x="8458200" y="0"/>
            <a:ext cx="685800" cy="69293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796016"/>
            <a:ext cx="9144000" cy="69038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228600" y="2971800"/>
            <a:ext cx="8915400" cy="1824216"/>
          </a:xfrm>
        </p:spPr>
        <p:txBody>
          <a:bodyPr>
            <a:normAutofit/>
          </a:bodyPr>
          <a:lstStyle/>
          <a:p>
            <a:pPr lvl="0" algn="l">
              <a:spcBef>
                <a:spcPts val="0"/>
              </a:spcBef>
              <a:buClr>
                <a:schemeClr val="dk1"/>
              </a:buClr>
              <a:buSzPts val="3200"/>
            </a:pPr>
            <a:r>
              <a:rPr lang="en-GB" sz="26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72340" y="4834116"/>
            <a:ext cx="2438400" cy="614184"/>
          </a:xfrm>
          <a:prstGeom prst="rect">
            <a:avLst/>
          </a:prstGeom>
        </p:spPr>
      </p:pic>
      <p:sp>
        <p:nvSpPr>
          <p:cNvPr id="7" name="Rectangle 6"/>
          <p:cNvSpPr/>
          <p:nvPr/>
        </p:nvSpPr>
        <p:spPr>
          <a:xfrm>
            <a:off x="0" y="0"/>
            <a:ext cx="9144000" cy="1066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latin typeface="Times New Roman" panose="02020603050405020304" pitchFamily="18" charset="0"/>
                <a:cs typeface="Times New Roman" panose="02020603050405020304" pitchFamily="18" charset="0"/>
              </a:rPr>
              <a:t>PROGRAMME OUTCOMES (POs)</a:t>
            </a:r>
            <a:endParaRPr lang="en-IN" sz="2800" dirty="0">
              <a:latin typeface="Times New Roman" panose="02020603050405020304" pitchFamily="18" charset="0"/>
              <a:cs typeface="Times New Roman" panose="02020603050405020304" pitchFamily="18" charset="0"/>
            </a:endParaRPr>
          </a:p>
        </p:txBody>
      </p:sp>
      <p:sp>
        <p:nvSpPr>
          <p:cNvPr id="14" name="Rectangle 13"/>
          <p:cNvSpPr/>
          <p:nvPr/>
        </p:nvSpPr>
        <p:spPr>
          <a:xfrm>
            <a:off x="8458200" y="0"/>
            <a:ext cx="685800" cy="69293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09600" y="1084997"/>
            <a:ext cx="7162800" cy="3416320"/>
          </a:xfrm>
          <a:prstGeom prst="rect">
            <a:avLst/>
          </a:prstGeom>
          <a:noFill/>
        </p:spPr>
        <p:txBody>
          <a:bodyPr wrap="square" rtlCol="0">
            <a:spAutoFit/>
          </a:bodyPr>
          <a:lstStyle/>
          <a:p>
            <a:pPr fontAlgn="ctr"/>
            <a:r>
              <a:rPr lang="en-IN" dirty="0">
                <a:latin typeface="Times New Roman" panose="02020603050405020304" pitchFamily="18" charset="0"/>
                <a:cs typeface="Times New Roman" panose="02020603050405020304" pitchFamily="18" charset="0"/>
              </a:rPr>
              <a:t>1. Engineering Knowledge</a:t>
            </a:r>
          </a:p>
          <a:p>
            <a:pPr fontAlgn="ctr"/>
            <a:r>
              <a:rPr lang="en-IN" dirty="0">
                <a:latin typeface="Times New Roman" panose="02020603050405020304" pitchFamily="18" charset="0"/>
                <a:cs typeface="Times New Roman" panose="02020603050405020304" pitchFamily="18" charset="0"/>
              </a:rPr>
              <a:t>2. Problem Analysis</a:t>
            </a:r>
          </a:p>
          <a:p>
            <a:pPr fontAlgn="ctr"/>
            <a:r>
              <a:rPr lang="en-IN" dirty="0">
                <a:latin typeface="Times New Roman" panose="02020603050405020304" pitchFamily="18" charset="0"/>
                <a:cs typeface="Times New Roman" panose="02020603050405020304" pitchFamily="18" charset="0"/>
              </a:rPr>
              <a:t>3. Design/ Development of Solutions</a:t>
            </a:r>
          </a:p>
          <a:p>
            <a:pPr fontAlgn="ctr"/>
            <a:r>
              <a:rPr lang="en-IN" dirty="0">
                <a:latin typeface="Times New Roman" panose="02020603050405020304" pitchFamily="18" charset="0"/>
                <a:cs typeface="Times New Roman" panose="02020603050405020304" pitchFamily="18" charset="0"/>
              </a:rPr>
              <a:t>4. Conduct Investigations of Complex Problems</a:t>
            </a:r>
          </a:p>
          <a:p>
            <a:pPr fontAlgn="ctr"/>
            <a:r>
              <a:rPr lang="en-IN" dirty="0">
                <a:latin typeface="Times New Roman" panose="02020603050405020304" pitchFamily="18" charset="0"/>
                <a:cs typeface="Times New Roman" panose="02020603050405020304" pitchFamily="18" charset="0"/>
              </a:rPr>
              <a:t>5. Modern Tool Usage</a:t>
            </a:r>
          </a:p>
          <a:p>
            <a:pPr fontAlgn="ctr"/>
            <a:r>
              <a:rPr lang="en-IN" dirty="0">
                <a:latin typeface="Times New Roman" panose="02020603050405020304" pitchFamily="18" charset="0"/>
                <a:cs typeface="Times New Roman" panose="02020603050405020304" pitchFamily="18" charset="0"/>
              </a:rPr>
              <a:t>6. The Engineer and Society</a:t>
            </a:r>
          </a:p>
          <a:p>
            <a:pPr fontAlgn="ctr"/>
            <a:r>
              <a:rPr lang="en-IN" dirty="0">
                <a:latin typeface="Times New Roman" panose="02020603050405020304" pitchFamily="18" charset="0"/>
                <a:cs typeface="Times New Roman" panose="02020603050405020304" pitchFamily="18" charset="0"/>
              </a:rPr>
              <a:t>7. Environment and Sustainability</a:t>
            </a:r>
          </a:p>
          <a:p>
            <a:pPr fontAlgn="ctr"/>
            <a:r>
              <a:rPr lang="en-IN" dirty="0">
                <a:latin typeface="Times New Roman" panose="02020603050405020304" pitchFamily="18" charset="0"/>
                <a:cs typeface="Times New Roman" panose="02020603050405020304" pitchFamily="18" charset="0"/>
              </a:rPr>
              <a:t>8. Ethics</a:t>
            </a:r>
          </a:p>
          <a:p>
            <a:pPr fontAlgn="ctr"/>
            <a:r>
              <a:rPr lang="en-IN" dirty="0">
                <a:latin typeface="Times New Roman" panose="02020603050405020304" pitchFamily="18" charset="0"/>
                <a:cs typeface="Times New Roman" panose="02020603050405020304" pitchFamily="18" charset="0"/>
              </a:rPr>
              <a:t>9. Individual and Team Work</a:t>
            </a:r>
          </a:p>
          <a:p>
            <a:pPr fontAlgn="ctr"/>
            <a:r>
              <a:rPr lang="en-IN" dirty="0">
                <a:latin typeface="Times New Roman" panose="02020603050405020304" pitchFamily="18" charset="0"/>
                <a:cs typeface="Times New Roman" panose="02020603050405020304" pitchFamily="18" charset="0"/>
              </a:rPr>
              <a:t>10. Communication</a:t>
            </a:r>
          </a:p>
          <a:p>
            <a:pPr fontAlgn="ctr"/>
            <a:r>
              <a:rPr lang="en-IN" dirty="0">
                <a:latin typeface="Times New Roman" panose="02020603050405020304" pitchFamily="18" charset="0"/>
                <a:cs typeface="Times New Roman" panose="02020603050405020304" pitchFamily="18" charset="0"/>
              </a:rPr>
              <a:t>11. Project management and Finance</a:t>
            </a:r>
          </a:p>
          <a:p>
            <a:pPr fontAlgn="ctr"/>
            <a:r>
              <a:rPr lang="en-IN" dirty="0">
                <a:latin typeface="Times New Roman" panose="02020603050405020304" pitchFamily="18" charset="0"/>
                <a:cs typeface="Times New Roman" panose="02020603050405020304" pitchFamily="18" charset="0"/>
              </a:rPr>
              <a:t>12. Life-long Learning</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796016"/>
            <a:ext cx="9144000" cy="69038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228600" y="2971800"/>
            <a:ext cx="8915400" cy="1824216"/>
          </a:xfrm>
        </p:spPr>
        <p:txBody>
          <a:bodyPr>
            <a:normAutofit/>
          </a:bodyPr>
          <a:lstStyle/>
          <a:p>
            <a:pPr lvl="0" algn="l">
              <a:spcBef>
                <a:spcPts val="0"/>
              </a:spcBef>
              <a:buClr>
                <a:schemeClr val="dk1"/>
              </a:buClr>
              <a:buSzPts val="3200"/>
            </a:pPr>
            <a:r>
              <a:rPr lang="en-GB" sz="26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72340" y="4834116"/>
            <a:ext cx="2438400" cy="614184"/>
          </a:xfrm>
          <a:prstGeom prst="rect">
            <a:avLst/>
          </a:prstGeom>
        </p:spPr>
      </p:pic>
      <p:sp>
        <p:nvSpPr>
          <p:cNvPr id="7" name="Rectangle 6"/>
          <p:cNvSpPr/>
          <p:nvPr/>
        </p:nvSpPr>
        <p:spPr>
          <a:xfrm>
            <a:off x="0" y="0"/>
            <a:ext cx="9144000" cy="1066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bg1"/>
                </a:solidFill>
                <a:latin typeface="Times New Roman" panose="02020603050405020304" pitchFamily="18" charset="0"/>
                <a:cs typeface="Times New Roman" panose="02020603050405020304" pitchFamily="18" charset="0"/>
              </a:rPr>
              <a:t>PSOs &amp; COs</a:t>
            </a:r>
            <a:endParaRPr lang="en-US" sz="2800" b="1" dirty="0">
              <a:latin typeface="Times New Roman" panose="02020603050405020304" pitchFamily="18" charset="0"/>
              <a:cs typeface="Times New Roman" panose="02020603050405020304" pitchFamily="18" charset="0"/>
            </a:endParaRPr>
          </a:p>
        </p:txBody>
      </p:sp>
      <p:sp>
        <p:nvSpPr>
          <p:cNvPr id="14" name="Rectangle 13"/>
          <p:cNvSpPr/>
          <p:nvPr/>
        </p:nvSpPr>
        <p:spPr>
          <a:xfrm>
            <a:off x="8458200" y="0"/>
            <a:ext cx="685800" cy="69293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64342" y="1143000"/>
            <a:ext cx="8915400" cy="3293209"/>
          </a:xfrm>
          <a:prstGeom prst="rect">
            <a:avLst/>
          </a:prstGeom>
          <a:noFill/>
        </p:spPr>
        <p:txBody>
          <a:bodyPr wrap="square" rtlCol="0">
            <a:spAutoFit/>
          </a:bodyPr>
          <a:lstStyle/>
          <a:p>
            <a:pPr fontAlgn="t"/>
            <a:r>
              <a:rPr lang="en-IN" sz="1600" b="1" dirty="0">
                <a:latin typeface="Times New Roman" panose="02020603050405020304" pitchFamily="18" charset="0"/>
                <a:cs typeface="Times New Roman" panose="02020603050405020304" pitchFamily="18" charset="0"/>
              </a:rPr>
              <a:t>PROGRAM SPECIFIC OBJECTIVES (PSOs)</a:t>
            </a:r>
            <a:endParaRPr lang="en-US" sz="1600" b="1" dirty="0">
              <a:latin typeface="Times New Roman" panose="02020603050405020304" pitchFamily="18" charset="0"/>
              <a:cs typeface="Times New Roman" panose="02020603050405020304" pitchFamily="18" charset="0"/>
            </a:endParaRPr>
          </a:p>
          <a:p>
            <a:pPr marL="285750" indent="-285750" fontAlgn="t">
              <a:buFont typeface="Arial" pitchFamily="34" charset="0"/>
              <a:buChar char="•"/>
            </a:pPr>
            <a:r>
              <a:rPr lang="en-US" sz="1600" dirty="0">
                <a:latin typeface="Times New Roman" panose="02020603050405020304" pitchFamily="18" charset="0"/>
                <a:cs typeface="Times New Roman" panose="02020603050405020304" pitchFamily="18" charset="0"/>
              </a:rPr>
              <a:t>Students of the Electronics and Communication Engineering Program 1. Shall have Potential to analyze, design, synthesize and provide technical solutions in the field of VLSI, Embedded Systems, Communication, Networking and Real Time Processing.</a:t>
            </a:r>
          </a:p>
          <a:p>
            <a:pPr marL="285750" indent="-285750" fontAlgn="t">
              <a:buFont typeface="Arial" pitchFamily="34" charset="0"/>
              <a:buChar char="•"/>
            </a:pPr>
            <a:r>
              <a:rPr lang="en-US" sz="1600" dirty="0">
                <a:latin typeface="Times New Roman" panose="02020603050405020304" pitchFamily="18" charset="0"/>
                <a:cs typeface="Times New Roman" panose="02020603050405020304" pitchFamily="18" charset="0"/>
              </a:rPr>
              <a:t> Shall exhibit leadership skills and pursue entrepreneurship and contribute in the field of Electronics and Communication Engineering.</a:t>
            </a:r>
            <a:endParaRPr lang="en-IN" sz="1600" dirty="0">
              <a:latin typeface="Times New Roman" panose="02020603050405020304" pitchFamily="18" charset="0"/>
              <a:cs typeface="Times New Roman" panose="02020603050405020304" pitchFamily="18" charset="0"/>
            </a:endParaRPr>
          </a:p>
          <a:p>
            <a:pPr fontAlgn="ctr"/>
            <a:r>
              <a:rPr lang="en-IN" sz="1600" b="1" dirty="0">
                <a:latin typeface="Times New Roman" panose="02020603050405020304" pitchFamily="18" charset="0"/>
                <a:cs typeface="Times New Roman" panose="02020603050405020304" pitchFamily="18" charset="0"/>
              </a:rPr>
              <a:t>COURSE OUTCOMES (COs)</a:t>
            </a:r>
          </a:p>
          <a:p>
            <a:pPr fontAlgn="t"/>
            <a:r>
              <a:rPr lang="en-US" sz="1600" dirty="0">
                <a:latin typeface="Times New Roman" panose="02020603050405020304" pitchFamily="18" charset="0"/>
                <a:cs typeface="Times New Roman" panose="02020603050405020304" pitchFamily="18" charset="0"/>
              </a:rPr>
              <a:t>CO1: Industry Practices, Processes, Techniques, technology, automation and other core   aspects of software industry. </a:t>
            </a:r>
          </a:p>
          <a:p>
            <a:pPr fontAlgn="t"/>
            <a:r>
              <a:rPr lang="en-US" sz="1600" dirty="0">
                <a:latin typeface="Times New Roman" panose="02020603050405020304" pitchFamily="18" charset="0"/>
                <a:cs typeface="Times New Roman" panose="02020603050405020304" pitchFamily="18" charset="0"/>
              </a:rPr>
              <a:t>CO2: Analyze, Design solutions to complex business problems</a:t>
            </a:r>
          </a:p>
          <a:p>
            <a:pPr fontAlgn="t"/>
            <a:r>
              <a:rPr lang="en-US" sz="1600" dirty="0">
                <a:latin typeface="Times New Roman" panose="02020603050405020304" pitchFamily="18" charset="0"/>
                <a:cs typeface="Times New Roman" panose="02020603050405020304" pitchFamily="18" charset="0"/>
              </a:rPr>
              <a:t>CO3: Build and deploy solutions for target platform</a:t>
            </a:r>
          </a:p>
          <a:p>
            <a:pPr fontAlgn="t"/>
            <a:r>
              <a:rPr lang="en-US" sz="1600" dirty="0">
                <a:latin typeface="Times New Roman" panose="02020603050405020304" pitchFamily="18" charset="0"/>
                <a:cs typeface="Times New Roman" panose="02020603050405020304" pitchFamily="18" charset="0"/>
              </a:rPr>
              <a:t>CO4: Preparation of Technical reports and presentation.</a:t>
            </a:r>
          </a:p>
          <a:p>
            <a:pPr marL="342900" indent="-342900" fontAlgn="t">
              <a:buFont typeface="+mj-lt"/>
              <a:buAutoNum type="arabicPeriod"/>
            </a:pP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796016"/>
            <a:ext cx="9144000" cy="69038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228600" y="2971800"/>
            <a:ext cx="8915400" cy="1824216"/>
          </a:xfrm>
        </p:spPr>
        <p:txBody>
          <a:bodyPr>
            <a:normAutofit/>
          </a:bodyPr>
          <a:lstStyle/>
          <a:p>
            <a:pPr lvl="0" algn="l">
              <a:spcBef>
                <a:spcPts val="0"/>
              </a:spcBef>
              <a:buClr>
                <a:schemeClr val="dk1"/>
              </a:buClr>
              <a:buSzPts val="3200"/>
            </a:pPr>
            <a:r>
              <a:rPr lang="en-GB" sz="26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72340" y="4834116"/>
            <a:ext cx="2438400" cy="614184"/>
          </a:xfrm>
          <a:prstGeom prst="rect">
            <a:avLst/>
          </a:prstGeom>
        </p:spPr>
      </p:pic>
      <p:sp>
        <p:nvSpPr>
          <p:cNvPr id="7" name="Rectangle 6"/>
          <p:cNvSpPr/>
          <p:nvPr/>
        </p:nvSpPr>
        <p:spPr>
          <a:xfrm>
            <a:off x="0" y="0"/>
            <a:ext cx="9144000" cy="1066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bg1"/>
                </a:solidFill>
                <a:latin typeface="Times New Roman" panose="02020603050405020304" pitchFamily="18" charset="0"/>
                <a:cs typeface="Times New Roman" panose="02020603050405020304" pitchFamily="18" charset="0"/>
              </a:rPr>
              <a:t>CO-PO-PSO  MAPPING</a:t>
            </a:r>
            <a:endParaRPr lang="en-US" sz="2800" b="1" dirty="0">
              <a:latin typeface="Times New Roman" panose="02020603050405020304" pitchFamily="18" charset="0"/>
              <a:cs typeface="Times New Roman" panose="02020603050405020304" pitchFamily="18" charset="0"/>
            </a:endParaRPr>
          </a:p>
        </p:txBody>
      </p:sp>
      <p:sp>
        <p:nvSpPr>
          <p:cNvPr id="14" name="Rectangle 13"/>
          <p:cNvSpPr/>
          <p:nvPr/>
        </p:nvSpPr>
        <p:spPr>
          <a:xfrm>
            <a:off x="8458200" y="0"/>
            <a:ext cx="685800" cy="69293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Content Placeholder 5"/>
          <p:cNvGraphicFramePr/>
          <p:nvPr>
            <p:extLst>
              <p:ext uri="{D42A27DB-BD31-4B8C-83A1-F6EECF244321}">
                <p14:modId xmlns:p14="http://schemas.microsoft.com/office/powerpoint/2010/main" val="901228354"/>
              </p:ext>
            </p:extLst>
          </p:nvPr>
        </p:nvGraphicFramePr>
        <p:xfrm>
          <a:off x="195207" y="1524000"/>
          <a:ext cx="8753586" cy="2971802"/>
        </p:xfrm>
        <a:graphic>
          <a:graphicData uri="http://schemas.openxmlformats.org/drawingml/2006/table">
            <a:tbl>
              <a:tblPr firstRow="1" bandRow="1">
                <a:tableStyleId>{5C22544A-7EE6-4342-B048-85BDC9FD1C3A}</a:tableStyleId>
              </a:tblPr>
              <a:tblGrid>
                <a:gridCol w="590859">
                  <a:extLst>
                    <a:ext uri="{9D8B030D-6E8A-4147-A177-3AD203B41FA5}">
                      <a16:colId xmlns:a16="http://schemas.microsoft.com/office/drawing/2014/main" val="20000"/>
                    </a:ext>
                  </a:extLst>
                </a:gridCol>
                <a:gridCol w="547782">
                  <a:extLst>
                    <a:ext uri="{9D8B030D-6E8A-4147-A177-3AD203B41FA5}">
                      <a16:colId xmlns:a16="http://schemas.microsoft.com/office/drawing/2014/main" val="20001"/>
                    </a:ext>
                  </a:extLst>
                </a:gridCol>
                <a:gridCol w="570928">
                  <a:extLst>
                    <a:ext uri="{9D8B030D-6E8A-4147-A177-3AD203B41FA5}">
                      <a16:colId xmlns:a16="http://schemas.microsoft.com/office/drawing/2014/main" val="20002"/>
                    </a:ext>
                  </a:extLst>
                </a:gridCol>
                <a:gridCol w="569642">
                  <a:extLst>
                    <a:ext uri="{9D8B030D-6E8A-4147-A177-3AD203B41FA5}">
                      <a16:colId xmlns:a16="http://schemas.microsoft.com/office/drawing/2014/main" val="20003"/>
                    </a:ext>
                  </a:extLst>
                </a:gridCol>
                <a:gridCol w="570285">
                  <a:extLst>
                    <a:ext uri="{9D8B030D-6E8A-4147-A177-3AD203B41FA5}">
                      <a16:colId xmlns:a16="http://schemas.microsoft.com/office/drawing/2014/main" val="20004"/>
                    </a:ext>
                  </a:extLst>
                </a:gridCol>
                <a:gridCol w="568999">
                  <a:extLst>
                    <a:ext uri="{9D8B030D-6E8A-4147-A177-3AD203B41FA5}">
                      <a16:colId xmlns:a16="http://schemas.microsoft.com/office/drawing/2014/main" val="20005"/>
                    </a:ext>
                  </a:extLst>
                </a:gridCol>
                <a:gridCol w="570285">
                  <a:extLst>
                    <a:ext uri="{9D8B030D-6E8A-4147-A177-3AD203B41FA5}">
                      <a16:colId xmlns:a16="http://schemas.microsoft.com/office/drawing/2014/main" val="20006"/>
                    </a:ext>
                  </a:extLst>
                </a:gridCol>
                <a:gridCol w="569642">
                  <a:extLst>
                    <a:ext uri="{9D8B030D-6E8A-4147-A177-3AD203B41FA5}">
                      <a16:colId xmlns:a16="http://schemas.microsoft.com/office/drawing/2014/main" val="20007"/>
                    </a:ext>
                  </a:extLst>
                </a:gridCol>
                <a:gridCol w="569642">
                  <a:extLst>
                    <a:ext uri="{9D8B030D-6E8A-4147-A177-3AD203B41FA5}">
                      <a16:colId xmlns:a16="http://schemas.microsoft.com/office/drawing/2014/main" val="20008"/>
                    </a:ext>
                  </a:extLst>
                </a:gridCol>
                <a:gridCol w="570285">
                  <a:extLst>
                    <a:ext uri="{9D8B030D-6E8A-4147-A177-3AD203B41FA5}">
                      <a16:colId xmlns:a16="http://schemas.microsoft.com/office/drawing/2014/main" val="20009"/>
                    </a:ext>
                  </a:extLst>
                </a:gridCol>
                <a:gridCol w="682799">
                  <a:extLst>
                    <a:ext uri="{9D8B030D-6E8A-4147-A177-3AD203B41FA5}">
                      <a16:colId xmlns:a16="http://schemas.microsoft.com/office/drawing/2014/main" val="20010"/>
                    </a:ext>
                  </a:extLst>
                </a:gridCol>
                <a:gridCol w="638437">
                  <a:extLst>
                    <a:ext uri="{9D8B030D-6E8A-4147-A177-3AD203B41FA5}">
                      <a16:colId xmlns:a16="http://schemas.microsoft.com/office/drawing/2014/main" val="20011"/>
                    </a:ext>
                  </a:extLst>
                </a:gridCol>
                <a:gridCol w="630078">
                  <a:extLst>
                    <a:ext uri="{9D8B030D-6E8A-4147-A177-3AD203B41FA5}">
                      <a16:colId xmlns:a16="http://schemas.microsoft.com/office/drawing/2014/main" val="20012"/>
                    </a:ext>
                  </a:extLst>
                </a:gridCol>
                <a:gridCol w="588930">
                  <a:extLst>
                    <a:ext uri="{9D8B030D-6E8A-4147-A177-3AD203B41FA5}">
                      <a16:colId xmlns:a16="http://schemas.microsoft.com/office/drawing/2014/main" val="20013"/>
                    </a:ext>
                  </a:extLst>
                </a:gridCol>
                <a:gridCol w="514993">
                  <a:extLst>
                    <a:ext uri="{9D8B030D-6E8A-4147-A177-3AD203B41FA5}">
                      <a16:colId xmlns:a16="http://schemas.microsoft.com/office/drawing/2014/main" val="20014"/>
                    </a:ext>
                  </a:extLst>
                </a:gridCol>
              </a:tblGrid>
              <a:tr h="776482">
                <a:tc>
                  <a:txBody>
                    <a:bodyPr/>
                    <a:lstStyle/>
                    <a:p>
                      <a:pPr algn="ctr"/>
                      <a:r>
                        <a:rPr lang="en-GB" sz="1400" dirty="0">
                          <a:latin typeface="Times New Roman" panose="02020603050405020304" pitchFamily="18" charset="0"/>
                          <a:cs typeface="Times New Roman" panose="02020603050405020304" pitchFamily="18" charset="0"/>
                        </a:rPr>
                        <a:t>CO</a:t>
                      </a:r>
                      <a:endParaRPr lang="en-US" sz="140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dirty="0">
                          <a:latin typeface="Times New Roman" panose="02020603050405020304" pitchFamily="18" charset="0"/>
                          <a:cs typeface="Times New Roman" panose="02020603050405020304" pitchFamily="18" charset="0"/>
                        </a:rPr>
                        <a:t>PO1</a:t>
                      </a:r>
                      <a:endParaRPr lang="en-US" sz="140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dirty="0">
                          <a:latin typeface="Times New Roman" panose="02020603050405020304" pitchFamily="18" charset="0"/>
                          <a:cs typeface="Times New Roman" panose="02020603050405020304" pitchFamily="18" charset="0"/>
                        </a:rPr>
                        <a:t>PO2</a:t>
                      </a:r>
                      <a:endParaRPr lang="en-US" sz="140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dirty="0">
                          <a:latin typeface="Times New Roman" panose="02020603050405020304" pitchFamily="18" charset="0"/>
                          <a:cs typeface="Times New Roman" panose="02020603050405020304" pitchFamily="18" charset="0"/>
                        </a:rPr>
                        <a:t>PO3</a:t>
                      </a:r>
                      <a:endParaRPr lang="en-US" sz="140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dirty="0">
                          <a:latin typeface="Times New Roman" panose="02020603050405020304" pitchFamily="18" charset="0"/>
                          <a:cs typeface="Times New Roman" panose="02020603050405020304" pitchFamily="18" charset="0"/>
                        </a:rPr>
                        <a:t>PO4</a:t>
                      </a:r>
                      <a:endParaRPr lang="en-US" sz="140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dirty="0">
                          <a:latin typeface="Times New Roman" panose="02020603050405020304" pitchFamily="18" charset="0"/>
                          <a:cs typeface="Times New Roman" panose="02020603050405020304" pitchFamily="18" charset="0"/>
                        </a:rPr>
                        <a:t>PO5</a:t>
                      </a:r>
                      <a:endParaRPr lang="en-US" sz="140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dirty="0">
                          <a:latin typeface="Times New Roman" panose="02020603050405020304" pitchFamily="18" charset="0"/>
                          <a:cs typeface="Times New Roman" panose="02020603050405020304" pitchFamily="18" charset="0"/>
                        </a:rPr>
                        <a:t>PO6</a:t>
                      </a:r>
                      <a:endParaRPr lang="en-US" sz="140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dirty="0">
                          <a:latin typeface="Times New Roman" panose="02020603050405020304" pitchFamily="18" charset="0"/>
                          <a:cs typeface="Times New Roman" panose="02020603050405020304" pitchFamily="18" charset="0"/>
                        </a:rPr>
                        <a:t>PO7</a:t>
                      </a:r>
                      <a:endParaRPr lang="en-US" sz="140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dirty="0">
                          <a:latin typeface="Times New Roman" panose="02020603050405020304" pitchFamily="18" charset="0"/>
                          <a:cs typeface="Times New Roman" panose="02020603050405020304" pitchFamily="18" charset="0"/>
                        </a:rPr>
                        <a:t>PO8</a:t>
                      </a:r>
                      <a:endParaRPr lang="en-US" sz="140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dirty="0">
                          <a:latin typeface="Times New Roman" panose="02020603050405020304" pitchFamily="18" charset="0"/>
                          <a:cs typeface="Times New Roman" panose="02020603050405020304" pitchFamily="18" charset="0"/>
                        </a:rPr>
                        <a:t>PO9</a:t>
                      </a:r>
                      <a:endParaRPr lang="en-US" sz="140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dirty="0">
                          <a:latin typeface="Times New Roman" panose="02020603050405020304" pitchFamily="18" charset="0"/>
                          <a:cs typeface="Times New Roman" panose="02020603050405020304" pitchFamily="18" charset="0"/>
                        </a:rPr>
                        <a:t>PO10</a:t>
                      </a:r>
                      <a:endParaRPr lang="en-US" sz="140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dirty="0">
                          <a:latin typeface="Times New Roman" panose="02020603050405020304" pitchFamily="18" charset="0"/>
                          <a:cs typeface="Times New Roman" panose="02020603050405020304" pitchFamily="18" charset="0"/>
                        </a:rPr>
                        <a:t>PO11</a:t>
                      </a:r>
                      <a:endParaRPr lang="en-US" sz="140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dirty="0">
                          <a:latin typeface="Times New Roman" panose="02020603050405020304" pitchFamily="18" charset="0"/>
                          <a:cs typeface="Times New Roman" panose="02020603050405020304" pitchFamily="18" charset="0"/>
                        </a:rPr>
                        <a:t>PO12</a:t>
                      </a:r>
                      <a:endParaRPr lang="en-US" sz="140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dirty="0">
                          <a:latin typeface="Times New Roman" panose="02020603050405020304" pitchFamily="18" charset="0"/>
                          <a:cs typeface="Times New Roman" panose="02020603050405020304" pitchFamily="18" charset="0"/>
                        </a:rPr>
                        <a:t>PSO1</a:t>
                      </a:r>
                      <a:endParaRPr lang="en-US" sz="140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dirty="0">
                          <a:latin typeface="Times New Roman" panose="02020603050405020304" pitchFamily="18" charset="0"/>
                          <a:cs typeface="Times New Roman" panose="02020603050405020304" pitchFamily="18" charset="0"/>
                        </a:rPr>
                        <a:t>PSO2</a:t>
                      </a:r>
                      <a:endParaRPr lang="en-US"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r h="548628">
                <a:tc>
                  <a:txBody>
                    <a:bodyPr/>
                    <a:lstStyle/>
                    <a:p>
                      <a:r>
                        <a:rPr lang="en-GB" sz="1400" dirty="0">
                          <a:latin typeface="Times New Roman" panose="02020603050405020304" pitchFamily="18" charset="0"/>
                          <a:cs typeface="Times New Roman" panose="02020603050405020304" pitchFamily="18" charset="0"/>
                        </a:rPr>
                        <a:t>CO1</a:t>
                      </a:r>
                      <a:endParaRPr lang="en-US" sz="1400" dirty="0">
                        <a:latin typeface="Times New Roman" panose="02020603050405020304" pitchFamily="18" charset="0"/>
                        <a:cs typeface="Times New Roman" panose="02020603050405020304" pitchFamily="18" charset="0"/>
                      </a:endParaRPr>
                    </a:p>
                  </a:txBody>
                  <a:tcPr anchor="ctr"/>
                </a:tc>
                <a:tc>
                  <a:txBody>
                    <a:bodyPr/>
                    <a:lstStyle/>
                    <a:p>
                      <a:pPr marL="0" marR="0" algn="ctr" fontAlgn="ctr">
                        <a:lnSpc>
                          <a:spcPct val="115000"/>
                        </a:lnSpc>
                        <a:spcBef>
                          <a:spcPts val="0"/>
                        </a:spcBef>
                        <a:spcAft>
                          <a:spcPts val="1000"/>
                        </a:spcAft>
                      </a:pPr>
                      <a:r>
                        <a:rPr lang="en-US" sz="1100" dirty="0">
                          <a:solidFill>
                            <a:srgbClr val="000000"/>
                          </a:solidFill>
                          <a:effectLst/>
                          <a:latin typeface="Calibri"/>
                          <a:ea typeface="Calibri"/>
                          <a:cs typeface="Times New Roman"/>
                        </a:rPr>
                        <a:t>3</a:t>
                      </a:r>
                      <a:endParaRPr lang="en-US" sz="1100" dirty="0">
                        <a:effectLst/>
                        <a:latin typeface="Calibri"/>
                        <a:ea typeface="Calibri"/>
                        <a:cs typeface="Times New Roman"/>
                      </a:endParaRPr>
                    </a:p>
                  </a:txBody>
                  <a:tcPr marL="68580" marR="68580" marT="0" marB="0" anchor="ctr"/>
                </a:tc>
                <a:tc>
                  <a:txBody>
                    <a:bodyPr/>
                    <a:lstStyle/>
                    <a:p>
                      <a:pPr marL="0" marR="0" algn="ctr" fontAlgn="ctr">
                        <a:lnSpc>
                          <a:spcPct val="115000"/>
                        </a:lnSpc>
                        <a:spcBef>
                          <a:spcPts val="0"/>
                        </a:spcBef>
                        <a:spcAft>
                          <a:spcPts val="1000"/>
                        </a:spcAft>
                      </a:pPr>
                      <a:r>
                        <a:rPr lang="en-US" sz="1100" dirty="0">
                          <a:solidFill>
                            <a:srgbClr val="000000"/>
                          </a:solidFill>
                          <a:effectLst/>
                          <a:latin typeface="Calibri"/>
                          <a:ea typeface="Calibri"/>
                          <a:cs typeface="Times New Roman"/>
                        </a:rPr>
                        <a:t>2</a:t>
                      </a:r>
                      <a:endParaRPr lang="en-US" sz="1100" dirty="0">
                        <a:effectLst/>
                        <a:latin typeface="Calibri"/>
                        <a:ea typeface="Calibri"/>
                        <a:cs typeface="Times New Roman"/>
                      </a:endParaRPr>
                    </a:p>
                  </a:txBody>
                  <a:tcPr marL="68580" marR="68580" marT="0" marB="0" anchor="ctr"/>
                </a:tc>
                <a:tc>
                  <a:txBody>
                    <a:bodyPr/>
                    <a:lstStyle/>
                    <a:p>
                      <a:pPr marL="0" marR="0" algn="ctr" fontAlgn="ctr">
                        <a:lnSpc>
                          <a:spcPct val="115000"/>
                        </a:lnSpc>
                        <a:spcBef>
                          <a:spcPts val="0"/>
                        </a:spcBef>
                        <a:spcAft>
                          <a:spcPts val="1000"/>
                        </a:spcAft>
                      </a:pPr>
                      <a:r>
                        <a:rPr lang="en-US" sz="1100" dirty="0">
                          <a:solidFill>
                            <a:srgbClr val="000000"/>
                          </a:solidFill>
                          <a:effectLst/>
                          <a:latin typeface="Calibri"/>
                          <a:ea typeface="Calibri"/>
                          <a:cs typeface="Times New Roman"/>
                        </a:rPr>
                        <a:t>2</a:t>
                      </a:r>
                      <a:endParaRPr lang="en-US" sz="1100" dirty="0">
                        <a:effectLst/>
                        <a:latin typeface="Calibri"/>
                        <a:ea typeface="Calibri"/>
                        <a:cs typeface="Times New Roman"/>
                      </a:endParaRPr>
                    </a:p>
                  </a:txBody>
                  <a:tcPr marL="68580" marR="68580" marT="0" marB="0" anchor="ctr"/>
                </a:tc>
                <a:tc>
                  <a:txBody>
                    <a:bodyPr/>
                    <a:lstStyle/>
                    <a:p>
                      <a:pPr marL="0" marR="0" algn="ctr" fontAlgn="ctr">
                        <a:lnSpc>
                          <a:spcPct val="115000"/>
                        </a:lnSpc>
                        <a:spcBef>
                          <a:spcPts val="0"/>
                        </a:spcBef>
                        <a:spcAft>
                          <a:spcPts val="1000"/>
                        </a:spcAft>
                      </a:pPr>
                      <a:r>
                        <a:rPr lang="en-US" sz="1100" dirty="0">
                          <a:solidFill>
                            <a:srgbClr val="000000"/>
                          </a:solidFill>
                          <a:effectLst/>
                          <a:latin typeface="Calibri"/>
                          <a:ea typeface="Calibri"/>
                          <a:cs typeface="Times New Roman"/>
                        </a:rPr>
                        <a:t>2</a:t>
                      </a:r>
                      <a:endParaRPr lang="en-US" sz="1100" dirty="0">
                        <a:effectLst/>
                        <a:latin typeface="Calibri"/>
                        <a:ea typeface="Calibri"/>
                        <a:cs typeface="Times New Roman"/>
                      </a:endParaRPr>
                    </a:p>
                  </a:txBody>
                  <a:tcPr marL="68580" marR="68580" marT="0" marB="0" anchor="ctr"/>
                </a:tc>
                <a:tc>
                  <a:txBody>
                    <a:bodyPr/>
                    <a:lstStyle/>
                    <a:p>
                      <a:pPr marL="0" marR="0" algn="ctr" fontAlgn="ctr">
                        <a:lnSpc>
                          <a:spcPct val="115000"/>
                        </a:lnSpc>
                        <a:spcBef>
                          <a:spcPts val="0"/>
                        </a:spcBef>
                        <a:spcAft>
                          <a:spcPts val="1000"/>
                        </a:spcAft>
                      </a:pPr>
                      <a:r>
                        <a:rPr lang="en-US" sz="1100" dirty="0">
                          <a:solidFill>
                            <a:srgbClr val="000000"/>
                          </a:solidFill>
                          <a:effectLst/>
                          <a:latin typeface="Calibri"/>
                          <a:ea typeface="Calibri"/>
                          <a:cs typeface="Times New Roman"/>
                        </a:rPr>
                        <a:t>3</a:t>
                      </a:r>
                      <a:endParaRPr lang="en-US" sz="1100" dirty="0">
                        <a:effectLst/>
                        <a:latin typeface="Calibri"/>
                        <a:ea typeface="Calibri"/>
                        <a:cs typeface="Times New Roman"/>
                      </a:endParaRPr>
                    </a:p>
                  </a:txBody>
                  <a:tcPr marL="68580" marR="68580" marT="0" marB="0" anchor="ctr"/>
                </a:tc>
                <a:tc>
                  <a:txBody>
                    <a:bodyPr/>
                    <a:lstStyle/>
                    <a:p>
                      <a:pPr marL="0" marR="0" algn="ctr" fontAlgn="ctr">
                        <a:lnSpc>
                          <a:spcPct val="115000"/>
                        </a:lnSpc>
                        <a:spcBef>
                          <a:spcPts val="0"/>
                        </a:spcBef>
                        <a:spcAft>
                          <a:spcPts val="1000"/>
                        </a:spcAft>
                      </a:pPr>
                      <a:r>
                        <a:rPr lang="en-US" sz="1100" dirty="0">
                          <a:solidFill>
                            <a:srgbClr val="000000"/>
                          </a:solidFill>
                          <a:effectLst/>
                          <a:latin typeface="Calibri"/>
                          <a:ea typeface="Calibri"/>
                          <a:cs typeface="Times New Roman"/>
                        </a:rPr>
                        <a:t>2</a:t>
                      </a:r>
                      <a:endParaRPr lang="en-US" sz="1100" dirty="0">
                        <a:effectLst/>
                        <a:latin typeface="Calibri"/>
                        <a:ea typeface="Calibri"/>
                        <a:cs typeface="Times New Roman"/>
                      </a:endParaRPr>
                    </a:p>
                  </a:txBody>
                  <a:tcPr marL="68580" marR="68580" marT="0" marB="0" anchor="ctr"/>
                </a:tc>
                <a:tc>
                  <a:txBody>
                    <a:bodyPr/>
                    <a:lstStyle/>
                    <a:p>
                      <a:pPr marL="0" marR="0" algn="ctr" fontAlgn="ctr">
                        <a:lnSpc>
                          <a:spcPct val="115000"/>
                        </a:lnSpc>
                        <a:spcBef>
                          <a:spcPts val="0"/>
                        </a:spcBef>
                        <a:spcAft>
                          <a:spcPts val="1000"/>
                        </a:spcAft>
                      </a:pPr>
                      <a:r>
                        <a:rPr lang="en-US" sz="1100" dirty="0">
                          <a:solidFill>
                            <a:srgbClr val="000000"/>
                          </a:solidFill>
                          <a:effectLst/>
                          <a:latin typeface="Calibri"/>
                          <a:ea typeface="Calibri"/>
                          <a:cs typeface="Times New Roman"/>
                        </a:rPr>
                        <a:t>2</a:t>
                      </a:r>
                      <a:endParaRPr lang="en-US" sz="1100" dirty="0">
                        <a:effectLst/>
                        <a:latin typeface="Calibri"/>
                        <a:ea typeface="Calibri"/>
                        <a:cs typeface="Times New Roman"/>
                      </a:endParaRPr>
                    </a:p>
                  </a:txBody>
                  <a:tcPr marL="68580" marR="68580" marT="0" marB="0" anchor="ctr"/>
                </a:tc>
                <a:tc>
                  <a:txBody>
                    <a:bodyPr/>
                    <a:lstStyle/>
                    <a:p>
                      <a:pPr marL="0" marR="0" algn="ctr" fontAlgn="ctr">
                        <a:lnSpc>
                          <a:spcPct val="115000"/>
                        </a:lnSpc>
                        <a:spcBef>
                          <a:spcPts val="0"/>
                        </a:spcBef>
                        <a:spcAft>
                          <a:spcPts val="1000"/>
                        </a:spcAft>
                      </a:pPr>
                      <a:r>
                        <a:rPr lang="en-US" sz="1100" dirty="0">
                          <a:solidFill>
                            <a:srgbClr val="000000"/>
                          </a:solidFill>
                          <a:effectLst/>
                          <a:latin typeface="Calibri"/>
                          <a:ea typeface="Calibri"/>
                          <a:cs typeface="Times New Roman"/>
                        </a:rPr>
                        <a:t>2</a:t>
                      </a:r>
                      <a:endParaRPr lang="en-US" sz="1100" dirty="0">
                        <a:effectLst/>
                        <a:latin typeface="Calibri"/>
                        <a:ea typeface="Calibri"/>
                        <a:cs typeface="Times New Roman"/>
                      </a:endParaRPr>
                    </a:p>
                  </a:txBody>
                  <a:tcPr marL="68580" marR="68580" marT="0" marB="0" anchor="ctr"/>
                </a:tc>
                <a:tc>
                  <a:txBody>
                    <a:bodyPr/>
                    <a:lstStyle/>
                    <a:p>
                      <a:pPr marL="0" marR="0" algn="ctr" fontAlgn="ctr">
                        <a:lnSpc>
                          <a:spcPct val="115000"/>
                        </a:lnSpc>
                        <a:spcBef>
                          <a:spcPts val="0"/>
                        </a:spcBef>
                        <a:spcAft>
                          <a:spcPts val="1000"/>
                        </a:spcAft>
                      </a:pPr>
                      <a:r>
                        <a:rPr lang="en-US" sz="1100" dirty="0">
                          <a:solidFill>
                            <a:srgbClr val="000000"/>
                          </a:solidFill>
                          <a:effectLst/>
                          <a:latin typeface="Calibri"/>
                          <a:ea typeface="Calibri"/>
                          <a:cs typeface="Times New Roman"/>
                        </a:rPr>
                        <a:t>1</a:t>
                      </a:r>
                      <a:endParaRPr lang="en-US" sz="1100" dirty="0">
                        <a:effectLst/>
                        <a:latin typeface="Calibri"/>
                        <a:ea typeface="Calibri"/>
                        <a:cs typeface="Times New Roman"/>
                      </a:endParaRPr>
                    </a:p>
                  </a:txBody>
                  <a:tcPr marL="68580" marR="68580" marT="0" marB="0" anchor="ctr"/>
                </a:tc>
                <a:tc>
                  <a:txBody>
                    <a:bodyPr/>
                    <a:lstStyle/>
                    <a:p>
                      <a:pPr marL="0" marR="0" algn="ctr" fontAlgn="ctr">
                        <a:lnSpc>
                          <a:spcPct val="115000"/>
                        </a:lnSpc>
                        <a:spcBef>
                          <a:spcPts val="0"/>
                        </a:spcBef>
                        <a:spcAft>
                          <a:spcPts val="1000"/>
                        </a:spcAft>
                      </a:pPr>
                      <a:r>
                        <a:rPr lang="en-US" sz="1100" dirty="0">
                          <a:solidFill>
                            <a:srgbClr val="000000"/>
                          </a:solidFill>
                          <a:effectLst/>
                          <a:latin typeface="Calibri"/>
                          <a:ea typeface="Calibri"/>
                          <a:cs typeface="Times New Roman"/>
                        </a:rPr>
                        <a:t>1</a:t>
                      </a:r>
                      <a:endParaRPr lang="en-US" sz="1100" dirty="0">
                        <a:effectLst/>
                        <a:latin typeface="Calibri"/>
                        <a:ea typeface="Calibri"/>
                        <a:cs typeface="Times New Roman"/>
                      </a:endParaRPr>
                    </a:p>
                  </a:txBody>
                  <a:tcPr marL="68580" marR="68580" marT="0" marB="0" anchor="ctr"/>
                </a:tc>
                <a:tc>
                  <a:txBody>
                    <a:bodyPr/>
                    <a:lstStyle/>
                    <a:p>
                      <a:pPr marL="0" marR="0" algn="ctr" fontAlgn="ctr">
                        <a:lnSpc>
                          <a:spcPct val="115000"/>
                        </a:lnSpc>
                        <a:spcBef>
                          <a:spcPts val="0"/>
                        </a:spcBef>
                        <a:spcAft>
                          <a:spcPts val="1000"/>
                        </a:spcAft>
                      </a:pPr>
                      <a:r>
                        <a:rPr lang="en-US" sz="1100" dirty="0">
                          <a:solidFill>
                            <a:srgbClr val="000000"/>
                          </a:solidFill>
                          <a:effectLst/>
                          <a:latin typeface="Calibri"/>
                          <a:ea typeface="Calibri"/>
                          <a:cs typeface="Times New Roman"/>
                        </a:rPr>
                        <a:t>2</a:t>
                      </a:r>
                      <a:endParaRPr lang="en-US" sz="1100" dirty="0">
                        <a:effectLst/>
                        <a:latin typeface="Calibri"/>
                        <a:ea typeface="Calibri"/>
                        <a:cs typeface="Times New Roman"/>
                      </a:endParaRPr>
                    </a:p>
                  </a:txBody>
                  <a:tcPr marL="68580" marR="68580" marT="0" marB="0" anchor="ctr"/>
                </a:tc>
                <a:tc>
                  <a:txBody>
                    <a:bodyPr/>
                    <a:lstStyle/>
                    <a:p>
                      <a:pPr marL="0" marR="0" algn="ctr" fontAlgn="ctr">
                        <a:lnSpc>
                          <a:spcPct val="115000"/>
                        </a:lnSpc>
                        <a:spcBef>
                          <a:spcPts val="0"/>
                        </a:spcBef>
                        <a:spcAft>
                          <a:spcPts val="1000"/>
                        </a:spcAft>
                      </a:pPr>
                      <a:r>
                        <a:rPr lang="en-US" sz="1100">
                          <a:solidFill>
                            <a:srgbClr val="000000"/>
                          </a:solidFill>
                          <a:effectLst/>
                          <a:latin typeface="Calibri"/>
                          <a:ea typeface="Calibri"/>
                          <a:cs typeface="Times New Roman"/>
                        </a:rPr>
                        <a:t>3</a:t>
                      </a:r>
                      <a:endParaRPr lang="en-US" sz="1100" dirty="0">
                        <a:effectLst/>
                        <a:latin typeface="Calibri"/>
                        <a:ea typeface="Calibri"/>
                        <a:cs typeface="Times New Roman"/>
                      </a:endParaRPr>
                    </a:p>
                  </a:txBody>
                  <a:tcPr marL="68580" marR="68580" marT="0" marB="0" anchor="ctr"/>
                </a:tc>
                <a:tc>
                  <a:txBody>
                    <a:bodyPr/>
                    <a:lstStyle/>
                    <a:p>
                      <a:pPr marL="0" marR="0" algn="ctr" fontAlgn="ctr">
                        <a:lnSpc>
                          <a:spcPct val="115000"/>
                        </a:lnSpc>
                        <a:spcBef>
                          <a:spcPts val="0"/>
                        </a:spcBef>
                        <a:spcAft>
                          <a:spcPts val="1000"/>
                        </a:spcAft>
                      </a:pPr>
                      <a:r>
                        <a:rPr lang="en-US" sz="1100" dirty="0">
                          <a:solidFill>
                            <a:srgbClr val="000000"/>
                          </a:solidFill>
                          <a:effectLst/>
                          <a:latin typeface="Calibri"/>
                          <a:ea typeface="SimSun"/>
                          <a:cs typeface="Calibri"/>
                        </a:rPr>
                        <a:t>1</a:t>
                      </a:r>
                      <a:endParaRPr lang="en-US" sz="1100" dirty="0">
                        <a:effectLst/>
                        <a:latin typeface="Calibri"/>
                        <a:ea typeface="Calibri"/>
                        <a:cs typeface="Times New Roman"/>
                      </a:endParaRPr>
                    </a:p>
                  </a:txBody>
                  <a:tcPr marL="68580" marR="68580" marT="0" marB="0" anchor="ctr"/>
                </a:tc>
                <a:tc>
                  <a:txBody>
                    <a:bodyPr/>
                    <a:lstStyle/>
                    <a:p>
                      <a:pPr marL="0" marR="0" algn="ctr" fontAlgn="ctr">
                        <a:lnSpc>
                          <a:spcPct val="115000"/>
                        </a:lnSpc>
                        <a:spcBef>
                          <a:spcPts val="0"/>
                        </a:spcBef>
                        <a:spcAft>
                          <a:spcPts val="1000"/>
                        </a:spcAft>
                      </a:pPr>
                      <a:r>
                        <a:rPr lang="en-US" sz="1100" dirty="0">
                          <a:solidFill>
                            <a:srgbClr val="000000"/>
                          </a:solidFill>
                          <a:effectLst/>
                          <a:latin typeface="Calibri"/>
                          <a:ea typeface="SimSun"/>
                          <a:cs typeface="Calibri"/>
                        </a:rPr>
                        <a:t>1</a:t>
                      </a:r>
                      <a:endParaRPr lang="en-US" sz="1100" dirty="0">
                        <a:effectLst/>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549436">
                <a:tc>
                  <a:txBody>
                    <a:bodyPr/>
                    <a:lstStyle/>
                    <a:p>
                      <a:r>
                        <a:rPr lang="en-GB" sz="1400" dirty="0">
                          <a:latin typeface="Times New Roman" panose="02020603050405020304" pitchFamily="18" charset="0"/>
                          <a:cs typeface="Times New Roman" panose="02020603050405020304" pitchFamily="18" charset="0"/>
                        </a:rPr>
                        <a:t>CO2</a:t>
                      </a:r>
                      <a:endParaRPr lang="en-US" sz="1400" dirty="0">
                        <a:latin typeface="Times New Roman" panose="02020603050405020304" pitchFamily="18" charset="0"/>
                        <a:cs typeface="Times New Roman" panose="02020603050405020304" pitchFamily="18" charset="0"/>
                      </a:endParaRPr>
                    </a:p>
                  </a:txBody>
                  <a:tcPr anchor="ctr"/>
                </a:tc>
                <a:tc>
                  <a:txBody>
                    <a:bodyPr/>
                    <a:lstStyle/>
                    <a:p>
                      <a:pPr marL="0" marR="0" algn="ctr" fontAlgn="ctr">
                        <a:lnSpc>
                          <a:spcPct val="115000"/>
                        </a:lnSpc>
                        <a:spcBef>
                          <a:spcPts val="0"/>
                        </a:spcBef>
                        <a:spcAft>
                          <a:spcPts val="1000"/>
                        </a:spcAft>
                      </a:pPr>
                      <a:r>
                        <a:rPr lang="en-US" sz="1100">
                          <a:solidFill>
                            <a:srgbClr val="000000"/>
                          </a:solidFill>
                          <a:effectLst/>
                          <a:latin typeface="Calibri"/>
                          <a:ea typeface="Calibri"/>
                          <a:cs typeface="Times New Roman"/>
                        </a:rPr>
                        <a:t>2</a:t>
                      </a:r>
                      <a:endParaRPr lang="en-US" sz="1100">
                        <a:effectLst/>
                        <a:latin typeface="Calibri"/>
                        <a:ea typeface="Calibri"/>
                        <a:cs typeface="Times New Roman"/>
                      </a:endParaRPr>
                    </a:p>
                  </a:txBody>
                  <a:tcPr marL="68580" marR="68580" marT="0" marB="0" anchor="ctr"/>
                </a:tc>
                <a:tc>
                  <a:txBody>
                    <a:bodyPr/>
                    <a:lstStyle/>
                    <a:p>
                      <a:pPr marL="0" marR="0" algn="ctr" fontAlgn="ctr">
                        <a:lnSpc>
                          <a:spcPct val="115000"/>
                        </a:lnSpc>
                        <a:spcBef>
                          <a:spcPts val="0"/>
                        </a:spcBef>
                        <a:spcAft>
                          <a:spcPts val="1000"/>
                        </a:spcAft>
                      </a:pPr>
                      <a:r>
                        <a:rPr lang="en-US" sz="1100" dirty="0">
                          <a:solidFill>
                            <a:srgbClr val="000000"/>
                          </a:solidFill>
                          <a:effectLst/>
                          <a:latin typeface="Calibri"/>
                          <a:ea typeface="Calibri"/>
                          <a:cs typeface="Times New Roman"/>
                        </a:rPr>
                        <a:t>3</a:t>
                      </a:r>
                      <a:endParaRPr lang="en-US" sz="1100" dirty="0">
                        <a:effectLst/>
                        <a:latin typeface="Calibri"/>
                        <a:ea typeface="Calibri"/>
                        <a:cs typeface="Times New Roman"/>
                      </a:endParaRPr>
                    </a:p>
                  </a:txBody>
                  <a:tcPr marL="68580" marR="68580" marT="0" marB="0" anchor="ctr"/>
                </a:tc>
                <a:tc>
                  <a:txBody>
                    <a:bodyPr/>
                    <a:lstStyle/>
                    <a:p>
                      <a:pPr marL="0" marR="0" algn="ctr" fontAlgn="ctr">
                        <a:lnSpc>
                          <a:spcPct val="115000"/>
                        </a:lnSpc>
                        <a:spcBef>
                          <a:spcPts val="0"/>
                        </a:spcBef>
                        <a:spcAft>
                          <a:spcPts val="1000"/>
                        </a:spcAft>
                      </a:pPr>
                      <a:r>
                        <a:rPr lang="en-US" sz="1100">
                          <a:solidFill>
                            <a:srgbClr val="000000"/>
                          </a:solidFill>
                          <a:effectLst/>
                          <a:latin typeface="Calibri"/>
                          <a:ea typeface="Calibri"/>
                          <a:cs typeface="Times New Roman"/>
                        </a:rPr>
                        <a:t>3</a:t>
                      </a:r>
                      <a:endParaRPr lang="en-US" sz="1100">
                        <a:effectLst/>
                        <a:latin typeface="Calibri"/>
                        <a:ea typeface="Calibri"/>
                        <a:cs typeface="Times New Roman"/>
                      </a:endParaRPr>
                    </a:p>
                  </a:txBody>
                  <a:tcPr marL="68580" marR="68580" marT="0" marB="0" anchor="ctr"/>
                </a:tc>
                <a:tc>
                  <a:txBody>
                    <a:bodyPr/>
                    <a:lstStyle/>
                    <a:p>
                      <a:pPr marL="0" marR="0" algn="ctr" fontAlgn="ctr">
                        <a:lnSpc>
                          <a:spcPct val="115000"/>
                        </a:lnSpc>
                        <a:spcBef>
                          <a:spcPts val="0"/>
                        </a:spcBef>
                        <a:spcAft>
                          <a:spcPts val="1000"/>
                        </a:spcAft>
                      </a:pPr>
                      <a:r>
                        <a:rPr lang="en-US" sz="1100" dirty="0">
                          <a:solidFill>
                            <a:srgbClr val="000000"/>
                          </a:solidFill>
                          <a:effectLst/>
                          <a:latin typeface="Calibri"/>
                          <a:ea typeface="Calibri"/>
                          <a:cs typeface="Times New Roman"/>
                        </a:rPr>
                        <a:t>2</a:t>
                      </a:r>
                      <a:endParaRPr lang="en-US" sz="1100" dirty="0">
                        <a:effectLst/>
                        <a:latin typeface="Calibri"/>
                        <a:ea typeface="Calibri"/>
                        <a:cs typeface="Times New Roman"/>
                      </a:endParaRPr>
                    </a:p>
                  </a:txBody>
                  <a:tcPr marL="68580" marR="68580" marT="0" marB="0" anchor="ctr"/>
                </a:tc>
                <a:tc>
                  <a:txBody>
                    <a:bodyPr/>
                    <a:lstStyle/>
                    <a:p>
                      <a:pPr marL="0" marR="0" algn="ctr" fontAlgn="ctr">
                        <a:lnSpc>
                          <a:spcPct val="115000"/>
                        </a:lnSpc>
                        <a:spcBef>
                          <a:spcPts val="0"/>
                        </a:spcBef>
                        <a:spcAft>
                          <a:spcPts val="1000"/>
                        </a:spcAft>
                      </a:pPr>
                      <a:r>
                        <a:rPr lang="en-US" sz="1100" dirty="0">
                          <a:solidFill>
                            <a:srgbClr val="000000"/>
                          </a:solidFill>
                          <a:effectLst/>
                          <a:latin typeface="Calibri"/>
                          <a:ea typeface="Calibri"/>
                          <a:cs typeface="Times New Roman"/>
                        </a:rPr>
                        <a:t>2</a:t>
                      </a:r>
                      <a:endParaRPr lang="en-US" sz="1100" dirty="0">
                        <a:effectLst/>
                        <a:latin typeface="Calibri"/>
                        <a:ea typeface="Calibri"/>
                        <a:cs typeface="Times New Roman"/>
                      </a:endParaRPr>
                    </a:p>
                  </a:txBody>
                  <a:tcPr marL="68580" marR="68580" marT="0" marB="0" anchor="ctr"/>
                </a:tc>
                <a:tc>
                  <a:txBody>
                    <a:bodyPr/>
                    <a:lstStyle/>
                    <a:p>
                      <a:pPr marL="0" marR="0" algn="ctr" fontAlgn="ctr">
                        <a:lnSpc>
                          <a:spcPct val="115000"/>
                        </a:lnSpc>
                        <a:spcBef>
                          <a:spcPts val="0"/>
                        </a:spcBef>
                        <a:spcAft>
                          <a:spcPts val="1000"/>
                        </a:spcAft>
                      </a:pPr>
                      <a:r>
                        <a:rPr lang="en-US" sz="1100">
                          <a:solidFill>
                            <a:srgbClr val="000000"/>
                          </a:solidFill>
                          <a:effectLst/>
                          <a:latin typeface="Calibri"/>
                          <a:ea typeface="Calibri"/>
                          <a:cs typeface="Times New Roman"/>
                        </a:rPr>
                        <a:t>1</a:t>
                      </a:r>
                      <a:endParaRPr lang="en-US" sz="1100">
                        <a:effectLst/>
                        <a:latin typeface="Calibri"/>
                        <a:ea typeface="Calibri"/>
                        <a:cs typeface="Times New Roman"/>
                      </a:endParaRPr>
                    </a:p>
                  </a:txBody>
                  <a:tcPr marL="68580" marR="68580" marT="0" marB="0" anchor="ctr"/>
                </a:tc>
                <a:tc>
                  <a:txBody>
                    <a:bodyPr/>
                    <a:lstStyle/>
                    <a:p>
                      <a:pPr marL="0" marR="0" algn="ctr" fontAlgn="ctr">
                        <a:lnSpc>
                          <a:spcPct val="115000"/>
                        </a:lnSpc>
                        <a:spcBef>
                          <a:spcPts val="0"/>
                        </a:spcBef>
                        <a:spcAft>
                          <a:spcPts val="1000"/>
                        </a:spcAft>
                      </a:pPr>
                      <a:r>
                        <a:rPr lang="en-US" sz="1100" dirty="0">
                          <a:solidFill>
                            <a:srgbClr val="000000"/>
                          </a:solidFill>
                          <a:effectLst/>
                          <a:latin typeface="Calibri"/>
                          <a:ea typeface="Calibri"/>
                          <a:cs typeface="Times New Roman"/>
                        </a:rPr>
                        <a:t>2</a:t>
                      </a:r>
                      <a:endParaRPr lang="en-US" sz="1100" dirty="0">
                        <a:effectLst/>
                        <a:latin typeface="Calibri"/>
                        <a:ea typeface="Calibri"/>
                        <a:cs typeface="Times New Roman"/>
                      </a:endParaRPr>
                    </a:p>
                  </a:txBody>
                  <a:tcPr marL="68580" marR="68580" marT="0" marB="0" anchor="ctr"/>
                </a:tc>
                <a:tc>
                  <a:txBody>
                    <a:bodyPr/>
                    <a:lstStyle/>
                    <a:p>
                      <a:pPr marL="0" marR="0" algn="ctr" fontAlgn="ctr">
                        <a:lnSpc>
                          <a:spcPct val="115000"/>
                        </a:lnSpc>
                        <a:spcBef>
                          <a:spcPts val="0"/>
                        </a:spcBef>
                        <a:spcAft>
                          <a:spcPts val="1000"/>
                        </a:spcAft>
                      </a:pPr>
                      <a:r>
                        <a:rPr lang="en-US" sz="1100" dirty="0">
                          <a:solidFill>
                            <a:srgbClr val="000000"/>
                          </a:solidFill>
                          <a:effectLst/>
                          <a:latin typeface="Calibri"/>
                          <a:ea typeface="Calibri"/>
                          <a:cs typeface="Times New Roman"/>
                        </a:rPr>
                        <a:t>1</a:t>
                      </a:r>
                      <a:endParaRPr lang="en-US" sz="1100" dirty="0">
                        <a:effectLst/>
                        <a:latin typeface="Calibri"/>
                        <a:ea typeface="Calibri"/>
                        <a:cs typeface="Times New Roman"/>
                      </a:endParaRPr>
                    </a:p>
                  </a:txBody>
                  <a:tcPr marL="68580" marR="68580" marT="0" marB="0" anchor="ctr"/>
                </a:tc>
                <a:tc>
                  <a:txBody>
                    <a:bodyPr/>
                    <a:lstStyle/>
                    <a:p>
                      <a:pPr marL="0" marR="0" algn="ctr" fontAlgn="ctr">
                        <a:lnSpc>
                          <a:spcPct val="115000"/>
                        </a:lnSpc>
                        <a:spcBef>
                          <a:spcPts val="0"/>
                        </a:spcBef>
                        <a:spcAft>
                          <a:spcPts val="1000"/>
                        </a:spcAft>
                      </a:pPr>
                      <a:r>
                        <a:rPr lang="en-US" sz="1100" dirty="0">
                          <a:solidFill>
                            <a:srgbClr val="000000"/>
                          </a:solidFill>
                          <a:effectLst/>
                          <a:latin typeface="Calibri"/>
                          <a:ea typeface="Calibri"/>
                          <a:cs typeface="Times New Roman"/>
                        </a:rPr>
                        <a:t>1</a:t>
                      </a:r>
                      <a:endParaRPr lang="en-US" sz="1100" dirty="0">
                        <a:effectLst/>
                        <a:latin typeface="Calibri"/>
                        <a:ea typeface="Calibri"/>
                        <a:cs typeface="Times New Roman"/>
                      </a:endParaRPr>
                    </a:p>
                  </a:txBody>
                  <a:tcPr marL="68580" marR="68580" marT="0" marB="0" anchor="ctr"/>
                </a:tc>
                <a:tc>
                  <a:txBody>
                    <a:bodyPr/>
                    <a:lstStyle/>
                    <a:p>
                      <a:pPr marL="0" marR="0" algn="ctr" fontAlgn="ctr">
                        <a:lnSpc>
                          <a:spcPct val="115000"/>
                        </a:lnSpc>
                        <a:spcBef>
                          <a:spcPts val="0"/>
                        </a:spcBef>
                        <a:spcAft>
                          <a:spcPts val="1000"/>
                        </a:spcAft>
                      </a:pPr>
                      <a:r>
                        <a:rPr lang="en-US" sz="1100" dirty="0">
                          <a:solidFill>
                            <a:srgbClr val="000000"/>
                          </a:solidFill>
                          <a:effectLst/>
                          <a:latin typeface="Calibri"/>
                          <a:ea typeface="Calibri"/>
                          <a:cs typeface="Times New Roman"/>
                        </a:rPr>
                        <a:t>1</a:t>
                      </a:r>
                      <a:endParaRPr lang="en-US" sz="1100" dirty="0">
                        <a:effectLst/>
                        <a:latin typeface="Calibri"/>
                        <a:ea typeface="Calibri"/>
                        <a:cs typeface="Times New Roman"/>
                      </a:endParaRPr>
                    </a:p>
                  </a:txBody>
                  <a:tcPr marL="68580" marR="68580" marT="0" marB="0" anchor="ctr"/>
                </a:tc>
                <a:tc>
                  <a:txBody>
                    <a:bodyPr/>
                    <a:lstStyle/>
                    <a:p>
                      <a:pPr marL="0" marR="0" algn="ctr" fontAlgn="ctr">
                        <a:lnSpc>
                          <a:spcPct val="115000"/>
                        </a:lnSpc>
                        <a:spcBef>
                          <a:spcPts val="0"/>
                        </a:spcBef>
                        <a:spcAft>
                          <a:spcPts val="1000"/>
                        </a:spcAft>
                      </a:pPr>
                      <a:r>
                        <a:rPr lang="en-US" sz="1100">
                          <a:solidFill>
                            <a:srgbClr val="000000"/>
                          </a:solidFill>
                          <a:effectLst/>
                          <a:latin typeface="Calibri"/>
                          <a:ea typeface="Calibri"/>
                          <a:cs typeface="Times New Roman"/>
                        </a:rPr>
                        <a:t>2</a:t>
                      </a:r>
                      <a:endParaRPr lang="en-US" sz="1100">
                        <a:effectLst/>
                        <a:latin typeface="Calibri"/>
                        <a:ea typeface="Calibri"/>
                        <a:cs typeface="Times New Roman"/>
                      </a:endParaRPr>
                    </a:p>
                  </a:txBody>
                  <a:tcPr marL="68580" marR="68580" marT="0" marB="0" anchor="ctr"/>
                </a:tc>
                <a:tc>
                  <a:txBody>
                    <a:bodyPr/>
                    <a:lstStyle/>
                    <a:p>
                      <a:pPr marL="0" marR="0" algn="ctr" fontAlgn="ctr">
                        <a:lnSpc>
                          <a:spcPct val="115000"/>
                        </a:lnSpc>
                        <a:spcBef>
                          <a:spcPts val="0"/>
                        </a:spcBef>
                        <a:spcAft>
                          <a:spcPts val="1000"/>
                        </a:spcAft>
                      </a:pPr>
                      <a:r>
                        <a:rPr lang="en-US" sz="1100" dirty="0">
                          <a:solidFill>
                            <a:srgbClr val="000000"/>
                          </a:solidFill>
                          <a:effectLst/>
                          <a:latin typeface="Calibri"/>
                          <a:ea typeface="Calibri"/>
                          <a:cs typeface="Times New Roman"/>
                        </a:rPr>
                        <a:t>3</a:t>
                      </a:r>
                      <a:endParaRPr lang="en-US" sz="1100" dirty="0">
                        <a:effectLst/>
                        <a:latin typeface="Calibri"/>
                        <a:ea typeface="Calibri"/>
                        <a:cs typeface="Times New Roman"/>
                      </a:endParaRPr>
                    </a:p>
                  </a:txBody>
                  <a:tcPr marL="68580" marR="68580" marT="0" marB="0" anchor="ctr"/>
                </a:tc>
                <a:tc>
                  <a:txBody>
                    <a:bodyPr/>
                    <a:lstStyle/>
                    <a:p>
                      <a:pPr marL="0" marR="0" algn="ctr" fontAlgn="ctr">
                        <a:lnSpc>
                          <a:spcPct val="115000"/>
                        </a:lnSpc>
                        <a:spcBef>
                          <a:spcPts val="0"/>
                        </a:spcBef>
                        <a:spcAft>
                          <a:spcPts val="1000"/>
                        </a:spcAft>
                      </a:pPr>
                      <a:r>
                        <a:rPr lang="en-US" sz="1100">
                          <a:solidFill>
                            <a:srgbClr val="000000"/>
                          </a:solidFill>
                          <a:effectLst/>
                          <a:latin typeface="Calibri"/>
                          <a:ea typeface="SimSun"/>
                          <a:cs typeface="Calibri"/>
                        </a:rPr>
                        <a:t>1</a:t>
                      </a:r>
                      <a:endParaRPr lang="en-US" sz="1100">
                        <a:effectLst/>
                        <a:latin typeface="Calibri"/>
                        <a:ea typeface="Calibri"/>
                        <a:cs typeface="Times New Roman"/>
                      </a:endParaRPr>
                    </a:p>
                  </a:txBody>
                  <a:tcPr marL="68580" marR="68580" marT="0" marB="0" anchor="ctr"/>
                </a:tc>
                <a:tc>
                  <a:txBody>
                    <a:bodyPr/>
                    <a:lstStyle/>
                    <a:p>
                      <a:pPr marL="0" marR="0" algn="ctr" fontAlgn="ctr">
                        <a:lnSpc>
                          <a:spcPct val="115000"/>
                        </a:lnSpc>
                        <a:spcBef>
                          <a:spcPts val="0"/>
                        </a:spcBef>
                        <a:spcAft>
                          <a:spcPts val="1000"/>
                        </a:spcAft>
                      </a:pPr>
                      <a:r>
                        <a:rPr lang="en-US" sz="1100" dirty="0">
                          <a:solidFill>
                            <a:srgbClr val="000000"/>
                          </a:solidFill>
                          <a:effectLst/>
                          <a:latin typeface="Calibri"/>
                          <a:ea typeface="SimSun"/>
                          <a:cs typeface="Calibri"/>
                        </a:rPr>
                        <a:t>1</a:t>
                      </a:r>
                      <a:endParaRPr lang="en-US" sz="1100" dirty="0">
                        <a:effectLst/>
                        <a:latin typeface="Calibri"/>
                        <a:ea typeface="Calibri"/>
                        <a:cs typeface="Times New Roman"/>
                      </a:endParaRPr>
                    </a:p>
                  </a:txBody>
                  <a:tcPr marL="68580" marR="68580" marT="0" marB="0" anchor="ctr"/>
                </a:tc>
                <a:extLst>
                  <a:ext uri="{0D108BD9-81ED-4DB2-BD59-A6C34878D82A}">
                    <a16:rowId xmlns:a16="http://schemas.microsoft.com/office/drawing/2014/main" val="10002"/>
                  </a:ext>
                </a:extLst>
              </a:tr>
              <a:tr h="548628">
                <a:tc>
                  <a:txBody>
                    <a:bodyPr/>
                    <a:lstStyle/>
                    <a:p>
                      <a:r>
                        <a:rPr lang="en-GB" sz="1400" dirty="0">
                          <a:latin typeface="Times New Roman" panose="02020603050405020304" pitchFamily="18" charset="0"/>
                          <a:cs typeface="Times New Roman" panose="02020603050405020304" pitchFamily="18" charset="0"/>
                        </a:rPr>
                        <a:t>CO3</a:t>
                      </a:r>
                      <a:endParaRPr lang="en-US" sz="1400" dirty="0">
                        <a:latin typeface="Times New Roman" panose="02020603050405020304" pitchFamily="18" charset="0"/>
                        <a:cs typeface="Times New Roman" panose="02020603050405020304" pitchFamily="18" charset="0"/>
                      </a:endParaRPr>
                    </a:p>
                  </a:txBody>
                  <a:tcPr anchor="ctr"/>
                </a:tc>
                <a:tc>
                  <a:txBody>
                    <a:bodyPr/>
                    <a:lstStyle/>
                    <a:p>
                      <a:pPr marL="0" marR="0" algn="ctr" fontAlgn="ctr">
                        <a:lnSpc>
                          <a:spcPct val="115000"/>
                        </a:lnSpc>
                        <a:spcBef>
                          <a:spcPts val="0"/>
                        </a:spcBef>
                        <a:spcAft>
                          <a:spcPts val="1000"/>
                        </a:spcAft>
                      </a:pPr>
                      <a:r>
                        <a:rPr lang="en-US" sz="1100" dirty="0">
                          <a:solidFill>
                            <a:srgbClr val="000000"/>
                          </a:solidFill>
                          <a:effectLst/>
                          <a:latin typeface="Calibri"/>
                          <a:ea typeface="Calibri"/>
                          <a:cs typeface="Times New Roman"/>
                        </a:rPr>
                        <a:t>2</a:t>
                      </a:r>
                      <a:endParaRPr lang="en-US" sz="1100" dirty="0">
                        <a:effectLst/>
                        <a:latin typeface="Calibri"/>
                        <a:ea typeface="Calibri"/>
                        <a:cs typeface="Times New Roman"/>
                      </a:endParaRPr>
                    </a:p>
                  </a:txBody>
                  <a:tcPr marL="68580" marR="68580" marT="0" marB="0" anchor="ctr"/>
                </a:tc>
                <a:tc>
                  <a:txBody>
                    <a:bodyPr/>
                    <a:lstStyle/>
                    <a:p>
                      <a:pPr marL="0" marR="0" algn="ctr" fontAlgn="ctr">
                        <a:lnSpc>
                          <a:spcPct val="115000"/>
                        </a:lnSpc>
                        <a:spcBef>
                          <a:spcPts val="0"/>
                        </a:spcBef>
                        <a:spcAft>
                          <a:spcPts val="1000"/>
                        </a:spcAft>
                      </a:pPr>
                      <a:r>
                        <a:rPr lang="en-US" sz="1100">
                          <a:solidFill>
                            <a:srgbClr val="000000"/>
                          </a:solidFill>
                          <a:effectLst/>
                          <a:latin typeface="Calibri"/>
                          <a:ea typeface="Calibri"/>
                          <a:cs typeface="Times New Roman"/>
                        </a:rPr>
                        <a:t>2</a:t>
                      </a:r>
                      <a:endParaRPr lang="en-US" sz="1100">
                        <a:effectLst/>
                        <a:latin typeface="Calibri"/>
                        <a:ea typeface="Calibri"/>
                        <a:cs typeface="Times New Roman"/>
                      </a:endParaRPr>
                    </a:p>
                  </a:txBody>
                  <a:tcPr marL="68580" marR="68580" marT="0" marB="0" anchor="ctr"/>
                </a:tc>
                <a:tc>
                  <a:txBody>
                    <a:bodyPr/>
                    <a:lstStyle/>
                    <a:p>
                      <a:pPr marL="0" marR="0" algn="ctr" fontAlgn="ctr">
                        <a:lnSpc>
                          <a:spcPct val="115000"/>
                        </a:lnSpc>
                        <a:spcBef>
                          <a:spcPts val="0"/>
                        </a:spcBef>
                        <a:spcAft>
                          <a:spcPts val="1000"/>
                        </a:spcAft>
                      </a:pPr>
                      <a:r>
                        <a:rPr lang="en-US" sz="1100">
                          <a:solidFill>
                            <a:srgbClr val="000000"/>
                          </a:solidFill>
                          <a:effectLst/>
                          <a:latin typeface="Calibri"/>
                          <a:ea typeface="Calibri"/>
                          <a:cs typeface="Times New Roman"/>
                        </a:rPr>
                        <a:t>3</a:t>
                      </a:r>
                      <a:endParaRPr lang="en-US" sz="1100">
                        <a:effectLst/>
                        <a:latin typeface="Calibri"/>
                        <a:ea typeface="Calibri"/>
                        <a:cs typeface="Times New Roman"/>
                      </a:endParaRPr>
                    </a:p>
                  </a:txBody>
                  <a:tcPr marL="68580" marR="68580" marT="0" marB="0" anchor="ctr"/>
                </a:tc>
                <a:tc>
                  <a:txBody>
                    <a:bodyPr/>
                    <a:lstStyle/>
                    <a:p>
                      <a:pPr marL="0" marR="0" algn="ctr" fontAlgn="ctr">
                        <a:lnSpc>
                          <a:spcPct val="115000"/>
                        </a:lnSpc>
                        <a:spcBef>
                          <a:spcPts val="0"/>
                        </a:spcBef>
                        <a:spcAft>
                          <a:spcPts val="1000"/>
                        </a:spcAft>
                      </a:pPr>
                      <a:r>
                        <a:rPr lang="en-US" sz="1100" dirty="0">
                          <a:solidFill>
                            <a:srgbClr val="000000"/>
                          </a:solidFill>
                          <a:effectLst/>
                          <a:latin typeface="Calibri"/>
                          <a:ea typeface="Calibri"/>
                          <a:cs typeface="Times New Roman"/>
                        </a:rPr>
                        <a:t>2</a:t>
                      </a:r>
                      <a:endParaRPr lang="en-US" sz="1100" dirty="0">
                        <a:effectLst/>
                        <a:latin typeface="Calibri"/>
                        <a:ea typeface="Calibri"/>
                        <a:cs typeface="Times New Roman"/>
                      </a:endParaRPr>
                    </a:p>
                  </a:txBody>
                  <a:tcPr marL="68580" marR="68580" marT="0" marB="0" anchor="ctr"/>
                </a:tc>
                <a:tc>
                  <a:txBody>
                    <a:bodyPr/>
                    <a:lstStyle/>
                    <a:p>
                      <a:pPr marL="0" marR="0" algn="ctr" fontAlgn="ctr">
                        <a:lnSpc>
                          <a:spcPct val="115000"/>
                        </a:lnSpc>
                        <a:spcBef>
                          <a:spcPts val="0"/>
                        </a:spcBef>
                        <a:spcAft>
                          <a:spcPts val="1000"/>
                        </a:spcAft>
                      </a:pPr>
                      <a:r>
                        <a:rPr lang="en-US" sz="1100">
                          <a:solidFill>
                            <a:srgbClr val="000000"/>
                          </a:solidFill>
                          <a:effectLst/>
                          <a:latin typeface="Calibri"/>
                          <a:ea typeface="Calibri"/>
                          <a:cs typeface="Times New Roman"/>
                        </a:rPr>
                        <a:t>3</a:t>
                      </a:r>
                      <a:endParaRPr lang="en-US" sz="1100">
                        <a:effectLst/>
                        <a:latin typeface="Calibri"/>
                        <a:ea typeface="Calibri"/>
                        <a:cs typeface="Times New Roman"/>
                      </a:endParaRPr>
                    </a:p>
                  </a:txBody>
                  <a:tcPr marL="68580" marR="68580" marT="0" marB="0" anchor="ctr"/>
                </a:tc>
                <a:tc>
                  <a:txBody>
                    <a:bodyPr/>
                    <a:lstStyle/>
                    <a:p>
                      <a:pPr marL="0" marR="0" algn="ctr" fontAlgn="ctr">
                        <a:lnSpc>
                          <a:spcPct val="115000"/>
                        </a:lnSpc>
                        <a:spcBef>
                          <a:spcPts val="0"/>
                        </a:spcBef>
                        <a:spcAft>
                          <a:spcPts val="1000"/>
                        </a:spcAft>
                      </a:pPr>
                      <a:r>
                        <a:rPr lang="en-US" sz="1100">
                          <a:solidFill>
                            <a:srgbClr val="000000"/>
                          </a:solidFill>
                          <a:effectLst/>
                          <a:latin typeface="Calibri"/>
                          <a:ea typeface="Calibri"/>
                          <a:cs typeface="Times New Roman"/>
                        </a:rPr>
                        <a:t>2</a:t>
                      </a:r>
                      <a:endParaRPr lang="en-US" sz="1100">
                        <a:effectLst/>
                        <a:latin typeface="Calibri"/>
                        <a:ea typeface="Calibri"/>
                        <a:cs typeface="Times New Roman"/>
                      </a:endParaRPr>
                    </a:p>
                  </a:txBody>
                  <a:tcPr marL="68580" marR="68580" marT="0" marB="0" anchor="ctr"/>
                </a:tc>
                <a:tc>
                  <a:txBody>
                    <a:bodyPr/>
                    <a:lstStyle/>
                    <a:p>
                      <a:pPr marL="0" marR="0" algn="ctr" fontAlgn="ctr">
                        <a:lnSpc>
                          <a:spcPct val="115000"/>
                        </a:lnSpc>
                        <a:spcBef>
                          <a:spcPts val="0"/>
                        </a:spcBef>
                        <a:spcAft>
                          <a:spcPts val="1000"/>
                        </a:spcAft>
                      </a:pPr>
                      <a:r>
                        <a:rPr lang="en-US" sz="1100">
                          <a:solidFill>
                            <a:srgbClr val="000000"/>
                          </a:solidFill>
                          <a:effectLst/>
                          <a:latin typeface="Calibri"/>
                          <a:ea typeface="Calibri"/>
                          <a:cs typeface="Times New Roman"/>
                        </a:rPr>
                        <a:t>2</a:t>
                      </a:r>
                      <a:endParaRPr lang="en-US" sz="1100">
                        <a:effectLst/>
                        <a:latin typeface="Calibri"/>
                        <a:ea typeface="Calibri"/>
                        <a:cs typeface="Times New Roman"/>
                      </a:endParaRPr>
                    </a:p>
                  </a:txBody>
                  <a:tcPr marL="68580" marR="68580" marT="0" marB="0" anchor="ctr"/>
                </a:tc>
                <a:tc>
                  <a:txBody>
                    <a:bodyPr/>
                    <a:lstStyle/>
                    <a:p>
                      <a:pPr marL="0" marR="0" algn="ctr" fontAlgn="ctr">
                        <a:lnSpc>
                          <a:spcPct val="115000"/>
                        </a:lnSpc>
                        <a:spcBef>
                          <a:spcPts val="0"/>
                        </a:spcBef>
                        <a:spcAft>
                          <a:spcPts val="1000"/>
                        </a:spcAft>
                      </a:pPr>
                      <a:r>
                        <a:rPr lang="en-US" sz="1100" dirty="0">
                          <a:solidFill>
                            <a:srgbClr val="000000"/>
                          </a:solidFill>
                          <a:effectLst/>
                          <a:latin typeface="Calibri"/>
                          <a:ea typeface="Calibri"/>
                          <a:cs typeface="Times New Roman"/>
                        </a:rPr>
                        <a:t>1</a:t>
                      </a:r>
                      <a:endParaRPr lang="en-US" sz="1100" dirty="0">
                        <a:effectLst/>
                        <a:latin typeface="Calibri"/>
                        <a:ea typeface="Calibri"/>
                        <a:cs typeface="Times New Roman"/>
                      </a:endParaRPr>
                    </a:p>
                  </a:txBody>
                  <a:tcPr marL="68580" marR="68580" marT="0" marB="0" anchor="ctr"/>
                </a:tc>
                <a:tc>
                  <a:txBody>
                    <a:bodyPr/>
                    <a:lstStyle/>
                    <a:p>
                      <a:pPr marL="0" marR="0" algn="ctr" fontAlgn="ctr">
                        <a:lnSpc>
                          <a:spcPct val="115000"/>
                        </a:lnSpc>
                        <a:spcBef>
                          <a:spcPts val="0"/>
                        </a:spcBef>
                        <a:spcAft>
                          <a:spcPts val="1000"/>
                        </a:spcAft>
                      </a:pPr>
                      <a:r>
                        <a:rPr lang="en-US" sz="1100" dirty="0">
                          <a:solidFill>
                            <a:srgbClr val="000000"/>
                          </a:solidFill>
                          <a:effectLst/>
                          <a:latin typeface="Calibri"/>
                          <a:ea typeface="Calibri"/>
                          <a:cs typeface="Times New Roman"/>
                        </a:rPr>
                        <a:t>1</a:t>
                      </a:r>
                      <a:endParaRPr lang="en-US" sz="1100" dirty="0">
                        <a:effectLst/>
                        <a:latin typeface="Calibri"/>
                        <a:ea typeface="Calibri"/>
                        <a:cs typeface="Times New Roman"/>
                      </a:endParaRPr>
                    </a:p>
                  </a:txBody>
                  <a:tcPr marL="68580" marR="68580" marT="0" marB="0" anchor="ctr"/>
                </a:tc>
                <a:tc>
                  <a:txBody>
                    <a:bodyPr/>
                    <a:lstStyle/>
                    <a:p>
                      <a:pPr marL="0" marR="0" algn="ctr" fontAlgn="ctr">
                        <a:lnSpc>
                          <a:spcPct val="115000"/>
                        </a:lnSpc>
                        <a:spcBef>
                          <a:spcPts val="0"/>
                        </a:spcBef>
                        <a:spcAft>
                          <a:spcPts val="1000"/>
                        </a:spcAft>
                      </a:pPr>
                      <a:r>
                        <a:rPr lang="en-US" sz="1100" dirty="0">
                          <a:solidFill>
                            <a:srgbClr val="000000"/>
                          </a:solidFill>
                          <a:effectLst/>
                          <a:latin typeface="Calibri"/>
                          <a:ea typeface="Calibri"/>
                          <a:cs typeface="Times New Roman"/>
                        </a:rPr>
                        <a:t>1</a:t>
                      </a:r>
                      <a:endParaRPr lang="en-US" sz="1100" dirty="0">
                        <a:effectLst/>
                        <a:latin typeface="Calibri"/>
                        <a:ea typeface="Calibri"/>
                        <a:cs typeface="Times New Roman"/>
                      </a:endParaRPr>
                    </a:p>
                  </a:txBody>
                  <a:tcPr marL="68580" marR="68580" marT="0" marB="0" anchor="ctr"/>
                </a:tc>
                <a:tc>
                  <a:txBody>
                    <a:bodyPr/>
                    <a:lstStyle/>
                    <a:p>
                      <a:pPr marL="0" marR="0" algn="ctr" fontAlgn="ctr">
                        <a:lnSpc>
                          <a:spcPct val="115000"/>
                        </a:lnSpc>
                        <a:spcBef>
                          <a:spcPts val="0"/>
                        </a:spcBef>
                        <a:spcAft>
                          <a:spcPts val="1000"/>
                        </a:spcAft>
                      </a:pPr>
                      <a:r>
                        <a:rPr lang="en-US" sz="1100" dirty="0">
                          <a:solidFill>
                            <a:srgbClr val="000000"/>
                          </a:solidFill>
                          <a:effectLst/>
                          <a:latin typeface="Calibri"/>
                          <a:ea typeface="Calibri"/>
                          <a:cs typeface="Times New Roman"/>
                        </a:rPr>
                        <a:t>3</a:t>
                      </a:r>
                      <a:endParaRPr lang="en-US" sz="1100" dirty="0">
                        <a:effectLst/>
                        <a:latin typeface="Calibri"/>
                        <a:ea typeface="Calibri"/>
                        <a:cs typeface="Times New Roman"/>
                      </a:endParaRPr>
                    </a:p>
                  </a:txBody>
                  <a:tcPr marL="68580" marR="68580" marT="0" marB="0" anchor="ctr"/>
                </a:tc>
                <a:tc>
                  <a:txBody>
                    <a:bodyPr/>
                    <a:lstStyle/>
                    <a:p>
                      <a:pPr marL="0" marR="0" algn="ctr" fontAlgn="ctr">
                        <a:lnSpc>
                          <a:spcPct val="115000"/>
                        </a:lnSpc>
                        <a:spcBef>
                          <a:spcPts val="0"/>
                        </a:spcBef>
                        <a:spcAft>
                          <a:spcPts val="1000"/>
                        </a:spcAft>
                      </a:pPr>
                      <a:r>
                        <a:rPr lang="en-US" sz="1100">
                          <a:solidFill>
                            <a:srgbClr val="000000"/>
                          </a:solidFill>
                          <a:effectLst/>
                          <a:latin typeface="Calibri"/>
                          <a:ea typeface="Calibri"/>
                          <a:cs typeface="Times New Roman"/>
                        </a:rPr>
                        <a:t>2</a:t>
                      </a:r>
                      <a:endParaRPr lang="en-US" sz="1100">
                        <a:effectLst/>
                        <a:latin typeface="Calibri"/>
                        <a:ea typeface="Calibri"/>
                        <a:cs typeface="Times New Roman"/>
                      </a:endParaRPr>
                    </a:p>
                  </a:txBody>
                  <a:tcPr marL="68580" marR="68580" marT="0" marB="0" anchor="ctr"/>
                </a:tc>
                <a:tc>
                  <a:txBody>
                    <a:bodyPr/>
                    <a:lstStyle/>
                    <a:p>
                      <a:pPr marL="0" marR="0" algn="ctr" fontAlgn="ctr">
                        <a:lnSpc>
                          <a:spcPct val="115000"/>
                        </a:lnSpc>
                        <a:spcBef>
                          <a:spcPts val="0"/>
                        </a:spcBef>
                        <a:spcAft>
                          <a:spcPts val="1000"/>
                        </a:spcAft>
                      </a:pPr>
                      <a:r>
                        <a:rPr lang="en-US" sz="1100">
                          <a:solidFill>
                            <a:srgbClr val="000000"/>
                          </a:solidFill>
                          <a:effectLst/>
                          <a:latin typeface="Calibri"/>
                          <a:ea typeface="SimSun"/>
                          <a:cs typeface="Calibri"/>
                        </a:rPr>
                        <a:t>1</a:t>
                      </a:r>
                      <a:endParaRPr lang="en-US" sz="1100">
                        <a:effectLst/>
                        <a:latin typeface="Calibri"/>
                        <a:ea typeface="Calibri"/>
                        <a:cs typeface="Times New Roman"/>
                      </a:endParaRPr>
                    </a:p>
                  </a:txBody>
                  <a:tcPr marL="68580" marR="68580" marT="0" marB="0" anchor="ctr"/>
                </a:tc>
                <a:tc>
                  <a:txBody>
                    <a:bodyPr/>
                    <a:lstStyle/>
                    <a:p>
                      <a:pPr marL="0" marR="0" algn="ctr" fontAlgn="ctr">
                        <a:lnSpc>
                          <a:spcPct val="115000"/>
                        </a:lnSpc>
                        <a:spcBef>
                          <a:spcPts val="0"/>
                        </a:spcBef>
                        <a:spcAft>
                          <a:spcPts val="1000"/>
                        </a:spcAft>
                      </a:pPr>
                      <a:r>
                        <a:rPr lang="en-US" sz="1100">
                          <a:solidFill>
                            <a:srgbClr val="000000"/>
                          </a:solidFill>
                          <a:effectLst/>
                          <a:latin typeface="Calibri"/>
                          <a:ea typeface="SimSun"/>
                          <a:cs typeface="Calibri"/>
                        </a:rPr>
                        <a:t>1</a:t>
                      </a:r>
                      <a:endParaRPr lang="en-US" sz="1100">
                        <a:effectLst/>
                        <a:latin typeface="Calibri"/>
                        <a:ea typeface="Calibri"/>
                        <a:cs typeface="Times New Roman"/>
                      </a:endParaRPr>
                    </a:p>
                  </a:txBody>
                  <a:tcPr marL="68580" marR="68580" marT="0" marB="0" anchor="ctr"/>
                </a:tc>
                <a:extLst>
                  <a:ext uri="{0D108BD9-81ED-4DB2-BD59-A6C34878D82A}">
                    <a16:rowId xmlns:a16="http://schemas.microsoft.com/office/drawing/2014/main" val="10003"/>
                  </a:ext>
                </a:extLst>
              </a:tr>
              <a:tr h="548628">
                <a:tc>
                  <a:txBody>
                    <a:bodyPr/>
                    <a:lstStyle/>
                    <a:p>
                      <a:r>
                        <a:rPr lang="en-GB" sz="1400" dirty="0">
                          <a:latin typeface="Times New Roman" panose="02020603050405020304" pitchFamily="18" charset="0"/>
                          <a:cs typeface="Times New Roman" panose="02020603050405020304" pitchFamily="18" charset="0"/>
                        </a:rPr>
                        <a:t>CO4</a:t>
                      </a:r>
                      <a:endParaRPr lang="en-US" sz="1400" dirty="0">
                        <a:latin typeface="Times New Roman" panose="02020603050405020304" pitchFamily="18" charset="0"/>
                        <a:cs typeface="Times New Roman" panose="02020603050405020304" pitchFamily="18" charset="0"/>
                      </a:endParaRPr>
                    </a:p>
                  </a:txBody>
                  <a:tcPr anchor="ctr"/>
                </a:tc>
                <a:tc>
                  <a:txBody>
                    <a:bodyPr/>
                    <a:lstStyle/>
                    <a:p>
                      <a:pPr marL="0" marR="0" algn="ctr" fontAlgn="ctr">
                        <a:lnSpc>
                          <a:spcPct val="115000"/>
                        </a:lnSpc>
                        <a:spcBef>
                          <a:spcPts val="0"/>
                        </a:spcBef>
                        <a:spcAft>
                          <a:spcPts val="1000"/>
                        </a:spcAft>
                      </a:pPr>
                      <a:r>
                        <a:rPr lang="en-US" sz="1100">
                          <a:solidFill>
                            <a:srgbClr val="000000"/>
                          </a:solidFill>
                          <a:effectLst/>
                          <a:latin typeface="Calibri"/>
                          <a:ea typeface="Calibri"/>
                          <a:cs typeface="Times New Roman"/>
                        </a:rPr>
                        <a:t>1</a:t>
                      </a:r>
                      <a:endParaRPr lang="en-US" sz="1100">
                        <a:effectLst/>
                        <a:latin typeface="Calibri"/>
                        <a:ea typeface="Calibri"/>
                        <a:cs typeface="Times New Roman"/>
                      </a:endParaRPr>
                    </a:p>
                  </a:txBody>
                  <a:tcPr marL="68580" marR="68580" marT="0" marB="0" anchor="ctr"/>
                </a:tc>
                <a:tc>
                  <a:txBody>
                    <a:bodyPr/>
                    <a:lstStyle/>
                    <a:p>
                      <a:pPr marL="0" marR="0" algn="ctr" fontAlgn="ctr">
                        <a:lnSpc>
                          <a:spcPct val="115000"/>
                        </a:lnSpc>
                        <a:spcBef>
                          <a:spcPts val="0"/>
                        </a:spcBef>
                        <a:spcAft>
                          <a:spcPts val="1000"/>
                        </a:spcAft>
                      </a:pPr>
                      <a:r>
                        <a:rPr lang="en-US" sz="1100">
                          <a:solidFill>
                            <a:srgbClr val="000000"/>
                          </a:solidFill>
                          <a:effectLst/>
                          <a:latin typeface="Calibri"/>
                          <a:ea typeface="Calibri"/>
                          <a:cs typeface="Times New Roman"/>
                        </a:rPr>
                        <a:t>1</a:t>
                      </a:r>
                      <a:endParaRPr lang="en-US" sz="1100">
                        <a:effectLst/>
                        <a:latin typeface="Calibri"/>
                        <a:ea typeface="Calibri"/>
                        <a:cs typeface="Times New Roman"/>
                      </a:endParaRPr>
                    </a:p>
                  </a:txBody>
                  <a:tcPr marL="68580" marR="68580" marT="0" marB="0" anchor="ctr"/>
                </a:tc>
                <a:tc>
                  <a:txBody>
                    <a:bodyPr/>
                    <a:lstStyle/>
                    <a:p>
                      <a:pPr marL="0" marR="0" algn="ctr" fontAlgn="ctr">
                        <a:lnSpc>
                          <a:spcPct val="115000"/>
                        </a:lnSpc>
                        <a:spcBef>
                          <a:spcPts val="0"/>
                        </a:spcBef>
                        <a:spcAft>
                          <a:spcPts val="1000"/>
                        </a:spcAft>
                      </a:pPr>
                      <a:r>
                        <a:rPr lang="en-US" sz="1100" dirty="0">
                          <a:solidFill>
                            <a:srgbClr val="000000"/>
                          </a:solidFill>
                          <a:effectLst/>
                          <a:latin typeface="Calibri"/>
                          <a:ea typeface="Calibri"/>
                          <a:cs typeface="Times New Roman"/>
                        </a:rPr>
                        <a:t>1</a:t>
                      </a:r>
                      <a:endParaRPr lang="en-US" sz="1100" dirty="0">
                        <a:effectLst/>
                        <a:latin typeface="Calibri"/>
                        <a:ea typeface="Calibri"/>
                        <a:cs typeface="Times New Roman"/>
                      </a:endParaRPr>
                    </a:p>
                  </a:txBody>
                  <a:tcPr marL="68580" marR="68580" marT="0" marB="0" anchor="ctr"/>
                </a:tc>
                <a:tc>
                  <a:txBody>
                    <a:bodyPr/>
                    <a:lstStyle/>
                    <a:p>
                      <a:pPr marL="0" marR="0" algn="ctr" fontAlgn="ctr">
                        <a:lnSpc>
                          <a:spcPct val="115000"/>
                        </a:lnSpc>
                        <a:spcBef>
                          <a:spcPts val="0"/>
                        </a:spcBef>
                        <a:spcAft>
                          <a:spcPts val="1000"/>
                        </a:spcAft>
                      </a:pPr>
                      <a:r>
                        <a:rPr lang="en-US" sz="1100">
                          <a:solidFill>
                            <a:srgbClr val="000000"/>
                          </a:solidFill>
                          <a:effectLst/>
                          <a:latin typeface="Calibri"/>
                          <a:ea typeface="Calibri"/>
                          <a:cs typeface="Times New Roman"/>
                        </a:rPr>
                        <a:t>2</a:t>
                      </a:r>
                      <a:endParaRPr lang="en-US" sz="1100">
                        <a:effectLst/>
                        <a:latin typeface="Calibri"/>
                        <a:ea typeface="Calibri"/>
                        <a:cs typeface="Times New Roman"/>
                      </a:endParaRPr>
                    </a:p>
                  </a:txBody>
                  <a:tcPr marL="68580" marR="68580" marT="0" marB="0" anchor="ctr"/>
                </a:tc>
                <a:tc>
                  <a:txBody>
                    <a:bodyPr/>
                    <a:lstStyle/>
                    <a:p>
                      <a:pPr marL="0" marR="0" algn="ctr" fontAlgn="ctr">
                        <a:lnSpc>
                          <a:spcPct val="115000"/>
                        </a:lnSpc>
                        <a:spcBef>
                          <a:spcPts val="0"/>
                        </a:spcBef>
                        <a:spcAft>
                          <a:spcPts val="1000"/>
                        </a:spcAft>
                      </a:pPr>
                      <a:r>
                        <a:rPr lang="en-US" sz="1100">
                          <a:solidFill>
                            <a:srgbClr val="000000"/>
                          </a:solidFill>
                          <a:effectLst/>
                          <a:latin typeface="Calibri"/>
                          <a:ea typeface="Calibri"/>
                          <a:cs typeface="Times New Roman"/>
                        </a:rPr>
                        <a:t>2</a:t>
                      </a:r>
                      <a:endParaRPr lang="en-US" sz="1100">
                        <a:effectLst/>
                        <a:latin typeface="Calibri"/>
                        <a:ea typeface="Calibri"/>
                        <a:cs typeface="Times New Roman"/>
                      </a:endParaRPr>
                    </a:p>
                  </a:txBody>
                  <a:tcPr marL="68580" marR="68580" marT="0" marB="0" anchor="ctr"/>
                </a:tc>
                <a:tc>
                  <a:txBody>
                    <a:bodyPr/>
                    <a:lstStyle/>
                    <a:p>
                      <a:pPr marL="0" marR="0" algn="ctr" fontAlgn="ctr">
                        <a:lnSpc>
                          <a:spcPct val="115000"/>
                        </a:lnSpc>
                        <a:spcBef>
                          <a:spcPts val="0"/>
                        </a:spcBef>
                        <a:spcAft>
                          <a:spcPts val="1000"/>
                        </a:spcAft>
                      </a:pPr>
                      <a:r>
                        <a:rPr lang="en-US" sz="1100">
                          <a:solidFill>
                            <a:srgbClr val="000000"/>
                          </a:solidFill>
                          <a:effectLst/>
                          <a:latin typeface="Calibri"/>
                          <a:ea typeface="Calibri"/>
                          <a:cs typeface="Times New Roman"/>
                        </a:rPr>
                        <a:t>1</a:t>
                      </a:r>
                      <a:endParaRPr lang="en-US" sz="1100">
                        <a:effectLst/>
                        <a:latin typeface="Calibri"/>
                        <a:ea typeface="Calibri"/>
                        <a:cs typeface="Times New Roman"/>
                      </a:endParaRPr>
                    </a:p>
                  </a:txBody>
                  <a:tcPr marL="68580" marR="68580" marT="0" marB="0" anchor="ctr"/>
                </a:tc>
                <a:tc>
                  <a:txBody>
                    <a:bodyPr/>
                    <a:lstStyle/>
                    <a:p>
                      <a:pPr marL="0" marR="0" algn="ctr" fontAlgn="ctr">
                        <a:lnSpc>
                          <a:spcPct val="115000"/>
                        </a:lnSpc>
                        <a:spcBef>
                          <a:spcPts val="0"/>
                        </a:spcBef>
                        <a:spcAft>
                          <a:spcPts val="1000"/>
                        </a:spcAft>
                      </a:pPr>
                      <a:r>
                        <a:rPr lang="en-US" sz="1100">
                          <a:solidFill>
                            <a:srgbClr val="000000"/>
                          </a:solidFill>
                          <a:effectLst/>
                          <a:latin typeface="Calibri"/>
                          <a:ea typeface="Calibri"/>
                          <a:cs typeface="Times New Roman"/>
                        </a:rPr>
                        <a:t>1</a:t>
                      </a:r>
                      <a:endParaRPr lang="en-US" sz="1100">
                        <a:effectLst/>
                        <a:latin typeface="Calibri"/>
                        <a:ea typeface="Calibri"/>
                        <a:cs typeface="Times New Roman"/>
                      </a:endParaRPr>
                    </a:p>
                  </a:txBody>
                  <a:tcPr marL="68580" marR="68580" marT="0" marB="0" anchor="ctr"/>
                </a:tc>
                <a:tc>
                  <a:txBody>
                    <a:bodyPr/>
                    <a:lstStyle/>
                    <a:p>
                      <a:pPr marL="0" marR="0" algn="ctr" fontAlgn="ctr">
                        <a:lnSpc>
                          <a:spcPct val="115000"/>
                        </a:lnSpc>
                        <a:spcBef>
                          <a:spcPts val="0"/>
                        </a:spcBef>
                        <a:spcAft>
                          <a:spcPts val="1000"/>
                        </a:spcAft>
                      </a:pPr>
                      <a:r>
                        <a:rPr lang="en-US" sz="1100" dirty="0">
                          <a:solidFill>
                            <a:srgbClr val="000000"/>
                          </a:solidFill>
                          <a:effectLst/>
                          <a:latin typeface="Calibri"/>
                          <a:ea typeface="Calibri"/>
                          <a:cs typeface="Times New Roman"/>
                        </a:rPr>
                        <a:t>2</a:t>
                      </a:r>
                      <a:endParaRPr lang="en-US" sz="1100" dirty="0">
                        <a:effectLst/>
                        <a:latin typeface="Calibri"/>
                        <a:ea typeface="Calibri"/>
                        <a:cs typeface="Times New Roman"/>
                      </a:endParaRPr>
                    </a:p>
                  </a:txBody>
                  <a:tcPr marL="68580" marR="68580" marT="0" marB="0" anchor="ctr"/>
                </a:tc>
                <a:tc>
                  <a:txBody>
                    <a:bodyPr/>
                    <a:lstStyle/>
                    <a:p>
                      <a:pPr marL="0" marR="0" algn="ctr" fontAlgn="ctr">
                        <a:lnSpc>
                          <a:spcPct val="115000"/>
                        </a:lnSpc>
                        <a:spcBef>
                          <a:spcPts val="0"/>
                        </a:spcBef>
                        <a:spcAft>
                          <a:spcPts val="1000"/>
                        </a:spcAft>
                      </a:pPr>
                      <a:r>
                        <a:rPr lang="en-US" sz="1100" dirty="0">
                          <a:solidFill>
                            <a:srgbClr val="000000"/>
                          </a:solidFill>
                          <a:effectLst/>
                          <a:latin typeface="Calibri"/>
                          <a:ea typeface="Calibri"/>
                          <a:cs typeface="Times New Roman"/>
                        </a:rPr>
                        <a:t>2</a:t>
                      </a:r>
                      <a:endParaRPr lang="en-US" sz="1100" dirty="0">
                        <a:effectLst/>
                        <a:latin typeface="Calibri"/>
                        <a:ea typeface="Calibri"/>
                        <a:cs typeface="Times New Roman"/>
                      </a:endParaRPr>
                    </a:p>
                  </a:txBody>
                  <a:tcPr marL="68580" marR="68580" marT="0" marB="0" anchor="ctr"/>
                </a:tc>
                <a:tc>
                  <a:txBody>
                    <a:bodyPr/>
                    <a:lstStyle/>
                    <a:p>
                      <a:pPr marL="0" marR="0" algn="ctr" fontAlgn="ctr">
                        <a:lnSpc>
                          <a:spcPct val="115000"/>
                        </a:lnSpc>
                        <a:spcBef>
                          <a:spcPts val="0"/>
                        </a:spcBef>
                        <a:spcAft>
                          <a:spcPts val="1000"/>
                        </a:spcAft>
                      </a:pPr>
                      <a:r>
                        <a:rPr lang="en-US" sz="1100" dirty="0">
                          <a:solidFill>
                            <a:srgbClr val="000000"/>
                          </a:solidFill>
                          <a:effectLst/>
                          <a:latin typeface="Calibri"/>
                          <a:ea typeface="Calibri"/>
                          <a:cs typeface="Times New Roman"/>
                        </a:rPr>
                        <a:t>3</a:t>
                      </a:r>
                      <a:endParaRPr lang="en-US" sz="1100" dirty="0">
                        <a:effectLst/>
                        <a:latin typeface="Calibri"/>
                        <a:ea typeface="Calibri"/>
                        <a:cs typeface="Times New Roman"/>
                      </a:endParaRPr>
                    </a:p>
                  </a:txBody>
                  <a:tcPr marL="68580" marR="68580" marT="0" marB="0" anchor="ctr"/>
                </a:tc>
                <a:tc>
                  <a:txBody>
                    <a:bodyPr/>
                    <a:lstStyle/>
                    <a:p>
                      <a:pPr marL="0" marR="0" algn="ctr" fontAlgn="ctr">
                        <a:lnSpc>
                          <a:spcPct val="115000"/>
                        </a:lnSpc>
                        <a:spcBef>
                          <a:spcPts val="0"/>
                        </a:spcBef>
                        <a:spcAft>
                          <a:spcPts val="1000"/>
                        </a:spcAft>
                      </a:pPr>
                      <a:r>
                        <a:rPr lang="en-US" sz="1100" dirty="0">
                          <a:solidFill>
                            <a:srgbClr val="000000"/>
                          </a:solidFill>
                          <a:effectLst/>
                          <a:latin typeface="Calibri"/>
                          <a:ea typeface="Calibri"/>
                          <a:cs typeface="Times New Roman"/>
                        </a:rPr>
                        <a:t>2</a:t>
                      </a:r>
                      <a:endParaRPr lang="en-US" sz="1100" dirty="0">
                        <a:effectLst/>
                        <a:latin typeface="Calibri"/>
                        <a:ea typeface="Calibri"/>
                        <a:cs typeface="Times New Roman"/>
                      </a:endParaRPr>
                    </a:p>
                  </a:txBody>
                  <a:tcPr marL="68580" marR="68580" marT="0" marB="0" anchor="ctr"/>
                </a:tc>
                <a:tc>
                  <a:txBody>
                    <a:bodyPr/>
                    <a:lstStyle/>
                    <a:p>
                      <a:pPr marL="0" marR="0" algn="ctr" fontAlgn="ctr">
                        <a:lnSpc>
                          <a:spcPct val="115000"/>
                        </a:lnSpc>
                        <a:spcBef>
                          <a:spcPts val="0"/>
                        </a:spcBef>
                        <a:spcAft>
                          <a:spcPts val="1000"/>
                        </a:spcAft>
                      </a:pPr>
                      <a:r>
                        <a:rPr lang="en-US" sz="1100" dirty="0">
                          <a:solidFill>
                            <a:srgbClr val="000000"/>
                          </a:solidFill>
                          <a:effectLst/>
                          <a:latin typeface="Calibri"/>
                          <a:ea typeface="Calibri"/>
                          <a:cs typeface="Times New Roman"/>
                        </a:rPr>
                        <a:t>2</a:t>
                      </a:r>
                      <a:endParaRPr lang="en-US" sz="1100" dirty="0">
                        <a:effectLst/>
                        <a:latin typeface="Calibri"/>
                        <a:ea typeface="Calibri"/>
                        <a:cs typeface="Times New Roman"/>
                      </a:endParaRPr>
                    </a:p>
                  </a:txBody>
                  <a:tcPr marL="68580" marR="68580" marT="0" marB="0" anchor="ctr"/>
                </a:tc>
                <a:tc>
                  <a:txBody>
                    <a:bodyPr/>
                    <a:lstStyle/>
                    <a:p>
                      <a:pPr marL="0" marR="0" algn="ctr" fontAlgn="ctr">
                        <a:lnSpc>
                          <a:spcPct val="115000"/>
                        </a:lnSpc>
                        <a:spcBef>
                          <a:spcPts val="0"/>
                        </a:spcBef>
                        <a:spcAft>
                          <a:spcPts val="1000"/>
                        </a:spcAft>
                      </a:pPr>
                      <a:r>
                        <a:rPr lang="en-US" sz="1100">
                          <a:solidFill>
                            <a:srgbClr val="000000"/>
                          </a:solidFill>
                          <a:effectLst/>
                          <a:latin typeface="Calibri"/>
                          <a:ea typeface="SimSun"/>
                          <a:cs typeface="Calibri"/>
                        </a:rPr>
                        <a:t>1</a:t>
                      </a:r>
                      <a:endParaRPr lang="en-US" sz="1100">
                        <a:effectLst/>
                        <a:latin typeface="Calibri"/>
                        <a:ea typeface="Calibri"/>
                        <a:cs typeface="Times New Roman"/>
                      </a:endParaRPr>
                    </a:p>
                  </a:txBody>
                  <a:tcPr marL="68580" marR="68580" marT="0" marB="0" anchor="ctr"/>
                </a:tc>
                <a:tc>
                  <a:txBody>
                    <a:bodyPr/>
                    <a:lstStyle/>
                    <a:p>
                      <a:pPr marL="0" marR="0" algn="ctr" fontAlgn="ctr">
                        <a:lnSpc>
                          <a:spcPct val="115000"/>
                        </a:lnSpc>
                        <a:spcBef>
                          <a:spcPts val="0"/>
                        </a:spcBef>
                        <a:spcAft>
                          <a:spcPts val="1000"/>
                        </a:spcAft>
                      </a:pPr>
                      <a:r>
                        <a:rPr lang="en-US" sz="1100" dirty="0">
                          <a:solidFill>
                            <a:srgbClr val="000000"/>
                          </a:solidFill>
                          <a:effectLst/>
                          <a:latin typeface="Calibri"/>
                          <a:ea typeface="SimSun"/>
                          <a:cs typeface="Calibri"/>
                        </a:rPr>
                        <a:t>1</a:t>
                      </a:r>
                      <a:endParaRPr lang="en-US" sz="1100" dirty="0">
                        <a:effectLst/>
                        <a:latin typeface="Calibri"/>
                        <a:ea typeface="Calibri"/>
                        <a:cs typeface="Times New Roman"/>
                      </a:endParaRPr>
                    </a:p>
                  </a:txBody>
                  <a:tcPr marL="68580" marR="68580" marT="0" marB="0"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796016"/>
            <a:ext cx="9144000" cy="69038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228600" y="2971800"/>
            <a:ext cx="8915400" cy="1824216"/>
          </a:xfrm>
        </p:spPr>
        <p:txBody>
          <a:bodyPr>
            <a:normAutofit/>
          </a:bodyPr>
          <a:lstStyle/>
          <a:p>
            <a:pPr lvl="0" algn="l">
              <a:spcBef>
                <a:spcPts val="0"/>
              </a:spcBef>
              <a:buClr>
                <a:schemeClr val="dk1"/>
              </a:buClr>
              <a:buSzPts val="3200"/>
            </a:pPr>
            <a:r>
              <a:rPr lang="en-GB" sz="26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72340" y="4834116"/>
            <a:ext cx="2438400" cy="614184"/>
          </a:xfrm>
          <a:prstGeom prst="rect">
            <a:avLst/>
          </a:prstGeom>
        </p:spPr>
      </p:pic>
      <p:sp>
        <p:nvSpPr>
          <p:cNvPr id="7" name="Rectangle 6"/>
          <p:cNvSpPr/>
          <p:nvPr/>
        </p:nvSpPr>
        <p:spPr>
          <a:xfrm>
            <a:off x="0" y="0"/>
            <a:ext cx="9144000" cy="1066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1"/>
                </a:solidFill>
                <a:latin typeface="Times New Roman" panose="02020603050405020304" pitchFamily="18" charset="0"/>
                <a:cs typeface="Times New Roman" panose="02020603050405020304" pitchFamily="18" charset="0"/>
              </a:rPr>
              <a:t>ABSTRACT</a:t>
            </a:r>
            <a:endParaRPr lang="en-US" sz="2800" b="1" dirty="0">
              <a:latin typeface="Times New Roman" panose="02020603050405020304" pitchFamily="18" charset="0"/>
              <a:cs typeface="Times New Roman" panose="02020603050405020304" pitchFamily="18" charset="0"/>
            </a:endParaRPr>
          </a:p>
        </p:txBody>
      </p:sp>
      <p:sp>
        <p:nvSpPr>
          <p:cNvPr id="14" name="Rectangle 13"/>
          <p:cNvSpPr/>
          <p:nvPr/>
        </p:nvSpPr>
        <p:spPr>
          <a:xfrm>
            <a:off x="8458200" y="0"/>
            <a:ext cx="685800" cy="69293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14300" y="742911"/>
            <a:ext cx="8915400" cy="4401205"/>
          </a:xfrm>
          <a:prstGeom prst="rect">
            <a:avLst/>
          </a:prstGeom>
        </p:spPr>
        <p:txBody>
          <a:bodyPr wrap="square">
            <a:spAutoFit/>
          </a:bodyPr>
          <a:lstStyle/>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This project involves creating a virtual assistant named "David" with capabilities such as responding to user commands, providing weather updates, fetching Wikipedia summaries, delivering jokes, reporting current time, playing YouTube videos, sending WhatsApp messages, and answering general knowledge questions. </a:t>
            </a:r>
          </a:p>
          <a:p>
            <a:pPr marL="342900"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assistant supports both text and voice inputs, offering a seamless interaction through a graphical user interface (GUI) built using </a:t>
            </a:r>
            <a:r>
              <a:rPr lang="en-US" sz="2000" dirty="0" err="1">
                <a:latin typeface="Times New Roman" panose="02020603050405020304" pitchFamily="18" charset="0"/>
                <a:cs typeface="Times New Roman" panose="02020603050405020304" pitchFamily="18" charset="0"/>
              </a:rPr>
              <a:t>Tkinter</a:t>
            </a:r>
            <a:r>
              <a:rPr lang="en-US" sz="2000" dirty="0">
                <a:latin typeface="Times New Roman" panose="02020603050405020304" pitchFamily="18" charset="0"/>
                <a:cs typeface="Times New Roman" panose="02020603050405020304" pitchFamily="18" charset="0"/>
              </a:rPr>
              <a:t>. Additionally, it integrates APIs like </a:t>
            </a:r>
            <a:r>
              <a:rPr lang="en-US" sz="2000" dirty="0" err="1">
                <a:latin typeface="Times New Roman" panose="02020603050405020304" pitchFamily="18" charset="0"/>
                <a:cs typeface="Times New Roman" panose="02020603050405020304" pitchFamily="18" charset="0"/>
              </a:rPr>
              <a:t>OpenWeatherMap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WolframAlpha</a:t>
            </a:r>
            <a:r>
              <a:rPr lang="en-US" sz="2000" dirty="0">
                <a:latin typeface="Times New Roman" panose="02020603050405020304" pitchFamily="18" charset="0"/>
                <a:cs typeface="Times New Roman" panose="02020603050405020304" pitchFamily="18" charset="0"/>
              </a:rPr>
              <a:t>, Wikipedia, and </a:t>
            </a:r>
            <a:r>
              <a:rPr lang="en-US" sz="2000" dirty="0" err="1">
                <a:latin typeface="Times New Roman" panose="02020603050405020304" pitchFamily="18" charset="0"/>
                <a:cs typeface="Times New Roman" panose="02020603050405020304" pitchFamily="18" charset="0"/>
              </a:rPr>
              <a:t>pyjokes</a:t>
            </a:r>
            <a:r>
              <a:rPr lang="en-US" sz="2000" dirty="0">
                <a:latin typeface="Times New Roman" panose="02020603050405020304" pitchFamily="18" charset="0"/>
                <a:cs typeface="Times New Roman" panose="02020603050405020304" pitchFamily="18" charset="0"/>
              </a:rPr>
              <a:t> to provide dynamic responses. The application is designed to be user-friendly, leveraging speech recognition for hands-free operation and text-to-speech for voice feedback.</a:t>
            </a: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796016"/>
            <a:ext cx="9144000" cy="69038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745" y="1371600"/>
            <a:ext cx="9144000" cy="3691116"/>
          </a:xfrm>
        </p:spPr>
        <p:txBody>
          <a:bodyPr>
            <a:normAutofit/>
          </a:bodyPr>
          <a:lstStyle/>
          <a:p>
            <a:pPr marL="342900" lvl="0" indent="-342900" algn="l">
              <a:spcBef>
                <a:spcPts val="0"/>
              </a:spcBef>
              <a:buClr>
                <a:schemeClr val="dk1"/>
              </a:buClr>
              <a:buSzPts val="32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With the increasing complexity of everyday tasks and information overload, individuals often require a centralized, intelligent system to assist in organizing their activities, answering queries, and providing entertainment. </a:t>
            </a:r>
          </a:p>
          <a:p>
            <a:pPr marL="342900" lvl="0" indent="-342900" algn="l">
              <a:spcBef>
                <a:spcPts val="0"/>
              </a:spcBef>
              <a:buClr>
                <a:schemeClr val="dk1"/>
              </a:buClr>
              <a:buSzPts val="3200"/>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marL="342900" lvl="0" indent="-342900" algn="l">
              <a:spcBef>
                <a:spcPts val="0"/>
              </a:spcBef>
              <a:buClr>
                <a:schemeClr val="dk1"/>
              </a:buClr>
              <a:buSzPts val="32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Current solutions either lack a comprehensive feature set or require significant technical expertise to operate. The need is for an accessible, intelligent assistant that combines various functionalities, including natural language understanding, web APIs, and integration with third-party services, all in a user-friendly interface.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72340" y="4834116"/>
            <a:ext cx="2438400" cy="614184"/>
          </a:xfrm>
          <a:prstGeom prst="rect">
            <a:avLst/>
          </a:prstGeom>
        </p:spPr>
      </p:pic>
      <p:sp>
        <p:nvSpPr>
          <p:cNvPr id="7" name="Rectangle 6"/>
          <p:cNvSpPr/>
          <p:nvPr/>
        </p:nvSpPr>
        <p:spPr>
          <a:xfrm>
            <a:off x="0" y="0"/>
            <a:ext cx="9144000" cy="1066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Times New Roman" panose="02020603050405020304" pitchFamily="18" charset="0"/>
                <a:cs typeface="Times New Roman" panose="02020603050405020304" pitchFamily="18" charset="0"/>
              </a:rPr>
              <a:t>PROBLEM STATEMENT</a:t>
            </a:r>
          </a:p>
        </p:txBody>
      </p:sp>
      <p:sp>
        <p:nvSpPr>
          <p:cNvPr id="14" name="Rectangle 13"/>
          <p:cNvSpPr/>
          <p:nvPr/>
        </p:nvSpPr>
        <p:spPr>
          <a:xfrm>
            <a:off x="8458200" y="0"/>
            <a:ext cx="685800" cy="69293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796016"/>
            <a:ext cx="9144000" cy="69038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228600" y="2971800"/>
            <a:ext cx="8915400" cy="1824216"/>
          </a:xfrm>
        </p:spPr>
        <p:txBody>
          <a:bodyPr>
            <a:normAutofit/>
          </a:bodyPr>
          <a:lstStyle/>
          <a:p>
            <a:pPr lvl="0" algn="l">
              <a:spcBef>
                <a:spcPts val="0"/>
              </a:spcBef>
              <a:buClr>
                <a:schemeClr val="dk1"/>
              </a:buClr>
              <a:buSzPts val="3200"/>
            </a:pPr>
            <a:r>
              <a:rPr lang="en-GB" sz="26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72340" y="4834116"/>
            <a:ext cx="2438400" cy="614184"/>
          </a:xfrm>
          <a:prstGeom prst="rect">
            <a:avLst/>
          </a:prstGeom>
        </p:spPr>
      </p:pic>
      <p:sp>
        <p:nvSpPr>
          <p:cNvPr id="7" name="Rectangle 6"/>
          <p:cNvSpPr/>
          <p:nvPr/>
        </p:nvSpPr>
        <p:spPr>
          <a:xfrm>
            <a:off x="0" y="0"/>
            <a:ext cx="9144000" cy="1066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Times New Roman" panose="02020603050405020304" pitchFamily="18" charset="0"/>
                <a:cs typeface="Times New Roman" panose="02020603050405020304" pitchFamily="18" charset="0"/>
              </a:rPr>
              <a:t>PROBLEM SOLUTION</a:t>
            </a:r>
          </a:p>
        </p:txBody>
      </p:sp>
      <p:sp>
        <p:nvSpPr>
          <p:cNvPr id="14" name="Rectangle 13"/>
          <p:cNvSpPr/>
          <p:nvPr/>
        </p:nvSpPr>
        <p:spPr>
          <a:xfrm>
            <a:off x="8458200" y="0"/>
            <a:ext cx="685800" cy="69293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16C89EFA-5318-4C72-AB6A-EF4F504BABCD}"/>
              </a:ext>
            </a:extLst>
          </p:cNvPr>
          <p:cNvSpPr/>
          <p:nvPr/>
        </p:nvSpPr>
        <p:spPr>
          <a:xfrm>
            <a:off x="228600" y="1035040"/>
            <a:ext cx="8582140" cy="3785652"/>
          </a:xfrm>
          <a:prstGeom prst="rect">
            <a:avLst/>
          </a:prstGeom>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Command Processing:</a:t>
            </a:r>
          </a:p>
          <a:p>
            <a:pPr marL="800100" lvl="1" indent="-342900">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	Handles various requests such as weather updates, news headlines, and general knowledge answers.</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Dynamic Information Retrieval: </a:t>
            </a:r>
          </a:p>
          <a:p>
            <a:pPr marL="800100" lvl="1" indent="-342900">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Fetches weather details using </a:t>
            </a:r>
            <a:r>
              <a:rPr lang="en-US" sz="2000" dirty="0" err="1">
                <a:latin typeface="Times New Roman" panose="02020603050405020304" pitchFamily="18" charset="0"/>
                <a:cs typeface="Times New Roman" panose="02020603050405020304" pitchFamily="18" charset="0"/>
              </a:rPr>
              <a:t>OpenWeatherMap</a:t>
            </a:r>
            <a:r>
              <a:rPr lang="en-US" sz="2000" dirty="0">
                <a:latin typeface="Times New Roman" panose="02020603050405020304" pitchFamily="18" charset="0"/>
                <a:cs typeface="Times New Roman" panose="02020603050405020304" pitchFamily="18" charset="0"/>
              </a:rPr>
              <a:t> API. 	</a:t>
            </a:r>
          </a:p>
          <a:p>
            <a:pPr marL="800100" lvl="1" indent="-342900">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Retrieves concise Wikipedia summaries for quick answers. </a:t>
            </a:r>
          </a:p>
          <a:p>
            <a:pPr marL="800100" lvl="1" indent="-342900">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Provides real-time news updates using a News API.</a:t>
            </a:r>
          </a:p>
          <a:p>
            <a:pPr marL="800100" lvl="1" indent="-342900">
              <a:buFont typeface="Courier New" panose="02070309020205020404" pitchFamily="49" charset="0"/>
              <a:buChar char="o"/>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Speech Capabilities:</a:t>
            </a:r>
          </a:p>
          <a:p>
            <a:pPr marL="800100" lvl="1" indent="-342900">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Uses </a:t>
            </a:r>
            <a:r>
              <a:rPr lang="en-US" sz="2000" dirty="0" err="1">
                <a:latin typeface="Times New Roman" panose="02020603050405020304" pitchFamily="18" charset="0"/>
                <a:cs typeface="Times New Roman" panose="02020603050405020304" pitchFamily="18" charset="0"/>
              </a:rPr>
              <a:t>speech_recognition</a:t>
            </a:r>
            <a:r>
              <a:rPr lang="en-US" sz="2000" dirty="0">
                <a:latin typeface="Times New Roman" panose="02020603050405020304" pitchFamily="18" charset="0"/>
                <a:cs typeface="Times New Roman" panose="02020603050405020304" pitchFamily="18" charset="0"/>
              </a:rPr>
              <a:t> for recognizing spoken commands.</a:t>
            </a:r>
          </a:p>
          <a:p>
            <a:pPr marL="800100" lvl="1" indent="-342900">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Responds to both text and voice commands for versatility.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796016"/>
            <a:ext cx="9144000" cy="69038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228600" y="2971800"/>
            <a:ext cx="8915400" cy="1824216"/>
          </a:xfrm>
        </p:spPr>
        <p:txBody>
          <a:bodyPr>
            <a:normAutofit/>
          </a:bodyPr>
          <a:lstStyle/>
          <a:p>
            <a:pPr lvl="0" algn="l">
              <a:spcBef>
                <a:spcPts val="0"/>
              </a:spcBef>
              <a:buClr>
                <a:schemeClr val="dk1"/>
              </a:buClr>
              <a:buSzPts val="3200"/>
            </a:pPr>
            <a:r>
              <a:rPr lang="en-GB" sz="26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72340" y="4834116"/>
            <a:ext cx="2438400" cy="614184"/>
          </a:xfrm>
          <a:prstGeom prst="rect">
            <a:avLst/>
          </a:prstGeom>
        </p:spPr>
      </p:pic>
      <p:sp>
        <p:nvSpPr>
          <p:cNvPr id="7" name="Rectangle 6"/>
          <p:cNvSpPr/>
          <p:nvPr/>
        </p:nvSpPr>
        <p:spPr>
          <a:xfrm>
            <a:off x="0" y="0"/>
            <a:ext cx="9144000" cy="1066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Times New Roman" panose="02020603050405020304" pitchFamily="18" charset="0"/>
                <a:cs typeface="Times New Roman" panose="02020603050405020304" pitchFamily="18" charset="0"/>
              </a:rPr>
              <a:t>SOLUTION</a:t>
            </a:r>
          </a:p>
        </p:txBody>
      </p:sp>
      <p:sp>
        <p:nvSpPr>
          <p:cNvPr id="14" name="Rectangle 13"/>
          <p:cNvSpPr/>
          <p:nvPr/>
        </p:nvSpPr>
        <p:spPr>
          <a:xfrm>
            <a:off x="8458200" y="0"/>
            <a:ext cx="685800" cy="69293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6AA7BACB-0E2D-3287-05F6-3BA15D2D53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209928"/>
            <a:ext cx="3228447" cy="344754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11">
            <a:extLst>
              <a:ext uri="{FF2B5EF4-FFF2-40B4-BE49-F238E27FC236}">
                <a16:creationId xmlns:a16="http://schemas.microsoft.com/office/drawing/2014/main" id="{BEF650C8-B432-C250-722F-A9CE34674FFC}"/>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002992" y="1193361"/>
            <a:ext cx="618525" cy="564919"/>
          </a:xfrm>
          <a:prstGeom prst="rect">
            <a:avLst/>
          </a:prstGeom>
        </p:spPr>
      </p:pic>
      <p:pic>
        <p:nvPicPr>
          <p:cNvPr id="16" name="Picture 15">
            <a:extLst>
              <a:ext uri="{FF2B5EF4-FFF2-40B4-BE49-F238E27FC236}">
                <a16:creationId xmlns:a16="http://schemas.microsoft.com/office/drawing/2014/main" id="{613AFD0A-31CC-EDB3-4ADD-ADCA7CB1DEBD}"/>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6592073" y="1318373"/>
            <a:ext cx="564919" cy="564919"/>
          </a:xfrm>
          <a:prstGeom prst="rect">
            <a:avLst/>
          </a:prstGeom>
        </p:spPr>
      </p:pic>
      <p:pic>
        <p:nvPicPr>
          <p:cNvPr id="18" name="Picture 17">
            <a:extLst>
              <a:ext uri="{FF2B5EF4-FFF2-40B4-BE49-F238E27FC236}">
                <a16:creationId xmlns:a16="http://schemas.microsoft.com/office/drawing/2014/main" id="{D9670EC9-5DF1-4F27-10A8-5CA6F332FAC7}"/>
              </a:ext>
            </a:extLst>
          </p:cNvPr>
          <p:cNvPicPr>
            <a:picLocks noChangeAspect="1"/>
          </p:cNvPicPr>
          <p:nvPr/>
        </p:nvPicPr>
        <p:blipFill>
          <a:blip r:embed="rId8" cstate="print">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7924800" y="1883933"/>
            <a:ext cx="784832" cy="547748"/>
          </a:xfrm>
          <a:prstGeom prst="rect">
            <a:avLst/>
          </a:prstGeom>
        </p:spPr>
      </p:pic>
      <p:pic>
        <p:nvPicPr>
          <p:cNvPr id="20" name="Picture 19">
            <a:extLst>
              <a:ext uri="{FF2B5EF4-FFF2-40B4-BE49-F238E27FC236}">
                <a16:creationId xmlns:a16="http://schemas.microsoft.com/office/drawing/2014/main" id="{CF4CAA1C-1FAE-1F35-2762-2C32750A83FC}"/>
              </a:ext>
            </a:extLst>
          </p:cNvPr>
          <p:cNvPicPr>
            <a:picLocks noChangeAspect="1"/>
          </p:cNvPicPr>
          <p:nvPr/>
        </p:nvPicPr>
        <p:blipFill>
          <a:blip r:embed="rId10" cstate="print">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6238477" y="3822835"/>
            <a:ext cx="1272109" cy="690384"/>
          </a:xfrm>
          <a:prstGeom prst="rect">
            <a:avLst/>
          </a:prstGeom>
        </p:spPr>
      </p:pic>
      <p:pic>
        <p:nvPicPr>
          <p:cNvPr id="22" name="Picture 21">
            <a:extLst>
              <a:ext uri="{FF2B5EF4-FFF2-40B4-BE49-F238E27FC236}">
                <a16:creationId xmlns:a16="http://schemas.microsoft.com/office/drawing/2014/main" id="{B253BA40-C764-2128-4990-DEE0DEB3FF65}"/>
              </a:ext>
            </a:extLst>
          </p:cNvPr>
          <p:cNvPicPr>
            <a:picLocks noChangeAspect="1"/>
          </p:cNvPicPr>
          <p:nvPr/>
        </p:nvPicPr>
        <p:blipFill>
          <a:blip r:embed="rId12" cstate="print">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4937555" y="3775742"/>
            <a:ext cx="749400" cy="692883"/>
          </a:xfrm>
          <a:prstGeom prst="rect">
            <a:avLst/>
          </a:prstGeom>
        </p:spPr>
      </p:pic>
      <p:pic>
        <p:nvPicPr>
          <p:cNvPr id="24" name="Picture 23">
            <a:extLst>
              <a:ext uri="{FF2B5EF4-FFF2-40B4-BE49-F238E27FC236}">
                <a16:creationId xmlns:a16="http://schemas.microsoft.com/office/drawing/2014/main" id="{4E3635E9-54DA-F5EA-150F-BEBA16FA9FC2}"/>
              </a:ext>
            </a:extLst>
          </p:cNvPr>
          <p:cNvPicPr>
            <a:picLocks noChangeAspect="1"/>
          </p:cNvPicPr>
          <p:nvPr/>
        </p:nvPicPr>
        <p:blipFill>
          <a:blip r:embed="rId14" cstate="print">
            <a:extLst>
              <a:ext uri="{28A0092B-C50C-407E-A947-70E740481C1C}">
                <a14:useLocalDpi xmlns:a14="http://schemas.microsoft.com/office/drawing/2010/main" val="0"/>
              </a:ext>
              <a:ext uri="{837473B0-CC2E-450A-ABE3-18F120FF3D39}">
                <a1611:picAttrSrcUrl xmlns:a1611="http://schemas.microsoft.com/office/drawing/2016/11/main" r:id="rId15"/>
              </a:ext>
            </a:extLst>
          </a:blip>
          <a:stretch>
            <a:fillRect/>
          </a:stretch>
        </p:blipFill>
        <p:spPr>
          <a:xfrm>
            <a:off x="7767747" y="2935186"/>
            <a:ext cx="1028700" cy="627256"/>
          </a:xfrm>
          <a:prstGeom prst="rect">
            <a:avLst/>
          </a:prstGeom>
        </p:spPr>
      </p:pic>
      <p:cxnSp>
        <p:nvCxnSpPr>
          <p:cNvPr id="26" name="Straight Arrow Connector 25">
            <a:extLst>
              <a:ext uri="{FF2B5EF4-FFF2-40B4-BE49-F238E27FC236}">
                <a16:creationId xmlns:a16="http://schemas.microsoft.com/office/drawing/2014/main" id="{25E000B2-CDF6-F70D-A8FD-A5E832ACBDBE}"/>
              </a:ext>
            </a:extLst>
          </p:cNvPr>
          <p:cNvCxnSpPr>
            <a:cxnSpLocks/>
          </p:cNvCxnSpPr>
          <p:nvPr/>
        </p:nvCxnSpPr>
        <p:spPr>
          <a:xfrm flipV="1">
            <a:off x="3530276" y="1611086"/>
            <a:ext cx="1297392" cy="8990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8BC3C36C-A842-A675-FCCA-7ECECDA69684}"/>
              </a:ext>
            </a:extLst>
          </p:cNvPr>
          <p:cNvCxnSpPr>
            <a:cxnSpLocks/>
          </p:cNvCxnSpPr>
          <p:nvPr/>
        </p:nvCxnSpPr>
        <p:spPr>
          <a:xfrm flipV="1">
            <a:off x="3530276" y="1819071"/>
            <a:ext cx="2886473" cy="7836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A7132ACF-ADA7-C985-C8D9-0DA46529AFE8}"/>
              </a:ext>
            </a:extLst>
          </p:cNvPr>
          <p:cNvCxnSpPr>
            <a:cxnSpLocks/>
          </p:cNvCxnSpPr>
          <p:nvPr/>
        </p:nvCxnSpPr>
        <p:spPr>
          <a:xfrm flipV="1">
            <a:off x="3530276" y="2301470"/>
            <a:ext cx="4033947" cy="3992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45429927-829D-14E6-87B6-257102832913}"/>
              </a:ext>
            </a:extLst>
          </p:cNvPr>
          <p:cNvCxnSpPr>
            <a:cxnSpLocks/>
          </p:cNvCxnSpPr>
          <p:nvPr/>
        </p:nvCxnSpPr>
        <p:spPr>
          <a:xfrm>
            <a:off x="3530276" y="2825826"/>
            <a:ext cx="4061264" cy="3184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EDF9589A-D6AB-983A-6FBE-021FC291B973}"/>
              </a:ext>
            </a:extLst>
          </p:cNvPr>
          <p:cNvCxnSpPr>
            <a:cxnSpLocks/>
          </p:cNvCxnSpPr>
          <p:nvPr/>
        </p:nvCxnSpPr>
        <p:spPr>
          <a:xfrm>
            <a:off x="3530276" y="2991854"/>
            <a:ext cx="2638540" cy="8942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518700B1-B5AB-1A92-843B-3E1263B1EBB3}"/>
              </a:ext>
            </a:extLst>
          </p:cNvPr>
          <p:cNvCxnSpPr>
            <a:cxnSpLocks/>
          </p:cNvCxnSpPr>
          <p:nvPr/>
        </p:nvCxnSpPr>
        <p:spPr>
          <a:xfrm>
            <a:off x="3530276" y="3144254"/>
            <a:ext cx="1334050" cy="9564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TotalTime>
  <Words>575</Words>
  <Application>Microsoft Office PowerPoint</Application>
  <PresentationFormat>Custom</PresentationFormat>
  <Paragraphs>133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Courier New</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Karthikeyan J</cp:lastModifiedBy>
  <cp:revision>52</cp:revision>
  <dcterms:created xsi:type="dcterms:W3CDTF">2023-05-03T08:57:00Z</dcterms:created>
  <dcterms:modified xsi:type="dcterms:W3CDTF">2024-12-01T13:12:41Z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6B9E92A0143D4F009363AA0E65C32495</vt:lpwstr>
  </property>
  <property fmtid="{D5CDD505-2E9C-101B-9397-08002B2CF9AE}" pid="3" name="KSOProductBuildVer">
    <vt:lpwstr>1033-11.2.0.11537</vt:lpwstr>
  </property>
</Properties>
</file>