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40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9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626096" cy="2219833"/>
          </a:xfrm>
        </p:spPr>
        <p:txBody>
          <a:bodyPr/>
          <a:lstStyle/>
          <a:p>
            <a:r>
              <a:rPr dirty="0"/>
              <a:t>Virtual Assistant Application Using </a:t>
            </a:r>
            <a:r>
              <a:rPr dirty="0" err="1"/>
              <a:t>Tkinter</a:t>
            </a:r>
            <a:r>
              <a:rPr dirty="0"/>
              <a:t>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2100" dirty="0">
                <a:solidFill>
                  <a:schemeClr val="tx1"/>
                </a:solidFill>
              </a:rPr>
              <a:t>A Comprehensive AI-based Assistant for Your Everyday Tasks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-By </a:t>
            </a:r>
            <a:r>
              <a:rPr dirty="0">
                <a:solidFill>
                  <a:schemeClr val="tx1"/>
                </a:solidFill>
              </a:rPr>
              <a:t>Karthikeyan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Ece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New Prince Shri Bhavani College of Engineering and technology</a:t>
            </a:r>
            <a:endParaRPr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Works: Command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The assistant processes user queries using natural language processing (NLP).</a:t>
            </a:r>
          </a:p>
          <a:p>
            <a:r>
              <a:rPr dirty="0"/>
              <a:t>Based on the detected command, the assistant triggers the corresponding function:</a:t>
            </a:r>
          </a:p>
          <a:p>
            <a:r>
              <a:rPr dirty="0"/>
              <a:t>   - Weather: </a:t>
            </a:r>
            <a:r>
              <a:rPr dirty="0" err="1"/>
              <a:t>get_weather</a:t>
            </a:r>
            <a:r>
              <a:rPr dirty="0"/>
              <a:t>() function.</a:t>
            </a:r>
          </a:p>
          <a:p>
            <a:r>
              <a:rPr dirty="0"/>
              <a:t>   - Jokes: </a:t>
            </a:r>
            <a:r>
              <a:rPr dirty="0" err="1"/>
              <a:t>tell_joke</a:t>
            </a:r>
            <a:r>
              <a:rPr dirty="0"/>
              <a:t>() function.</a:t>
            </a:r>
          </a:p>
          <a:p>
            <a:r>
              <a:rPr dirty="0"/>
              <a:t>   - Play video: </a:t>
            </a:r>
            <a:r>
              <a:rPr dirty="0" err="1"/>
              <a:t>pywhatkit</a:t>
            </a:r>
            <a:r>
              <a:rPr dirty="0"/>
              <a:t> to search and play.</a:t>
            </a:r>
          </a:p>
          <a:p>
            <a:r>
              <a:rPr dirty="0"/>
              <a:t>The assistant always responds with text, and if enabled, also speaks the response aloud.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dirty="0"/>
              <a:t>he assistant provides clear feedback for common errors:</a:t>
            </a:r>
          </a:p>
          <a:p>
            <a:r>
              <a:rPr dirty="0"/>
              <a:t>   - Invalid city names or API failures.</a:t>
            </a:r>
          </a:p>
          <a:p>
            <a:r>
              <a:rPr dirty="0"/>
              <a:t>   - Unrecognized speech commands.</a:t>
            </a:r>
          </a:p>
          <a:p>
            <a:r>
              <a:rPr dirty="0"/>
              <a:t>   - Unavailable services.</a:t>
            </a:r>
          </a:p>
          <a:p>
            <a:r>
              <a:rPr dirty="0"/>
              <a:t>These error messages guide users to retry or rephrase commands.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assistant has a knowledge base that can be updated with new information.</a:t>
            </a:r>
          </a:p>
          <a:p>
            <a:r>
              <a:rPr dirty="0"/>
              <a:t>It stores learned answers in a JSON file (</a:t>
            </a:r>
            <a:r>
              <a:rPr dirty="0" err="1"/>
              <a:t>knowledge_base.json</a:t>
            </a:r>
            <a:r>
              <a:rPr dirty="0"/>
              <a:t>).</a:t>
            </a:r>
          </a:p>
          <a:p>
            <a:r>
              <a:rPr dirty="0"/>
              <a:t>The assistant loads and remembers answers across sessions.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Virtual Assistant offers a wide range of capabilities that enhance productivity.</a:t>
            </a:r>
          </a:p>
          <a:p>
            <a:pPr marL="0" indent="0">
              <a:buNone/>
            </a:pPr>
            <a:r>
              <a:rPr dirty="0"/>
              <a:t>• It supports both voice and text inputs, making it accessible.</a:t>
            </a:r>
          </a:p>
          <a:p>
            <a:pPr marL="0" indent="0">
              <a:buNone/>
            </a:pPr>
            <a:r>
              <a:rPr dirty="0"/>
              <a:t>• The assistant is easily extensible for new features.</a:t>
            </a:r>
          </a:p>
          <a:p>
            <a:pPr marL="0" indent="0">
              <a:buNone/>
            </a:pPr>
            <a:r>
              <a:rPr dirty="0"/>
              <a:t>• It showcases the versatility of Python in building practical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Virtual Assistant project built using Python and Tkinter.</a:t>
            </a:r>
          </a:p>
          <a:p>
            <a:endParaRPr/>
          </a:p>
          <a:p>
            <a:r>
              <a:t>The assistant performs multiple tasks such as fetching weather data, answering questions, telling jokes, sending messages,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the Virtual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Text-to-Speech (TTS): Converts text responses to speech using the pyttsx3 library.</a:t>
            </a:r>
          </a:p>
          <a:p>
            <a:pPr marL="0" indent="0">
              <a:buNone/>
            </a:pPr>
            <a:r>
              <a:rPr dirty="0"/>
              <a:t>• Weather Information: Fetches real-time weather data for any city.</a:t>
            </a:r>
          </a:p>
          <a:p>
            <a:pPr marL="0" indent="0">
              <a:buNone/>
            </a:pPr>
            <a:r>
              <a:rPr dirty="0"/>
              <a:t>• Wikipedia Search: Summarizes articles from Wikipedia.</a:t>
            </a:r>
          </a:p>
          <a:p>
            <a:pPr marL="0" indent="0">
              <a:buNone/>
            </a:pPr>
            <a:r>
              <a:rPr dirty="0"/>
              <a:t>• News Headlines: Provides the latest news using </a:t>
            </a:r>
            <a:r>
              <a:rPr dirty="0" err="1"/>
              <a:t>NewsAPI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DC570-27A3-45B5-9ADF-A1DE3EC1E9C8}"/>
              </a:ext>
            </a:extLst>
          </p:cNvPr>
          <p:cNvSpPr txBox="1"/>
          <p:nvPr/>
        </p:nvSpPr>
        <p:spPr>
          <a:xfrm>
            <a:off x="470916" y="920621"/>
            <a:ext cx="820216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/>
              <a:t>• General Knowledge Answers: Powered by the Wolfram Alpha API.</a:t>
            </a:r>
          </a:p>
          <a:p>
            <a:r>
              <a:rPr lang="en-US" sz="3200" dirty="0"/>
              <a:t>• Jokes: Provides jokes using the </a:t>
            </a:r>
            <a:r>
              <a:rPr lang="en-US" sz="3200" dirty="0" err="1"/>
              <a:t>pyjokes</a:t>
            </a:r>
            <a:r>
              <a:rPr lang="en-US" sz="3200" dirty="0"/>
              <a:t> library.</a:t>
            </a:r>
          </a:p>
          <a:p>
            <a:r>
              <a:rPr lang="en-US" sz="3200" dirty="0"/>
              <a:t>• Sending WhatsApp Messages: Sends messages using the </a:t>
            </a:r>
            <a:r>
              <a:rPr lang="en-US" sz="3200" dirty="0" err="1"/>
              <a:t>pywhatkit</a:t>
            </a:r>
            <a:r>
              <a:rPr lang="en-US" sz="3200" dirty="0"/>
              <a:t> library.</a:t>
            </a:r>
          </a:p>
          <a:p>
            <a:r>
              <a:rPr lang="en-US" sz="3200" dirty="0"/>
              <a:t>• YouTube Video Playback: Plays YouTube videos based on user queries.</a:t>
            </a:r>
          </a:p>
          <a:p>
            <a:r>
              <a:rPr lang="en-US" sz="3200" dirty="0"/>
              <a:t>• Voice Command Support: Uses the </a:t>
            </a:r>
            <a:r>
              <a:rPr lang="en-US" sz="3200" dirty="0" err="1"/>
              <a:t>speech_recognition</a:t>
            </a:r>
            <a:r>
              <a:rPr lang="en-US" sz="3200" dirty="0"/>
              <a:t> library for voice input.</a:t>
            </a:r>
          </a:p>
        </p:txBody>
      </p:sp>
    </p:spTree>
    <p:extLst>
      <p:ext uri="{BB962C8B-B14F-4D97-AF65-F5344CB8AC3E}">
        <p14:creationId xmlns:p14="http://schemas.microsoft.com/office/powerpoint/2010/main" val="23607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4152"/>
          </a:xfrm>
        </p:spPr>
        <p:txBody>
          <a:bodyPr/>
          <a:lstStyle/>
          <a:p>
            <a:r>
              <a:rPr dirty="0"/>
              <a:t>The project is built using Python and </a:t>
            </a:r>
            <a:r>
              <a:rPr dirty="0" err="1"/>
              <a:t>Tkinter</a:t>
            </a:r>
            <a:r>
              <a:rPr dirty="0"/>
              <a:t>.</a:t>
            </a:r>
          </a:p>
          <a:p>
            <a:r>
              <a:rPr dirty="0"/>
              <a:t>Libraries used:</a:t>
            </a:r>
          </a:p>
          <a:p>
            <a:r>
              <a:rPr dirty="0"/>
              <a:t>   - </a:t>
            </a:r>
            <a:r>
              <a:rPr dirty="0" err="1"/>
              <a:t>Tkinter</a:t>
            </a:r>
            <a:r>
              <a:rPr dirty="0"/>
              <a:t>: For GUI.</a:t>
            </a:r>
          </a:p>
          <a:p>
            <a:r>
              <a:rPr dirty="0"/>
              <a:t>   - pyttsx3: For text-to-speech.</a:t>
            </a:r>
          </a:p>
          <a:p>
            <a:r>
              <a:rPr dirty="0"/>
              <a:t>   - requests: For making API requests.</a:t>
            </a:r>
          </a:p>
          <a:p>
            <a:r>
              <a:rPr dirty="0"/>
              <a:t>   - </a:t>
            </a:r>
            <a:r>
              <a:rPr dirty="0" err="1"/>
              <a:t>pywhatkit</a:t>
            </a:r>
            <a:r>
              <a:rPr dirty="0"/>
              <a:t>: For sending WhatsApp messages and playing YouTube videos.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33DE-E529-0BC8-022D-843E267C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0665"/>
            <a:ext cx="8229600" cy="4114800"/>
          </a:xfrm>
        </p:spPr>
        <p:txBody>
          <a:bodyPr/>
          <a:lstStyle/>
          <a:p>
            <a:r>
              <a:rPr lang="en-US" dirty="0"/>
              <a:t> - </a:t>
            </a:r>
            <a:r>
              <a:rPr lang="en-US" dirty="0" err="1"/>
              <a:t>speech_recognition</a:t>
            </a:r>
            <a:r>
              <a:rPr lang="en-US" dirty="0"/>
              <a:t>: For voice command functionality.</a:t>
            </a:r>
          </a:p>
          <a:p>
            <a:r>
              <a:rPr lang="en-US" dirty="0"/>
              <a:t>APIs Used:</a:t>
            </a:r>
          </a:p>
          <a:p>
            <a:r>
              <a:rPr lang="en-US" dirty="0"/>
              <a:t>   - </a:t>
            </a:r>
            <a:r>
              <a:rPr lang="en-US" dirty="0" err="1"/>
              <a:t>OpenWeatherMap</a:t>
            </a:r>
            <a:r>
              <a:rPr lang="en-US" dirty="0"/>
              <a:t> API: For weather data.</a:t>
            </a:r>
          </a:p>
          <a:p>
            <a:r>
              <a:rPr lang="en-US" dirty="0"/>
              <a:t>   - </a:t>
            </a:r>
            <a:r>
              <a:rPr lang="en-US" dirty="0" err="1"/>
              <a:t>NewsAPI</a:t>
            </a:r>
            <a:r>
              <a:rPr lang="en-US" dirty="0"/>
              <a:t>: For fetching news headlines.</a:t>
            </a:r>
          </a:p>
          <a:p>
            <a:r>
              <a:rPr lang="en-US" dirty="0"/>
              <a:t>   - </a:t>
            </a:r>
            <a:r>
              <a:rPr lang="en-US" dirty="0" err="1"/>
              <a:t>WolframAlpha</a:t>
            </a:r>
            <a:r>
              <a:rPr lang="en-US" dirty="0"/>
              <a:t> API: For answering general knowledge questions.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4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 Window: A </a:t>
            </a:r>
            <a:r>
              <a:rPr dirty="0" err="1"/>
              <a:t>Tkinter</a:t>
            </a:r>
            <a:r>
              <a:rPr dirty="0"/>
              <a:t> window with a clean and simple layout.</a:t>
            </a:r>
          </a:p>
          <a:p>
            <a:r>
              <a:rPr dirty="0"/>
              <a:t>Text Display Area: Displays conversation between the user and the assistant.</a:t>
            </a:r>
          </a:p>
          <a:p>
            <a:r>
              <a:rPr dirty="0"/>
              <a:t>Command Entry Box: User can type commands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04A5-D00E-2444-45F2-CFE3082E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040"/>
            <a:ext cx="8229600" cy="537194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Buttons:</a:t>
            </a:r>
          </a:p>
          <a:p>
            <a:r>
              <a:rPr lang="en-US" dirty="0"/>
              <a:t>   - Submit Button: To submit typed commands.</a:t>
            </a:r>
          </a:p>
          <a:p>
            <a:r>
              <a:rPr lang="en-US" dirty="0"/>
              <a:t>   - Microphone Button: To activate voice recognition.</a:t>
            </a:r>
          </a:p>
          <a:p>
            <a:r>
              <a:rPr lang="en-US" dirty="0"/>
              <a:t> Customizable Assistant Name: The assistant's name can be personalized.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02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Voice Command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The assistant listens for voice input through the microphone.</a:t>
            </a:r>
          </a:p>
          <a:p>
            <a:r>
              <a:rPr dirty="0"/>
              <a:t>It recognizes commands like 'Play video on YouTube', 'What’s the weather?', or 'Tell me a joke'.</a:t>
            </a:r>
          </a:p>
          <a:p>
            <a:r>
              <a:rPr dirty="0"/>
              <a:t>It uses the </a:t>
            </a:r>
            <a:r>
              <a:rPr dirty="0" err="1"/>
              <a:t>speech_recognition</a:t>
            </a:r>
            <a:r>
              <a:rPr dirty="0"/>
              <a:t> library for voice recognition and processes the audio input accordingly.</a:t>
            </a:r>
            <a:endParaRPr lang="en-US" dirty="0"/>
          </a:p>
          <a:p>
            <a:r>
              <a:rPr lang="en-US" dirty="0"/>
              <a:t>Once the voice input is processed, the assistant responds either through text on the screen or using text-to-speech.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630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Virtual Assistant Application Using Tkinter and Python</vt:lpstr>
      <vt:lpstr>Introduction</vt:lpstr>
      <vt:lpstr>Key Features of the Virtual Assistant</vt:lpstr>
      <vt:lpstr>PowerPoint Presentation</vt:lpstr>
      <vt:lpstr>Technical Overview</vt:lpstr>
      <vt:lpstr>PowerPoint Presentation</vt:lpstr>
      <vt:lpstr>User Interface Design</vt:lpstr>
      <vt:lpstr>PowerPoint Presentation</vt:lpstr>
      <vt:lpstr>Voice Command Functionality</vt:lpstr>
      <vt:lpstr>How It Works: Command Processing</vt:lpstr>
      <vt:lpstr>Error Handling and Feedback</vt:lpstr>
      <vt:lpstr>Knowledge Base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Karthikeyan J</cp:lastModifiedBy>
  <cp:revision>2</cp:revision>
  <dcterms:created xsi:type="dcterms:W3CDTF">2013-01-27T09:14:16Z</dcterms:created>
  <dcterms:modified xsi:type="dcterms:W3CDTF">2024-11-24T03:55:41Z</dcterms:modified>
  <cp:category/>
</cp:coreProperties>
</file>