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Nilavembu</a:t>
            </a:r>
            <a:r>
              <a:rPr lang="en-US" dirty="0" smtClean="0"/>
              <a:t> Herbs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Karthick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Architecture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25" y="2486072"/>
            <a:ext cx="9108772" cy="3972139"/>
          </a:xfrm>
        </p:spPr>
      </p:pic>
    </p:spTree>
    <p:extLst>
      <p:ext uri="{BB962C8B-B14F-4D97-AF65-F5344CB8AC3E}">
        <p14:creationId xmlns:p14="http://schemas.microsoft.com/office/powerpoint/2010/main" val="213281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79945"/>
            <a:ext cx="9429539" cy="4246323"/>
          </a:xfrm>
        </p:spPr>
      </p:pic>
    </p:spTree>
    <p:extLst>
      <p:ext uri="{BB962C8B-B14F-4D97-AF65-F5344CB8AC3E}">
        <p14:creationId xmlns:p14="http://schemas.microsoft.com/office/powerpoint/2010/main" val="2104838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</TotalTime>
  <Words>10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Nilavembu Herbs Case Study</vt:lpstr>
      <vt:lpstr>Network Architecture</vt:lpstr>
      <vt:lpstr>Storage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Nilavembu Herbs Case Study</dc:title>
  <dc:creator>Karthick P</dc:creator>
  <cp:lastModifiedBy>Karthick P</cp:lastModifiedBy>
  <cp:revision>6</cp:revision>
  <dcterms:created xsi:type="dcterms:W3CDTF">2021-07-18T14:09:04Z</dcterms:created>
  <dcterms:modified xsi:type="dcterms:W3CDTF">2021-07-18T14:34:29Z</dcterms:modified>
</cp:coreProperties>
</file>