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Nilavembu</a:t>
            </a:r>
            <a:r>
              <a:rPr lang="en-US" dirty="0" smtClean="0"/>
              <a:t> Herbs Case Study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Karthick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95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Activities: SEA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Resource Group with location in South East Asia</a:t>
            </a:r>
          </a:p>
          <a:p>
            <a:r>
              <a:rPr lang="en-US" dirty="0" smtClean="0"/>
              <a:t>VNET </a:t>
            </a:r>
            <a:r>
              <a:rPr lang="en-US" dirty="0"/>
              <a:t>Virtual Network IP : </a:t>
            </a:r>
            <a:r>
              <a:rPr lang="en-US" dirty="0" smtClean="0"/>
              <a:t>10.10.0.0/16</a:t>
            </a:r>
          </a:p>
          <a:p>
            <a:r>
              <a:rPr lang="en-US" dirty="0" smtClean="0"/>
              <a:t>2 Subnets (1 Web Server Subnet with IP : 10.10.10.0/24 and 1 Jump Server Subnet </a:t>
            </a:r>
            <a:r>
              <a:rPr lang="en-US" dirty="0"/>
              <a:t>with IP : </a:t>
            </a:r>
            <a:r>
              <a:rPr lang="en-US" dirty="0" smtClean="0"/>
              <a:t>10.10.20.0/24 )</a:t>
            </a:r>
          </a:p>
          <a:p>
            <a:r>
              <a:rPr lang="en-US" dirty="0" smtClean="0"/>
              <a:t>2 Network Security Groups for Each Subnet(Web Server NSG and Jump Server)</a:t>
            </a:r>
          </a:p>
          <a:p>
            <a:r>
              <a:rPr lang="en-US" dirty="0" smtClean="0"/>
              <a:t>Availability Set for Web server VM’s</a:t>
            </a:r>
          </a:p>
          <a:p>
            <a:r>
              <a:rPr lang="en-US" dirty="0" smtClean="0"/>
              <a:t>2 Virtual Machines under Availability Set in Web Server Subnet(No Public IP)</a:t>
            </a:r>
          </a:p>
          <a:p>
            <a:r>
              <a:rPr lang="en-US" dirty="0" smtClean="0"/>
              <a:t>1 Virtual Machine in Jump server subnet(with Public IP)</a:t>
            </a:r>
          </a:p>
          <a:p>
            <a:r>
              <a:rPr lang="en-US" dirty="0" smtClean="0"/>
              <a:t>1 Load Balancer with Public IP pointing to Web server VM’s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08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Activities: </a:t>
            </a:r>
            <a:r>
              <a:rPr lang="en-US" dirty="0" smtClean="0"/>
              <a:t>SEA Continued.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Account with GRS</a:t>
            </a:r>
          </a:p>
          <a:p>
            <a:r>
              <a:rPr lang="en-US" dirty="0" smtClean="0"/>
              <a:t>Web Server NSG with SSH/RDP access and HTTP access</a:t>
            </a:r>
          </a:p>
          <a:p>
            <a:r>
              <a:rPr lang="en-US" dirty="0" smtClean="0"/>
              <a:t>Jump Server NSG with RDP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Create Backup for VM</a:t>
            </a:r>
          </a:p>
          <a:p>
            <a:r>
              <a:rPr lang="en-US" dirty="0" smtClean="0"/>
              <a:t>Create Alerts for the required VM’s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01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smtClean="0"/>
              <a:t>Activities: EUS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Group with location in </a:t>
            </a:r>
            <a:r>
              <a:rPr lang="en-US" dirty="0" smtClean="0"/>
              <a:t>VNET </a:t>
            </a:r>
            <a:r>
              <a:rPr lang="en-US" dirty="0"/>
              <a:t>Virtual Network IP : </a:t>
            </a:r>
            <a:r>
              <a:rPr lang="en-US" dirty="0" smtClean="0"/>
              <a:t>10.20.0.0/16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Subnets (1 Web Server Subnet with IP : </a:t>
            </a:r>
            <a:r>
              <a:rPr lang="en-US" dirty="0" smtClean="0"/>
              <a:t>10.20.10.0/24)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Network Security </a:t>
            </a:r>
            <a:r>
              <a:rPr lang="en-US" dirty="0" smtClean="0"/>
              <a:t>Group with RDP Access and HTTP Access</a:t>
            </a:r>
          </a:p>
          <a:p>
            <a:r>
              <a:rPr lang="en-US" dirty="0" smtClean="0"/>
              <a:t>Virtual Machine in </a:t>
            </a:r>
            <a:r>
              <a:rPr lang="en-US" dirty="0"/>
              <a:t>Web Server </a:t>
            </a:r>
            <a:r>
              <a:rPr lang="en-US" dirty="0" smtClean="0"/>
              <a:t>Subnet With </a:t>
            </a:r>
            <a:r>
              <a:rPr lang="en-US" dirty="0"/>
              <a:t>Public </a:t>
            </a:r>
            <a:r>
              <a:rPr lang="en-US" dirty="0" smtClean="0"/>
              <a:t>IP</a:t>
            </a:r>
            <a:endParaRPr lang="en-US" dirty="0"/>
          </a:p>
          <a:p>
            <a:r>
              <a:rPr lang="en-US" dirty="0" smtClean="0"/>
              <a:t>Storage Account with ZRS with Secure Access with provided Access keys and URL</a:t>
            </a:r>
          </a:p>
          <a:p>
            <a:r>
              <a:rPr lang="en-US" dirty="0" err="1" smtClean="0"/>
              <a:t>Vnet</a:t>
            </a:r>
            <a:r>
              <a:rPr lang="en-US" dirty="0" smtClean="0"/>
              <a:t> Peering with SEA Virtual Network to access the </a:t>
            </a:r>
            <a:r>
              <a:rPr lang="en-US" dirty="0" smtClean="0"/>
              <a:t>webservers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Portal</a:t>
            </a:r>
          </a:p>
          <a:p>
            <a:r>
              <a:rPr lang="en-US" dirty="0" err="1" smtClean="0"/>
              <a:t>Powershell</a:t>
            </a:r>
            <a:endParaRPr lang="en-US" dirty="0" smtClean="0"/>
          </a:p>
          <a:p>
            <a:r>
              <a:rPr lang="en-US" dirty="0" smtClean="0"/>
              <a:t>Terraform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423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94</TotalTime>
  <Words>211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Nilavembu Herbs Case Study</vt:lpstr>
      <vt:lpstr>List of Activities: SEA</vt:lpstr>
      <vt:lpstr>List of Activities: SEA Continued.</vt:lpstr>
      <vt:lpstr>List of Activities: EUS</vt:lpstr>
      <vt:lpstr>Methods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Nilavembu Case Study</dc:title>
  <dc:creator>Karthick P</dc:creator>
  <cp:lastModifiedBy>Karthick P</cp:lastModifiedBy>
  <cp:revision>8</cp:revision>
  <dcterms:created xsi:type="dcterms:W3CDTF">2021-07-18T14:28:16Z</dcterms:created>
  <dcterms:modified xsi:type="dcterms:W3CDTF">2021-07-19T12:38:56Z</dcterms:modified>
</cp:coreProperties>
</file>