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7/19/2021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7/19/2021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7/19/2021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7/19/2021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7/19/2021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7/19/2021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7/19/2021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7/19/2021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7/19/2021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7/19/2021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7/19/2021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7/19/2021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7/19/2021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7/19/2021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7/19/2021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7/19/2021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7/19/2021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7/19/2021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Nilavembu</a:t>
            </a:r>
            <a:r>
              <a:rPr lang="en-US" dirty="0" smtClean="0"/>
              <a:t> Herbs Case Study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 smtClean="0"/>
              <a:t>By Karthick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16956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of Activities: SEA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Resource Group with location in South East Asia</a:t>
            </a:r>
          </a:p>
          <a:p>
            <a:r>
              <a:rPr lang="en-US" dirty="0" smtClean="0"/>
              <a:t>VNET </a:t>
            </a:r>
            <a:r>
              <a:rPr lang="en-US" dirty="0"/>
              <a:t>Virtual Network IP : </a:t>
            </a:r>
            <a:r>
              <a:rPr lang="en-US" dirty="0" smtClean="0"/>
              <a:t>10.10.0.0/16</a:t>
            </a:r>
          </a:p>
          <a:p>
            <a:r>
              <a:rPr lang="en-US" dirty="0" smtClean="0"/>
              <a:t>2 Subnets (1 Web Server Subnet with IP : 10.10.10.0/24 and 1 Jump Server Subnet </a:t>
            </a:r>
            <a:r>
              <a:rPr lang="en-US" dirty="0"/>
              <a:t>with IP : </a:t>
            </a:r>
            <a:r>
              <a:rPr lang="en-US" dirty="0" smtClean="0"/>
              <a:t>10.10.20.0/24 )</a:t>
            </a:r>
          </a:p>
          <a:p>
            <a:r>
              <a:rPr lang="en-US" dirty="0" smtClean="0"/>
              <a:t>2 Network Security Groups for Each Subnet(Web Server NSG and Jump Server)</a:t>
            </a:r>
          </a:p>
          <a:p>
            <a:r>
              <a:rPr lang="en-US" dirty="0" smtClean="0"/>
              <a:t>Availability Set for Web server VM’s</a:t>
            </a:r>
          </a:p>
          <a:p>
            <a:r>
              <a:rPr lang="en-US" dirty="0" smtClean="0"/>
              <a:t>2 Virtual Machines under Availability Set in Web Server Subnet(No Public IP)</a:t>
            </a:r>
          </a:p>
          <a:p>
            <a:r>
              <a:rPr lang="en-US" dirty="0" smtClean="0"/>
              <a:t>1 Virtual Machine in Jump server subnet(with Public IP)</a:t>
            </a:r>
          </a:p>
          <a:p>
            <a:r>
              <a:rPr lang="en-US" dirty="0" smtClean="0"/>
              <a:t>1 Load Balancer with Public IP pointing to Web server VM’s</a:t>
            </a:r>
          </a:p>
          <a:p>
            <a:pPr marL="0" indent="0">
              <a:buNone/>
            </a:pPr>
            <a:endParaRPr lang="en-US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34089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of Activities: </a:t>
            </a:r>
            <a:r>
              <a:rPr lang="en-US" dirty="0" smtClean="0"/>
              <a:t>SEA Continued.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Storage Account with GRS</a:t>
            </a:r>
          </a:p>
          <a:p>
            <a:r>
              <a:rPr lang="en-US" dirty="0" smtClean="0"/>
              <a:t>Web Server NSG with SSH/RDP access and HTTP access</a:t>
            </a:r>
          </a:p>
          <a:p>
            <a:r>
              <a:rPr lang="en-US" dirty="0" smtClean="0"/>
              <a:t>Jump Server NSG with RDP access</a:t>
            </a:r>
          </a:p>
          <a:p>
            <a:pPr marL="0" indent="0">
              <a:buNone/>
            </a:pPr>
            <a:endParaRPr lang="en-US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81019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of </a:t>
            </a:r>
            <a:r>
              <a:rPr lang="en-US" dirty="0" smtClean="0"/>
              <a:t>Activities: EUS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Resource Group with location in </a:t>
            </a:r>
            <a:r>
              <a:rPr lang="en-US" dirty="0" smtClean="0"/>
              <a:t>VNET </a:t>
            </a:r>
            <a:r>
              <a:rPr lang="en-US" dirty="0"/>
              <a:t>Virtual Network IP : </a:t>
            </a:r>
            <a:r>
              <a:rPr lang="en-US" dirty="0" smtClean="0"/>
              <a:t>10.20.0.0/16</a:t>
            </a:r>
            <a:endParaRPr lang="en-US" dirty="0"/>
          </a:p>
          <a:p>
            <a:r>
              <a:rPr lang="en-US" dirty="0" smtClean="0"/>
              <a:t>One </a:t>
            </a:r>
            <a:r>
              <a:rPr lang="en-US" dirty="0"/>
              <a:t>Subnets (1 Web Server Subnet with IP : </a:t>
            </a:r>
            <a:r>
              <a:rPr lang="en-US" dirty="0" smtClean="0"/>
              <a:t>10.20.10.0/24)</a:t>
            </a:r>
            <a:endParaRPr lang="en-US" dirty="0"/>
          </a:p>
          <a:p>
            <a:r>
              <a:rPr lang="en-US" dirty="0" smtClean="0"/>
              <a:t>One </a:t>
            </a:r>
            <a:r>
              <a:rPr lang="en-US" dirty="0"/>
              <a:t>Network Security </a:t>
            </a:r>
            <a:r>
              <a:rPr lang="en-US" dirty="0" smtClean="0"/>
              <a:t>Group with RDP Access and HTTP Access</a:t>
            </a:r>
          </a:p>
          <a:p>
            <a:r>
              <a:rPr lang="en-US" dirty="0" smtClean="0"/>
              <a:t>Virtual Machine in </a:t>
            </a:r>
            <a:r>
              <a:rPr lang="en-US" dirty="0"/>
              <a:t>Web Server </a:t>
            </a:r>
            <a:r>
              <a:rPr lang="en-US" dirty="0" smtClean="0"/>
              <a:t>Subnet With </a:t>
            </a:r>
            <a:r>
              <a:rPr lang="en-US" dirty="0"/>
              <a:t>Public </a:t>
            </a:r>
            <a:r>
              <a:rPr lang="en-US" dirty="0" smtClean="0"/>
              <a:t>IP</a:t>
            </a:r>
            <a:endParaRPr lang="en-US" dirty="0"/>
          </a:p>
          <a:p>
            <a:r>
              <a:rPr lang="en-US" dirty="0" smtClean="0"/>
              <a:t>Storage Account with ZRS with Secure Access with provided Access keys and URL</a:t>
            </a:r>
          </a:p>
          <a:p>
            <a:r>
              <a:rPr lang="en-US" dirty="0" err="1" smtClean="0"/>
              <a:t>Vnet</a:t>
            </a:r>
            <a:r>
              <a:rPr lang="en-US" dirty="0" smtClean="0"/>
              <a:t> Peering with SEA Virtual Network to access the webservers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96618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Used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Azure Portal</a:t>
            </a:r>
          </a:p>
          <a:p>
            <a:r>
              <a:rPr lang="en-US" dirty="0" err="1" smtClean="0"/>
              <a:t>Powershel</a:t>
            </a:r>
            <a:endParaRPr lang="en-US" dirty="0" smtClean="0"/>
          </a:p>
          <a:p>
            <a:r>
              <a:rPr lang="en-US" smtClean="0"/>
              <a:t>Terraform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794235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TM02900722[[fn=Ion Boardroom]]</Template>
  <TotalTime>8</TotalTime>
  <Words>201</Words>
  <Application>Microsoft Office PowerPoint</Application>
  <PresentationFormat>Widescreen</PresentationFormat>
  <Paragraphs>26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Ion Boardroom</vt:lpstr>
      <vt:lpstr>Nilavembu Herbs Case Study</vt:lpstr>
      <vt:lpstr>List of Activities: SEA</vt:lpstr>
      <vt:lpstr>List of Activities: SEA Continued.</vt:lpstr>
      <vt:lpstr>List of Activities: EUS</vt:lpstr>
      <vt:lpstr>Methods Used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Nilavembu Case Study</dc:title>
  <dc:creator>Karthick P</dc:creator>
  <cp:lastModifiedBy>Karthick P</cp:lastModifiedBy>
  <cp:revision>5</cp:revision>
  <dcterms:created xsi:type="dcterms:W3CDTF">2021-07-18T14:28:16Z</dcterms:created>
  <dcterms:modified xsi:type="dcterms:W3CDTF">2021-07-19T06:19:06Z</dcterms:modified>
</cp:coreProperties>
</file>