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FEFC-19E0-4ABD-7D5C-BDD85EA0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EF10-3443-1B20-EB08-F7533D681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38ED-0865-D7E3-12ED-31930F22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3D62-DCF0-0744-9CB1-D8D413F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4AC3-C3F3-8DD8-B85D-7DD0B4E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6B8E-AA6D-A681-03B7-5E216E68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06991-77C3-D30C-8AA5-E3D502AC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E232-5CF6-1D52-833B-7C8892C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F83F-6EFF-DEDD-94F3-8EA957C6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9AE4-B6CB-D9A4-8CF6-254F968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6BC88-CCA8-C03B-2F8E-39EED0306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0C88-2866-2274-0CC0-25910DE7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6626-3219-9409-AEE2-400C7E64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3959-8CFE-BA8C-0E88-88F0EA4F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67B-DE93-82A7-EA01-4083CAA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2BD7-DD3F-01AF-EF54-0F9161C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F12A-62A9-FF88-B831-44FADE5E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4EE7-C91E-F3B7-709D-0AFB7D9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4F9B-E2D6-9B5B-C640-D333EDC7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2DC3-3A4D-770D-B19A-6C339C86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D846-A586-E876-216E-6467A646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3A1-09F6-211B-16BD-352A6846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69E9-AB10-9E5B-2896-C4721ADA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8111-8C5C-E3EA-6F63-68B2688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7DCC-0424-4038-617B-0EE79F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0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5FE4-9B40-096A-2697-BF882CD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9DB-32EF-2544-4E2C-A6BF52D5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5F44-35F8-E392-99BF-B5E8DD3A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D6DB-B6F9-0643-77B8-20DF5DA5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5C23-7AF0-3467-6AAD-62F21E43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059C-107E-4CB9-5B86-BD860AA1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CDD8-B22F-103B-7ADC-6BC8EBB4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A427-9CBC-37C7-5877-E3640D9F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C827-8B53-1D80-FCD1-103B7A98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E134F-7930-390D-9604-8D52F2A31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1C472-2085-028E-4243-441FCCD5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D11A-569C-9B21-04A7-6BC37950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0874-7209-DDD1-38B6-4FBBAA81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1F78E-8071-6952-079E-CAB9672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6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0664-3702-F580-ED2F-94A53284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27D70-A793-6D56-8AA3-293AF42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703E-8ADB-8008-10CA-D781C7CE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F57E-0BA4-19F2-775C-7F03838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4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CFC31-98BF-0246-C5C0-CBD5FFD8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70D60-E742-E3E1-2D7B-2B3F68CF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906D-3C37-3E67-9E7B-D754147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F052-7E58-EBF2-9B39-623173E2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7741-DB1A-3F68-6F0A-99C025F6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2FDA5-2000-EB83-5682-53E6A0CE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0DF3-95C9-6719-AD86-864B54B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99AF4-BF60-F749-B6DD-1573383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0E3D-CDFA-48ED-AECF-CE50501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E878-39B4-1ED3-5656-94E2557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C2E5F-D8BD-7DAF-2A95-B81429D6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B61A-66B4-8647-7A35-473DEBA9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4A34A-1AD4-FDF3-8D9F-F0C1CA7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5841B-D844-80C1-B900-65275784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17190-8552-1373-5BB9-5131CDEB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5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0FF73-2376-7D6A-B301-D4A21A8E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6984-F4FB-3275-7FD9-801B468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AC60-BBD6-95A9-DF0F-B43E8727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C214-6A83-41F8-A55B-376B40C52F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5DC0-502A-81CB-1825-B3ECDBD01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B44B-77BA-6A61-A8DF-796DCA5C0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DB97-795A-40B4-AA3E-15C398D48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26FF-F5DF-FB79-2224-290A59F18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796A-DF4A-C9F5-B52E-0B47DBA71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F534B-2AF5-D170-240C-AEFEA64F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0" y="383177"/>
            <a:ext cx="1197985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7B00A-6301-8042-AA0A-288BFAEB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" y="352425"/>
            <a:ext cx="11887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CE103-8067-BAF9-FD1D-D5B09486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1CEFE-1AE7-B268-0F18-408760E2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317500"/>
            <a:ext cx="12000411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A817D-0991-4712-D5E8-16C260DF8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298450"/>
            <a:ext cx="11686904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Kamsala</dc:creator>
  <cp:lastModifiedBy>Karthik Kamsala</cp:lastModifiedBy>
  <cp:revision>1</cp:revision>
  <dcterms:created xsi:type="dcterms:W3CDTF">2022-09-15T15:16:42Z</dcterms:created>
  <dcterms:modified xsi:type="dcterms:W3CDTF">2022-09-15T15:16:43Z</dcterms:modified>
</cp:coreProperties>
</file>