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BA97C7-5B30-421F-BF2B-3AF7EF500B4E}" v="4" dt="2023-10-01T10:28:55.27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keyan Mani" userId="9986467d-5773-4e19-88f7-cd707b8fd624" providerId="ADAL" clId="{B6BA97C7-5B30-421F-BF2B-3AF7EF500B4E}"/>
    <pc:docChg chg="undo custSel modSld">
      <pc:chgData name="Karthikeyan Mani" userId="9986467d-5773-4e19-88f7-cd707b8fd624" providerId="ADAL" clId="{B6BA97C7-5B30-421F-BF2B-3AF7EF500B4E}" dt="2023-10-01T10:28:55.268" v="171" actId="20577"/>
      <pc:docMkLst>
        <pc:docMk/>
      </pc:docMkLst>
      <pc:sldChg chg="modSp mod">
        <pc:chgData name="Karthikeyan Mani" userId="9986467d-5773-4e19-88f7-cd707b8fd624" providerId="ADAL" clId="{B6BA97C7-5B30-421F-BF2B-3AF7EF500B4E}" dt="2023-09-30T16:02:42.924" v="54" actId="20577"/>
        <pc:sldMkLst>
          <pc:docMk/>
          <pc:sldMk cId="0" sldId="256"/>
        </pc:sldMkLst>
        <pc:spChg chg="mod">
          <ac:chgData name="Karthikeyan Mani" userId="9986467d-5773-4e19-88f7-cd707b8fd624" providerId="ADAL" clId="{B6BA97C7-5B30-421F-BF2B-3AF7EF500B4E}" dt="2023-09-30T16:02:42.924" v="54" actId="20577"/>
          <ac:spMkLst>
            <pc:docMk/>
            <pc:sldMk cId="0" sldId="256"/>
            <ac:spMk id="7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57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57"/>
            <ac:spMk id="2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58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58"/>
            <ac:spMk id="2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60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60"/>
            <ac:spMk id="2" creationId="{00000000-0000-0000-0000-000000000000}"/>
          </ac:spMkLst>
        </pc:spChg>
      </pc:sldChg>
      <pc:sldChg chg="modSp mod">
        <pc:chgData name="Karthikeyan Mani" userId="9986467d-5773-4e19-88f7-cd707b8fd624" providerId="ADAL" clId="{B6BA97C7-5B30-421F-BF2B-3AF7EF500B4E}" dt="2023-10-01T10:23:44.321" v="59"/>
        <pc:sldMkLst>
          <pc:docMk/>
          <pc:sldMk cId="0" sldId="263"/>
        </pc:sldMkLst>
        <pc:spChg chg="mod">
          <ac:chgData name="Karthikeyan Mani" userId="9986467d-5773-4e19-88f7-cd707b8fd624" providerId="ADAL" clId="{B6BA97C7-5B30-421F-BF2B-3AF7EF500B4E}" dt="2023-10-01T10:23:44.321" v="59"/>
          <ac:spMkLst>
            <pc:docMk/>
            <pc:sldMk cId="0" sldId="263"/>
            <ac:spMk id="54" creationId="{00000000-0000-0000-0000-000000000000}"/>
          </ac:spMkLst>
        </pc:spChg>
      </pc:sldChg>
      <pc:sldChg chg="modSp mod">
        <pc:chgData name="Karthikeyan Mani" userId="9986467d-5773-4e19-88f7-cd707b8fd624" providerId="ADAL" clId="{B6BA97C7-5B30-421F-BF2B-3AF7EF500B4E}" dt="2023-10-01T10:24:15.606" v="64" actId="1036"/>
        <pc:sldMkLst>
          <pc:docMk/>
          <pc:sldMk cId="0" sldId="264"/>
        </pc:sldMkLst>
        <pc:spChg chg="mod">
          <ac:chgData name="Karthikeyan Mani" userId="9986467d-5773-4e19-88f7-cd707b8fd624" providerId="ADAL" clId="{B6BA97C7-5B30-421F-BF2B-3AF7EF500B4E}" dt="2023-10-01T10:24:11.778" v="62" actId="207"/>
          <ac:spMkLst>
            <pc:docMk/>
            <pc:sldMk cId="0" sldId="264"/>
            <ac:spMk id="47" creationId="{00000000-0000-0000-0000-000000000000}"/>
          </ac:spMkLst>
        </pc:spChg>
        <pc:grpChg chg="mod">
          <ac:chgData name="Karthikeyan Mani" userId="9986467d-5773-4e19-88f7-cd707b8fd624" providerId="ADAL" clId="{B6BA97C7-5B30-421F-BF2B-3AF7EF500B4E}" dt="2023-10-01T10:24:15.606" v="64" actId="1036"/>
          <ac:grpSpMkLst>
            <pc:docMk/>
            <pc:sldMk cId="0" sldId="264"/>
            <ac:grpSpMk id="2" creationId="{00000000-0000-0000-0000-000000000000}"/>
          </ac:grpSpMkLst>
        </pc:grpChg>
      </pc:sldChg>
      <pc:sldChg chg="modSp mod">
        <pc:chgData name="Karthikeyan Mani" userId="9986467d-5773-4e19-88f7-cd707b8fd624" providerId="ADAL" clId="{B6BA97C7-5B30-421F-BF2B-3AF7EF500B4E}" dt="2023-10-01T10:24:56.923" v="65"/>
        <pc:sldMkLst>
          <pc:docMk/>
          <pc:sldMk cId="0" sldId="265"/>
        </pc:sldMkLst>
        <pc:spChg chg="mod">
          <ac:chgData name="Karthikeyan Mani" userId="9986467d-5773-4e19-88f7-cd707b8fd624" providerId="ADAL" clId="{B6BA97C7-5B30-421F-BF2B-3AF7EF500B4E}" dt="2023-10-01T10:24:56.923" v="65"/>
          <ac:spMkLst>
            <pc:docMk/>
            <pc:sldMk cId="0" sldId="265"/>
            <ac:spMk id="4" creationId="{00000000-0000-0000-0000-000000000000}"/>
          </ac:spMkLst>
        </pc:spChg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65"/>
            <ac:spMk id="5" creationId="{00000000-0000-0000-0000-000000000000}"/>
          </ac:spMkLst>
        </pc:spChg>
      </pc:sldChg>
      <pc:sldChg chg="modSp mod">
        <pc:chgData name="Karthikeyan Mani" userId="9986467d-5773-4e19-88f7-cd707b8fd624" providerId="ADAL" clId="{B6BA97C7-5B30-421F-BF2B-3AF7EF500B4E}" dt="2023-10-01T10:25:39.567" v="66"/>
        <pc:sldMkLst>
          <pc:docMk/>
          <pc:sldMk cId="0" sldId="266"/>
        </pc:sldMkLst>
        <pc:spChg chg="mod">
          <ac:chgData name="Karthikeyan Mani" userId="9986467d-5773-4e19-88f7-cd707b8fd624" providerId="ADAL" clId="{B6BA97C7-5B30-421F-BF2B-3AF7EF500B4E}" dt="2023-10-01T10:25:39.567" v="66"/>
          <ac:spMkLst>
            <pc:docMk/>
            <pc:sldMk cId="0" sldId="266"/>
            <ac:spMk id="4" creationId="{00000000-0000-0000-0000-000000000000}"/>
          </ac:spMkLst>
        </pc:spChg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66"/>
            <ac:spMk id="5" creationId="{00000000-0000-0000-0000-000000000000}"/>
          </ac:spMkLst>
        </pc:spChg>
      </pc:sldChg>
      <pc:sldChg chg="modSp mod">
        <pc:chgData name="Karthikeyan Mani" userId="9986467d-5773-4e19-88f7-cd707b8fd624" providerId="ADAL" clId="{B6BA97C7-5B30-421F-BF2B-3AF7EF500B4E}" dt="2023-10-01T10:25:54.995" v="67"/>
        <pc:sldMkLst>
          <pc:docMk/>
          <pc:sldMk cId="0" sldId="267"/>
        </pc:sldMkLst>
        <pc:spChg chg="mod">
          <ac:chgData name="Karthikeyan Mani" userId="9986467d-5773-4e19-88f7-cd707b8fd624" providerId="ADAL" clId="{B6BA97C7-5B30-421F-BF2B-3AF7EF500B4E}" dt="2023-10-01T10:25:54.995" v="67"/>
          <ac:spMkLst>
            <pc:docMk/>
            <pc:sldMk cId="0" sldId="267"/>
            <ac:spMk id="4" creationId="{00000000-0000-0000-0000-000000000000}"/>
          </ac:spMkLst>
        </pc:spChg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67"/>
            <ac:spMk id="5" creationId="{00000000-0000-0000-0000-000000000000}"/>
          </ac:spMkLst>
        </pc:spChg>
      </pc:sldChg>
      <pc:sldChg chg="modSp mod">
        <pc:chgData name="Karthikeyan Mani" userId="9986467d-5773-4e19-88f7-cd707b8fd624" providerId="ADAL" clId="{B6BA97C7-5B30-421F-BF2B-3AF7EF500B4E}" dt="2023-10-01T10:26:29.875" v="68"/>
        <pc:sldMkLst>
          <pc:docMk/>
          <pc:sldMk cId="0" sldId="268"/>
        </pc:sldMkLst>
        <pc:spChg chg="mod">
          <ac:chgData name="Karthikeyan Mani" userId="9986467d-5773-4e19-88f7-cd707b8fd624" providerId="ADAL" clId="{B6BA97C7-5B30-421F-BF2B-3AF7EF500B4E}" dt="2023-10-01T10:26:29.875" v="68"/>
          <ac:spMkLst>
            <pc:docMk/>
            <pc:sldMk cId="0" sldId="268"/>
            <ac:spMk id="4" creationId="{00000000-0000-0000-0000-000000000000}"/>
          </ac:spMkLst>
        </pc:spChg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68"/>
            <ac:spMk id="5" creationId="{00000000-0000-0000-0000-000000000000}"/>
          </ac:spMkLst>
        </pc:spChg>
      </pc:sldChg>
      <pc:sldChg chg="modSp mod">
        <pc:chgData name="Karthikeyan Mani" userId="9986467d-5773-4e19-88f7-cd707b8fd624" providerId="ADAL" clId="{B6BA97C7-5B30-421F-BF2B-3AF7EF500B4E}" dt="2023-10-01T10:26:37.458" v="69"/>
        <pc:sldMkLst>
          <pc:docMk/>
          <pc:sldMk cId="0" sldId="269"/>
        </pc:sldMkLst>
        <pc:spChg chg="mod">
          <ac:chgData name="Karthikeyan Mani" userId="9986467d-5773-4e19-88f7-cd707b8fd624" providerId="ADAL" clId="{B6BA97C7-5B30-421F-BF2B-3AF7EF500B4E}" dt="2023-10-01T10:26:37.458" v="69"/>
          <ac:spMkLst>
            <pc:docMk/>
            <pc:sldMk cId="0" sldId="269"/>
            <ac:spMk id="4" creationId="{00000000-0000-0000-0000-000000000000}"/>
          </ac:spMkLst>
        </pc:spChg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69"/>
            <ac:spMk id="5" creationId="{00000000-0000-0000-0000-000000000000}"/>
          </ac:spMkLst>
        </pc:spChg>
      </pc:sldChg>
      <pc:sldChg chg="modSp mod">
        <pc:chgData name="Karthikeyan Mani" userId="9986467d-5773-4e19-88f7-cd707b8fd624" providerId="ADAL" clId="{B6BA97C7-5B30-421F-BF2B-3AF7EF500B4E}" dt="2023-10-01T10:26:55.765" v="70"/>
        <pc:sldMkLst>
          <pc:docMk/>
          <pc:sldMk cId="0" sldId="270"/>
        </pc:sldMkLst>
        <pc:spChg chg="mod">
          <ac:chgData name="Karthikeyan Mani" userId="9986467d-5773-4e19-88f7-cd707b8fd624" providerId="ADAL" clId="{B6BA97C7-5B30-421F-BF2B-3AF7EF500B4E}" dt="2023-10-01T10:26:55.765" v="70"/>
          <ac:spMkLst>
            <pc:docMk/>
            <pc:sldMk cId="0" sldId="270"/>
            <ac:spMk id="4" creationId="{00000000-0000-0000-0000-000000000000}"/>
          </ac:spMkLst>
        </pc:spChg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70"/>
            <ac:spMk id="54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71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71"/>
            <ac:spMk id="2" creationId="{00000000-0000-0000-0000-000000000000}"/>
          </ac:spMkLst>
        </pc:spChg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71"/>
            <ac:spMk id="5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72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72"/>
            <ac:spMk id="4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73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73"/>
            <ac:spMk id="9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74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74"/>
            <ac:spMk id="9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75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75"/>
            <ac:spMk id="9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76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76"/>
            <ac:spMk id="9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77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77"/>
            <ac:spMk id="9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78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78"/>
            <ac:spMk id="9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79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79"/>
            <ac:spMk id="4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80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80"/>
            <ac:spMk id="6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81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81"/>
            <ac:spMk id="6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82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82"/>
            <ac:spMk id="6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83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83"/>
            <ac:spMk id="6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84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84"/>
            <ac:spMk id="6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85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85"/>
            <ac:spMk id="6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86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86"/>
            <ac:spMk id="6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87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87"/>
            <ac:spMk id="6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88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88"/>
            <ac:spMk id="6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89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89"/>
            <ac:spMk id="6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90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90"/>
            <ac:spMk id="3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91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91"/>
            <ac:spMk id="2" creationId="{00000000-0000-0000-0000-000000000000}"/>
          </ac:spMkLst>
        </pc:spChg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91"/>
            <ac:spMk id="5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92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92"/>
            <ac:spMk id="2" creationId="{00000000-0000-0000-0000-000000000000}"/>
          </ac:spMkLst>
        </pc:spChg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92"/>
            <ac:spMk id="5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93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93"/>
            <ac:spMk id="2" creationId="{00000000-0000-0000-0000-000000000000}"/>
          </ac:spMkLst>
        </pc:spChg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93"/>
            <ac:spMk id="8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94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94"/>
            <ac:spMk id="3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95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95"/>
            <ac:spMk id="2" creationId="{00000000-0000-0000-0000-000000000000}"/>
          </ac:spMkLst>
        </pc:spChg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95"/>
            <ac:spMk id="6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96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96"/>
            <ac:spMk id="2" creationId="{00000000-0000-0000-0000-000000000000}"/>
          </ac:spMkLst>
        </pc:spChg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96"/>
            <ac:spMk id="7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97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97"/>
            <ac:spMk id="2" creationId="{00000000-0000-0000-0000-000000000000}"/>
          </ac:spMkLst>
        </pc:spChg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97"/>
            <ac:spMk id="5" creationId="{00000000-0000-0000-0000-000000000000}"/>
          </ac:spMkLst>
        </pc:spChg>
      </pc:sldChg>
      <pc:sldChg chg="addSp delSp modSp mod">
        <pc:chgData name="Karthikeyan Mani" userId="9986467d-5773-4e19-88f7-cd707b8fd624" providerId="ADAL" clId="{B6BA97C7-5B30-421F-BF2B-3AF7EF500B4E}" dt="2023-10-01T10:28:11.592" v="167" actId="403"/>
        <pc:sldMkLst>
          <pc:docMk/>
          <pc:sldMk cId="0" sldId="298"/>
        </pc:sldMkLst>
        <pc:spChg chg="del mod">
          <ac:chgData name="Karthikeyan Mani" userId="9986467d-5773-4e19-88f7-cd707b8fd624" providerId="ADAL" clId="{B6BA97C7-5B30-421F-BF2B-3AF7EF500B4E}" dt="2023-10-01T10:27:45.187" v="112" actId="478"/>
          <ac:spMkLst>
            <pc:docMk/>
            <pc:sldMk cId="0" sldId="298"/>
            <ac:spMk id="6" creationId="{00000000-0000-0000-0000-000000000000}"/>
          </ac:spMkLst>
        </pc:spChg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98"/>
            <ac:spMk id="8" creationId="{00000000-0000-0000-0000-000000000000}"/>
          </ac:spMkLst>
        </pc:spChg>
        <pc:spChg chg="add mod">
          <ac:chgData name="Karthikeyan Mani" userId="9986467d-5773-4e19-88f7-cd707b8fd624" providerId="ADAL" clId="{B6BA97C7-5B30-421F-BF2B-3AF7EF500B4E}" dt="2023-10-01T10:28:11.592" v="167" actId="403"/>
          <ac:spMkLst>
            <pc:docMk/>
            <pc:sldMk cId="0" sldId="298"/>
            <ac:spMk id="9" creationId="{3E0A1168-953E-5B50-F202-EB8CF6820235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99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99"/>
            <ac:spMk id="8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300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300"/>
            <ac:spMk id="9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301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301"/>
            <ac:spMk id="5" creationId="{00000000-0000-0000-0000-000000000000}"/>
          </ac:spMkLst>
        </pc:spChg>
      </pc:sldChg>
      <pc:sldChg chg="modSp mod">
        <pc:chgData name="Karthikeyan Mani" userId="9986467d-5773-4e19-88f7-cd707b8fd624" providerId="ADAL" clId="{B6BA97C7-5B30-421F-BF2B-3AF7EF500B4E}" dt="2023-10-01T10:28:55.268" v="171" actId="20577"/>
        <pc:sldMkLst>
          <pc:docMk/>
          <pc:sldMk cId="0" sldId="302"/>
        </pc:sldMkLst>
        <pc:spChg chg="mod">
          <ac:chgData name="Karthikeyan Mani" userId="9986467d-5773-4e19-88f7-cd707b8fd624" providerId="ADAL" clId="{B6BA97C7-5B30-421F-BF2B-3AF7EF500B4E}" dt="2023-10-01T10:28:55.268" v="171" actId="20577"/>
          <ac:spMkLst>
            <pc:docMk/>
            <pc:sldMk cId="0" sldId="302"/>
            <ac:spMk id="4" creationId="{00000000-0000-0000-0000-000000000000}"/>
          </ac:spMkLst>
        </pc:spChg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302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12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97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9238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825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3990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670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1702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128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495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852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921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707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711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642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360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491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473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Karthikmaniej/ibmds/tree/ma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95090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Karthikeyan Mani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GB" sz="2400" spc="130" dirty="0">
                <a:solidFill>
                  <a:srgbClr val="616E52"/>
                </a:solidFill>
                <a:latin typeface="Arial"/>
                <a:cs typeface="Arial"/>
              </a:rPr>
              <a:t>30/09/2023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4217052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https://github.com/Karthikmaniej/ibmds/blob/main/jupyter-labs-eda-sql-coursera_sqllite.ipynb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300262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https://github.com/Karthikmaniej/ibmds/blob/main/jupyter-labs-eda-dataviz.ipynb.jupyterlite.ipynb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43760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https://github.com/Karthikmaniej/ibmds/blob/main/jupyter-labs-eda-sql-coursera_sqllite.ipynb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70112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https://github.com/Karthikmaniej/ibmds/blob/main/lab_jupyter_launch_site_location.jupyterlite.ipynb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197046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https://github.com/Karthikmaniej/ibmds/blob/main/lab_jupyter_launch_site_location.jupyterlite.ipynb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8729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</a:rPr>
              <a:t>https://github.com/Karthikmaniej/ibmds/blob/main/SpaceX_Machine_Learning_Prediction_Part_5.jupyterlite.ipynb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0A1168-953E-5B50-F202-EB8CF6820235}"/>
              </a:ext>
            </a:extLst>
          </p:cNvPr>
          <p:cNvSpPr txBox="1"/>
          <p:nvPr/>
        </p:nvSpPr>
        <p:spPr>
          <a:xfrm>
            <a:off x="1311579" y="1752600"/>
            <a:ext cx="55464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Predictive Analysis - Classification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93633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https://github.com/Karthikmaniej/ibmds/tree/main</a:t>
            </a:r>
            <a:endParaRPr lang="en-IN" sz="2000" u="heavy" spc="-10">
              <a:solidFill>
                <a:srgbClr val="800080"/>
              </a:solidFill>
              <a:uFill>
                <a:solidFill>
                  <a:srgbClr val="80008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65479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GB" sz="1500" dirty="0">
                <a:solidFill>
                  <a:schemeClr val="bg1"/>
                </a:solidFill>
                <a:latin typeface="Carlito"/>
                <a:cs typeface="Carlito"/>
              </a:rPr>
              <a:t>https://github.com/Karthikmaniej/ibmds/blob/main/jupyter-labs-spacex-data-collection-api.ipynb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240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65915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dirty="0">
                <a:solidFill>
                  <a:schemeClr val="bg1"/>
                </a:solidFill>
                <a:latin typeface="Carlito"/>
                <a:cs typeface="Carlito"/>
              </a:rPr>
              <a:t>https://github.com/Karthikmaniej/ibmds/blob/main/jupyter-labs-webscraping.ipynb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</TotalTime>
  <Words>2807</Words>
  <Application>Microsoft Office PowerPoint</Application>
  <PresentationFormat>Widescreen</PresentationFormat>
  <Paragraphs>287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-apple-system</vt:lpstr>
      <vt:lpstr>Arial</vt:lpstr>
      <vt:lpstr>Bahnschrift Condensed</vt:lpstr>
      <vt:lpstr>Bahnschrift Light SemiCondensed</vt:lpstr>
      <vt:lpstr>Carlito</vt:lpstr>
      <vt:lpstr>Century Gothic</vt:lpstr>
      <vt:lpstr>Wingdings 3</vt:lpstr>
      <vt:lpstr>Wisp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Karthikeyan Mani</cp:lastModifiedBy>
  <cp:revision>1</cp:revision>
  <dcterms:created xsi:type="dcterms:W3CDTF">2021-08-26T16:53:12Z</dcterms:created>
  <dcterms:modified xsi:type="dcterms:W3CDTF">2023-10-01T10:29:01Z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