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-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AACD-A57F-4A88-8154-48896449EA42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7851B86-B100-4644-ADBA-02F0CAB7DB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52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AACD-A57F-4A88-8154-48896449EA42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1B86-B100-4644-ADBA-02F0CAB7DB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50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AACD-A57F-4A88-8154-48896449EA42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1B86-B100-4644-ADBA-02F0CAB7DB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224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7473A-E35E-AB58-A685-B3768630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FB190-C8BD-D0C1-B2FD-A4AE508AF0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CC50-DDF8-CF2E-2BE2-2E36EEFB3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AACD-A57F-4A88-8154-48896449EA42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9C546-452C-D004-72BB-A1F8BEBE0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C83F2-EEC5-4CC6-1118-3487C3FF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1B86-B100-4644-ADBA-02F0CAB7DB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30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AACD-A57F-4A88-8154-48896449EA42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1B86-B100-4644-ADBA-02F0CAB7DB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71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719AACD-A57F-4A88-8154-48896449EA42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7851B86-B100-4644-ADBA-02F0CAB7DB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5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AACD-A57F-4A88-8154-48896449EA42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1B86-B100-4644-ADBA-02F0CAB7DB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8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AACD-A57F-4A88-8154-48896449EA42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1B86-B100-4644-ADBA-02F0CAB7DB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15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AACD-A57F-4A88-8154-48896449EA42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1B86-B100-4644-ADBA-02F0CAB7DB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76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AACD-A57F-4A88-8154-48896449EA42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1B86-B100-4644-ADBA-02F0CAB7DB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5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AACD-A57F-4A88-8154-48896449EA42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1B86-B100-4644-ADBA-02F0CAB7DB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29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AACD-A57F-4A88-8154-48896449EA42}" type="datetimeFigureOut">
              <a:rPr lang="en-IN" smtClean="0"/>
              <a:t>04-07-2024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1B86-B100-4644-ADBA-02F0CAB7DB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41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719AACD-A57F-4A88-8154-48896449EA42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7851B86-B100-4644-ADBA-02F0CAB7DB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8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9D53-37ED-778F-6BE4-0EEABAC8A5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Salary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AAF55-E97D-87FA-A8C3-50C8A1B18E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</a:t>
            </a:r>
            <a:r>
              <a:rPr lang="en-IN" dirty="0" err="1"/>
              <a:t>Moturi</a:t>
            </a:r>
            <a:r>
              <a:rPr lang="en-IN" dirty="0"/>
              <a:t> Venkata </a:t>
            </a:r>
            <a:r>
              <a:rPr lang="en-IN" dirty="0" err="1"/>
              <a:t>Sataya</a:t>
            </a:r>
            <a:r>
              <a:rPr lang="en-IN" dirty="0"/>
              <a:t> Karthik</a:t>
            </a:r>
          </a:p>
        </p:txBody>
      </p:sp>
    </p:spTree>
    <p:extLst>
      <p:ext uri="{BB962C8B-B14F-4D97-AF65-F5344CB8AC3E}">
        <p14:creationId xmlns:p14="http://schemas.microsoft.com/office/powerpoint/2010/main" val="3143569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5135E-187E-C188-235B-59E31AEED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BUILDING 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00274-695A-9C5B-40B9-5E4F201301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Constructed</a:t>
            </a:r>
            <a:r>
              <a:rPr lang="en-US" dirty="0"/>
              <a:t> a preprocessing pipeline using </a:t>
            </a:r>
            <a:r>
              <a:rPr lang="en-US" dirty="0" err="1"/>
              <a:t>ColumnTransformer</a:t>
            </a:r>
            <a:r>
              <a:rPr lang="en-US" dirty="0"/>
              <a:t> to manage diverse categorical encoding methods (ordinal and nominal).</a:t>
            </a:r>
          </a:p>
          <a:p>
            <a:r>
              <a:rPr lang="en-US" dirty="0"/>
              <a:t> </a:t>
            </a:r>
            <a:r>
              <a:rPr lang="en-US" b="1" dirty="0"/>
              <a:t>Integrated</a:t>
            </a:r>
            <a:r>
              <a:rPr lang="en-US" dirty="0"/>
              <a:t> </a:t>
            </a:r>
            <a:r>
              <a:rPr lang="en-US" dirty="0" err="1"/>
              <a:t>SelectKBest</a:t>
            </a:r>
            <a:r>
              <a:rPr lang="en-US" dirty="0"/>
              <a:t> for automated feature selection within the pipeline to identify the most pertinent features.</a:t>
            </a:r>
          </a:p>
          <a:p>
            <a:r>
              <a:rPr lang="en-US" dirty="0"/>
              <a:t> </a:t>
            </a:r>
            <a:r>
              <a:rPr lang="en-US" b="1" dirty="0"/>
              <a:t>Incorporated</a:t>
            </a:r>
            <a:r>
              <a:rPr lang="en-US" dirty="0"/>
              <a:t> the optimal model, Random Forest Regressor, into the pipeline.</a:t>
            </a:r>
          </a:p>
          <a:p>
            <a:r>
              <a:rPr lang="en-US" dirty="0"/>
              <a:t> </a:t>
            </a:r>
            <a:r>
              <a:rPr lang="en-US" b="1" dirty="0"/>
              <a:t>Configured</a:t>
            </a:r>
            <a:r>
              <a:rPr lang="en-US" dirty="0"/>
              <a:t> the final pipeline to encompass all preprocessing stages, feature selection, and the regression model for streamlined integration and deployment.</a:t>
            </a:r>
          </a:p>
          <a:p>
            <a:r>
              <a:rPr lang="en-US" b="1" dirty="0"/>
              <a:t>Ensured</a:t>
            </a:r>
            <a:r>
              <a:rPr lang="en-US" dirty="0"/>
              <a:t> the entire pipeline, including preprocessing and model training, could be efficiently saved and reused.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596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692BF-1D05-E989-E32A-822083192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71009-6AE7-5204-8994-E049F6F1B4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Implemented</a:t>
            </a:r>
            <a:r>
              <a:rPr lang="en-US" dirty="0"/>
              <a:t> interactive input widgets (Dropdowns and </a:t>
            </a:r>
            <a:r>
              <a:rPr lang="en-US" dirty="0" err="1"/>
              <a:t>FloatText</a:t>
            </a:r>
            <a:r>
              <a:rPr lang="en-US" dirty="0"/>
              <a:t>) for user interaction with features like SEX, DESIGNATION, AGE, UNIT, RATINGS, PAST EXP, and </a:t>
            </a:r>
            <a:r>
              <a:rPr lang="en-US" dirty="0" err="1"/>
              <a:t>years_experience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Developed</a:t>
            </a:r>
            <a:r>
              <a:rPr lang="en-US" dirty="0"/>
              <a:t> a prediction function `</a:t>
            </a:r>
            <a:r>
              <a:rPr lang="en-US" dirty="0" err="1"/>
              <a:t>predict_salary</a:t>
            </a:r>
            <a:r>
              <a:rPr lang="en-US" dirty="0"/>
              <a:t>()` to process inputs and predict salaries based on the loaded model.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Displayed</a:t>
            </a:r>
            <a:r>
              <a:rPr lang="en-US" dirty="0"/>
              <a:t> predicted salary in real-time using an output widget.</a:t>
            </a:r>
          </a:p>
        </p:txBody>
      </p:sp>
    </p:spTree>
    <p:extLst>
      <p:ext uri="{BB962C8B-B14F-4D97-AF65-F5344CB8AC3E}">
        <p14:creationId xmlns:p14="http://schemas.microsoft.com/office/powerpoint/2010/main" val="758597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F6D18-9713-4744-3A83-572CAFD371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Thank You!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DB1264A-527F-8C32-A095-EE85F7F25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460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ED77-59F8-3226-D4D4-4AB05E96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0A3CA-D576-6732-5D60-A7FB06BE1F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project predicts employee salaries using advanced regression techniques and thorough data preprocessing. We compare multiple machine learning models to select the best-performing one, which is then integrated into a pipeline. This pipeline includes all necessary preprocessing steps, ensuring accurate predictions and easy deployment.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455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7F0B7-3B33-65DB-5F2D-E368CA68F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99A40-54EF-EEA6-0C09-F07C231309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 EXPLORATORY DATA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DATA 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FEATURE ENGINEERING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FEATURE SELECTION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MODEL TRAINING AND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MODEL COMPARISON AND SELECTION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PIPELINE BUILDING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DEPLOYMENT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915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F906F-60D4-5777-2610-E756A254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F7BCB-C4E7-631B-CE67-6BA0F8A489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b="1" dirty="0"/>
              <a:t>Gender Distribution</a:t>
            </a:r>
            <a:r>
              <a:rPr lang="en-US" dirty="0"/>
              <a:t>: There are more females than males.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Unit Distribution</a:t>
            </a:r>
            <a:r>
              <a:rPr lang="en-US" dirty="0"/>
              <a:t>: The majority of employees belong to the IT department.</a:t>
            </a:r>
          </a:p>
          <a:p>
            <a:endParaRPr lang="en-US" dirty="0"/>
          </a:p>
          <a:p>
            <a:r>
              <a:rPr lang="en-US" b="1" dirty="0"/>
              <a:t>Designation Distribution</a:t>
            </a:r>
            <a:r>
              <a:rPr lang="en-US" dirty="0"/>
              <a:t>: A significant number of employees hold analyst positions.</a:t>
            </a:r>
          </a:p>
          <a:p>
            <a:endParaRPr lang="en-US" dirty="0"/>
          </a:p>
          <a:p>
            <a:r>
              <a:rPr lang="en-US" b="1" dirty="0"/>
              <a:t>Age Trend</a:t>
            </a:r>
            <a:r>
              <a:rPr lang="en-US" dirty="0"/>
              <a:t>: Older employees typically earn higher salaries.</a:t>
            </a:r>
          </a:p>
          <a:p>
            <a:endParaRPr lang="en-US" dirty="0"/>
          </a:p>
          <a:p>
            <a:r>
              <a:rPr lang="en-US" b="1" dirty="0"/>
              <a:t>Experience Trend</a:t>
            </a:r>
            <a:r>
              <a:rPr lang="en-US" dirty="0"/>
              <a:t>: Greater experience is associated with higher salaries.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0747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D2929-BAB3-6BCC-2DD3-BFBC51C68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PREPROCESSING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A07B6-0851-33B8-6D7E-6F7B450CD2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Dropped Duplicates</a:t>
            </a:r>
            <a:r>
              <a:rPr lang="en-US" dirty="0"/>
              <a:t>: Removed duplicate entries from the dataset.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Checked for Null Values</a:t>
            </a:r>
            <a:r>
              <a:rPr lang="en-US" dirty="0"/>
              <a:t>: Ensured no missing data points were present.</a:t>
            </a:r>
          </a:p>
          <a:p>
            <a:endParaRPr lang="en-US" dirty="0"/>
          </a:p>
          <a:p>
            <a:r>
              <a:rPr lang="en-US" b="1" dirty="0"/>
              <a:t>Imputed Columns</a:t>
            </a:r>
            <a:r>
              <a:rPr lang="en-US" dirty="0"/>
              <a:t>: Filled missing values in columns DOJ, AGE, and RATINGS with the mode (most frequent value).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Imputed Leave Columns</a:t>
            </a:r>
            <a:r>
              <a:rPr lang="en-US" dirty="0"/>
              <a:t>: Replaced missing values in LEAVES USED and LEAVES REMAINING columns with the median.</a:t>
            </a:r>
          </a:p>
          <a:p>
            <a:endParaRPr lang="en-US" dirty="0"/>
          </a:p>
          <a:p>
            <a:r>
              <a:rPr lang="en-US" b="1" dirty="0"/>
              <a:t>Dropped Name Columns</a:t>
            </a:r>
            <a:r>
              <a:rPr lang="en-US" dirty="0"/>
              <a:t>: Removed FIRST NAME and LAST NAME columns from the dataset.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6415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2198-637A-E594-0DFF-46518840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ENGINEERING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68137-862F-2555-EE65-14F1010EF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Converted Date Columns</a:t>
            </a:r>
            <a:r>
              <a:rPr lang="en-US" dirty="0"/>
              <a:t>: Transformed DOJ and CURRENT DATE columns into datetime format.</a:t>
            </a:r>
          </a:p>
          <a:p>
            <a:endParaRPr lang="en-US" dirty="0"/>
          </a:p>
          <a:p>
            <a:r>
              <a:rPr lang="en-US" b="1" dirty="0"/>
              <a:t>New Feature Added</a:t>
            </a:r>
            <a:r>
              <a:rPr lang="en-US" dirty="0"/>
              <a:t>: Introduced a new feature, </a:t>
            </a:r>
            <a:r>
              <a:rPr lang="en-US" dirty="0" err="1"/>
              <a:t>years_experience</a:t>
            </a:r>
            <a:r>
              <a:rPr lang="en-US" dirty="0"/>
              <a:t>, calculated based on DOJ and CURRENT DATE.</a:t>
            </a:r>
          </a:p>
          <a:p>
            <a:endParaRPr lang="en-US" dirty="0"/>
          </a:p>
          <a:p>
            <a:r>
              <a:rPr lang="en-US" b="1" dirty="0"/>
              <a:t>Dropped Date Columns</a:t>
            </a:r>
            <a:r>
              <a:rPr lang="en-US" dirty="0"/>
              <a:t>: Eliminated unnecessary date-related columns (DOJ and CURRENT DATE) from the dataset.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7446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C184-1E53-23E6-41D1-CB3D58AF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5B71-392C-E142-2E8C-89029C8421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Applied</a:t>
            </a:r>
            <a:r>
              <a:rPr lang="en-US" dirty="0"/>
              <a:t> </a:t>
            </a:r>
            <a:r>
              <a:rPr lang="en-US" dirty="0" err="1"/>
              <a:t>SelectKBest</a:t>
            </a:r>
            <a:r>
              <a:rPr lang="en-US" dirty="0"/>
              <a:t> to identify top features.</a:t>
            </a:r>
          </a:p>
          <a:p>
            <a:endParaRPr lang="en-US" dirty="0"/>
          </a:p>
          <a:p>
            <a:r>
              <a:rPr lang="en-US" b="1" dirty="0"/>
              <a:t>Extracted</a:t>
            </a:r>
            <a:r>
              <a:rPr lang="en-US" dirty="0"/>
              <a:t> and utilized the following selected features: 'SEX', 'DESIGNATION', 'AGE', 'UNIT', 'RATINGS', 'PAST EXP', '</a:t>
            </a:r>
            <a:r>
              <a:rPr lang="en-US" dirty="0" err="1"/>
              <a:t>years_experience</a:t>
            </a:r>
            <a:r>
              <a:rPr lang="en-US" dirty="0"/>
              <a:t>’.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Incorporated</a:t>
            </a:r>
            <a:r>
              <a:rPr lang="en-US" dirty="0"/>
              <a:t> selected features into both training and test datasets.</a:t>
            </a:r>
          </a:p>
        </p:txBody>
      </p:sp>
    </p:spTree>
    <p:extLst>
      <p:ext uri="{BB962C8B-B14F-4D97-AF65-F5344CB8AC3E}">
        <p14:creationId xmlns:p14="http://schemas.microsoft.com/office/powerpoint/2010/main" val="693442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99F19-66A1-29CC-D2C6-10BDD49D6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TRAINING and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FD541-4BA7-188B-7425-43E46379EC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Created</a:t>
            </a:r>
            <a:r>
              <a:rPr lang="en-US" dirty="0"/>
              <a:t> helper functions to compute and store regression metrics.</a:t>
            </a:r>
          </a:p>
          <a:p>
            <a:endParaRPr lang="en-US" dirty="0"/>
          </a:p>
          <a:p>
            <a:r>
              <a:rPr lang="en-US" b="1" dirty="0"/>
              <a:t>Developed</a:t>
            </a:r>
            <a:r>
              <a:rPr lang="en-US" dirty="0"/>
              <a:t> functions to train models and make predictions.</a:t>
            </a:r>
          </a:p>
          <a:p>
            <a:endParaRPr lang="en-US" dirty="0"/>
          </a:p>
          <a:p>
            <a:r>
              <a:rPr lang="en-US" b="1" dirty="0"/>
              <a:t>Assessed</a:t>
            </a:r>
            <a:r>
              <a:rPr lang="en-US" dirty="0"/>
              <a:t> model effectiveness by comparing training and test metrics.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3268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A5AD5-F451-AD0B-1D92-1A956A87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COMPARISON and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A7918-2A8E-F216-1C97-CEFE8E791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b="1" dirty="0"/>
              <a:t>Compared</a:t>
            </a:r>
            <a:r>
              <a:rPr lang="en-IN" dirty="0"/>
              <a:t> multiple regression models: Lasso Regression, Random Forest Regression, Gradient Boosting Regression, </a:t>
            </a:r>
            <a:r>
              <a:rPr lang="en-IN" dirty="0" err="1"/>
              <a:t>XGBoost</a:t>
            </a:r>
            <a:r>
              <a:rPr lang="en-IN" dirty="0"/>
              <a:t>, and Support Vector Regression.</a:t>
            </a:r>
          </a:p>
          <a:p>
            <a:r>
              <a:rPr lang="en-IN" dirty="0"/>
              <a:t> </a:t>
            </a:r>
            <a:r>
              <a:rPr lang="en-IN" b="1" dirty="0"/>
              <a:t>Evaluated</a:t>
            </a:r>
            <a:r>
              <a:rPr lang="en-IN" dirty="0"/>
              <a:t> models using Mean Absolute Error (MAE), Mean Squared Error (MSE), Root Mean Squared Error (RMSE), and R² score.</a:t>
            </a:r>
          </a:p>
          <a:p>
            <a:r>
              <a:rPr lang="en-IN" dirty="0"/>
              <a:t> </a:t>
            </a:r>
            <a:r>
              <a:rPr lang="en-IN" b="1" dirty="0"/>
              <a:t>Selected</a:t>
            </a:r>
            <a:r>
              <a:rPr lang="en-IN" dirty="0"/>
              <a:t> Random Forest Regressor with: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N" dirty="0"/>
              <a:t>  - MAE: 4251.34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N" dirty="0"/>
              <a:t>  - RMSE: 7688.52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N" dirty="0"/>
              <a:t>  - MSE: 59113352.64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N" dirty="0"/>
              <a:t>  - R² score: 0.9535.</a:t>
            </a:r>
          </a:p>
        </p:txBody>
      </p:sp>
    </p:spTree>
    <p:extLst>
      <p:ext uri="{BB962C8B-B14F-4D97-AF65-F5344CB8AC3E}">
        <p14:creationId xmlns:p14="http://schemas.microsoft.com/office/powerpoint/2010/main" val="2657018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49</TotalTime>
  <Words>607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Rockwell</vt:lpstr>
      <vt:lpstr>Rockwell Condensed</vt:lpstr>
      <vt:lpstr>Wingdings</vt:lpstr>
      <vt:lpstr>Wood Type</vt:lpstr>
      <vt:lpstr>Salary Prediction</vt:lpstr>
      <vt:lpstr>INTRODUCTION</vt:lpstr>
      <vt:lpstr>OBJECTIVES</vt:lpstr>
      <vt:lpstr>Exploratory DATA ANALYSIS</vt:lpstr>
      <vt:lpstr>PREPROCESSING Data</vt:lpstr>
      <vt:lpstr>Feature ENGINEERING</vt:lpstr>
      <vt:lpstr>Feature SELECTION</vt:lpstr>
      <vt:lpstr>Model TRAINING and EVALUATION</vt:lpstr>
      <vt:lpstr>Model COMPARISON and SELECTION</vt:lpstr>
      <vt:lpstr>BUILDING Pipeline</vt:lpstr>
      <vt:lpstr>DEPLOYMENT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MOTURI VENKATA SATYA KARTHIK</dc:creator>
  <cp:lastModifiedBy>MOTURI VENKATA SATYA KARTHIK</cp:lastModifiedBy>
  <cp:revision>1</cp:revision>
  <dcterms:created xsi:type="dcterms:W3CDTF">2024-07-04T17:09:55Z</dcterms:created>
  <dcterms:modified xsi:type="dcterms:W3CDTF">2024-07-04T17:59:22Z</dcterms:modified>
</cp:coreProperties>
</file>