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12192000"/>
  <p:notesSz cx="6858000" cy="9144000"/>
  <p:embeddedFontLst>
    <p:embeddedFont>
      <p:font typeface="Libre Franklin"/>
      <p:regular r:id="rId21"/>
      <p:bold r:id="rId22"/>
      <p:italic r:id="rId23"/>
      <p:boldItalic r:id="rId24"/>
    </p:embeddedFont>
    <p:embeddedFont>
      <p:font typeface="Franklin Gothic"/>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LibreFranklin-bold.fntdata"/><Relationship Id="rId21" Type="http://schemas.openxmlformats.org/officeDocument/2006/relationships/font" Target="fonts/LibreFranklin-regular.fntdata"/><Relationship Id="rId24" Type="http://schemas.openxmlformats.org/officeDocument/2006/relationships/font" Target="fonts/LibreFranklin-boldItalic.fntdata"/><Relationship Id="rId23" Type="http://schemas.openxmlformats.org/officeDocument/2006/relationships/font" Target="fonts/LibreFranklin-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FranklinGothic-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c87b8010ce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c87b8010ce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g2c87b8010ce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c87b8010ce_0_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c87b8010ce_0_8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g2c87b8010ce_0_8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9" name="Google Shape;16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5" name="Google Shape;17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1" name="Google Shape;18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7" name="Google Shape;187;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3" name="Google Shape;193;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9" name="Google Shape;11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5" name="Google Shape;12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1" name="Google Shape;131;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2" name="Google Shape;132;p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I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9" name="Google Shape;139;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0" name="Google Shape;140;p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I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7" name="Google Shape;147;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8" name="Google Shape;148;p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I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10000"/>
              </a:lnSpc>
              <a:spcBef>
                <a:spcPts val="320"/>
              </a:spcBef>
              <a:spcAft>
                <a:spcPts val="0"/>
              </a:spcAft>
              <a:buSzPts val="1472"/>
              <a:buNone/>
              <a:defRPr sz="1600" cap="none">
                <a:solidFill>
                  <a:schemeClr val="accent1"/>
                </a:solidFill>
              </a:defRPr>
            </a:lvl1pPr>
            <a:lvl2pPr lvl="1" algn="ctr">
              <a:lnSpc>
                <a:spcPct val="100000"/>
              </a:lnSpc>
              <a:spcBef>
                <a:spcPts val="600"/>
              </a:spcBef>
              <a:spcAft>
                <a:spcPts val="0"/>
              </a:spcAft>
              <a:buSzPts val="1288"/>
              <a:buNone/>
              <a:defRPr>
                <a:solidFill>
                  <a:srgbClr val="888888"/>
                </a:solidFill>
              </a:defRPr>
            </a:lvl2pPr>
            <a:lvl3pPr lvl="2" algn="ctr">
              <a:lnSpc>
                <a:spcPct val="100000"/>
              </a:lnSpc>
              <a:spcBef>
                <a:spcPts val="600"/>
              </a:spcBef>
              <a:spcAft>
                <a:spcPts val="0"/>
              </a:spcAft>
              <a:buSzPts val="1196"/>
              <a:buNone/>
              <a:defRPr>
                <a:solidFill>
                  <a:srgbClr val="888888"/>
                </a:solidFill>
              </a:defRPr>
            </a:lvl3pPr>
            <a:lvl4pPr lvl="3" algn="ctr">
              <a:lnSpc>
                <a:spcPct val="100000"/>
              </a:lnSpc>
              <a:spcBef>
                <a:spcPts val="600"/>
              </a:spcBef>
              <a:spcAft>
                <a:spcPts val="0"/>
              </a:spcAft>
              <a:buSzPts val="1012"/>
              <a:buNone/>
              <a:defRPr>
                <a:solidFill>
                  <a:srgbClr val="888888"/>
                </a:solidFill>
              </a:defRPr>
            </a:lvl4pPr>
            <a:lvl5pPr lvl="4" algn="ctr">
              <a:lnSpc>
                <a:spcPct val="100000"/>
              </a:lnSpc>
              <a:spcBef>
                <a:spcPts val="600"/>
              </a:spcBef>
              <a:spcAft>
                <a:spcPts val="0"/>
              </a:spcAft>
              <a:buSzPts val="1012"/>
              <a:buNone/>
              <a:defRPr>
                <a:solidFill>
                  <a:srgbClr val="888888"/>
                </a:solidFill>
              </a:defRPr>
            </a:lvl5pPr>
            <a:lvl6pPr lvl="5" algn="ctr">
              <a:lnSpc>
                <a:spcPct val="100000"/>
              </a:lnSpc>
              <a:spcBef>
                <a:spcPts val="600"/>
              </a:spcBef>
              <a:spcAft>
                <a:spcPts val="0"/>
              </a:spcAft>
              <a:buSzPts val="1104"/>
              <a:buNone/>
              <a:defRPr>
                <a:solidFill>
                  <a:srgbClr val="888888"/>
                </a:solidFill>
              </a:defRPr>
            </a:lvl6pPr>
            <a:lvl7pPr lvl="6" algn="ctr">
              <a:lnSpc>
                <a:spcPct val="100000"/>
              </a:lnSpc>
              <a:spcBef>
                <a:spcPts val="600"/>
              </a:spcBef>
              <a:spcAft>
                <a:spcPts val="0"/>
              </a:spcAft>
              <a:buSzPts val="1104"/>
              <a:buNone/>
              <a:defRPr>
                <a:solidFill>
                  <a:srgbClr val="888888"/>
                </a:solidFill>
              </a:defRPr>
            </a:lvl7pPr>
            <a:lvl8pPr lvl="7" algn="ctr">
              <a:lnSpc>
                <a:spcPct val="100000"/>
              </a:lnSpc>
              <a:spcBef>
                <a:spcPts val="600"/>
              </a:spcBef>
              <a:spcAft>
                <a:spcPts val="0"/>
              </a:spcAft>
              <a:buSzPts val="1104"/>
              <a:buNone/>
              <a:defRPr>
                <a:solidFill>
                  <a:srgbClr val="888888"/>
                </a:solidFill>
              </a:defRPr>
            </a:lvl8pPr>
            <a:lvl9pPr lvl="8" algn="ctr">
              <a:lnSpc>
                <a:spcPct val="100000"/>
              </a:lnSpc>
              <a:spcBef>
                <a:spcPts val="600"/>
              </a:spcBef>
              <a:spcAft>
                <a:spcPts val="600"/>
              </a:spcAft>
              <a:buSzPts val="1104"/>
              <a:buNone/>
              <a:defRPr>
                <a:solidFill>
                  <a:srgbClr val="888888"/>
                </a:solidFill>
              </a:defRPr>
            </a:lvl9pPr>
          </a:lstStyle>
          <a:p/>
        </p:txBody>
      </p:sp>
      <p:sp>
        <p:nvSpPr>
          <p:cNvPr id="22" name="Google Shape;22;p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24" name="Google Shape;24;p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1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1"/>
          <p:cNvSpPr txBox="1"/>
          <p:nvPr>
            <p:ph idx="1" type="body"/>
          </p:nvPr>
        </p:nvSpPr>
        <p:spPr>
          <a:xfrm rot="5400000">
            <a:off x="3809574" y="-1813184"/>
            <a:ext cx="4572852" cy="11029616"/>
          </a:xfrm>
          <a:prstGeom prst="rect">
            <a:avLst/>
          </a:prstGeom>
          <a:noFill/>
          <a:ln>
            <a:noFill/>
          </a:ln>
        </p:spPr>
        <p:txBody>
          <a:bodyPr anchorCtr="0" anchor="t" bIns="45700" lIns="91425" spcFirstLastPara="1" rIns="91425" wrap="square" tIns="45700">
            <a:normAutofit/>
          </a:bodyPr>
          <a:lstStyle>
            <a:lvl1pPr indent="-327914" lvl="0" marL="457200" algn="l">
              <a:lnSpc>
                <a:spcPct val="110000"/>
              </a:lnSpc>
              <a:spcBef>
                <a:spcPts val="340"/>
              </a:spcBef>
              <a:spcAft>
                <a:spcPts val="0"/>
              </a:spcAft>
              <a:buSzPts val="1564"/>
              <a:buChar char="◼"/>
              <a:defRPr/>
            </a:lvl1pPr>
            <a:lvl2pPr indent="-310387" lvl="1" marL="914400" algn="l">
              <a:lnSpc>
                <a:spcPct val="100000"/>
              </a:lnSpc>
              <a:spcBef>
                <a:spcPts val="600"/>
              </a:spcBef>
              <a:spcAft>
                <a:spcPts val="0"/>
              </a:spcAft>
              <a:buSzPts val="1288"/>
              <a:buChar char="◼"/>
              <a:defRPr/>
            </a:lvl2pPr>
            <a:lvl3pPr indent="-304546" lvl="2" marL="1371600" algn="l">
              <a:lnSpc>
                <a:spcPct val="100000"/>
              </a:lnSpc>
              <a:spcBef>
                <a:spcPts val="600"/>
              </a:spcBef>
              <a:spcAft>
                <a:spcPts val="0"/>
              </a:spcAft>
              <a:buSzPts val="1196"/>
              <a:buChar char="◼"/>
              <a:defRPr/>
            </a:lvl3pPr>
            <a:lvl4pPr indent="-292861" lvl="3" marL="1828800" algn="l">
              <a:lnSpc>
                <a:spcPct val="100000"/>
              </a:lnSpc>
              <a:spcBef>
                <a:spcPts val="600"/>
              </a:spcBef>
              <a:spcAft>
                <a:spcPts val="0"/>
              </a:spcAft>
              <a:buSzPts val="1012"/>
              <a:buChar char="◼"/>
              <a:defRPr/>
            </a:lvl4pPr>
            <a:lvl5pPr indent="-292861" lvl="4" marL="2286000" algn="l">
              <a:lnSpc>
                <a:spcPct val="100000"/>
              </a:lnSpc>
              <a:spcBef>
                <a:spcPts val="600"/>
              </a:spcBef>
              <a:spcAft>
                <a:spcPts val="0"/>
              </a:spcAft>
              <a:buSzPts val="1012"/>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79" name="Google Shape;79;p1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1"/>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81" name="Google Shape;81;p1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2"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2"/>
          <p:cNvSpPr txBox="1"/>
          <p:nvPr>
            <p:ph type="title"/>
          </p:nvPr>
        </p:nvSpPr>
        <p:spPr>
          <a:xfrm rot="5400000">
            <a:off x="7362637" y="1705163"/>
            <a:ext cx="4807326" cy="3124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2"/>
          <p:cNvSpPr txBox="1"/>
          <p:nvPr>
            <p:ph idx="1" type="body"/>
          </p:nvPr>
        </p:nvSpPr>
        <p:spPr>
          <a:xfrm rot="5400000">
            <a:off x="1952072" y="-313549"/>
            <a:ext cx="4807326" cy="7161625"/>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86" name="Google Shape;86;p12"/>
          <p:cNvSpPr/>
          <p:nvPr/>
        </p:nvSpPr>
        <p:spPr>
          <a:xfrm>
            <a:off x="446534" y="457200"/>
            <a:ext cx="3703320" cy="94997"/>
          </a:xfrm>
          <a:prstGeom prst="rect">
            <a:avLst/>
          </a:prstGeom>
          <a:solidFill>
            <a:srgbClr val="969F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2"/>
          <p:cNvSpPr/>
          <p:nvPr/>
        </p:nvSpPr>
        <p:spPr>
          <a:xfrm>
            <a:off x="8042147" y="453643"/>
            <a:ext cx="3703320" cy="98554"/>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2"/>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91" name="Google Shape;91;p1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3"/>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28" name="Google Shape;28;p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4"/>
          <p:cNvSpPr txBox="1"/>
          <p:nvPr>
            <p:ph type="title"/>
          </p:nvPr>
        </p:nvSpPr>
        <p:spPr>
          <a:xfrm>
            <a:off x="575894" y="729658"/>
            <a:ext cx="11029616" cy="59224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33" name="Google Shape;33;p4"/>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5"/>
          <p:cNvSpPr/>
          <p:nvPr/>
        </p:nvSpPr>
        <p:spPr>
          <a:xfrm>
            <a:off x="447817" y="5141974"/>
            <a:ext cx="11290860" cy="1258827"/>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5"/>
          <p:cNvSpPr txBox="1"/>
          <p:nvPr>
            <p:ph type="title"/>
          </p:nvPr>
        </p:nvSpPr>
        <p:spPr>
          <a:xfrm>
            <a:off x="581193" y="2393950"/>
            <a:ext cx="11029615" cy="214746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60"/>
              </a:spcBef>
              <a:spcAft>
                <a:spcPts val="0"/>
              </a:spcAft>
              <a:buSzPts val="1656"/>
              <a:buNone/>
              <a:defRPr sz="1800" cap="none">
                <a:solidFill>
                  <a:schemeClr val="accent1"/>
                </a:solidFill>
              </a:defRPr>
            </a:lvl1pPr>
            <a:lvl2pPr indent="-228600" lvl="1" marL="914400" algn="l">
              <a:lnSpc>
                <a:spcPct val="100000"/>
              </a:lnSpc>
              <a:spcBef>
                <a:spcPts val="600"/>
              </a:spcBef>
              <a:spcAft>
                <a:spcPts val="0"/>
              </a:spcAft>
              <a:buSzPts val="1656"/>
              <a:buNone/>
              <a:defRPr sz="1800">
                <a:solidFill>
                  <a:srgbClr val="888888"/>
                </a:solidFill>
              </a:defRPr>
            </a:lvl2pPr>
            <a:lvl3pPr indent="-228600" lvl="2" marL="1371600" algn="l">
              <a:lnSpc>
                <a:spcPct val="100000"/>
              </a:lnSpc>
              <a:spcBef>
                <a:spcPts val="600"/>
              </a:spcBef>
              <a:spcAft>
                <a:spcPts val="0"/>
              </a:spcAft>
              <a:buSzPts val="1472"/>
              <a:buNone/>
              <a:defRPr sz="1600">
                <a:solidFill>
                  <a:srgbClr val="888888"/>
                </a:solidFill>
              </a:defRPr>
            </a:lvl3pPr>
            <a:lvl4pPr indent="-228600" lvl="3" marL="1828800" algn="l">
              <a:lnSpc>
                <a:spcPct val="100000"/>
              </a:lnSpc>
              <a:spcBef>
                <a:spcPts val="600"/>
              </a:spcBef>
              <a:spcAft>
                <a:spcPts val="0"/>
              </a:spcAft>
              <a:buSzPts val="1288"/>
              <a:buNone/>
              <a:defRPr sz="1400">
                <a:solidFill>
                  <a:srgbClr val="888888"/>
                </a:solidFill>
              </a:defRPr>
            </a:lvl4pPr>
            <a:lvl5pPr indent="-228600" lvl="4" marL="2286000" algn="l">
              <a:lnSpc>
                <a:spcPct val="100000"/>
              </a:lnSpc>
              <a:spcBef>
                <a:spcPts val="600"/>
              </a:spcBef>
              <a:spcAft>
                <a:spcPts val="0"/>
              </a:spcAft>
              <a:buSzPts val="1288"/>
              <a:buNone/>
              <a:defRPr sz="1400">
                <a:solidFill>
                  <a:srgbClr val="888888"/>
                </a:solidFill>
              </a:defRPr>
            </a:lvl5pPr>
            <a:lvl6pPr indent="-228600" lvl="5" marL="2743200" algn="l">
              <a:lnSpc>
                <a:spcPct val="100000"/>
              </a:lnSpc>
              <a:spcBef>
                <a:spcPts val="600"/>
              </a:spcBef>
              <a:spcAft>
                <a:spcPts val="0"/>
              </a:spcAft>
              <a:buSzPts val="1288"/>
              <a:buNone/>
              <a:defRPr sz="1400">
                <a:solidFill>
                  <a:srgbClr val="888888"/>
                </a:solidFill>
              </a:defRPr>
            </a:lvl6pPr>
            <a:lvl7pPr indent="-228600" lvl="6" marL="3200400" algn="l">
              <a:lnSpc>
                <a:spcPct val="100000"/>
              </a:lnSpc>
              <a:spcBef>
                <a:spcPts val="600"/>
              </a:spcBef>
              <a:spcAft>
                <a:spcPts val="0"/>
              </a:spcAft>
              <a:buSzPts val="1288"/>
              <a:buNone/>
              <a:defRPr sz="1400">
                <a:solidFill>
                  <a:srgbClr val="888888"/>
                </a:solidFill>
              </a:defRPr>
            </a:lvl7pPr>
            <a:lvl8pPr indent="-228600" lvl="7" marL="3657600" algn="l">
              <a:lnSpc>
                <a:spcPct val="100000"/>
              </a:lnSpc>
              <a:spcBef>
                <a:spcPts val="600"/>
              </a:spcBef>
              <a:spcAft>
                <a:spcPts val="0"/>
              </a:spcAft>
              <a:buSzPts val="1288"/>
              <a:buNone/>
              <a:defRPr sz="1400">
                <a:solidFill>
                  <a:srgbClr val="888888"/>
                </a:solidFill>
              </a:defRPr>
            </a:lvl8pPr>
            <a:lvl9pPr indent="-228600" lvl="8" marL="4114800" algn="l">
              <a:lnSpc>
                <a:spcPct val="100000"/>
              </a:lnSpc>
              <a:spcBef>
                <a:spcPts val="600"/>
              </a:spcBef>
              <a:spcAft>
                <a:spcPts val="600"/>
              </a:spcAft>
              <a:buSzPts val="1288"/>
              <a:buNone/>
              <a:defRPr sz="1400">
                <a:solidFill>
                  <a:srgbClr val="888888"/>
                </a:solidFill>
              </a:defRPr>
            </a:lvl9pPr>
          </a:lstStyle>
          <a:p/>
        </p:txBody>
      </p:sp>
      <p:sp>
        <p:nvSpPr>
          <p:cNvPr id="38" name="Google Shape;38;p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40" name="Google Shape;40;p5"/>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6"/>
          <p:cNvSpPr txBox="1"/>
          <p:nvPr>
            <p:ph type="title"/>
          </p:nvPr>
        </p:nvSpPr>
        <p:spPr>
          <a:xfrm>
            <a:off x="581193" y="729658"/>
            <a:ext cx="11029616" cy="49285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 type="body"/>
          </p:nvPr>
        </p:nvSpPr>
        <p:spPr>
          <a:xfrm>
            <a:off x="581193" y="1391479"/>
            <a:ext cx="5194767"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44" name="Google Shape;44;p6"/>
          <p:cNvSpPr txBox="1"/>
          <p:nvPr>
            <p:ph idx="2" type="body"/>
          </p:nvPr>
        </p:nvSpPr>
        <p:spPr>
          <a:xfrm>
            <a:off x="6416039" y="1391479"/>
            <a:ext cx="5194769"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45" name="Google Shape;45;p6"/>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47" name="Google Shape;47;p6"/>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8" name="Shape 48"/>
        <p:cNvGrpSpPr/>
        <p:nvPr/>
      </p:nvGrpSpPr>
      <p:grpSpPr>
        <a:xfrm>
          <a:off x="0" y="0"/>
          <a:ext cx="0" cy="0"/>
          <a:chOff x="0" y="0"/>
          <a:chExt cx="0" cy="0"/>
        </a:xfrm>
      </p:grpSpPr>
      <p:sp>
        <p:nvSpPr>
          <p:cNvPr id="49" name="Google Shape;49;p7"/>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7"/>
          <p:cNvSpPr txBox="1"/>
          <p:nvPr>
            <p:ph idx="1" type="body"/>
          </p:nvPr>
        </p:nvSpPr>
        <p:spPr>
          <a:xfrm>
            <a:off x="581191" y="2250891"/>
            <a:ext cx="5194769" cy="557784"/>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400"/>
              </a:spcBef>
              <a:spcAft>
                <a:spcPts val="0"/>
              </a:spcAft>
              <a:buSzPts val="1840"/>
              <a:buNone/>
              <a:defRPr b="0" sz="2000">
                <a:solidFill>
                  <a:srgbClr val="3F3F3F"/>
                </a:solidFill>
              </a:defRPr>
            </a:lvl1pPr>
            <a:lvl2pPr indent="-228600" lvl="1" marL="914400" algn="l">
              <a:lnSpc>
                <a:spcPct val="100000"/>
              </a:lnSpc>
              <a:spcBef>
                <a:spcPts val="600"/>
              </a:spcBef>
              <a:spcAft>
                <a:spcPts val="0"/>
              </a:spcAft>
              <a:buSzPts val="1840"/>
              <a:buNone/>
              <a:defRPr b="1" sz="2000"/>
            </a:lvl2pPr>
            <a:lvl3pPr indent="-228600" lvl="2" marL="1371600" algn="l">
              <a:lnSpc>
                <a:spcPct val="100000"/>
              </a:lnSpc>
              <a:spcBef>
                <a:spcPts val="600"/>
              </a:spcBef>
              <a:spcAft>
                <a:spcPts val="0"/>
              </a:spcAft>
              <a:buSzPts val="1656"/>
              <a:buNone/>
              <a:defRPr b="1" sz="1800"/>
            </a:lvl3pPr>
            <a:lvl4pPr indent="-228600" lvl="3" marL="1828800" algn="l">
              <a:lnSpc>
                <a:spcPct val="100000"/>
              </a:lnSpc>
              <a:spcBef>
                <a:spcPts val="600"/>
              </a:spcBef>
              <a:spcAft>
                <a:spcPts val="0"/>
              </a:spcAft>
              <a:buSzPts val="1472"/>
              <a:buNone/>
              <a:defRPr b="1" sz="1600"/>
            </a:lvl4pPr>
            <a:lvl5pPr indent="-228600" lvl="4" marL="2286000" algn="l">
              <a:lnSpc>
                <a:spcPct val="100000"/>
              </a:lnSpc>
              <a:spcBef>
                <a:spcPts val="600"/>
              </a:spcBef>
              <a:spcAft>
                <a:spcPts val="0"/>
              </a:spcAft>
              <a:buSzPts val="1472"/>
              <a:buNone/>
              <a:defRPr b="1" sz="1600"/>
            </a:lvl5pPr>
            <a:lvl6pPr indent="-228600" lvl="5" marL="2743200" algn="l">
              <a:lnSpc>
                <a:spcPct val="100000"/>
              </a:lnSpc>
              <a:spcBef>
                <a:spcPts val="600"/>
              </a:spcBef>
              <a:spcAft>
                <a:spcPts val="0"/>
              </a:spcAft>
              <a:buSzPts val="1472"/>
              <a:buNone/>
              <a:defRPr b="1" sz="1600"/>
            </a:lvl6pPr>
            <a:lvl7pPr indent="-228600" lvl="6" marL="3200400" algn="l">
              <a:lnSpc>
                <a:spcPct val="100000"/>
              </a:lnSpc>
              <a:spcBef>
                <a:spcPts val="600"/>
              </a:spcBef>
              <a:spcAft>
                <a:spcPts val="0"/>
              </a:spcAft>
              <a:buSzPts val="1472"/>
              <a:buNone/>
              <a:defRPr b="1" sz="1600"/>
            </a:lvl7pPr>
            <a:lvl8pPr indent="-228600" lvl="7" marL="3657600" algn="l">
              <a:lnSpc>
                <a:spcPct val="100000"/>
              </a:lnSpc>
              <a:spcBef>
                <a:spcPts val="600"/>
              </a:spcBef>
              <a:spcAft>
                <a:spcPts val="0"/>
              </a:spcAft>
              <a:buSzPts val="1472"/>
              <a:buNone/>
              <a:defRPr b="1" sz="1600"/>
            </a:lvl8pPr>
            <a:lvl9pPr indent="-228600" lvl="8" marL="4114800" algn="l">
              <a:lnSpc>
                <a:spcPct val="100000"/>
              </a:lnSpc>
              <a:spcBef>
                <a:spcPts val="600"/>
              </a:spcBef>
              <a:spcAft>
                <a:spcPts val="600"/>
              </a:spcAft>
              <a:buSzPts val="1472"/>
              <a:buNone/>
              <a:defRPr b="1" sz="1600"/>
            </a:lvl9pPr>
          </a:lstStyle>
          <a:p/>
        </p:txBody>
      </p:sp>
      <p:sp>
        <p:nvSpPr>
          <p:cNvPr id="51" name="Google Shape;51;p7"/>
          <p:cNvSpPr txBox="1"/>
          <p:nvPr>
            <p:ph idx="2" type="body"/>
          </p:nvPr>
        </p:nvSpPr>
        <p:spPr>
          <a:xfrm>
            <a:off x="581194" y="2926052"/>
            <a:ext cx="5194766"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52" name="Google Shape;52;p7"/>
          <p:cNvSpPr txBox="1"/>
          <p:nvPr>
            <p:ph idx="3" type="body"/>
          </p:nvPr>
        </p:nvSpPr>
        <p:spPr>
          <a:xfrm>
            <a:off x="6416039" y="2250892"/>
            <a:ext cx="5194770" cy="553373"/>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algn="l">
              <a:lnSpc>
                <a:spcPct val="100000"/>
              </a:lnSpc>
              <a:spcBef>
                <a:spcPts val="600"/>
              </a:spcBef>
              <a:spcAft>
                <a:spcPts val="0"/>
              </a:spcAft>
              <a:buSzPts val="1840"/>
              <a:buNone/>
              <a:defRPr b="1" sz="2000"/>
            </a:lvl2pPr>
            <a:lvl3pPr indent="-228600" lvl="2" marL="1371600" algn="l">
              <a:lnSpc>
                <a:spcPct val="100000"/>
              </a:lnSpc>
              <a:spcBef>
                <a:spcPts val="600"/>
              </a:spcBef>
              <a:spcAft>
                <a:spcPts val="0"/>
              </a:spcAft>
              <a:buSzPts val="1656"/>
              <a:buNone/>
              <a:defRPr b="1" sz="1800"/>
            </a:lvl3pPr>
            <a:lvl4pPr indent="-228600" lvl="3" marL="1828800" algn="l">
              <a:lnSpc>
                <a:spcPct val="100000"/>
              </a:lnSpc>
              <a:spcBef>
                <a:spcPts val="600"/>
              </a:spcBef>
              <a:spcAft>
                <a:spcPts val="0"/>
              </a:spcAft>
              <a:buSzPts val="1472"/>
              <a:buNone/>
              <a:defRPr b="1" sz="1600"/>
            </a:lvl4pPr>
            <a:lvl5pPr indent="-228600" lvl="4" marL="2286000" algn="l">
              <a:lnSpc>
                <a:spcPct val="100000"/>
              </a:lnSpc>
              <a:spcBef>
                <a:spcPts val="600"/>
              </a:spcBef>
              <a:spcAft>
                <a:spcPts val="0"/>
              </a:spcAft>
              <a:buSzPts val="1472"/>
              <a:buNone/>
              <a:defRPr b="1" sz="1600"/>
            </a:lvl5pPr>
            <a:lvl6pPr indent="-228600" lvl="5" marL="2743200" algn="l">
              <a:lnSpc>
                <a:spcPct val="100000"/>
              </a:lnSpc>
              <a:spcBef>
                <a:spcPts val="600"/>
              </a:spcBef>
              <a:spcAft>
                <a:spcPts val="0"/>
              </a:spcAft>
              <a:buSzPts val="1472"/>
              <a:buNone/>
              <a:defRPr b="1" sz="1600"/>
            </a:lvl6pPr>
            <a:lvl7pPr indent="-228600" lvl="6" marL="3200400" algn="l">
              <a:lnSpc>
                <a:spcPct val="100000"/>
              </a:lnSpc>
              <a:spcBef>
                <a:spcPts val="600"/>
              </a:spcBef>
              <a:spcAft>
                <a:spcPts val="0"/>
              </a:spcAft>
              <a:buSzPts val="1472"/>
              <a:buNone/>
              <a:defRPr b="1" sz="1600"/>
            </a:lvl7pPr>
            <a:lvl8pPr indent="-228600" lvl="7" marL="3657600" algn="l">
              <a:lnSpc>
                <a:spcPct val="100000"/>
              </a:lnSpc>
              <a:spcBef>
                <a:spcPts val="600"/>
              </a:spcBef>
              <a:spcAft>
                <a:spcPts val="0"/>
              </a:spcAft>
              <a:buSzPts val="1472"/>
              <a:buNone/>
              <a:defRPr b="1" sz="1600"/>
            </a:lvl8pPr>
            <a:lvl9pPr indent="-228600" lvl="8" marL="4114800" algn="l">
              <a:lnSpc>
                <a:spcPct val="100000"/>
              </a:lnSpc>
              <a:spcBef>
                <a:spcPts val="600"/>
              </a:spcBef>
              <a:spcAft>
                <a:spcPts val="600"/>
              </a:spcAft>
              <a:buSzPts val="1472"/>
              <a:buNone/>
              <a:defRPr b="1" sz="1600"/>
            </a:lvl9pPr>
          </a:lstStyle>
          <a:p/>
        </p:txBody>
      </p:sp>
      <p:sp>
        <p:nvSpPr>
          <p:cNvPr id="53" name="Google Shape;53;p7"/>
          <p:cNvSpPr txBox="1"/>
          <p:nvPr>
            <p:ph idx="4" type="body"/>
          </p:nvPr>
        </p:nvSpPr>
        <p:spPr>
          <a:xfrm>
            <a:off x="6416037" y="2926052"/>
            <a:ext cx="5194771"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54" name="Google Shape;54;p7"/>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7"/>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56" name="Google Shape;56;p7"/>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8"/>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8"/>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60" name="Google Shape;60;p8"/>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9"/>
          <p:cNvSpPr txBox="1"/>
          <p:nvPr>
            <p:ph type="title"/>
          </p:nvPr>
        </p:nvSpPr>
        <p:spPr>
          <a:xfrm>
            <a:off x="767857" y="933450"/>
            <a:ext cx="3031852" cy="1722419"/>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2400"/>
              <a:buFont typeface="Franklin Gothic"/>
              <a:buNone/>
              <a:defRPr b="0" sz="24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 type="body"/>
          </p:nvPr>
        </p:nvSpPr>
        <p:spPr>
          <a:xfrm>
            <a:off x="4900928" y="1179829"/>
            <a:ext cx="6650991" cy="4658216"/>
          </a:xfrm>
          <a:prstGeom prst="rect">
            <a:avLst/>
          </a:prstGeom>
          <a:noFill/>
          <a:ln>
            <a:noFill/>
          </a:ln>
        </p:spPr>
        <p:txBody>
          <a:bodyPr anchorCtr="0" anchor="ctr" bIns="45700" lIns="91425" spcFirstLastPara="1" rIns="91425" wrap="square" tIns="45700">
            <a:normAutofit/>
          </a:bodyPr>
          <a:lstStyle>
            <a:lvl1pPr indent="-345440" lvl="0" marL="457200" algn="l">
              <a:lnSpc>
                <a:spcPct val="110000"/>
              </a:lnSpc>
              <a:spcBef>
                <a:spcPts val="400"/>
              </a:spcBef>
              <a:spcAft>
                <a:spcPts val="0"/>
              </a:spcAft>
              <a:buSzPts val="1840"/>
              <a:buChar char="◼"/>
              <a:defRPr sz="2000">
                <a:solidFill>
                  <a:schemeClr val="dk2"/>
                </a:solidFill>
              </a:defRPr>
            </a:lvl1pPr>
            <a:lvl2pPr indent="-333756" lvl="1" marL="914400" algn="l">
              <a:lnSpc>
                <a:spcPct val="100000"/>
              </a:lnSpc>
              <a:spcBef>
                <a:spcPts val="600"/>
              </a:spcBef>
              <a:spcAft>
                <a:spcPts val="0"/>
              </a:spcAft>
              <a:buSzPts val="1656"/>
              <a:buChar char="◼"/>
              <a:defRPr sz="1800">
                <a:solidFill>
                  <a:schemeClr val="dk2"/>
                </a:solidFill>
              </a:defRPr>
            </a:lvl2pPr>
            <a:lvl3pPr indent="-322072" lvl="2" marL="1371600" algn="l">
              <a:lnSpc>
                <a:spcPct val="100000"/>
              </a:lnSpc>
              <a:spcBef>
                <a:spcPts val="600"/>
              </a:spcBef>
              <a:spcAft>
                <a:spcPts val="0"/>
              </a:spcAft>
              <a:buSzPts val="1472"/>
              <a:buChar char="◼"/>
              <a:defRPr sz="1600">
                <a:solidFill>
                  <a:schemeClr val="dk2"/>
                </a:solidFill>
              </a:defRPr>
            </a:lvl3pPr>
            <a:lvl4pPr indent="-310388" lvl="3" marL="1828800" algn="l">
              <a:lnSpc>
                <a:spcPct val="100000"/>
              </a:lnSpc>
              <a:spcBef>
                <a:spcPts val="600"/>
              </a:spcBef>
              <a:spcAft>
                <a:spcPts val="0"/>
              </a:spcAft>
              <a:buSzPts val="1288"/>
              <a:buChar char="◼"/>
              <a:defRPr sz="1400">
                <a:solidFill>
                  <a:schemeClr val="dk2"/>
                </a:solidFill>
              </a:defRPr>
            </a:lvl4pPr>
            <a:lvl5pPr indent="-310388" lvl="4" marL="2286000" algn="l">
              <a:lnSpc>
                <a:spcPct val="100000"/>
              </a:lnSpc>
              <a:spcBef>
                <a:spcPts val="600"/>
              </a:spcBef>
              <a:spcAft>
                <a:spcPts val="0"/>
              </a:spcAft>
              <a:buSzPts val="1288"/>
              <a:buChar char="◼"/>
              <a:defRPr sz="1400">
                <a:solidFill>
                  <a:schemeClr val="dk2"/>
                </a:solidFill>
              </a:defRPr>
            </a:lvl5pPr>
            <a:lvl6pPr indent="-310388" lvl="5" marL="2743200" algn="l">
              <a:lnSpc>
                <a:spcPct val="100000"/>
              </a:lnSpc>
              <a:spcBef>
                <a:spcPts val="600"/>
              </a:spcBef>
              <a:spcAft>
                <a:spcPts val="0"/>
              </a:spcAft>
              <a:buSzPts val="1288"/>
              <a:buChar char="◼"/>
              <a:defRPr sz="1400">
                <a:solidFill>
                  <a:schemeClr val="dk2"/>
                </a:solidFill>
              </a:defRPr>
            </a:lvl6pPr>
            <a:lvl7pPr indent="-310388" lvl="6" marL="3200400" algn="l">
              <a:lnSpc>
                <a:spcPct val="100000"/>
              </a:lnSpc>
              <a:spcBef>
                <a:spcPts val="600"/>
              </a:spcBef>
              <a:spcAft>
                <a:spcPts val="0"/>
              </a:spcAft>
              <a:buSzPts val="1288"/>
              <a:buChar char="◼"/>
              <a:defRPr sz="1400">
                <a:solidFill>
                  <a:schemeClr val="dk2"/>
                </a:solidFill>
              </a:defRPr>
            </a:lvl7pPr>
            <a:lvl8pPr indent="-310388" lvl="7" marL="3657600" algn="l">
              <a:lnSpc>
                <a:spcPct val="100000"/>
              </a:lnSpc>
              <a:spcBef>
                <a:spcPts val="600"/>
              </a:spcBef>
              <a:spcAft>
                <a:spcPts val="0"/>
              </a:spcAft>
              <a:buSzPts val="1288"/>
              <a:buChar char="◼"/>
              <a:defRPr sz="1400">
                <a:solidFill>
                  <a:schemeClr val="dk2"/>
                </a:solidFill>
              </a:defRPr>
            </a:lvl8pPr>
            <a:lvl9pPr indent="-310388" lvl="8" marL="4114800" algn="l">
              <a:lnSpc>
                <a:spcPct val="100000"/>
              </a:lnSpc>
              <a:spcBef>
                <a:spcPts val="600"/>
              </a:spcBef>
              <a:spcAft>
                <a:spcPts val="600"/>
              </a:spcAft>
              <a:buSzPts val="1288"/>
              <a:buChar char="◼"/>
              <a:defRPr sz="1400">
                <a:solidFill>
                  <a:schemeClr val="dk2"/>
                </a:solidFill>
              </a:defRPr>
            </a:lvl9pPr>
          </a:lstStyle>
          <a:p/>
        </p:txBody>
      </p:sp>
      <p:sp>
        <p:nvSpPr>
          <p:cNvPr id="65" name="Google Shape;65;p9"/>
          <p:cNvSpPr txBox="1"/>
          <p:nvPr>
            <p:ph idx="2" type="body"/>
          </p:nvPr>
        </p:nvSpPr>
        <p:spPr>
          <a:xfrm>
            <a:off x="767857" y="2836654"/>
            <a:ext cx="3031852" cy="300139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solidFill>
                  <a:srgbClr val="FFFFFF"/>
                </a:solidFill>
              </a:defRPr>
            </a:lvl1pPr>
            <a:lvl2pPr indent="-228600" lvl="1" marL="914400" algn="l">
              <a:lnSpc>
                <a:spcPct val="100000"/>
              </a:lnSpc>
              <a:spcBef>
                <a:spcPts val="600"/>
              </a:spcBef>
              <a:spcAft>
                <a:spcPts val="0"/>
              </a:spcAft>
              <a:buSzPts val="1012"/>
              <a:buNone/>
              <a:defRPr sz="1100"/>
            </a:lvl2pPr>
            <a:lvl3pPr indent="-228600" lvl="2" marL="1371600" algn="l">
              <a:lnSpc>
                <a:spcPct val="100000"/>
              </a:lnSpc>
              <a:spcBef>
                <a:spcPts val="600"/>
              </a:spcBef>
              <a:spcAft>
                <a:spcPts val="0"/>
              </a:spcAft>
              <a:buSzPts val="920"/>
              <a:buNone/>
              <a:defRPr sz="1000"/>
            </a:lvl3pPr>
            <a:lvl4pPr indent="-228600" lvl="3" marL="1828800" algn="l">
              <a:lnSpc>
                <a:spcPct val="100000"/>
              </a:lnSpc>
              <a:spcBef>
                <a:spcPts val="600"/>
              </a:spcBef>
              <a:spcAft>
                <a:spcPts val="0"/>
              </a:spcAft>
              <a:buSzPts val="828"/>
              <a:buNone/>
              <a:defRPr sz="900"/>
            </a:lvl4pPr>
            <a:lvl5pPr indent="-228600" lvl="4" marL="2286000" algn="l">
              <a:lnSpc>
                <a:spcPct val="100000"/>
              </a:lnSpc>
              <a:spcBef>
                <a:spcPts val="600"/>
              </a:spcBef>
              <a:spcAft>
                <a:spcPts val="0"/>
              </a:spcAft>
              <a:buSzPts val="828"/>
              <a:buNone/>
              <a:defRPr sz="900"/>
            </a:lvl5pPr>
            <a:lvl6pPr indent="-228600" lvl="5" marL="2743200" algn="l">
              <a:lnSpc>
                <a:spcPct val="100000"/>
              </a:lnSpc>
              <a:spcBef>
                <a:spcPts val="600"/>
              </a:spcBef>
              <a:spcAft>
                <a:spcPts val="0"/>
              </a:spcAft>
              <a:buSzPts val="828"/>
              <a:buNone/>
              <a:defRPr sz="900"/>
            </a:lvl6pPr>
            <a:lvl7pPr indent="-228600" lvl="6" marL="3200400" algn="l">
              <a:lnSpc>
                <a:spcPct val="100000"/>
              </a:lnSpc>
              <a:spcBef>
                <a:spcPts val="600"/>
              </a:spcBef>
              <a:spcAft>
                <a:spcPts val="0"/>
              </a:spcAft>
              <a:buSzPts val="828"/>
              <a:buNone/>
              <a:defRPr sz="900"/>
            </a:lvl7pPr>
            <a:lvl8pPr indent="-228600" lvl="7" marL="3657600" algn="l">
              <a:lnSpc>
                <a:spcPct val="100000"/>
              </a:lnSpc>
              <a:spcBef>
                <a:spcPts val="600"/>
              </a:spcBef>
              <a:spcAft>
                <a:spcPts val="0"/>
              </a:spcAft>
              <a:buSzPts val="828"/>
              <a:buNone/>
              <a:defRPr sz="900"/>
            </a:lvl8pPr>
            <a:lvl9pPr indent="-228600" lvl="8" marL="4114800" algn="l">
              <a:lnSpc>
                <a:spcPct val="100000"/>
              </a:lnSpc>
              <a:spcBef>
                <a:spcPts val="600"/>
              </a:spcBef>
              <a:spcAft>
                <a:spcPts val="600"/>
              </a:spcAft>
              <a:buSzPts val="828"/>
              <a:buNone/>
              <a:defRPr sz="900"/>
            </a:lvl9pPr>
          </a:lstStyle>
          <a:p/>
        </p:txBody>
      </p:sp>
      <p:sp>
        <p:nvSpPr>
          <p:cNvPr id="66" name="Google Shape;66;p9"/>
          <p:cNvSpPr txBox="1"/>
          <p:nvPr>
            <p:ph idx="10" type="dt"/>
          </p:nvPr>
        </p:nvSpPr>
        <p:spPr>
          <a:xfrm>
            <a:off x="7605951" y="6456916"/>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9"/>
          <p:cNvSpPr txBox="1"/>
          <p:nvPr>
            <p:ph idx="11" type="ftr"/>
          </p:nvPr>
        </p:nvSpPr>
        <p:spPr>
          <a:xfrm>
            <a:off x="581192" y="6452590"/>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68" name="Google Shape;68;p9"/>
          <p:cNvSpPr txBox="1"/>
          <p:nvPr>
            <p:ph idx="12" type="sldNum"/>
          </p:nvPr>
        </p:nvSpPr>
        <p:spPr>
          <a:xfrm>
            <a:off x="10558300" y="6456916"/>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10"/>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400"/>
              <a:buFont typeface="Franklin Gothic"/>
              <a:buNone/>
              <a:defRPr b="0" sz="24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p:nvPr>
            <p:ph idx="2" type="pic"/>
          </p:nvPr>
        </p:nvSpPr>
        <p:spPr>
          <a:xfrm>
            <a:off x="447817" y="641350"/>
            <a:ext cx="11290859" cy="3651249"/>
          </a:xfrm>
          <a:prstGeom prst="rect">
            <a:avLst/>
          </a:prstGeom>
          <a:noFill/>
          <a:ln>
            <a:noFill/>
          </a:ln>
        </p:spPr>
      </p:sp>
      <p:sp>
        <p:nvSpPr>
          <p:cNvPr id="72" name="Google Shape;72;p10"/>
          <p:cNvSpPr txBox="1"/>
          <p:nvPr>
            <p:ph idx="1" type="body"/>
          </p:nvPr>
        </p:nvSpPr>
        <p:spPr>
          <a:xfrm>
            <a:off x="581192" y="5260127"/>
            <a:ext cx="11029617" cy="99814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lvl1pPr>
            <a:lvl2pPr indent="-228600" lvl="1" marL="914400" algn="l">
              <a:lnSpc>
                <a:spcPct val="100000"/>
              </a:lnSpc>
              <a:spcBef>
                <a:spcPts val="600"/>
              </a:spcBef>
              <a:spcAft>
                <a:spcPts val="0"/>
              </a:spcAft>
              <a:buSzPts val="1104"/>
              <a:buNone/>
              <a:defRPr sz="1200"/>
            </a:lvl2pPr>
            <a:lvl3pPr indent="-228600" lvl="2" marL="1371600" algn="l">
              <a:lnSpc>
                <a:spcPct val="100000"/>
              </a:lnSpc>
              <a:spcBef>
                <a:spcPts val="600"/>
              </a:spcBef>
              <a:spcAft>
                <a:spcPts val="0"/>
              </a:spcAft>
              <a:buSzPts val="920"/>
              <a:buNone/>
              <a:defRPr sz="1000"/>
            </a:lvl3pPr>
            <a:lvl4pPr indent="-228600" lvl="3" marL="1828800" algn="l">
              <a:lnSpc>
                <a:spcPct val="100000"/>
              </a:lnSpc>
              <a:spcBef>
                <a:spcPts val="600"/>
              </a:spcBef>
              <a:spcAft>
                <a:spcPts val="0"/>
              </a:spcAft>
              <a:buSzPts val="828"/>
              <a:buNone/>
              <a:defRPr sz="900"/>
            </a:lvl4pPr>
            <a:lvl5pPr indent="-228600" lvl="4" marL="2286000" algn="l">
              <a:lnSpc>
                <a:spcPct val="100000"/>
              </a:lnSpc>
              <a:spcBef>
                <a:spcPts val="600"/>
              </a:spcBef>
              <a:spcAft>
                <a:spcPts val="0"/>
              </a:spcAft>
              <a:buSzPts val="828"/>
              <a:buNone/>
              <a:defRPr sz="900"/>
            </a:lvl5pPr>
            <a:lvl6pPr indent="-228600" lvl="5" marL="2743200" algn="l">
              <a:lnSpc>
                <a:spcPct val="100000"/>
              </a:lnSpc>
              <a:spcBef>
                <a:spcPts val="600"/>
              </a:spcBef>
              <a:spcAft>
                <a:spcPts val="0"/>
              </a:spcAft>
              <a:buSzPts val="828"/>
              <a:buNone/>
              <a:defRPr sz="900"/>
            </a:lvl6pPr>
            <a:lvl7pPr indent="-228600" lvl="6" marL="3200400" algn="l">
              <a:lnSpc>
                <a:spcPct val="100000"/>
              </a:lnSpc>
              <a:spcBef>
                <a:spcPts val="600"/>
              </a:spcBef>
              <a:spcAft>
                <a:spcPts val="0"/>
              </a:spcAft>
              <a:buSzPts val="828"/>
              <a:buNone/>
              <a:defRPr sz="900"/>
            </a:lvl7pPr>
            <a:lvl8pPr indent="-228600" lvl="7" marL="3657600" algn="l">
              <a:lnSpc>
                <a:spcPct val="100000"/>
              </a:lnSpc>
              <a:spcBef>
                <a:spcPts val="600"/>
              </a:spcBef>
              <a:spcAft>
                <a:spcPts val="0"/>
              </a:spcAft>
              <a:buSzPts val="828"/>
              <a:buNone/>
              <a:defRPr sz="900"/>
            </a:lvl8pPr>
            <a:lvl9pPr indent="-228600" lvl="8" marL="4114800" algn="l">
              <a:lnSpc>
                <a:spcPct val="100000"/>
              </a:lnSpc>
              <a:spcBef>
                <a:spcPts val="600"/>
              </a:spcBef>
              <a:spcAft>
                <a:spcPts val="600"/>
              </a:spcAft>
              <a:buSzPts val="828"/>
              <a:buNone/>
              <a:defRPr sz="900"/>
            </a:lvl9pPr>
          </a:lstStyle>
          <a:p/>
        </p:txBody>
      </p:sp>
      <p:sp>
        <p:nvSpPr>
          <p:cNvPr id="73" name="Google Shape;73;p10"/>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0"/>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75" name="Google Shape;75;p10"/>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581192" y="705124"/>
            <a:ext cx="11029616" cy="557146"/>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11" name="Google Shape;11;p1"/>
          <p:cNvSpPr txBox="1"/>
          <p:nvPr>
            <p:ph idx="1" type="body"/>
          </p:nvPr>
        </p:nvSpPr>
        <p:spPr>
          <a:xfrm>
            <a:off x="581192" y="1415198"/>
            <a:ext cx="11029616" cy="4572852"/>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lnSpc>
                <a:spcPct val="100000"/>
              </a:lnSpc>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lnSpc>
                <a:spcPct val="100000"/>
              </a:lnSpc>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lnSpc>
                <a:spcPct val="100000"/>
              </a:lnSpc>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lnSpc>
                <a:spcPct val="100000"/>
              </a:lnSpc>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lnSpc>
                <a:spcPct val="100000"/>
              </a:lnSpc>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12" name="Google Shape;12;p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900" u="none" cap="none" strike="noStrike">
                <a:solidFill>
                  <a:srgbClr val="3F3F3F"/>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10;&#10;Description automatically generated" id="17" name="Google Shape;17;p1"/>
          <p:cNvPicPr preferRelativeResize="0"/>
          <p:nvPr/>
        </p:nvPicPr>
        <p:blipFill rotWithShape="1">
          <a:blip r:embed="rId1">
            <a:alphaModFix/>
          </a:blip>
          <a:srcRect b="0" l="0" r="0" t="0"/>
          <a:stretch/>
        </p:blipFill>
        <p:spPr>
          <a:xfrm>
            <a:off x="10485003" y="6437910"/>
            <a:ext cx="1125805"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3"/>
          <p:cNvSpPr txBox="1"/>
          <p:nvPr>
            <p:ph type="ctrTitle"/>
          </p:nvPr>
        </p:nvSpPr>
        <p:spPr>
          <a:xfrm>
            <a:off x="1359108" y="1821635"/>
            <a:ext cx="9144000" cy="977778"/>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1"/>
              </a:buClr>
              <a:buSzPts val="3600"/>
              <a:buFont typeface="Arial"/>
              <a:buNone/>
            </a:pPr>
            <a:r>
              <a:rPr b="1" lang="en-IN">
                <a:solidFill>
                  <a:schemeClr val="accent1"/>
                </a:solidFill>
                <a:latin typeface="Arial"/>
                <a:ea typeface="Arial"/>
                <a:cs typeface="Arial"/>
                <a:sym typeface="Arial"/>
              </a:rPr>
              <a:t>KEYLOGGER</a:t>
            </a:r>
            <a:endParaRPr/>
          </a:p>
        </p:txBody>
      </p:sp>
      <p:sp>
        <p:nvSpPr>
          <p:cNvPr id="97" name="Google Shape;97;p13"/>
          <p:cNvSpPr txBox="1"/>
          <p:nvPr/>
        </p:nvSpPr>
        <p:spPr>
          <a:xfrm>
            <a:off x="-329782" y="1034321"/>
            <a:ext cx="12726648"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IN" sz="3200" u="none" cap="none" strike="noStrike">
                <a:solidFill>
                  <a:srgbClr val="1482AB"/>
                </a:solidFill>
                <a:latin typeface="Arial"/>
                <a:ea typeface="Arial"/>
                <a:cs typeface="Arial"/>
                <a:sym typeface="Arial"/>
              </a:rPr>
              <a:t>CAPSTONE PROJECT</a:t>
            </a:r>
            <a:endParaRPr b="0" i="0" sz="1400" u="none" cap="none" strike="noStrike">
              <a:solidFill>
                <a:srgbClr val="000000"/>
              </a:solidFill>
              <a:latin typeface="Arial"/>
              <a:ea typeface="Arial"/>
              <a:cs typeface="Arial"/>
              <a:sym typeface="Arial"/>
            </a:endParaRPr>
          </a:p>
        </p:txBody>
      </p:sp>
      <p:sp>
        <p:nvSpPr>
          <p:cNvPr id="98" name="Google Shape;98;p13"/>
          <p:cNvSpPr txBox="1"/>
          <p:nvPr/>
        </p:nvSpPr>
        <p:spPr>
          <a:xfrm>
            <a:off x="3117529" y="4586365"/>
            <a:ext cx="7980300" cy="1323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1482AB"/>
                </a:solidFill>
                <a:latin typeface="Arial"/>
                <a:ea typeface="Arial"/>
                <a:cs typeface="Arial"/>
                <a:sym typeface="Arial"/>
              </a:rPr>
              <a:t>Presented By: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1482AB"/>
                </a:solidFill>
                <a:latin typeface="Arial"/>
                <a:ea typeface="Arial"/>
                <a:cs typeface="Arial"/>
                <a:sym typeface="Arial"/>
              </a:rPr>
              <a:t>1. </a:t>
            </a:r>
            <a:r>
              <a:rPr b="1" lang="en-IN" sz="2000">
                <a:solidFill>
                  <a:srgbClr val="1482AB"/>
                </a:solidFill>
              </a:rPr>
              <a:t>KARTHIK RAJA S</a:t>
            </a:r>
            <a:endParaRPr b="1" i="0" sz="2000" u="none" cap="none" strike="noStrike">
              <a:solidFill>
                <a:srgbClr val="1482AB"/>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1482AB"/>
                </a:solidFill>
                <a:latin typeface="Arial"/>
                <a:ea typeface="Arial"/>
                <a:cs typeface="Arial"/>
                <a:sym typeface="Arial"/>
              </a:rPr>
              <a:t>2. University College Engineering, kanchipuram.</a:t>
            </a:r>
            <a:endParaRPr b="1" i="0" sz="2000" u="none" cap="none" strike="noStrike">
              <a:solidFill>
                <a:srgbClr val="1482AB"/>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IN" sz="2000" u="none" cap="none" strike="noStrike">
                <a:solidFill>
                  <a:srgbClr val="1482AB"/>
                </a:solidFill>
                <a:latin typeface="Arial"/>
                <a:ea typeface="Arial"/>
                <a:cs typeface="Arial"/>
                <a:sym typeface="Arial"/>
              </a:rPr>
              <a:t>3. B.E(CSE).</a:t>
            </a:r>
            <a:endParaRPr b="1" i="0" sz="2000" u="none" cap="none" strike="noStrike">
              <a:solidFill>
                <a:srgbClr val="1482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2"/>
          <p:cNvSpPr txBox="1"/>
          <p:nvPr>
            <p:ph type="title"/>
          </p:nvPr>
        </p:nvSpPr>
        <p:spPr>
          <a:xfrm>
            <a:off x="581192" y="702156"/>
            <a:ext cx="11029500" cy="5304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b="1" lang="en-IN">
                <a:solidFill>
                  <a:schemeClr val="accent1"/>
                </a:solidFill>
              </a:rPr>
              <a:t>OUTPUT :</a:t>
            </a:r>
            <a:endParaRPr b="1">
              <a:solidFill>
                <a:schemeClr val="accent1"/>
              </a:solidFill>
            </a:endParaRPr>
          </a:p>
        </p:txBody>
      </p:sp>
      <p:sp>
        <p:nvSpPr>
          <p:cNvPr id="159" name="Google Shape;159;p22"/>
          <p:cNvSpPr txBox="1"/>
          <p:nvPr>
            <p:ph idx="1" type="body"/>
          </p:nvPr>
        </p:nvSpPr>
        <p:spPr>
          <a:xfrm>
            <a:off x="581192" y="1302026"/>
            <a:ext cx="11029500" cy="4673400"/>
          </a:xfrm>
          <a:prstGeom prst="rect">
            <a:avLst/>
          </a:prstGeom>
        </p:spPr>
        <p:txBody>
          <a:bodyPr anchorCtr="0" anchor="ctr" bIns="45700" lIns="91425" spcFirstLastPara="1" rIns="91425" wrap="square" tIns="45700">
            <a:normAutofit/>
          </a:bodyPr>
          <a:lstStyle/>
          <a:p>
            <a:pPr indent="0" lvl="0" marL="0" rtl="0" algn="l">
              <a:spcBef>
                <a:spcPts val="360"/>
              </a:spcBef>
              <a:spcAft>
                <a:spcPts val="0"/>
              </a:spcAft>
              <a:buNone/>
            </a:pPr>
            <a:r>
              <a:t/>
            </a:r>
            <a:endParaRPr b="1" sz="1500"/>
          </a:p>
          <a:p>
            <a:pPr indent="0" lvl="0" marL="0" rtl="0" algn="l">
              <a:spcBef>
                <a:spcPts val="360"/>
              </a:spcBef>
              <a:spcAft>
                <a:spcPts val="0"/>
              </a:spcAft>
              <a:buNone/>
            </a:pPr>
            <a:r>
              <a:rPr b="1" lang="en-IN" sz="1500"/>
              <a:t>Key_log.json :</a:t>
            </a:r>
            <a:endParaRPr b="1" sz="1500"/>
          </a:p>
          <a:p>
            <a:pPr indent="0" lvl="0" marL="0" rtl="0" algn="l">
              <a:spcBef>
                <a:spcPts val="360"/>
              </a:spcBef>
              <a:spcAft>
                <a:spcPts val="0"/>
              </a:spcAft>
              <a:buNone/>
            </a:pPr>
            <a:r>
              <a:t/>
            </a:r>
            <a:endParaRPr sz="1250"/>
          </a:p>
          <a:p>
            <a:pPr indent="0" lvl="0" marL="0" rtl="0" algn="l">
              <a:spcBef>
                <a:spcPts val="360"/>
              </a:spcBef>
              <a:spcAft>
                <a:spcPts val="0"/>
              </a:spcAft>
              <a:buNone/>
            </a:pPr>
            <a:r>
              <a:t/>
            </a:r>
            <a:endParaRPr sz="1250"/>
          </a:p>
          <a:p>
            <a:pPr indent="0" lvl="0" marL="0" rtl="0" algn="l">
              <a:spcBef>
                <a:spcPts val="360"/>
              </a:spcBef>
              <a:spcAft>
                <a:spcPts val="0"/>
              </a:spcAft>
              <a:buClr>
                <a:schemeClr val="dk1"/>
              </a:buClr>
              <a:buSzPts val="1100"/>
              <a:buFont typeface="Arial"/>
              <a:buNone/>
            </a:pPr>
            <a:r>
              <a:rPr lang="en-IN" sz="1400"/>
              <a:t>[{"Pressed": "Key.f11"}, {"Held": "Key.f11"}, {"Released": "Key.f11"}, {"Pressed": "Key.cmd"}, {"Held": "Key.cmd"}, {"Held": "Key.shift"}, {"Held": "'S'"}, {"Released": "'S'"}, {"Released": "Key.shift"}, {"Released": "Key.cmd"}, {"Pressed": "Key.backspace"},  </a:t>
            </a:r>
            <a:endParaRPr sz="1400"/>
          </a:p>
          <a:p>
            <a:pPr indent="0" lvl="0" marL="0" rtl="0" algn="l">
              <a:spcBef>
                <a:spcPts val="360"/>
              </a:spcBef>
              <a:spcAft>
                <a:spcPts val="0"/>
              </a:spcAft>
              <a:buClr>
                <a:schemeClr val="dk1"/>
              </a:buClr>
              <a:buSzPts val="1100"/>
              <a:buFont typeface="Arial"/>
              <a:buNone/>
            </a:pPr>
            <a:r>
              <a:rPr lang="en-IN" sz="1400"/>
              <a:t>{"Held": "Key.backspace"}, {"Released": "Key.backspace"}, {"Pressed": "'k'"},  {"Held": "'k'"},{"Released": "'k'"}, {"Pressed": "'e'"}, {"Held": "'e'"}, {"Released": "'e'"}, {"Pressed": "'y'"},{"Held": "'y'"}, {"Released": "'y'"}, {"Pressed": "'l'"}, {"Held": "'l'"}, {"Released": "'l'"}, {"Pressed": "'o'"}, {"Held": "'o'"}, {"Released": "'o'"}, {"Pressed": "'g'"}, {"Held": "'g'"},{"Released": "'g'"}, {"Pressed": "'g'"}, {"Held": "'g'"}, {"Released": "'g'"},{"Pressed": "'e'"},{"Held": "'e'"}, {"Held": "'r'"}, {"Released": "'e'"}, {"Released": "'r'"}, {"Pressed": "Key.space"},{"Held": "Key.space"}, {"Released": "Key.space"}, {"Pressed": "'o'"}, {"Held": "'o'"},{"Released": "'o'"}, {"Pressed": "'u'"}, {"Held": "'u'"}, {"Released": "'u'"}, {"Pressed": "'t'"},{"Held": "'t'"}, {"Released": "'t'"}, {"Pressed": "'p'"}, {"Held": "'p'"}, {"Released": "'p'"},{"Pressed": "'u'"}, {"Held": "'u'"}, {"Released": "'u'"}, {"Pressed": "'t'"}, {"Held": "'t'"},</a:t>
            </a:r>
            <a:endParaRPr sz="1400"/>
          </a:p>
          <a:p>
            <a:pPr indent="0" lvl="0" marL="0" rtl="0" algn="l">
              <a:spcBef>
                <a:spcPts val="360"/>
              </a:spcBef>
              <a:spcAft>
                <a:spcPts val="0"/>
              </a:spcAft>
              <a:buClr>
                <a:schemeClr val="dk1"/>
              </a:buClr>
              <a:buSzPts val="1100"/>
              <a:buFont typeface="Arial"/>
              <a:buNone/>
            </a:pPr>
            <a:r>
              <a:rPr lang="en-IN" sz="1400"/>
              <a:t> {"Released": "'t'"}]</a:t>
            </a:r>
            <a:endParaRPr sz="1400"/>
          </a:p>
          <a:p>
            <a:pPr indent="0" lvl="0" marL="0" rtl="0" algn="l">
              <a:spcBef>
                <a:spcPts val="36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3"/>
          <p:cNvSpPr txBox="1"/>
          <p:nvPr>
            <p:ph type="title"/>
          </p:nvPr>
        </p:nvSpPr>
        <p:spPr>
          <a:xfrm>
            <a:off x="581192" y="702156"/>
            <a:ext cx="11029500" cy="5304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b="1" lang="en-IN">
                <a:solidFill>
                  <a:schemeClr val="accent1"/>
                </a:solidFill>
              </a:rPr>
              <a:t>OUTPUT :</a:t>
            </a:r>
            <a:endParaRPr b="1">
              <a:solidFill>
                <a:schemeClr val="accent1"/>
              </a:solidFill>
            </a:endParaRPr>
          </a:p>
        </p:txBody>
      </p:sp>
      <p:sp>
        <p:nvSpPr>
          <p:cNvPr id="166" name="Google Shape;166;p23"/>
          <p:cNvSpPr txBox="1"/>
          <p:nvPr>
            <p:ph idx="1" type="body"/>
          </p:nvPr>
        </p:nvSpPr>
        <p:spPr>
          <a:xfrm>
            <a:off x="581192" y="1302026"/>
            <a:ext cx="11029500" cy="4673400"/>
          </a:xfrm>
          <a:prstGeom prst="rect">
            <a:avLst/>
          </a:prstGeom>
        </p:spPr>
        <p:txBody>
          <a:bodyPr anchorCtr="0" anchor="ctr" bIns="45700" lIns="91425" spcFirstLastPara="1" rIns="91425" wrap="square" tIns="45700">
            <a:normAutofit/>
          </a:bodyPr>
          <a:lstStyle/>
          <a:p>
            <a:pPr indent="0" lvl="0" marL="0" rtl="0" algn="l">
              <a:spcBef>
                <a:spcPts val="360"/>
              </a:spcBef>
              <a:spcAft>
                <a:spcPts val="0"/>
              </a:spcAft>
              <a:buNone/>
            </a:pPr>
            <a:r>
              <a:rPr b="1" lang="en-IN"/>
              <a:t>Key_log.txt :</a:t>
            </a:r>
            <a:endParaRPr b="1"/>
          </a:p>
          <a:p>
            <a:pPr indent="0" lvl="0" marL="0" rtl="0" algn="l">
              <a:spcBef>
                <a:spcPts val="360"/>
              </a:spcBef>
              <a:spcAft>
                <a:spcPts val="0"/>
              </a:spcAft>
              <a:buNone/>
            </a:pPr>
            <a:r>
              <a:t/>
            </a:r>
            <a:endParaRPr b="1"/>
          </a:p>
          <a:p>
            <a:pPr indent="0" lvl="0" marL="0" rtl="0" algn="l">
              <a:spcBef>
                <a:spcPts val="360"/>
              </a:spcBef>
              <a:spcAft>
                <a:spcPts val="0"/>
              </a:spcAft>
              <a:buNone/>
            </a:pPr>
            <a:r>
              <a:rPr lang="en-IN"/>
              <a:t>Key.f11'S'Key.shiftKey.cmdKey.backspace'k''e''y''l''o''g''g''e''r'Key.space'o''u''t''p''u''t'</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4"/>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RESULT</a:t>
            </a:r>
            <a:endParaRPr/>
          </a:p>
        </p:txBody>
      </p:sp>
      <p:sp>
        <p:nvSpPr>
          <p:cNvPr id="172" name="Google Shape;172;p24"/>
          <p:cNvSpPr txBox="1"/>
          <p:nvPr>
            <p:ph idx="1" type="body"/>
          </p:nvPr>
        </p:nvSpPr>
        <p:spPr>
          <a:xfrm>
            <a:off x="581192" y="1232451"/>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5000"/>
              </a:lnSpc>
              <a:spcBef>
                <a:spcPts val="0"/>
              </a:spcBef>
              <a:spcAft>
                <a:spcPts val="0"/>
              </a:spcAft>
              <a:buSzPts val="1100"/>
              <a:buNone/>
            </a:pPr>
            <a:r>
              <a:t/>
            </a:r>
            <a:endParaRPr sz="25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IN" sz="2500">
                <a:solidFill>
                  <a:schemeClr val="dk1"/>
                </a:solidFill>
                <a:latin typeface="Calibri"/>
                <a:ea typeface="Calibri"/>
                <a:cs typeface="Calibri"/>
                <a:sym typeface="Calibri"/>
              </a:rPr>
              <a:t>Implementing a comprehensive framework for mitigating keylogger threats involves careful selection of ensemble learning techniques like Random Forest and Gradient Boosting to detect patterns efficiently. Collecting diverse datasets and ensuring secure data input pipelines are vital for robustness. Rigorous preprocessing and training processes enhance model accuracy, validated through cross-validation techniques. Deploying trained models for real-time monitoring and automating alert mechanisms ensure rapid response to keylogger threats, safeguarding against identity theft, financial loss, and privacy breaches in today's digital age.</a:t>
            </a:r>
            <a:endParaRPr sz="2500">
              <a:solidFill>
                <a:schemeClr val="dk1"/>
              </a:solidFill>
              <a:latin typeface="Calibri"/>
              <a:ea typeface="Calibri"/>
              <a:cs typeface="Calibri"/>
              <a:sym typeface="Calibri"/>
            </a:endParaRPr>
          </a:p>
          <a:p>
            <a:pPr indent="0" lvl="0" marL="0" rtl="0" algn="l">
              <a:lnSpc>
                <a:spcPct val="110000"/>
              </a:lnSpc>
              <a:spcBef>
                <a:spcPts val="0"/>
              </a:spcBef>
              <a:spcAft>
                <a:spcPts val="0"/>
              </a:spcAft>
              <a:buSzPts val="2208"/>
              <a:buNone/>
            </a:pPr>
            <a:r>
              <a:t/>
            </a:r>
            <a:endParaRPr sz="2400">
              <a:solidFill>
                <a:srgbClr val="0F0F0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5"/>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CONCLUSION</a:t>
            </a:r>
            <a:endParaRPr/>
          </a:p>
        </p:txBody>
      </p:sp>
      <p:sp>
        <p:nvSpPr>
          <p:cNvPr id="178" name="Google Shape;178;p25"/>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lang="en-IN" sz="2500">
                <a:solidFill>
                  <a:schemeClr val="dk1"/>
                </a:solidFill>
                <a:latin typeface="Calibri"/>
                <a:ea typeface="Calibri"/>
                <a:cs typeface="Calibri"/>
                <a:sym typeface="Calibri"/>
              </a:rPr>
              <a:t>T</a:t>
            </a:r>
            <a:r>
              <a:rPr lang="en-IN" sz="2500">
                <a:solidFill>
                  <a:schemeClr val="dk1"/>
                </a:solidFill>
                <a:latin typeface="Calibri"/>
                <a:ea typeface="Calibri"/>
                <a:cs typeface="Calibri"/>
                <a:sym typeface="Calibri"/>
              </a:rPr>
              <a:t>he implementation of a comprehensive keylogger threat mitigation framework, utilizing ensemble learning techniques and robust data input pipelines, offers a proactive approach to safeguarding against identity theft, financial loss, and privacy breaches in today's digital age. By rigorously preprocessing data, training models effectively, and deploying them for real-time monitoring with automated alert mechanisms, organizations can mitigate the risks posed by keyloggers, ensuring the protection of sensitive information and enhancing overall cybersecurity resilience.</a:t>
            </a:r>
            <a:endParaRPr sz="2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6"/>
          <p:cNvSpPr txBox="1"/>
          <p:nvPr>
            <p:ph idx="1" type="body"/>
          </p:nvPr>
        </p:nvSpPr>
        <p:spPr>
          <a:xfrm>
            <a:off x="581200" y="1302025"/>
            <a:ext cx="11029500" cy="4786500"/>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l">
              <a:lnSpc>
                <a:spcPct val="110000"/>
              </a:lnSpc>
              <a:spcBef>
                <a:spcPts val="0"/>
              </a:spcBef>
              <a:spcAft>
                <a:spcPts val="0"/>
              </a:spcAft>
              <a:buSzPct val="76666"/>
              <a:buNone/>
            </a:pPr>
            <a:r>
              <a:t/>
            </a:r>
            <a:endParaRPr b="1" sz="2400"/>
          </a:p>
          <a:p>
            <a:pPr indent="0" lvl="0" marL="0" rtl="0" algn="l">
              <a:lnSpc>
                <a:spcPct val="115000"/>
              </a:lnSpc>
              <a:spcBef>
                <a:spcPts val="0"/>
              </a:spcBef>
              <a:spcAft>
                <a:spcPts val="0"/>
              </a:spcAft>
              <a:buSzPct val="81176"/>
              <a:buNone/>
            </a:pPr>
            <a:r>
              <a:t/>
            </a:r>
            <a:endParaRPr sz="2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ct val="45833"/>
              <a:buFont typeface="Arial"/>
              <a:buNone/>
            </a:pPr>
            <a:r>
              <a:rPr lang="en-IN" sz="2400">
                <a:solidFill>
                  <a:schemeClr val="dk1"/>
                </a:solidFill>
                <a:latin typeface="Calibri"/>
                <a:ea typeface="Calibri"/>
                <a:cs typeface="Calibri"/>
                <a:sym typeface="Calibri"/>
              </a:rPr>
              <a:t>In the realm of keylogger threat mitigation, the future holds promising avenues for advancement. One such area is the integration of advanced threat detection mechanisms, including behavior-based analysis and anomaly detection. By incorporating these techniques, the framework can adapt to the evolving landscape of keylogger variants, ensuring robust protection against emerging threats.</a:t>
            </a:r>
            <a:endParaRPr sz="2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ct val="45833"/>
              <a:buFont typeface="Arial"/>
              <a:buNone/>
            </a:pPr>
            <a:r>
              <a:t/>
            </a:r>
            <a:endParaRPr sz="2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ct val="45833"/>
              <a:buFont typeface="Arial"/>
              <a:buNone/>
            </a:pPr>
            <a:r>
              <a:rPr lang="en-IN" sz="2400">
                <a:solidFill>
                  <a:schemeClr val="dk1"/>
                </a:solidFill>
                <a:latin typeface="Calibri"/>
                <a:ea typeface="Calibri"/>
                <a:cs typeface="Calibri"/>
                <a:sym typeface="Calibri"/>
              </a:rPr>
              <a:t>Furthermore, exploring the integration of IoT security measures and blockchain technology offers additional layers of defense. Extending the framework to include IoT devices and leveraging blockchain for data integrity can enhance overall cybersecurity resilience. Additionally, advancements in artificial intelligence, user behavioral biometrics, and cloud security integration present opportunities to bolster the framework's capabilities further, enabling organizations to stay ahead of the curve in combating keylogger threats in the digital age.</a:t>
            </a:r>
            <a:endParaRPr sz="2400">
              <a:solidFill>
                <a:schemeClr val="dk1"/>
              </a:solidFill>
              <a:latin typeface="Calibri"/>
              <a:ea typeface="Calibri"/>
              <a:cs typeface="Calibri"/>
              <a:sym typeface="Calibri"/>
            </a:endParaRPr>
          </a:p>
          <a:p>
            <a:pPr indent="0" lvl="0" marL="306000" rtl="0" algn="l">
              <a:lnSpc>
                <a:spcPct val="110000"/>
              </a:lnSpc>
              <a:spcBef>
                <a:spcPts val="1000"/>
              </a:spcBef>
              <a:spcAft>
                <a:spcPts val="0"/>
              </a:spcAft>
              <a:buSzPct val="97411"/>
              <a:buNone/>
            </a:pPr>
            <a:r>
              <a:t/>
            </a:r>
            <a:endParaRPr sz="2000"/>
          </a:p>
          <a:p>
            <a:pPr indent="-206121" lvl="0" marL="305435" rtl="0" algn="l">
              <a:lnSpc>
                <a:spcPct val="110000"/>
              </a:lnSpc>
              <a:spcBef>
                <a:spcPts val="940"/>
              </a:spcBef>
              <a:spcAft>
                <a:spcPts val="0"/>
              </a:spcAft>
              <a:buSzPct val="92000"/>
              <a:buNone/>
            </a:pPr>
            <a:r>
              <a:t/>
            </a:r>
            <a:endParaRPr/>
          </a:p>
        </p:txBody>
      </p:sp>
      <p:sp>
        <p:nvSpPr>
          <p:cNvPr id="184" name="Google Shape;184;p26"/>
          <p:cNvSpPr txBox="1"/>
          <p:nvPr/>
        </p:nvSpPr>
        <p:spPr>
          <a:xfrm>
            <a:off x="535670" y="844659"/>
            <a:ext cx="11029616" cy="530296"/>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i="0" lang="en-IN" sz="4400" u="none" cap="none" strike="noStrike">
                <a:solidFill>
                  <a:schemeClr val="accent1"/>
                </a:solidFill>
                <a:latin typeface="Arial"/>
                <a:ea typeface="Arial"/>
                <a:cs typeface="Arial"/>
                <a:sym typeface="Arial"/>
              </a:rPr>
              <a:t>FUTURE SCOPE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7"/>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REFERENCES</a:t>
            </a:r>
            <a:endParaRPr/>
          </a:p>
        </p:txBody>
      </p:sp>
      <p:sp>
        <p:nvSpPr>
          <p:cNvPr id="190" name="Google Shape;190;p27"/>
          <p:cNvSpPr txBox="1"/>
          <p:nvPr>
            <p:ph idx="1" type="body"/>
          </p:nvPr>
        </p:nvSpPr>
        <p:spPr>
          <a:xfrm>
            <a:off x="581200" y="1302025"/>
            <a:ext cx="11029500" cy="50460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SzPts val="1656"/>
              <a:buNone/>
            </a:pPr>
            <a:r>
              <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IN" sz="1800">
                <a:solidFill>
                  <a:schemeClr val="dk1"/>
                </a:solidFill>
                <a:latin typeface="Calibri"/>
                <a:ea typeface="Calibri"/>
                <a:cs typeface="Calibri"/>
                <a:sym typeface="Calibri"/>
              </a:rPr>
              <a:t>1. Christodorescu, Mihai, et al. </a:t>
            </a:r>
            <a:r>
              <a:rPr b="1" lang="en-IN" sz="1800">
                <a:solidFill>
                  <a:schemeClr val="dk1"/>
                </a:solidFill>
                <a:latin typeface="Calibri"/>
                <a:ea typeface="Calibri"/>
                <a:cs typeface="Calibri"/>
                <a:sym typeface="Calibri"/>
              </a:rPr>
              <a:t>"Semantics-aware malware detection."</a:t>
            </a:r>
            <a:r>
              <a:rPr lang="en-IN" sz="1800">
                <a:solidFill>
                  <a:schemeClr val="dk1"/>
                </a:solidFill>
                <a:latin typeface="Calibri"/>
                <a:ea typeface="Calibri"/>
                <a:cs typeface="Calibri"/>
                <a:sym typeface="Calibri"/>
              </a:rPr>
              <a:t> Proceedings of the 2005 ACM SIGPLAN conference on Programming language design and implementation. 2005.</a:t>
            </a:r>
            <a:endParaRPr sz="1800">
              <a:solidFill>
                <a:schemeClr val="dk1"/>
              </a:solidFill>
              <a:latin typeface="Calibri"/>
              <a:ea typeface="Calibri"/>
              <a:cs typeface="Calibri"/>
              <a:sym typeface="Calibri"/>
            </a:endParaRPr>
          </a:p>
          <a:p>
            <a:pPr indent="-342900" lvl="0" marL="457200" rtl="0" algn="l">
              <a:lnSpc>
                <a:spcPct val="115000"/>
              </a:lnSpc>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 This paper discusses the importance of semantics-aware malware detection techniques, which can be applicable in detecting keyloggers.</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IN" sz="1800">
                <a:solidFill>
                  <a:schemeClr val="dk1"/>
                </a:solidFill>
                <a:latin typeface="Calibri"/>
                <a:ea typeface="Calibri"/>
                <a:cs typeface="Calibri"/>
                <a:sym typeface="Calibri"/>
              </a:rPr>
              <a:t>2. Roesch, Martin. </a:t>
            </a:r>
            <a:r>
              <a:rPr b="1" lang="en-IN" sz="1800">
                <a:solidFill>
                  <a:schemeClr val="dk1"/>
                </a:solidFill>
                <a:latin typeface="Calibri"/>
                <a:ea typeface="Calibri"/>
                <a:cs typeface="Calibri"/>
                <a:sym typeface="Calibri"/>
              </a:rPr>
              <a:t>"Snort: Lightweight intrusion detection for networks."</a:t>
            </a:r>
            <a:r>
              <a:rPr lang="en-IN" sz="1800">
                <a:solidFill>
                  <a:schemeClr val="dk1"/>
                </a:solidFill>
                <a:latin typeface="Calibri"/>
                <a:ea typeface="Calibri"/>
                <a:cs typeface="Calibri"/>
                <a:sym typeface="Calibri"/>
              </a:rPr>
              <a:t> Proceedings of the 13th USENIX conference on System administration. 1999.</a:t>
            </a:r>
            <a:endParaRPr sz="1800">
              <a:solidFill>
                <a:schemeClr val="dk1"/>
              </a:solidFill>
              <a:latin typeface="Calibri"/>
              <a:ea typeface="Calibri"/>
              <a:cs typeface="Calibri"/>
              <a:sym typeface="Calibri"/>
            </a:endParaRPr>
          </a:p>
          <a:p>
            <a:pPr indent="-342900" lvl="0" marL="457200" rtl="0" algn="l">
              <a:lnSpc>
                <a:spcPct val="115000"/>
              </a:lnSpc>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  Snort is a widely used open-source intrusion detection system (IDS) that can be instrumental in detecting keylogger activities on networks.</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IN" sz="1800">
                <a:solidFill>
                  <a:schemeClr val="dk1"/>
                </a:solidFill>
                <a:latin typeface="Calibri"/>
                <a:ea typeface="Calibri"/>
                <a:cs typeface="Calibri"/>
                <a:sym typeface="Calibri"/>
              </a:rPr>
              <a:t>3. Ahmad, Rashid, et al. </a:t>
            </a:r>
            <a:r>
              <a:rPr b="1" lang="en-IN" sz="1800">
                <a:solidFill>
                  <a:schemeClr val="dk1"/>
                </a:solidFill>
                <a:latin typeface="Calibri"/>
                <a:ea typeface="Calibri"/>
                <a:cs typeface="Calibri"/>
                <a:sym typeface="Calibri"/>
              </a:rPr>
              <a:t>"Anomaly detection techniques in computer network security: A review."</a:t>
            </a:r>
            <a:r>
              <a:rPr lang="en-IN" sz="1800">
                <a:solidFill>
                  <a:schemeClr val="dk1"/>
                </a:solidFill>
                <a:latin typeface="Calibri"/>
                <a:ea typeface="Calibri"/>
                <a:cs typeface="Calibri"/>
                <a:sym typeface="Calibri"/>
              </a:rPr>
              <a:t> International Journal of Computer Applications 69.22 (2013): 1-5.</a:t>
            </a:r>
            <a:endParaRPr sz="1800">
              <a:solidFill>
                <a:schemeClr val="dk1"/>
              </a:solidFill>
              <a:latin typeface="Calibri"/>
              <a:ea typeface="Calibri"/>
              <a:cs typeface="Calibri"/>
              <a:sym typeface="Calibri"/>
            </a:endParaRPr>
          </a:p>
          <a:p>
            <a:pPr indent="-342900" lvl="0" marL="457200" rtl="0" algn="l">
              <a:lnSpc>
                <a:spcPct val="115000"/>
              </a:lnSpc>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This review paper provides insights into various anomaly detection techniques, which can be valuable in detecting keylogger activities as anomalies in user behavior.</a:t>
            </a:r>
            <a:endParaRPr sz="1800">
              <a:solidFill>
                <a:schemeClr val="dk1"/>
              </a:solidFill>
              <a:latin typeface="Calibri"/>
              <a:ea typeface="Calibri"/>
              <a:cs typeface="Calibri"/>
              <a:sym typeface="Calibri"/>
            </a:endParaRPr>
          </a:p>
          <a:p>
            <a:pPr indent="0" lvl="0" marL="306000" rtl="0" algn="l">
              <a:lnSpc>
                <a:spcPct val="110000"/>
              </a:lnSpc>
              <a:spcBef>
                <a:spcPts val="0"/>
              </a:spcBef>
              <a:spcAft>
                <a:spcPts val="0"/>
              </a:spcAft>
              <a:buSzPts val="1656"/>
              <a:buNone/>
            </a:pPr>
            <a:r>
              <a:t/>
            </a:r>
            <a:endParaRPr sz="2400">
              <a:solidFill>
                <a:srgbClr val="0F0F0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8"/>
          <p:cNvSpPr txBox="1"/>
          <p:nvPr>
            <p:ph type="title"/>
          </p:nvPr>
        </p:nvSpPr>
        <p:spPr>
          <a:xfrm>
            <a:off x="1463041" y="2766218"/>
            <a:ext cx="9298744" cy="1325563"/>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IN">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4"/>
          <p:cNvSpPr txBox="1"/>
          <p:nvPr>
            <p:ph type="title"/>
          </p:nvPr>
        </p:nvSpPr>
        <p:spPr>
          <a:xfrm>
            <a:off x="849573" y="558468"/>
            <a:ext cx="10515600"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IN">
                <a:solidFill>
                  <a:srgbClr val="002060"/>
                </a:solidFill>
                <a:latin typeface="Arial"/>
                <a:ea typeface="Arial"/>
                <a:cs typeface="Arial"/>
                <a:sym typeface="Arial"/>
              </a:rPr>
              <a:t>OUTLINE</a:t>
            </a:r>
            <a:endParaRPr/>
          </a:p>
        </p:txBody>
      </p:sp>
      <p:sp>
        <p:nvSpPr>
          <p:cNvPr id="104" name="Google Shape;104;p14"/>
          <p:cNvSpPr txBox="1"/>
          <p:nvPr>
            <p:ph idx="1" type="body"/>
          </p:nvPr>
        </p:nvSpPr>
        <p:spPr>
          <a:xfrm>
            <a:off x="838200" y="1618938"/>
            <a:ext cx="11019020" cy="5239062"/>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IN"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Problem Statement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Proposed System/Solution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System Development Approach </a:t>
            </a:r>
            <a:r>
              <a:rPr lang="en-IN"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Algorithm &amp; Deployment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Result (Output Image)</a:t>
            </a:r>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Conclusion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Future Scope</a:t>
            </a:r>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References</a:t>
            </a:r>
            <a:endParaRPr>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5"/>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PROBLEM STATEMENT</a:t>
            </a:r>
            <a:endParaRPr sz="4400"/>
          </a:p>
        </p:txBody>
      </p:sp>
      <p:sp>
        <p:nvSpPr>
          <p:cNvPr id="110" name="Google Shape;110;p15"/>
          <p:cNvSpPr txBox="1"/>
          <p:nvPr>
            <p:ph idx="1" type="body"/>
          </p:nvPr>
        </p:nvSpPr>
        <p:spPr>
          <a:xfrm>
            <a:off x="501053" y="1232457"/>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2944"/>
              <a:buNone/>
            </a:pPr>
            <a:r>
              <a:rPr lang="en-IN" sz="2600">
                <a:solidFill>
                  <a:srgbClr val="0F0F0F"/>
                </a:solidFill>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sz="2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PROPOSED SOLUTION</a:t>
            </a:r>
            <a:endParaRPr sz="4400"/>
          </a:p>
        </p:txBody>
      </p:sp>
      <p:sp>
        <p:nvSpPr>
          <p:cNvPr id="116" name="Google Shape;116;p16"/>
          <p:cNvSpPr txBox="1"/>
          <p:nvPr>
            <p:ph idx="1" type="body"/>
          </p:nvPr>
        </p:nvSpPr>
        <p:spPr>
          <a:xfrm>
            <a:off x="441671" y="1087378"/>
            <a:ext cx="11613485" cy="5563973"/>
          </a:xfrm>
          <a:prstGeom prst="rect">
            <a:avLst/>
          </a:prstGeom>
          <a:noFill/>
          <a:ln>
            <a:noFill/>
          </a:ln>
        </p:spPr>
        <p:txBody>
          <a:bodyPr anchorCtr="0" anchor="ctr" bIns="45700" lIns="91425" spcFirstLastPara="1" rIns="91425" wrap="square" tIns="45700">
            <a:noAutofit/>
          </a:bodyPr>
          <a:lstStyle/>
          <a:p>
            <a:pPr indent="-235329" lvl="0" marL="305435" rtl="0" algn="l">
              <a:lnSpc>
                <a:spcPct val="110000"/>
              </a:lnSpc>
              <a:spcBef>
                <a:spcPts val="0"/>
              </a:spcBef>
              <a:spcAft>
                <a:spcPts val="0"/>
              </a:spcAft>
              <a:buSzPts val="1104"/>
              <a:buNone/>
            </a:pPr>
            <a:r>
              <a:t/>
            </a:r>
            <a:endParaRPr b="1" sz="1200">
              <a:latin typeface="Calibri"/>
              <a:ea typeface="Calibri"/>
              <a:cs typeface="Calibri"/>
              <a:sym typeface="Calibri"/>
            </a:endParaRPr>
          </a:p>
          <a:p>
            <a:pPr indent="0" lvl="0" marL="0" rtl="0" algn="l">
              <a:lnSpc>
                <a:spcPct val="115000"/>
              </a:lnSpc>
              <a:spcBef>
                <a:spcPts val="0"/>
              </a:spcBef>
              <a:spcAft>
                <a:spcPts val="0"/>
              </a:spcAft>
              <a:buSzPts val="1656"/>
              <a:buNone/>
            </a:pPr>
            <a:r>
              <a:t/>
            </a:r>
            <a:endParaRPr sz="1500">
              <a:solidFill>
                <a:schemeClr val="dk1"/>
              </a:solidFill>
              <a:latin typeface="Arial"/>
              <a:ea typeface="Arial"/>
              <a:cs typeface="Arial"/>
              <a:sym typeface="Arial"/>
            </a:endParaRPr>
          </a:p>
          <a:p>
            <a:pPr indent="-296094" lvl="0" marL="306000" rtl="0" algn="l">
              <a:lnSpc>
                <a:spcPct val="115000"/>
              </a:lnSpc>
              <a:spcBef>
                <a:spcPts val="0"/>
              </a:spcBef>
              <a:spcAft>
                <a:spcPts val="0"/>
              </a:spcAft>
              <a:buSzPts val="1500"/>
              <a:buChar char="◼"/>
            </a:pPr>
            <a:r>
              <a:rPr b="1" lang="en-IN" sz="1500">
                <a:solidFill>
                  <a:schemeClr val="dk1"/>
                </a:solidFill>
                <a:latin typeface="Calibri"/>
                <a:ea typeface="Calibri"/>
                <a:cs typeface="Calibri"/>
                <a:sym typeface="Calibri"/>
              </a:rPr>
              <a:t>1. Data Collection:</a:t>
            </a:r>
            <a:endParaRPr b="1" sz="1500">
              <a:solidFill>
                <a:schemeClr val="dk1"/>
              </a:solidFill>
              <a:latin typeface="Calibri"/>
              <a:ea typeface="Calibri"/>
              <a:cs typeface="Calibri"/>
              <a:sym typeface="Calibri"/>
            </a:endParaRPr>
          </a:p>
          <a:p>
            <a:pPr indent="-296094" lvl="0" marL="306000" rtl="0" algn="l">
              <a:lnSpc>
                <a:spcPct val="115000"/>
              </a:lnSpc>
              <a:spcBef>
                <a:spcPts val="0"/>
              </a:spcBef>
              <a:spcAft>
                <a:spcPts val="0"/>
              </a:spcAft>
              <a:buSzPts val="1500"/>
              <a:buChar char="◼"/>
            </a:pPr>
            <a:r>
              <a:rPr lang="en-IN" sz="1500">
                <a:solidFill>
                  <a:schemeClr val="dk1"/>
                </a:solidFill>
                <a:latin typeface="Calibri"/>
                <a:ea typeface="Calibri"/>
                <a:cs typeface="Calibri"/>
                <a:sym typeface="Calibri"/>
              </a:rPr>
              <a:t> "Efficiently gather diverse datasets encompassing keystroke dynamics and contextual information from users across various platforms and applications."</a:t>
            </a:r>
            <a:endParaRPr sz="1500">
              <a:solidFill>
                <a:schemeClr val="dk1"/>
              </a:solidFill>
              <a:latin typeface="Calibri"/>
              <a:ea typeface="Calibri"/>
              <a:cs typeface="Calibri"/>
              <a:sym typeface="Calibri"/>
            </a:endParaRPr>
          </a:p>
          <a:p>
            <a:pPr indent="0" lvl="0" marL="0" rtl="0" algn="l">
              <a:lnSpc>
                <a:spcPct val="115000"/>
              </a:lnSpc>
              <a:spcBef>
                <a:spcPts val="0"/>
              </a:spcBef>
              <a:spcAft>
                <a:spcPts val="0"/>
              </a:spcAft>
              <a:buSzPts val="1656"/>
              <a:buNone/>
            </a:pPr>
            <a:r>
              <a:rPr lang="en-IN" sz="1500">
                <a:solidFill>
                  <a:schemeClr val="dk1"/>
                </a:solidFill>
                <a:latin typeface="Calibri"/>
                <a:ea typeface="Calibri"/>
                <a:cs typeface="Calibri"/>
                <a:sym typeface="Calibri"/>
              </a:rPr>
              <a:t>   </a:t>
            </a:r>
            <a:endParaRPr sz="1500">
              <a:solidFill>
                <a:schemeClr val="dk1"/>
              </a:solidFill>
              <a:latin typeface="Calibri"/>
              <a:ea typeface="Calibri"/>
              <a:cs typeface="Calibri"/>
              <a:sym typeface="Calibri"/>
            </a:endParaRPr>
          </a:p>
          <a:p>
            <a:pPr indent="-296094" lvl="0" marL="306000" rtl="0" algn="l">
              <a:lnSpc>
                <a:spcPct val="115000"/>
              </a:lnSpc>
              <a:spcBef>
                <a:spcPts val="0"/>
              </a:spcBef>
              <a:spcAft>
                <a:spcPts val="0"/>
              </a:spcAft>
              <a:buSzPts val="1500"/>
              <a:buChar char="◼"/>
            </a:pPr>
            <a:r>
              <a:rPr b="1" lang="en-IN" sz="1500">
                <a:solidFill>
                  <a:schemeClr val="dk1"/>
                </a:solidFill>
                <a:latin typeface="Calibri"/>
                <a:ea typeface="Calibri"/>
                <a:cs typeface="Calibri"/>
                <a:sym typeface="Calibri"/>
              </a:rPr>
              <a:t>2. Data Preprocessing:</a:t>
            </a:r>
            <a:endParaRPr b="1" sz="1500">
              <a:solidFill>
                <a:schemeClr val="dk1"/>
              </a:solidFill>
              <a:latin typeface="Calibri"/>
              <a:ea typeface="Calibri"/>
              <a:cs typeface="Calibri"/>
              <a:sym typeface="Calibri"/>
            </a:endParaRPr>
          </a:p>
          <a:p>
            <a:pPr indent="-296094" lvl="0" marL="306000" rtl="0" algn="l">
              <a:lnSpc>
                <a:spcPct val="115000"/>
              </a:lnSpc>
              <a:spcBef>
                <a:spcPts val="0"/>
              </a:spcBef>
              <a:spcAft>
                <a:spcPts val="0"/>
              </a:spcAft>
              <a:buSzPts val="1500"/>
              <a:buChar char="◼"/>
            </a:pPr>
            <a:r>
              <a:rPr lang="en-IN" sz="1500">
                <a:solidFill>
                  <a:schemeClr val="dk1"/>
                </a:solidFill>
                <a:latin typeface="Calibri"/>
                <a:ea typeface="Calibri"/>
                <a:cs typeface="Calibri"/>
                <a:sym typeface="Calibri"/>
              </a:rPr>
              <a:t> "Implement thorough data cleansing, normalization, and feature engineering techniques to prepare keystroke data for machine learning analysis, ensuring accuracy and reliability."</a:t>
            </a:r>
            <a:endParaRPr sz="1500">
              <a:solidFill>
                <a:schemeClr val="dk1"/>
              </a:solidFill>
              <a:latin typeface="Calibri"/>
              <a:ea typeface="Calibri"/>
              <a:cs typeface="Calibri"/>
              <a:sym typeface="Calibri"/>
            </a:endParaRPr>
          </a:p>
          <a:p>
            <a:pPr indent="0" lvl="0" marL="306000" rtl="0" algn="l">
              <a:lnSpc>
                <a:spcPct val="115000"/>
              </a:lnSpc>
              <a:spcBef>
                <a:spcPts val="0"/>
              </a:spcBef>
              <a:spcAft>
                <a:spcPts val="0"/>
              </a:spcAft>
              <a:buSzPts val="1656"/>
              <a:buNone/>
            </a:pPr>
            <a:r>
              <a:rPr lang="en-IN" sz="1500">
                <a:solidFill>
                  <a:schemeClr val="dk1"/>
                </a:solidFill>
                <a:latin typeface="Calibri"/>
                <a:ea typeface="Calibri"/>
                <a:cs typeface="Calibri"/>
                <a:sym typeface="Calibri"/>
              </a:rPr>
              <a:t>   </a:t>
            </a:r>
            <a:endParaRPr sz="1500">
              <a:solidFill>
                <a:schemeClr val="dk1"/>
              </a:solidFill>
              <a:latin typeface="Calibri"/>
              <a:ea typeface="Calibri"/>
              <a:cs typeface="Calibri"/>
              <a:sym typeface="Calibri"/>
            </a:endParaRPr>
          </a:p>
          <a:p>
            <a:pPr indent="-296094" lvl="0" marL="306000" rtl="0" algn="l">
              <a:lnSpc>
                <a:spcPct val="115000"/>
              </a:lnSpc>
              <a:spcBef>
                <a:spcPts val="0"/>
              </a:spcBef>
              <a:spcAft>
                <a:spcPts val="0"/>
              </a:spcAft>
              <a:buSzPts val="1500"/>
              <a:buChar char="◼"/>
            </a:pPr>
            <a:r>
              <a:rPr b="1" lang="en-IN" sz="1500">
                <a:solidFill>
                  <a:schemeClr val="dk1"/>
                </a:solidFill>
                <a:latin typeface="Calibri"/>
                <a:ea typeface="Calibri"/>
                <a:cs typeface="Calibri"/>
                <a:sym typeface="Calibri"/>
              </a:rPr>
              <a:t>3. Machine Learning Algorithm:</a:t>
            </a:r>
            <a:r>
              <a:rPr lang="en-IN" sz="1500">
                <a:solidFill>
                  <a:schemeClr val="dk1"/>
                </a:solidFill>
                <a:latin typeface="Calibri"/>
                <a:ea typeface="Calibri"/>
                <a:cs typeface="Calibri"/>
                <a:sym typeface="Calibri"/>
              </a:rPr>
              <a:t> </a:t>
            </a:r>
            <a:endParaRPr sz="1500">
              <a:solidFill>
                <a:schemeClr val="dk1"/>
              </a:solidFill>
              <a:latin typeface="Calibri"/>
              <a:ea typeface="Calibri"/>
              <a:cs typeface="Calibri"/>
              <a:sym typeface="Calibri"/>
            </a:endParaRPr>
          </a:p>
          <a:p>
            <a:pPr indent="-296094" lvl="0" marL="306000" rtl="0" algn="l">
              <a:lnSpc>
                <a:spcPct val="115000"/>
              </a:lnSpc>
              <a:spcBef>
                <a:spcPts val="0"/>
              </a:spcBef>
              <a:spcAft>
                <a:spcPts val="0"/>
              </a:spcAft>
              <a:buSzPts val="1500"/>
              <a:buChar char="◼"/>
            </a:pPr>
            <a:r>
              <a:rPr lang="en-IN" sz="1500">
                <a:solidFill>
                  <a:schemeClr val="dk1"/>
                </a:solidFill>
                <a:latin typeface="Calibri"/>
                <a:ea typeface="Calibri"/>
                <a:cs typeface="Calibri"/>
                <a:sym typeface="Calibri"/>
              </a:rPr>
              <a:t>"Leverage advanced machine learning algorithms such as deep neural networks or ensemble methods to detect and classify keylogger behavior accurately while minimizing false positives."</a:t>
            </a:r>
            <a:endParaRPr sz="1500">
              <a:solidFill>
                <a:schemeClr val="dk1"/>
              </a:solidFill>
              <a:latin typeface="Calibri"/>
              <a:ea typeface="Calibri"/>
              <a:cs typeface="Calibri"/>
              <a:sym typeface="Calibri"/>
            </a:endParaRPr>
          </a:p>
          <a:p>
            <a:pPr indent="0" lvl="0" marL="306000" rtl="0" algn="l">
              <a:lnSpc>
                <a:spcPct val="115000"/>
              </a:lnSpc>
              <a:spcBef>
                <a:spcPts val="0"/>
              </a:spcBef>
              <a:spcAft>
                <a:spcPts val="0"/>
              </a:spcAft>
              <a:buSzPts val="1656"/>
              <a:buNone/>
            </a:pPr>
            <a:r>
              <a:rPr lang="en-IN" sz="1500">
                <a:solidFill>
                  <a:schemeClr val="dk1"/>
                </a:solidFill>
                <a:latin typeface="Calibri"/>
                <a:ea typeface="Calibri"/>
                <a:cs typeface="Calibri"/>
                <a:sym typeface="Calibri"/>
              </a:rPr>
              <a:t>   </a:t>
            </a:r>
            <a:endParaRPr sz="1500">
              <a:solidFill>
                <a:schemeClr val="dk1"/>
              </a:solidFill>
              <a:latin typeface="Calibri"/>
              <a:ea typeface="Calibri"/>
              <a:cs typeface="Calibri"/>
              <a:sym typeface="Calibri"/>
            </a:endParaRPr>
          </a:p>
          <a:p>
            <a:pPr indent="-296094" lvl="0" marL="306000" rtl="0" algn="l">
              <a:lnSpc>
                <a:spcPct val="115000"/>
              </a:lnSpc>
              <a:spcBef>
                <a:spcPts val="0"/>
              </a:spcBef>
              <a:spcAft>
                <a:spcPts val="0"/>
              </a:spcAft>
              <a:buSzPts val="1500"/>
              <a:buChar char="◼"/>
            </a:pPr>
            <a:r>
              <a:rPr b="1" lang="en-IN" sz="1500">
                <a:solidFill>
                  <a:schemeClr val="dk1"/>
                </a:solidFill>
                <a:latin typeface="Calibri"/>
                <a:ea typeface="Calibri"/>
                <a:cs typeface="Calibri"/>
                <a:sym typeface="Calibri"/>
              </a:rPr>
              <a:t>4. Deployment:</a:t>
            </a:r>
            <a:endParaRPr b="1" sz="1500">
              <a:solidFill>
                <a:schemeClr val="dk1"/>
              </a:solidFill>
              <a:latin typeface="Calibri"/>
              <a:ea typeface="Calibri"/>
              <a:cs typeface="Calibri"/>
              <a:sym typeface="Calibri"/>
            </a:endParaRPr>
          </a:p>
          <a:p>
            <a:pPr indent="-296094" lvl="0" marL="306000" rtl="0" algn="l">
              <a:lnSpc>
                <a:spcPct val="115000"/>
              </a:lnSpc>
              <a:spcBef>
                <a:spcPts val="0"/>
              </a:spcBef>
              <a:spcAft>
                <a:spcPts val="0"/>
              </a:spcAft>
              <a:buSzPts val="1500"/>
              <a:buChar char="◼"/>
            </a:pPr>
            <a:r>
              <a:rPr lang="en-IN" sz="1500">
                <a:solidFill>
                  <a:schemeClr val="dk1"/>
                </a:solidFill>
                <a:latin typeface="Calibri"/>
                <a:ea typeface="Calibri"/>
                <a:cs typeface="Calibri"/>
                <a:sym typeface="Calibri"/>
              </a:rPr>
              <a:t> "Deploy the trained model into production environments using scalable infrastructure and integration protocols, ensuring seamless operation across diverse systems and applications."</a:t>
            </a:r>
            <a:endParaRPr sz="1500">
              <a:solidFill>
                <a:schemeClr val="dk1"/>
              </a:solidFill>
              <a:latin typeface="Calibri"/>
              <a:ea typeface="Calibri"/>
              <a:cs typeface="Calibri"/>
              <a:sym typeface="Calibri"/>
            </a:endParaRPr>
          </a:p>
          <a:p>
            <a:pPr indent="0" lvl="0" marL="306000" rtl="0" algn="l">
              <a:lnSpc>
                <a:spcPct val="115000"/>
              </a:lnSpc>
              <a:spcBef>
                <a:spcPts val="0"/>
              </a:spcBef>
              <a:spcAft>
                <a:spcPts val="0"/>
              </a:spcAft>
              <a:buSzPts val="1656"/>
              <a:buNone/>
            </a:pPr>
            <a:r>
              <a:t/>
            </a:r>
            <a:endParaRPr sz="1500">
              <a:solidFill>
                <a:schemeClr val="dk1"/>
              </a:solidFill>
              <a:latin typeface="Calibri"/>
              <a:ea typeface="Calibri"/>
              <a:cs typeface="Calibri"/>
              <a:sym typeface="Calibri"/>
            </a:endParaRPr>
          </a:p>
          <a:p>
            <a:pPr indent="-296094" lvl="0" marL="306000" rtl="0" algn="l">
              <a:lnSpc>
                <a:spcPct val="115000"/>
              </a:lnSpc>
              <a:spcBef>
                <a:spcPts val="0"/>
              </a:spcBef>
              <a:spcAft>
                <a:spcPts val="0"/>
              </a:spcAft>
              <a:buSzPts val="1500"/>
              <a:buChar char="◼"/>
            </a:pPr>
            <a:r>
              <a:rPr b="1" lang="en-IN" sz="1500">
                <a:solidFill>
                  <a:schemeClr val="dk1"/>
                </a:solidFill>
                <a:latin typeface="Calibri"/>
                <a:ea typeface="Calibri"/>
                <a:cs typeface="Calibri"/>
                <a:sym typeface="Calibri"/>
              </a:rPr>
              <a:t>5. Evaluation:</a:t>
            </a:r>
            <a:endParaRPr b="1" sz="1500">
              <a:solidFill>
                <a:schemeClr val="dk1"/>
              </a:solidFill>
              <a:latin typeface="Calibri"/>
              <a:ea typeface="Calibri"/>
              <a:cs typeface="Calibri"/>
              <a:sym typeface="Calibri"/>
            </a:endParaRPr>
          </a:p>
          <a:p>
            <a:pPr indent="-296094" lvl="0" marL="306000" rtl="0" algn="l">
              <a:lnSpc>
                <a:spcPct val="115000"/>
              </a:lnSpc>
              <a:spcBef>
                <a:spcPts val="0"/>
              </a:spcBef>
              <a:spcAft>
                <a:spcPts val="0"/>
              </a:spcAft>
              <a:buSzPts val="1500"/>
              <a:buChar char="◼"/>
            </a:pPr>
            <a:r>
              <a:rPr lang="en-IN" sz="1500">
                <a:solidFill>
                  <a:schemeClr val="dk1"/>
                </a:solidFill>
                <a:latin typeface="Calibri"/>
                <a:ea typeface="Calibri"/>
                <a:cs typeface="Calibri"/>
                <a:sym typeface="Calibri"/>
              </a:rPr>
              <a:t> "Conduct rigorous performance evaluation using metrics such as precision, recall, and F1-score to assess the model's effectiveness in detecting keyloggers while considering real-world usability and practicality."</a:t>
            </a:r>
            <a:endParaRPr sz="1500"/>
          </a:p>
          <a:p>
            <a:pPr indent="0" lvl="0" marL="0" rtl="0" algn="l">
              <a:lnSpc>
                <a:spcPct val="110000"/>
              </a:lnSpc>
              <a:spcBef>
                <a:spcPts val="940"/>
              </a:spcBef>
              <a:spcAft>
                <a:spcPts val="0"/>
              </a:spcAft>
              <a:buSzPts val="1564"/>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7"/>
          <p:cNvSpPr txBox="1"/>
          <p:nvPr>
            <p:ph type="title"/>
          </p:nvPr>
        </p:nvSpPr>
        <p:spPr>
          <a:xfrm>
            <a:off x="581192" y="662572"/>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2" name="Google Shape;122;p17"/>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b="1" lang="en-IN">
                <a:solidFill>
                  <a:schemeClr val="dk1"/>
                </a:solidFill>
                <a:latin typeface="Calibri"/>
                <a:ea typeface="Calibri"/>
                <a:cs typeface="Calibri"/>
                <a:sym typeface="Calibri"/>
              </a:rPr>
              <a:t>System Approach for Keylogger Threat Mitigation:</a:t>
            </a:r>
            <a:endParaRPr b="1">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b="1">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b="1" lang="en-IN">
                <a:solidFill>
                  <a:schemeClr val="dk1"/>
                </a:solidFill>
                <a:latin typeface="Calibri"/>
                <a:ea typeface="Calibri"/>
                <a:cs typeface="Calibri"/>
                <a:sym typeface="Calibri"/>
              </a:rPr>
              <a:t>1. System Requirements:</a:t>
            </a:r>
            <a:endParaRPr b="1">
              <a:solidFill>
                <a:schemeClr val="dk1"/>
              </a:solidFill>
              <a:latin typeface="Calibri"/>
              <a:ea typeface="Calibri"/>
              <a:cs typeface="Calibri"/>
              <a:sym typeface="Calibri"/>
            </a:endParaRPr>
          </a:p>
          <a:p>
            <a:pPr indent="-336550" lvl="0" marL="457200" rtl="0" algn="l">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Ensure compatibility with multiple operating systems.</a:t>
            </a:r>
            <a:endParaRPr>
              <a:solidFill>
                <a:schemeClr val="dk1"/>
              </a:solidFill>
              <a:latin typeface="Calibri"/>
              <a:ea typeface="Calibri"/>
              <a:cs typeface="Calibri"/>
              <a:sym typeface="Calibri"/>
            </a:endParaRPr>
          </a:p>
          <a:p>
            <a:pPr indent="-336550" lvl="0" marL="457200" rtl="0" algn="l">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Develop lightweight and efficient monitoring capabilities.</a:t>
            </a:r>
            <a:endParaRPr>
              <a:solidFill>
                <a:schemeClr val="dk1"/>
              </a:solidFill>
              <a:latin typeface="Calibri"/>
              <a:ea typeface="Calibri"/>
              <a:cs typeface="Calibri"/>
              <a:sym typeface="Calibri"/>
            </a:endParaRPr>
          </a:p>
          <a:p>
            <a:pPr indent="-336550" lvl="0" marL="457200" rtl="0" algn="l">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Enable real-time detection and response.</a:t>
            </a:r>
            <a:endParaRPr>
              <a:solidFill>
                <a:schemeClr val="dk1"/>
              </a:solidFill>
              <a:latin typeface="Calibri"/>
              <a:ea typeface="Calibri"/>
              <a:cs typeface="Calibri"/>
              <a:sym typeface="Calibri"/>
            </a:endParaRPr>
          </a:p>
          <a:p>
            <a:pPr indent="-336550" lvl="0" marL="457200" rtl="0" algn="l">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Design for scalability and integration flexibility.</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b="1" lang="en-IN">
                <a:solidFill>
                  <a:schemeClr val="dk1"/>
                </a:solidFill>
                <a:latin typeface="Calibri"/>
                <a:ea typeface="Calibri"/>
                <a:cs typeface="Calibri"/>
                <a:sym typeface="Calibri"/>
              </a:rPr>
              <a:t>2. Libraries Required:</a:t>
            </a:r>
            <a:endParaRPr b="1">
              <a:solidFill>
                <a:schemeClr val="dk1"/>
              </a:solidFill>
              <a:latin typeface="Calibri"/>
              <a:ea typeface="Calibri"/>
              <a:cs typeface="Calibri"/>
              <a:sym typeface="Calibri"/>
            </a:endParaRPr>
          </a:p>
          <a:p>
            <a:pPr indent="-336550" lvl="0" marL="457200" rtl="0" algn="l">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Python for machine learning development.</a:t>
            </a:r>
            <a:endParaRPr>
              <a:solidFill>
                <a:schemeClr val="dk1"/>
              </a:solidFill>
              <a:latin typeface="Calibri"/>
              <a:ea typeface="Calibri"/>
              <a:cs typeface="Calibri"/>
              <a:sym typeface="Calibri"/>
            </a:endParaRPr>
          </a:p>
          <a:p>
            <a:pPr indent="-336550" lvl="0" marL="457200" rtl="0" algn="l">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TensorFlow/Keras for deep learning models.</a:t>
            </a:r>
            <a:endParaRPr>
              <a:solidFill>
                <a:schemeClr val="dk1"/>
              </a:solidFill>
              <a:latin typeface="Calibri"/>
              <a:ea typeface="Calibri"/>
              <a:cs typeface="Calibri"/>
              <a:sym typeface="Calibri"/>
            </a:endParaRPr>
          </a:p>
          <a:p>
            <a:pPr indent="-336550" lvl="0" marL="457200" rtl="0" algn="l">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Scikit-learn for traditional machine learning algorithms.</a:t>
            </a:r>
            <a:endParaRPr>
              <a:solidFill>
                <a:schemeClr val="dk1"/>
              </a:solidFill>
              <a:latin typeface="Calibri"/>
              <a:ea typeface="Calibri"/>
              <a:cs typeface="Calibri"/>
              <a:sym typeface="Calibri"/>
            </a:endParaRPr>
          </a:p>
          <a:p>
            <a:pPr indent="-336550" lvl="0" marL="457200" rtl="0" algn="l">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Pandas/Numpy for data manipulation.</a:t>
            </a:r>
            <a:endParaRPr>
              <a:solidFill>
                <a:schemeClr val="dk1"/>
              </a:solidFill>
              <a:latin typeface="Calibri"/>
              <a:ea typeface="Calibri"/>
              <a:cs typeface="Calibri"/>
              <a:sym typeface="Calibri"/>
            </a:endParaRPr>
          </a:p>
          <a:p>
            <a:pPr indent="-336550" lvl="0" marL="457200" rtl="0" algn="l">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Matplotlib/Seaborn for visualization.</a:t>
            </a:r>
            <a:endParaRPr b="1">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8"/>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ALGORITHM &amp; DEPLOYMENT</a:t>
            </a:r>
            <a:endParaRPr/>
          </a:p>
        </p:txBody>
      </p:sp>
      <p:sp>
        <p:nvSpPr>
          <p:cNvPr id="128" name="Google Shape;128;p18"/>
          <p:cNvSpPr txBox="1"/>
          <p:nvPr>
            <p:ph idx="1" type="body"/>
          </p:nvPr>
        </p:nvSpPr>
        <p:spPr>
          <a:xfrm>
            <a:off x="581200" y="1302025"/>
            <a:ext cx="11029500" cy="5191800"/>
          </a:xfrm>
          <a:prstGeom prst="rect">
            <a:avLst/>
          </a:prstGeom>
          <a:noFill/>
          <a:ln>
            <a:noFill/>
          </a:ln>
        </p:spPr>
        <p:txBody>
          <a:bodyPr anchorCtr="0" anchor="ctr" bIns="45700" lIns="91425" spcFirstLastPara="1" rIns="91425" wrap="square" tIns="45700">
            <a:normAutofit fontScale="85000"/>
          </a:bodyPr>
          <a:lstStyle/>
          <a:p>
            <a:pPr indent="0" lvl="0" marL="0" rtl="0" algn="l">
              <a:lnSpc>
                <a:spcPct val="115000"/>
              </a:lnSpc>
              <a:spcBef>
                <a:spcPts val="0"/>
              </a:spcBef>
              <a:spcAft>
                <a:spcPts val="0"/>
              </a:spcAft>
              <a:buSzPct val="68750"/>
              <a:buNone/>
            </a:pPr>
            <a:r>
              <a:rPr b="1" lang="en-IN" sz="1600">
                <a:solidFill>
                  <a:schemeClr val="dk1"/>
                </a:solidFill>
                <a:latin typeface="Calibri"/>
                <a:ea typeface="Calibri"/>
                <a:cs typeface="Calibri"/>
                <a:sym typeface="Calibri"/>
              </a:rPr>
              <a:t>1. Algorithm Selection:</a:t>
            </a:r>
            <a:endParaRPr b="1" sz="1600">
              <a:solidFill>
                <a:schemeClr val="dk1"/>
              </a:solidFill>
              <a:latin typeface="Calibri"/>
              <a:ea typeface="Calibri"/>
              <a:cs typeface="Calibri"/>
              <a:sym typeface="Calibri"/>
            </a:endParaRPr>
          </a:p>
          <a:p>
            <a:pPr indent="-314960" lvl="0" marL="457200" rtl="0" algn="l">
              <a:lnSpc>
                <a:spcPct val="115000"/>
              </a:lnSpc>
              <a:spcBef>
                <a:spcPts val="0"/>
              </a:spcBef>
              <a:spcAft>
                <a:spcPts val="0"/>
              </a:spcAft>
              <a:buClr>
                <a:schemeClr val="dk1"/>
              </a:buClr>
              <a:buSzPct val="100000"/>
              <a:buFont typeface="Calibri"/>
              <a:buChar char="●"/>
            </a:pPr>
            <a:r>
              <a:rPr lang="en-IN" sz="1600">
                <a:solidFill>
                  <a:schemeClr val="dk1"/>
                </a:solidFill>
                <a:latin typeface="Calibri"/>
                <a:ea typeface="Calibri"/>
                <a:cs typeface="Calibri"/>
                <a:sym typeface="Calibri"/>
              </a:rPr>
              <a:t>Choose machine learning algorithms capable of detecting patterns indicative of keylogger activity, such as anomaly detection algorithms, deep learning models, or ensemble methods.</a:t>
            </a:r>
            <a:endParaRPr sz="1600">
              <a:solidFill>
                <a:schemeClr val="dk1"/>
              </a:solidFill>
              <a:latin typeface="Calibri"/>
              <a:ea typeface="Calibri"/>
              <a:cs typeface="Calibri"/>
              <a:sym typeface="Calibri"/>
            </a:endParaRPr>
          </a:p>
          <a:p>
            <a:pPr indent="-314960" lvl="0" marL="457200" rtl="0" algn="l">
              <a:lnSpc>
                <a:spcPct val="115000"/>
              </a:lnSpc>
              <a:spcBef>
                <a:spcPts val="0"/>
              </a:spcBef>
              <a:spcAft>
                <a:spcPts val="0"/>
              </a:spcAft>
              <a:buClr>
                <a:schemeClr val="dk1"/>
              </a:buClr>
              <a:buSzPct val="100000"/>
              <a:buFont typeface="Calibri"/>
              <a:buChar char="●"/>
            </a:pPr>
            <a:r>
              <a:rPr lang="en-IN" sz="1600">
                <a:solidFill>
                  <a:schemeClr val="dk1"/>
                </a:solidFill>
                <a:latin typeface="Calibri"/>
                <a:ea typeface="Calibri"/>
                <a:cs typeface="Calibri"/>
                <a:sym typeface="Calibri"/>
              </a:rPr>
              <a:t>Prioritize algorithms with high accuracy, scalability, and efficiency to effectively identify and mitigate keylogger threats.</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SzPct val="68750"/>
              <a:buNone/>
            </a:pPr>
            <a:r>
              <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SzPct val="68750"/>
              <a:buNone/>
            </a:pPr>
            <a:r>
              <a:rPr b="1" lang="en-IN" sz="1600">
                <a:solidFill>
                  <a:schemeClr val="dk1"/>
                </a:solidFill>
                <a:latin typeface="Calibri"/>
                <a:ea typeface="Calibri"/>
                <a:cs typeface="Calibri"/>
                <a:sym typeface="Calibri"/>
              </a:rPr>
              <a:t>2. Data Input:</a:t>
            </a:r>
            <a:endParaRPr b="1" sz="1600">
              <a:solidFill>
                <a:schemeClr val="dk1"/>
              </a:solidFill>
              <a:latin typeface="Calibri"/>
              <a:ea typeface="Calibri"/>
              <a:cs typeface="Calibri"/>
              <a:sym typeface="Calibri"/>
            </a:endParaRPr>
          </a:p>
          <a:p>
            <a:pPr indent="-314960" lvl="0" marL="457200" rtl="0" algn="l">
              <a:lnSpc>
                <a:spcPct val="115000"/>
              </a:lnSpc>
              <a:spcBef>
                <a:spcPts val="0"/>
              </a:spcBef>
              <a:spcAft>
                <a:spcPts val="0"/>
              </a:spcAft>
              <a:buClr>
                <a:schemeClr val="dk1"/>
              </a:buClr>
              <a:buSzPct val="100000"/>
              <a:buFont typeface="Calibri"/>
              <a:buChar char="●"/>
            </a:pPr>
            <a:r>
              <a:rPr lang="en-IN" sz="1600">
                <a:solidFill>
                  <a:schemeClr val="dk1"/>
                </a:solidFill>
                <a:latin typeface="Calibri"/>
                <a:ea typeface="Calibri"/>
                <a:cs typeface="Calibri"/>
                <a:sym typeface="Calibri"/>
              </a:rPr>
              <a:t>Collect diverse datasets containing keystroke dynamics and contextual information from users' systems, including timestamps, application usage, and user interactions.</a:t>
            </a:r>
            <a:endParaRPr sz="1600">
              <a:solidFill>
                <a:schemeClr val="dk1"/>
              </a:solidFill>
              <a:latin typeface="Calibri"/>
              <a:ea typeface="Calibri"/>
              <a:cs typeface="Calibri"/>
              <a:sym typeface="Calibri"/>
            </a:endParaRPr>
          </a:p>
          <a:p>
            <a:pPr indent="-314960" lvl="0" marL="457200" rtl="0" algn="l">
              <a:lnSpc>
                <a:spcPct val="115000"/>
              </a:lnSpc>
              <a:spcBef>
                <a:spcPts val="0"/>
              </a:spcBef>
              <a:spcAft>
                <a:spcPts val="0"/>
              </a:spcAft>
              <a:buClr>
                <a:schemeClr val="dk1"/>
              </a:buClr>
              <a:buSzPct val="100000"/>
              <a:buFont typeface="Calibri"/>
              <a:buChar char="●"/>
            </a:pPr>
            <a:r>
              <a:rPr lang="en-IN" sz="1600">
                <a:solidFill>
                  <a:schemeClr val="dk1"/>
                </a:solidFill>
                <a:latin typeface="Calibri"/>
                <a:ea typeface="Calibri"/>
                <a:cs typeface="Calibri"/>
                <a:sym typeface="Calibri"/>
              </a:rPr>
              <a:t> Ensure data input pipelines are robust and secure, protecting sensitive information from interception or tampering by potential keyloggers.</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SzPct val="68750"/>
              <a:buNone/>
            </a:pPr>
            <a:r>
              <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SzPct val="68750"/>
              <a:buNone/>
            </a:pPr>
            <a:r>
              <a:rPr b="1" lang="en-IN" sz="1600">
                <a:solidFill>
                  <a:schemeClr val="dk1"/>
                </a:solidFill>
                <a:latin typeface="Calibri"/>
                <a:ea typeface="Calibri"/>
                <a:cs typeface="Calibri"/>
                <a:sym typeface="Calibri"/>
              </a:rPr>
              <a:t>3. Training Process:</a:t>
            </a:r>
            <a:endParaRPr b="1" sz="1600">
              <a:solidFill>
                <a:schemeClr val="dk1"/>
              </a:solidFill>
              <a:latin typeface="Calibri"/>
              <a:ea typeface="Calibri"/>
              <a:cs typeface="Calibri"/>
              <a:sym typeface="Calibri"/>
            </a:endParaRPr>
          </a:p>
          <a:p>
            <a:pPr indent="-314960" lvl="0" marL="457200" rtl="0" algn="l">
              <a:lnSpc>
                <a:spcPct val="115000"/>
              </a:lnSpc>
              <a:spcBef>
                <a:spcPts val="0"/>
              </a:spcBef>
              <a:spcAft>
                <a:spcPts val="0"/>
              </a:spcAft>
              <a:buClr>
                <a:schemeClr val="dk1"/>
              </a:buClr>
              <a:buSzPct val="100000"/>
              <a:buFont typeface="Calibri"/>
              <a:buChar char="●"/>
            </a:pPr>
            <a:r>
              <a:rPr lang="en-IN" sz="1600">
                <a:solidFill>
                  <a:schemeClr val="dk1"/>
                </a:solidFill>
                <a:latin typeface="Calibri"/>
                <a:ea typeface="Calibri"/>
                <a:cs typeface="Calibri"/>
                <a:sym typeface="Calibri"/>
              </a:rPr>
              <a:t>Preprocess input data using techniques such as normalization, feature extraction, and dimensionality reduction to enhance model performance.</a:t>
            </a:r>
            <a:endParaRPr sz="1600">
              <a:solidFill>
                <a:schemeClr val="dk1"/>
              </a:solidFill>
              <a:latin typeface="Calibri"/>
              <a:ea typeface="Calibri"/>
              <a:cs typeface="Calibri"/>
              <a:sym typeface="Calibri"/>
            </a:endParaRPr>
          </a:p>
          <a:p>
            <a:pPr indent="-314960" lvl="0" marL="457200" rtl="0" algn="l">
              <a:lnSpc>
                <a:spcPct val="115000"/>
              </a:lnSpc>
              <a:spcBef>
                <a:spcPts val="0"/>
              </a:spcBef>
              <a:spcAft>
                <a:spcPts val="0"/>
              </a:spcAft>
              <a:buClr>
                <a:schemeClr val="dk1"/>
              </a:buClr>
              <a:buSzPct val="100000"/>
              <a:buFont typeface="Calibri"/>
              <a:buChar char="●"/>
            </a:pPr>
            <a:r>
              <a:rPr lang="en-IN" sz="1600">
                <a:solidFill>
                  <a:schemeClr val="dk1"/>
                </a:solidFill>
                <a:latin typeface="Calibri"/>
                <a:ea typeface="Calibri"/>
                <a:cs typeface="Calibri"/>
                <a:sym typeface="Calibri"/>
              </a:rPr>
              <a:t>Train machine learning models using labeled datasets, emphasizing the importance of representative samples and balanced class distributions to improve detection accuracy.</a:t>
            </a:r>
            <a:endParaRPr sz="1600">
              <a:solidFill>
                <a:schemeClr val="dk1"/>
              </a:solidFill>
              <a:latin typeface="Calibri"/>
              <a:ea typeface="Calibri"/>
              <a:cs typeface="Calibri"/>
              <a:sym typeface="Calibri"/>
            </a:endParaRPr>
          </a:p>
          <a:p>
            <a:pPr indent="-314960" lvl="0" marL="457200" rtl="0" algn="l">
              <a:lnSpc>
                <a:spcPct val="115000"/>
              </a:lnSpc>
              <a:spcBef>
                <a:spcPts val="0"/>
              </a:spcBef>
              <a:spcAft>
                <a:spcPts val="0"/>
              </a:spcAft>
              <a:buClr>
                <a:schemeClr val="dk1"/>
              </a:buClr>
              <a:buSzPct val="100000"/>
              <a:buFont typeface="Calibri"/>
              <a:buChar char="●"/>
            </a:pPr>
            <a:r>
              <a:rPr lang="en-IN" sz="1600">
                <a:solidFill>
                  <a:schemeClr val="dk1"/>
                </a:solidFill>
                <a:latin typeface="Calibri"/>
                <a:ea typeface="Calibri"/>
                <a:cs typeface="Calibri"/>
                <a:sym typeface="Calibri"/>
              </a:rPr>
              <a:t>Validate models using cross-validation techniques to assess generalization performance and identify potential overfitting or underfitting issues.</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SzPct val="68750"/>
              <a:buNone/>
            </a:pPr>
            <a:r>
              <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SzPct val="68750"/>
              <a:buNone/>
            </a:pPr>
            <a:r>
              <a:rPr b="1" lang="en-IN" sz="1600">
                <a:solidFill>
                  <a:schemeClr val="dk1"/>
                </a:solidFill>
                <a:latin typeface="Calibri"/>
                <a:ea typeface="Calibri"/>
                <a:cs typeface="Calibri"/>
                <a:sym typeface="Calibri"/>
              </a:rPr>
              <a:t>4. Prediction Process:</a:t>
            </a:r>
            <a:endParaRPr b="1" sz="1600">
              <a:solidFill>
                <a:schemeClr val="dk1"/>
              </a:solidFill>
              <a:latin typeface="Calibri"/>
              <a:ea typeface="Calibri"/>
              <a:cs typeface="Calibri"/>
              <a:sym typeface="Calibri"/>
            </a:endParaRPr>
          </a:p>
          <a:p>
            <a:pPr indent="-314960" lvl="0" marL="457200" rtl="0" algn="l">
              <a:lnSpc>
                <a:spcPct val="115000"/>
              </a:lnSpc>
              <a:spcBef>
                <a:spcPts val="0"/>
              </a:spcBef>
              <a:spcAft>
                <a:spcPts val="0"/>
              </a:spcAft>
              <a:buClr>
                <a:schemeClr val="dk1"/>
              </a:buClr>
              <a:buSzPct val="100000"/>
              <a:buFont typeface="Calibri"/>
              <a:buChar char="●"/>
            </a:pPr>
            <a:r>
              <a:rPr lang="en-IN" sz="1600">
                <a:solidFill>
                  <a:schemeClr val="dk1"/>
                </a:solidFill>
                <a:latin typeface="Calibri"/>
                <a:ea typeface="Calibri"/>
                <a:cs typeface="Calibri"/>
                <a:sym typeface="Calibri"/>
              </a:rPr>
              <a:t>Deploy trained models to continuously monitor user keystroke activities in real-time, leveraging efficient prediction algorithms to detect suspicious behavior indicative of keylogger activity.</a:t>
            </a:r>
            <a:endParaRPr sz="1600">
              <a:solidFill>
                <a:schemeClr val="dk1"/>
              </a:solidFill>
              <a:latin typeface="Calibri"/>
              <a:ea typeface="Calibri"/>
              <a:cs typeface="Calibri"/>
              <a:sym typeface="Calibri"/>
            </a:endParaRPr>
          </a:p>
          <a:p>
            <a:pPr indent="-309562" lvl="0" marL="457200" rtl="0" algn="l">
              <a:lnSpc>
                <a:spcPct val="115000"/>
              </a:lnSpc>
              <a:spcBef>
                <a:spcPts val="0"/>
              </a:spcBef>
              <a:spcAft>
                <a:spcPts val="0"/>
              </a:spcAft>
              <a:buClr>
                <a:schemeClr val="dk1"/>
              </a:buClr>
              <a:buSzPct val="93750"/>
              <a:buFont typeface="Calibri"/>
              <a:buChar char="●"/>
            </a:pPr>
            <a:r>
              <a:rPr lang="en-IN" sz="1600">
                <a:solidFill>
                  <a:schemeClr val="dk1"/>
                </a:solidFill>
                <a:latin typeface="Calibri"/>
                <a:ea typeface="Calibri"/>
                <a:cs typeface="Calibri"/>
                <a:sym typeface="Calibri"/>
              </a:rPr>
              <a:t>Implement mechanisms to trigger alerts or responses when keylogger threats are detected, enabling rapid mitigation actions to prevent data compromise and mitigate potential damages</a:t>
            </a:r>
            <a:r>
              <a:rPr lang="en-IN" sz="1500">
                <a:solidFill>
                  <a:schemeClr val="dk1"/>
                </a:solidFill>
                <a:latin typeface="Calibri"/>
                <a:ea typeface="Calibri"/>
                <a:cs typeface="Calibri"/>
                <a:sym typeface="Calibri"/>
              </a:rPr>
              <a:t>.</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9"/>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SzPts val="1800"/>
              <a:buNone/>
            </a:pPr>
            <a:r>
              <a:rPr b="1" lang="en-IN">
                <a:solidFill>
                  <a:schemeClr val="accent1"/>
                </a:solidFill>
                <a:latin typeface="Arial"/>
                <a:ea typeface="Arial"/>
                <a:cs typeface="Arial"/>
                <a:sym typeface="Arial"/>
              </a:rPr>
              <a:t>PROGRAM :</a:t>
            </a:r>
            <a:endParaRPr b="1">
              <a:solidFill>
                <a:schemeClr val="accent1"/>
              </a:solidFill>
              <a:latin typeface="Arial"/>
              <a:ea typeface="Arial"/>
              <a:cs typeface="Arial"/>
              <a:sym typeface="Arial"/>
            </a:endParaRPr>
          </a:p>
        </p:txBody>
      </p:sp>
      <p:pic>
        <p:nvPicPr>
          <p:cNvPr id="135" name="Google Shape;135;p19"/>
          <p:cNvPicPr preferRelativeResize="0"/>
          <p:nvPr/>
        </p:nvPicPr>
        <p:blipFill rotWithShape="1">
          <a:blip r:embed="rId3">
            <a:alphaModFix/>
          </a:blip>
          <a:srcRect b="0" l="0" r="0" t="0"/>
          <a:stretch/>
        </p:blipFill>
        <p:spPr>
          <a:xfrm>
            <a:off x="581200" y="1326950"/>
            <a:ext cx="4773424" cy="5340926"/>
          </a:xfrm>
          <a:prstGeom prst="rect">
            <a:avLst/>
          </a:prstGeom>
          <a:noFill/>
          <a:ln>
            <a:noFill/>
          </a:ln>
        </p:spPr>
      </p:pic>
      <p:pic>
        <p:nvPicPr>
          <p:cNvPr id="136" name="Google Shape;136;p19"/>
          <p:cNvPicPr preferRelativeResize="0"/>
          <p:nvPr/>
        </p:nvPicPr>
        <p:blipFill rotWithShape="1">
          <a:blip r:embed="rId4">
            <a:alphaModFix/>
          </a:blip>
          <a:srcRect b="0" l="0" r="0" t="0"/>
          <a:stretch/>
        </p:blipFill>
        <p:spPr>
          <a:xfrm>
            <a:off x="5766425" y="1336300"/>
            <a:ext cx="4773426" cy="50928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0"/>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SzPts val="1800"/>
              <a:buNone/>
            </a:pPr>
            <a:r>
              <a:rPr b="1" lang="en-IN">
                <a:solidFill>
                  <a:schemeClr val="accent1"/>
                </a:solidFill>
                <a:latin typeface="Arial"/>
                <a:ea typeface="Arial"/>
                <a:cs typeface="Arial"/>
                <a:sym typeface="Arial"/>
              </a:rPr>
              <a:t>PROGRAM :</a:t>
            </a:r>
            <a:endParaRPr b="1">
              <a:solidFill>
                <a:schemeClr val="accent1"/>
              </a:solidFill>
              <a:latin typeface="Arial"/>
              <a:ea typeface="Arial"/>
              <a:cs typeface="Arial"/>
              <a:sym typeface="Arial"/>
            </a:endParaRPr>
          </a:p>
        </p:txBody>
      </p:sp>
      <p:pic>
        <p:nvPicPr>
          <p:cNvPr id="143" name="Google Shape;143;p20"/>
          <p:cNvPicPr preferRelativeResize="0"/>
          <p:nvPr/>
        </p:nvPicPr>
        <p:blipFill rotWithShape="1">
          <a:blip r:embed="rId3">
            <a:alphaModFix/>
          </a:blip>
          <a:srcRect b="0" l="0" r="0" t="0"/>
          <a:stretch/>
        </p:blipFill>
        <p:spPr>
          <a:xfrm>
            <a:off x="820875" y="1378225"/>
            <a:ext cx="4879101" cy="4896301"/>
          </a:xfrm>
          <a:prstGeom prst="rect">
            <a:avLst/>
          </a:prstGeom>
          <a:noFill/>
          <a:ln>
            <a:noFill/>
          </a:ln>
        </p:spPr>
      </p:pic>
      <p:pic>
        <p:nvPicPr>
          <p:cNvPr id="144" name="Google Shape;144;p20"/>
          <p:cNvPicPr preferRelativeResize="0"/>
          <p:nvPr/>
        </p:nvPicPr>
        <p:blipFill rotWithShape="1">
          <a:blip r:embed="rId4">
            <a:alphaModFix/>
          </a:blip>
          <a:srcRect b="0" l="0" r="0" t="0"/>
          <a:stretch/>
        </p:blipFill>
        <p:spPr>
          <a:xfrm>
            <a:off x="5819951" y="3071081"/>
            <a:ext cx="6187224" cy="1892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1"/>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SzPts val="1800"/>
              <a:buNone/>
            </a:pPr>
            <a:r>
              <a:rPr b="1" lang="en-IN">
                <a:solidFill>
                  <a:schemeClr val="accent1"/>
                </a:solidFill>
                <a:latin typeface="Arial"/>
                <a:ea typeface="Arial"/>
                <a:cs typeface="Arial"/>
                <a:sym typeface="Arial"/>
              </a:rPr>
              <a:t>OUTPUT :</a:t>
            </a:r>
            <a:endParaRPr b="1">
              <a:solidFill>
                <a:schemeClr val="accent1"/>
              </a:solidFill>
              <a:latin typeface="Arial"/>
              <a:ea typeface="Arial"/>
              <a:cs typeface="Arial"/>
              <a:sym typeface="Arial"/>
            </a:endParaRPr>
          </a:p>
        </p:txBody>
      </p:sp>
      <p:pic>
        <p:nvPicPr>
          <p:cNvPr id="151" name="Google Shape;151;p21"/>
          <p:cNvPicPr preferRelativeResize="0"/>
          <p:nvPr/>
        </p:nvPicPr>
        <p:blipFill rotWithShape="1">
          <a:blip r:embed="rId3">
            <a:alphaModFix/>
          </a:blip>
          <a:srcRect b="0" l="0" r="0" t="0"/>
          <a:stretch/>
        </p:blipFill>
        <p:spPr>
          <a:xfrm>
            <a:off x="1209800" y="1362438"/>
            <a:ext cx="4076749" cy="4904725"/>
          </a:xfrm>
          <a:prstGeom prst="rect">
            <a:avLst/>
          </a:prstGeom>
          <a:noFill/>
          <a:ln>
            <a:noFill/>
          </a:ln>
        </p:spPr>
      </p:pic>
      <p:pic>
        <p:nvPicPr>
          <p:cNvPr id="152" name="Google Shape;152;p21"/>
          <p:cNvPicPr preferRelativeResize="0"/>
          <p:nvPr/>
        </p:nvPicPr>
        <p:blipFill rotWithShape="1">
          <a:blip r:embed="rId4">
            <a:alphaModFix/>
          </a:blip>
          <a:srcRect b="0" l="0" r="0" t="0"/>
          <a:stretch/>
        </p:blipFill>
        <p:spPr>
          <a:xfrm>
            <a:off x="6149075" y="1400400"/>
            <a:ext cx="4199100" cy="4828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