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 id="267" r:id="rId12"/>
  </p:sldIdLst>
  <p:sldSz cx="12192000" cy="6858000"/>
  <p:notesSz cx="6858000" cy="9144000"/>
  <p:defaultText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7"/>
  </p:normalViewPr>
  <p:slideViewPr>
    <p:cSldViewPr snapToGrid="0">
      <p:cViewPr>
        <p:scale>
          <a:sx n="78" d="100"/>
          <a:sy n="78" d="100"/>
        </p:scale>
        <p:origin x="65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E694-91B3-A6A4-E60A-2232B1AD18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V"/>
          </a:p>
        </p:txBody>
      </p:sp>
      <p:sp>
        <p:nvSpPr>
          <p:cNvPr id="3" name="Subtitle 2">
            <a:extLst>
              <a:ext uri="{FF2B5EF4-FFF2-40B4-BE49-F238E27FC236}">
                <a16:creationId xmlns:a16="http://schemas.microsoft.com/office/drawing/2014/main" id="{CD618685-E532-64B7-B1C0-FE0356AF4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V"/>
          </a:p>
        </p:txBody>
      </p:sp>
      <p:sp>
        <p:nvSpPr>
          <p:cNvPr id="4" name="Date Placeholder 3">
            <a:extLst>
              <a:ext uri="{FF2B5EF4-FFF2-40B4-BE49-F238E27FC236}">
                <a16:creationId xmlns:a16="http://schemas.microsoft.com/office/drawing/2014/main" id="{8BA224EF-5924-7AE5-8B41-1B97DABC0939}"/>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5" name="Footer Placeholder 4">
            <a:extLst>
              <a:ext uri="{FF2B5EF4-FFF2-40B4-BE49-F238E27FC236}">
                <a16:creationId xmlns:a16="http://schemas.microsoft.com/office/drawing/2014/main" id="{4A869CC4-EF58-BEDE-74A4-A641F370A52D}"/>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C3FAC705-A278-242D-FA02-BEFEEFC87AA7}"/>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2135283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5908-8F09-3A97-6928-8405C2DBFD84}"/>
              </a:ext>
            </a:extLst>
          </p:cNvPr>
          <p:cNvSpPr>
            <a:spLocks noGrp="1"/>
          </p:cNvSpPr>
          <p:nvPr>
            <p:ph type="title"/>
          </p:nvPr>
        </p:nvSpPr>
        <p:spPr/>
        <p:txBody>
          <a:bodyPr/>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4763C2BE-40DB-89E7-2DA4-39B3986CE8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6AB15DC3-C835-875A-6C47-2FEBAAB946C7}"/>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5" name="Footer Placeholder 4">
            <a:extLst>
              <a:ext uri="{FF2B5EF4-FFF2-40B4-BE49-F238E27FC236}">
                <a16:creationId xmlns:a16="http://schemas.microsoft.com/office/drawing/2014/main" id="{3E9C63BC-CF0A-5026-4367-5BEC96E7EEE2}"/>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B24A4C3A-AA36-7002-1B58-304C88342C8D}"/>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285694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67AF8-4F24-94F6-0219-7A14F03DC7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V"/>
          </a:p>
        </p:txBody>
      </p:sp>
      <p:sp>
        <p:nvSpPr>
          <p:cNvPr id="3" name="Vertical Text Placeholder 2">
            <a:extLst>
              <a:ext uri="{FF2B5EF4-FFF2-40B4-BE49-F238E27FC236}">
                <a16:creationId xmlns:a16="http://schemas.microsoft.com/office/drawing/2014/main" id="{A2679CE8-4198-CE2A-B5B4-F00DBAA3834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33640497-7C78-7198-1A00-B7E022F18BDE}"/>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5" name="Footer Placeholder 4">
            <a:extLst>
              <a:ext uri="{FF2B5EF4-FFF2-40B4-BE49-F238E27FC236}">
                <a16:creationId xmlns:a16="http://schemas.microsoft.com/office/drawing/2014/main" id="{857D9037-43A1-9DDB-4B73-E7599E9E90BC}"/>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360067EF-CEC0-931B-6809-A1582D299E1B}"/>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29363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828E-69E7-666C-18FC-78492B2EFA84}"/>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07A17F56-B8E7-BCBC-7C62-C09F7FF462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80A11C22-2BFD-07C2-67F5-F7E653695359}"/>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5" name="Footer Placeholder 4">
            <a:extLst>
              <a:ext uri="{FF2B5EF4-FFF2-40B4-BE49-F238E27FC236}">
                <a16:creationId xmlns:a16="http://schemas.microsoft.com/office/drawing/2014/main" id="{1F64614A-841C-28E5-309C-044C6A46E422}"/>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89881C18-2B41-F119-F5CD-231E770B1693}"/>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332683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B1AE-F14C-DA6B-76D6-423036F187E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V"/>
          </a:p>
        </p:txBody>
      </p:sp>
      <p:sp>
        <p:nvSpPr>
          <p:cNvPr id="3" name="Text Placeholder 2">
            <a:extLst>
              <a:ext uri="{FF2B5EF4-FFF2-40B4-BE49-F238E27FC236}">
                <a16:creationId xmlns:a16="http://schemas.microsoft.com/office/drawing/2014/main" id="{4A12CE52-FE83-B783-15A5-540C1E4C9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8DA967-31E8-5A55-9B5F-6D964BE0F4D2}"/>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5" name="Footer Placeholder 4">
            <a:extLst>
              <a:ext uri="{FF2B5EF4-FFF2-40B4-BE49-F238E27FC236}">
                <a16:creationId xmlns:a16="http://schemas.microsoft.com/office/drawing/2014/main" id="{3C1ACCCB-AD05-2492-AB1D-E13A3EEBBF38}"/>
              </a:ext>
            </a:extLst>
          </p:cNvPr>
          <p:cNvSpPr>
            <a:spLocks noGrp="1"/>
          </p:cNvSpPr>
          <p:nvPr>
            <p:ph type="ftr" sz="quarter" idx="11"/>
          </p:nvPr>
        </p:nvSpPr>
        <p:spPr/>
        <p:txBody>
          <a:bodyPr/>
          <a:lstStyle/>
          <a:p>
            <a:endParaRPr lang="en-LV"/>
          </a:p>
        </p:txBody>
      </p:sp>
      <p:sp>
        <p:nvSpPr>
          <p:cNvPr id="6" name="Slide Number Placeholder 5">
            <a:extLst>
              <a:ext uri="{FF2B5EF4-FFF2-40B4-BE49-F238E27FC236}">
                <a16:creationId xmlns:a16="http://schemas.microsoft.com/office/drawing/2014/main" id="{58BCF81E-45D2-3D79-1BEE-94DF20EE8132}"/>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296889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49B5-D734-3D45-4EF9-4C92A7EFF03F}"/>
              </a:ext>
            </a:extLst>
          </p:cNvPr>
          <p:cNvSpPr>
            <a:spLocks noGrp="1"/>
          </p:cNvSpPr>
          <p:nvPr>
            <p:ph type="title"/>
          </p:nvPr>
        </p:nvSpPr>
        <p:spPr/>
        <p:txBody>
          <a:bodyPr/>
          <a:lstStyle/>
          <a:p>
            <a:r>
              <a:rPr lang="en-GB"/>
              <a:t>Click to edit Master title style</a:t>
            </a:r>
            <a:endParaRPr lang="en-LV"/>
          </a:p>
        </p:txBody>
      </p:sp>
      <p:sp>
        <p:nvSpPr>
          <p:cNvPr id="3" name="Content Placeholder 2">
            <a:extLst>
              <a:ext uri="{FF2B5EF4-FFF2-40B4-BE49-F238E27FC236}">
                <a16:creationId xmlns:a16="http://schemas.microsoft.com/office/drawing/2014/main" id="{25A9B696-1702-9DEB-1BBD-E6CEA2CA224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Content Placeholder 3">
            <a:extLst>
              <a:ext uri="{FF2B5EF4-FFF2-40B4-BE49-F238E27FC236}">
                <a16:creationId xmlns:a16="http://schemas.microsoft.com/office/drawing/2014/main" id="{4A1FF9F8-2528-FB12-695A-3664F42B396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Date Placeholder 4">
            <a:extLst>
              <a:ext uri="{FF2B5EF4-FFF2-40B4-BE49-F238E27FC236}">
                <a16:creationId xmlns:a16="http://schemas.microsoft.com/office/drawing/2014/main" id="{4AEFE328-E760-D9A0-CF9D-833ADD35A74B}"/>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6" name="Footer Placeholder 5">
            <a:extLst>
              <a:ext uri="{FF2B5EF4-FFF2-40B4-BE49-F238E27FC236}">
                <a16:creationId xmlns:a16="http://schemas.microsoft.com/office/drawing/2014/main" id="{446B43F7-7920-3DCD-5136-A0C2E175894A}"/>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59236DF6-A442-A11B-7F5E-CF918A06230F}"/>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251727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55A3-5485-94BF-DBF1-EE9B059F051F}"/>
              </a:ext>
            </a:extLst>
          </p:cNvPr>
          <p:cNvSpPr>
            <a:spLocks noGrp="1"/>
          </p:cNvSpPr>
          <p:nvPr>
            <p:ph type="title"/>
          </p:nvPr>
        </p:nvSpPr>
        <p:spPr>
          <a:xfrm>
            <a:off x="839788" y="365125"/>
            <a:ext cx="10515600" cy="1325563"/>
          </a:xfrm>
        </p:spPr>
        <p:txBody>
          <a:bodyPr/>
          <a:lstStyle/>
          <a:p>
            <a:r>
              <a:rPr lang="en-GB"/>
              <a:t>Click to edit Master title style</a:t>
            </a:r>
            <a:endParaRPr lang="en-LV"/>
          </a:p>
        </p:txBody>
      </p:sp>
      <p:sp>
        <p:nvSpPr>
          <p:cNvPr id="3" name="Text Placeholder 2">
            <a:extLst>
              <a:ext uri="{FF2B5EF4-FFF2-40B4-BE49-F238E27FC236}">
                <a16:creationId xmlns:a16="http://schemas.microsoft.com/office/drawing/2014/main" id="{86F77277-6445-D74C-835E-8D4B325B2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0FA1414-CBD3-DDD6-49A1-A5983F3831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5" name="Text Placeholder 4">
            <a:extLst>
              <a:ext uri="{FF2B5EF4-FFF2-40B4-BE49-F238E27FC236}">
                <a16:creationId xmlns:a16="http://schemas.microsoft.com/office/drawing/2014/main" id="{D2012123-3DF4-B2E0-4B9B-1AD2E663CE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568328B-BE2C-63B0-C5BC-83D26C843A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7" name="Date Placeholder 6">
            <a:extLst>
              <a:ext uri="{FF2B5EF4-FFF2-40B4-BE49-F238E27FC236}">
                <a16:creationId xmlns:a16="http://schemas.microsoft.com/office/drawing/2014/main" id="{6A2ECCEB-ABF8-E2DE-70CA-EE6AAF7FCF29}"/>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8" name="Footer Placeholder 7">
            <a:extLst>
              <a:ext uri="{FF2B5EF4-FFF2-40B4-BE49-F238E27FC236}">
                <a16:creationId xmlns:a16="http://schemas.microsoft.com/office/drawing/2014/main" id="{7A9BE8E8-5F71-6977-DE33-0FAFF4F24297}"/>
              </a:ext>
            </a:extLst>
          </p:cNvPr>
          <p:cNvSpPr>
            <a:spLocks noGrp="1"/>
          </p:cNvSpPr>
          <p:nvPr>
            <p:ph type="ftr" sz="quarter" idx="11"/>
          </p:nvPr>
        </p:nvSpPr>
        <p:spPr/>
        <p:txBody>
          <a:bodyPr/>
          <a:lstStyle/>
          <a:p>
            <a:endParaRPr lang="en-LV"/>
          </a:p>
        </p:txBody>
      </p:sp>
      <p:sp>
        <p:nvSpPr>
          <p:cNvPr id="9" name="Slide Number Placeholder 8">
            <a:extLst>
              <a:ext uri="{FF2B5EF4-FFF2-40B4-BE49-F238E27FC236}">
                <a16:creationId xmlns:a16="http://schemas.microsoft.com/office/drawing/2014/main" id="{6C0B2E29-143D-9498-ED51-3891CFBD5365}"/>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168650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2050-30C2-7A8B-C4A4-2D529A323867}"/>
              </a:ext>
            </a:extLst>
          </p:cNvPr>
          <p:cNvSpPr>
            <a:spLocks noGrp="1"/>
          </p:cNvSpPr>
          <p:nvPr>
            <p:ph type="title"/>
          </p:nvPr>
        </p:nvSpPr>
        <p:spPr/>
        <p:txBody>
          <a:bodyPr/>
          <a:lstStyle/>
          <a:p>
            <a:r>
              <a:rPr lang="en-GB"/>
              <a:t>Click to edit Master title style</a:t>
            </a:r>
            <a:endParaRPr lang="en-LV"/>
          </a:p>
        </p:txBody>
      </p:sp>
      <p:sp>
        <p:nvSpPr>
          <p:cNvPr id="3" name="Date Placeholder 2">
            <a:extLst>
              <a:ext uri="{FF2B5EF4-FFF2-40B4-BE49-F238E27FC236}">
                <a16:creationId xmlns:a16="http://schemas.microsoft.com/office/drawing/2014/main" id="{CA7EE650-71A6-CCB9-58E0-056FF7BAA7FE}"/>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4" name="Footer Placeholder 3">
            <a:extLst>
              <a:ext uri="{FF2B5EF4-FFF2-40B4-BE49-F238E27FC236}">
                <a16:creationId xmlns:a16="http://schemas.microsoft.com/office/drawing/2014/main" id="{3DC7A4C6-CED7-823A-6BC9-F49DED05C6A6}"/>
              </a:ext>
            </a:extLst>
          </p:cNvPr>
          <p:cNvSpPr>
            <a:spLocks noGrp="1"/>
          </p:cNvSpPr>
          <p:nvPr>
            <p:ph type="ftr" sz="quarter" idx="11"/>
          </p:nvPr>
        </p:nvSpPr>
        <p:spPr/>
        <p:txBody>
          <a:bodyPr/>
          <a:lstStyle/>
          <a:p>
            <a:endParaRPr lang="en-LV"/>
          </a:p>
        </p:txBody>
      </p:sp>
      <p:sp>
        <p:nvSpPr>
          <p:cNvPr id="5" name="Slide Number Placeholder 4">
            <a:extLst>
              <a:ext uri="{FF2B5EF4-FFF2-40B4-BE49-F238E27FC236}">
                <a16:creationId xmlns:a16="http://schemas.microsoft.com/office/drawing/2014/main" id="{73254F7D-1AEF-A268-4A91-22FAC2414D7F}"/>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310875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669AB-0486-9144-DAD3-2DE813160212}"/>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3" name="Footer Placeholder 2">
            <a:extLst>
              <a:ext uri="{FF2B5EF4-FFF2-40B4-BE49-F238E27FC236}">
                <a16:creationId xmlns:a16="http://schemas.microsoft.com/office/drawing/2014/main" id="{47BAC87C-F8DE-8D57-A456-8773FBE6A8A2}"/>
              </a:ext>
            </a:extLst>
          </p:cNvPr>
          <p:cNvSpPr>
            <a:spLocks noGrp="1"/>
          </p:cNvSpPr>
          <p:nvPr>
            <p:ph type="ftr" sz="quarter" idx="11"/>
          </p:nvPr>
        </p:nvSpPr>
        <p:spPr/>
        <p:txBody>
          <a:bodyPr/>
          <a:lstStyle/>
          <a:p>
            <a:endParaRPr lang="en-LV"/>
          </a:p>
        </p:txBody>
      </p:sp>
      <p:sp>
        <p:nvSpPr>
          <p:cNvPr id="4" name="Slide Number Placeholder 3">
            <a:extLst>
              <a:ext uri="{FF2B5EF4-FFF2-40B4-BE49-F238E27FC236}">
                <a16:creationId xmlns:a16="http://schemas.microsoft.com/office/drawing/2014/main" id="{8F842AD4-A23F-2138-A6AC-2E1AAAE14168}"/>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2736403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B543-1390-FE70-7502-F1BFEB0174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Content Placeholder 2">
            <a:extLst>
              <a:ext uri="{FF2B5EF4-FFF2-40B4-BE49-F238E27FC236}">
                <a16:creationId xmlns:a16="http://schemas.microsoft.com/office/drawing/2014/main" id="{3530D213-47B6-C5FB-C372-E50DAB946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Text Placeholder 3">
            <a:extLst>
              <a:ext uri="{FF2B5EF4-FFF2-40B4-BE49-F238E27FC236}">
                <a16:creationId xmlns:a16="http://schemas.microsoft.com/office/drawing/2014/main" id="{BCA7D8A0-AAEB-48FF-411E-6456A49CA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4F97EC-0E08-B8C7-910A-C5C7279284C1}"/>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6" name="Footer Placeholder 5">
            <a:extLst>
              <a:ext uri="{FF2B5EF4-FFF2-40B4-BE49-F238E27FC236}">
                <a16:creationId xmlns:a16="http://schemas.microsoft.com/office/drawing/2014/main" id="{2C59AD6C-732E-D61B-0AC0-90AB9319BCCE}"/>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0D663E7B-B9FB-A5B0-DDAD-928F04032BB5}"/>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200682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7D37-04EB-C475-A167-0AE6CE2A08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V"/>
          </a:p>
        </p:txBody>
      </p:sp>
      <p:sp>
        <p:nvSpPr>
          <p:cNvPr id="3" name="Picture Placeholder 2">
            <a:extLst>
              <a:ext uri="{FF2B5EF4-FFF2-40B4-BE49-F238E27FC236}">
                <a16:creationId xmlns:a16="http://schemas.microsoft.com/office/drawing/2014/main" id="{862A8D20-BD67-8364-EA0D-06B28009F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V"/>
          </a:p>
        </p:txBody>
      </p:sp>
      <p:sp>
        <p:nvSpPr>
          <p:cNvPr id="4" name="Text Placeholder 3">
            <a:extLst>
              <a:ext uri="{FF2B5EF4-FFF2-40B4-BE49-F238E27FC236}">
                <a16:creationId xmlns:a16="http://schemas.microsoft.com/office/drawing/2014/main" id="{30F4C12F-235C-E864-5C79-AEA82C6BD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C9FF96-A32B-F1EF-773B-214BE390865E}"/>
              </a:ext>
            </a:extLst>
          </p:cNvPr>
          <p:cNvSpPr>
            <a:spLocks noGrp="1"/>
          </p:cNvSpPr>
          <p:nvPr>
            <p:ph type="dt" sz="half" idx="10"/>
          </p:nvPr>
        </p:nvSpPr>
        <p:spPr/>
        <p:txBody>
          <a:bodyPr/>
          <a:lstStyle/>
          <a:p>
            <a:fld id="{1C1B26CA-DC6F-C342-BEEA-4DCF556B5F50}" type="datetimeFigureOut">
              <a:rPr lang="en-LV" smtClean="0"/>
              <a:t>24/03/2025</a:t>
            </a:fld>
            <a:endParaRPr lang="en-LV"/>
          </a:p>
        </p:txBody>
      </p:sp>
      <p:sp>
        <p:nvSpPr>
          <p:cNvPr id="6" name="Footer Placeholder 5">
            <a:extLst>
              <a:ext uri="{FF2B5EF4-FFF2-40B4-BE49-F238E27FC236}">
                <a16:creationId xmlns:a16="http://schemas.microsoft.com/office/drawing/2014/main" id="{C8E26EF0-BC5C-6F32-6563-E7B1C97C0510}"/>
              </a:ext>
            </a:extLst>
          </p:cNvPr>
          <p:cNvSpPr>
            <a:spLocks noGrp="1"/>
          </p:cNvSpPr>
          <p:nvPr>
            <p:ph type="ftr" sz="quarter" idx="11"/>
          </p:nvPr>
        </p:nvSpPr>
        <p:spPr/>
        <p:txBody>
          <a:bodyPr/>
          <a:lstStyle/>
          <a:p>
            <a:endParaRPr lang="en-LV"/>
          </a:p>
        </p:txBody>
      </p:sp>
      <p:sp>
        <p:nvSpPr>
          <p:cNvPr id="7" name="Slide Number Placeholder 6">
            <a:extLst>
              <a:ext uri="{FF2B5EF4-FFF2-40B4-BE49-F238E27FC236}">
                <a16:creationId xmlns:a16="http://schemas.microsoft.com/office/drawing/2014/main" id="{D118CBE6-1AF0-A737-C8A8-889E601268CE}"/>
              </a:ext>
            </a:extLst>
          </p:cNvPr>
          <p:cNvSpPr>
            <a:spLocks noGrp="1"/>
          </p:cNvSpPr>
          <p:nvPr>
            <p:ph type="sldNum" sz="quarter" idx="12"/>
          </p:nvPr>
        </p:nvSpPr>
        <p:spPr/>
        <p:txBody>
          <a:bodyPr/>
          <a:lstStyle/>
          <a:p>
            <a:fld id="{8C8EA929-6998-BA49-989C-1A86B2C32EF5}" type="slidenum">
              <a:rPr lang="en-LV" smtClean="0"/>
              <a:t>‹#›</a:t>
            </a:fld>
            <a:endParaRPr lang="en-LV"/>
          </a:p>
        </p:txBody>
      </p:sp>
    </p:spTree>
    <p:extLst>
      <p:ext uri="{BB962C8B-B14F-4D97-AF65-F5344CB8AC3E}">
        <p14:creationId xmlns:p14="http://schemas.microsoft.com/office/powerpoint/2010/main" val="325978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259C0-95EE-9565-27F3-24626A860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V"/>
          </a:p>
        </p:txBody>
      </p:sp>
      <p:sp>
        <p:nvSpPr>
          <p:cNvPr id="3" name="Text Placeholder 2">
            <a:extLst>
              <a:ext uri="{FF2B5EF4-FFF2-40B4-BE49-F238E27FC236}">
                <a16:creationId xmlns:a16="http://schemas.microsoft.com/office/drawing/2014/main" id="{79173D13-F73D-3C17-9F82-912A7E2685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V"/>
          </a:p>
        </p:txBody>
      </p:sp>
      <p:sp>
        <p:nvSpPr>
          <p:cNvPr id="4" name="Date Placeholder 3">
            <a:extLst>
              <a:ext uri="{FF2B5EF4-FFF2-40B4-BE49-F238E27FC236}">
                <a16:creationId xmlns:a16="http://schemas.microsoft.com/office/drawing/2014/main" id="{6229F303-DF5D-4FE7-E286-7BB9C1F16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B26CA-DC6F-C342-BEEA-4DCF556B5F50}" type="datetimeFigureOut">
              <a:rPr lang="en-LV" smtClean="0"/>
              <a:t>24/03/2025</a:t>
            </a:fld>
            <a:endParaRPr lang="en-LV"/>
          </a:p>
        </p:txBody>
      </p:sp>
      <p:sp>
        <p:nvSpPr>
          <p:cNvPr id="5" name="Footer Placeholder 4">
            <a:extLst>
              <a:ext uri="{FF2B5EF4-FFF2-40B4-BE49-F238E27FC236}">
                <a16:creationId xmlns:a16="http://schemas.microsoft.com/office/drawing/2014/main" id="{34BA3273-5B2E-AEC6-3194-27FF4DAF4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V"/>
          </a:p>
        </p:txBody>
      </p:sp>
      <p:sp>
        <p:nvSpPr>
          <p:cNvPr id="6" name="Slide Number Placeholder 5">
            <a:extLst>
              <a:ext uri="{FF2B5EF4-FFF2-40B4-BE49-F238E27FC236}">
                <a16:creationId xmlns:a16="http://schemas.microsoft.com/office/drawing/2014/main" id="{8F110761-BE13-8F5E-E661-8B45283E6B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8EA929-6998-BA49-989C-1A86B2C32EF5}" type="slidenum">
              <a:rPr lang="en-LV" smtClean="0"/>
              <a:t>‹#›</a:t>
            </a:fld>
            <a:endParaRPr lang="en-LV"/>
          </a:p>
        </p:txBody>
      </p:sp>
    </p:spTree>
    <p:extLst>
      <p:ext uri="{BB962C8B-B14F-4D97-AF65-F5344CB8AC3E}">
        <p14:creationId xmlns:p14="http://schemas.microsoft.com/office/powerpoint/2010/main" val="3562951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AEFF-24BC-ADAA-B62E-AEA077B98F4A}"/>
              </a:ext>
            </a:extLst>
          </p:cNvPr>
          <p:cNvSpPr>
            <a:spLocks noGrp="1"/>
          </p:cNvSpPr>
          <p:nvPr>
            <p:ph type="ctrTitle"/>
          </p:nvPr>
        </p:nvSpPr>
        <p:spPr>
          <a:xfrm>
            <a:off x="1524000" y="1751013"/>
            <a:ext cx="9144000" cy="2387600"/>
          </a:xfrm>
        </p:spPr>
        <p:txBody>
          <a:bodyPr>
            <a:normAutofit fontScale="90000"/>
          </a:bodyPr>
          <a:lstStyle/>
          <a:p>
            <a:br>
              <a:rPr lang="en-LV" sz="6600" dirty="0">
                <a:latin typeface="Times New Roman" panose="02020603050405020304" pitchFamily="18" charset="0"/>
                <a:cs typeface="Times New Roman" panose="02020603050405020304" pitchFamily="18" charset="0"/>
              </a:rPr>
            </a:br>
            <a:br>
              <a:rPr lang="en-LV" sz="6600" dirty="0">
                <a:latin typeface="Times New Roman" panose="02020603050405020304" pitchFamily="18" charset="0"/>
                <a:cs typeface="Times New Roman" panose="02020603050405020304" pitchFamily="18" charset="0"/>
              </a:rPr>
            </a:br>
            <a:br>
              <a:rPr lang="en-LV" sz="6600" dirty="0">
                <a:latin typeface="Times New Roman" panose="02020603050405020304" pitchFamily="18" charset="0"/>
                <a:cs typeface="Times New Roman" panose="02020603050405020304" pitchFamily="18" charset="0"/>
              </a:rPr>
            </a:br>
            <a:br>
              <a:rPr lang="en-LV" sz="6600" dirty="0">
                <a:latin typeface="Times New Roman" panose="02020603050405020304" pitchFamily="18" charset="0"/>
                <a:cs typeface="Times New Roman" panose="02020603050405020304" pitchFamily="18" charset="0"/>
              </a:rPr>
            </a:br>
            <a:br>
              <a:rPr lang="en-LV" sz="6600" dirty="0">
                <a:latin typeface="Times New Roman" panose="02020603050405020304" pitchFamily="18" charset="0"/>
                <a:cs typeface="Times New Roman" panose="02020603050405020304" pitchFamily="18" charset="0"/>
              </a:rPr>
            </a:br>
            <a:r>
              <a:rPr lang="en-LV" sz="7300" b="1" dirty="0">
                <a:latin typeface="Times New Roman" panose="02020603050405020304" pitchFamily="18" charset="0"/>
                <a:cs typeface="Times New Roman" panose="02020603050405020304" pitchFamily="18" charset="0"/>
              </a:rPr>
              <a:t>DIPLOMA IN PYTHON</a:t>
            </a:r>
            <a:br>
              <a:rPr lang="en-LV" sz="7300" b="1" dirty="0">
                <a:latin typeface="Times New Roman" panose="02020603050405020304" pitchFamily="18" charset="0"/>
                <a:cs typeface="Times New Roman" panose="02020603050405020304" pitchFamily="18" charset="0"/>
              </a:rPr>
            </a:br>
            <a:r>
              <a:rPr lang="en-LV" sz="7300" b="1" dirty="0">
                <a:latin typeface="Times New Roman" panose="02020603050405020304" pitchFamily="18" charset="0"/>
                <a:cs typeface="Times New Roman" panose="02020603050405020304" pitchFamily="18" charset="0"/>
              </a:rPr>
              <a:t>PROGRAMMING</a:t>
            </a:r>
            <a:endParaRPr lang="en-LV" sz="6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654D36E-102E-E27F-08EE-09A076AC179C}"/>
              </a:ext>
            </a:extLst>
          </p:cNvPr>
          <p:cNvSpPr>
            <a:spLocks noGrp="1"/>
          </p:cNvSpPr>
          <p:nvPr>
            <p:ph type="subTitle" idx="1"/>
          </p:nvPr>
        </p:nvSpPr>
        <p:spPr/>
        <p:txBody>
          <a:bodyPr>
            <a:normAutofit lnSpcReduction="10000"/>
          </a:bodyPr>
          <a:lstStyle/>
          <a:p>
            <a:pPr algn="r"/>
            <a:endParaRPr lang="en-LV" dirty="0"/>
          </a:p>
          <a:p>
            <a:pPr algn="r"/>
            <a:endParaRPr lang="en-LV" dirty="0"/>
          </a:p>
          <a:p>
            <a:pPr algn="r"/>
            <a:r>
              <a:rPr lang="en-LV" b="1" dirty="0"/>
              <a:t>KARTHIK PALATHANAM</a:t>
            </a:r>
          </a:p>
          <a:p>
            <a:pPr algn="r"/>
            <a:r>
              <a:rPr lang="en-LV" b="1" dirty="0"/>
              <a:t>4240Z</a:t>
            </a:r>
          </a:p>
        </p:txBody>
      </p:sp>
    </p:spTree>
    <p:extLst>
      <p:ext uri="{BB962C8B-B14F-4D97-AF65-F5344CB8AC3E}">
        <p14:creationId xmlns:p14="http://schemas.microsoft.com/office/powerpoint/2010/main" val="9586305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2A27-466F-C076-7A0E-DFB985543CD2}"/>
              </a:ext>
            </a:extLst>
          </p:cNvPr>
          <p:cNvSpPr>
            <a:spLocks noGrp="1"/>
          </p:cNvSpPr>
          <p:nvPr>
            <p:ph type="title"/>
          </p:nvPr>
        </p:nvSpPr>
        <p:spPr/>
        <p:txBody>
          <a:bodyPr/>
          <a:lstStyle/>
          <a:p>
            <a:pPr algn="ctr"/>
            <a:r>
              <a:rPr lang="en-LV" b="1" dirty="0">
                <a:latin typeface="Times New Roman" panose="02020603050405020304" pitchFamily="18" charset="0"/>
                <a:cs typeface="Times New Roman" panose="02020603050405020304" pitchFamily="18" charset="0"/>
              </a:rPr>
              <a:t>MODULE ASSESSMENT</a:t>
            </a:r>
          </a:p>
        </p:txBody>
      </p:sp>
      <p:pic>
        <p:nvPicPr>
          <p:cNvPr id="7" name="Picture 6">
            <a:extLst>
              <a:ext uri="{FF2B5EF4-FFF2-40B4-BE49-F238E27FC236}">
                <a16:creationId xmlns:a16="http://schemas.microsoft.com/office/drawing/2014/main" id="{F2913843-CE74-2800-4A87-294CDD795CF3}"/>
              </a:ext>
            </a:extLst>
          </p:cNvPr>
          <p:cNvPicPr>
            <a:picLocks noChangeAspect="1"/>
          </p:cNvPicPr>
          <p:nvPr/>
        </p:nvPicPr>
        <p:blipFill>
          <a:blip r:embed="rId2"/>
          <a:stretch>
            <a:fillRect/>
          </a:stretch>
        </p:blipFill>
        <p:spPr>
          <a:xfrm>
            <a:off x="1714500" y="1690688"/>
            <a:ext cx="7772400" cy="4026664"/>
          </a:xfrm>
          <a:prstGeom prst="rect">
            <a:avLst/>
          </a:prstGeom>
        </p:spPr>
      </p:pic>
    </p:spTree>
    <p:extLst>
      <p:ext uri="{BB962C8B-B14F-4D97-AF65-F5344CB8AC3E}">
        <p14:creationId xmlns:p14="http://schemas.microsoft.com/office/powerpoint/2010/main" val="3136179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F720-FA02-A9BF-F64C-23558F01DFA3}"/>
              </a:ext>
            </a:extLst>
          </p:cNvPr>
          <p:cNvSpPr>
            <a:spLocks noGrp="1"/>
          </p:cNvSpPr>
          <p:nvPr>
            <p:ph type="title"/>
          </p:nvPr>
        </p:nvSpPr>
        <p:spPr>
          <a:xfrm>
            <a:off x="1295400" y="2887208"/>
            <a:ext cx="10515600" cy="1325563"/>
          </a:xfrm>
        </p:spPr>
        <p:txBody>
          <a:bodyPr>
            <a:normAutofit/>
          </a:bodyPr>
          <a:lstStyle/>
          <a:p>
            <a:pPr algn="ctr"/>
            <a:r>
              <a:rPr lang="en-LV"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466279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0F30-FDB7-5E4A-3FA8-DA6FFD1B91B2}"/>
              </a:ext>
            </a:extLst>
          </p:cNvPr>
          <p:cNvSpPr>
            <a:spLocks noGrp="1"/>
          </p:cNvSpPr>
          <p:nvPr>
            <p:ph type="title"/>
          </p:nvPr>
        </p:nvSpPr>
        <p:spPr/>
        <p:txBody>
          <a:bodyPr/>
          <a:lstStyle/>
          <a:p>
            <a:pPr algn="ctr"/>
            <a:r>
              <a:rPr lang="en-LV"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D0A572C-E141-D15A-BCC8-B2D615722A0E}"/>
              </a:ext>
            </a:extLst>
          </p:cNvPr>
          <p:cNvSpPr>
            <a:spLocks noGrp="1"/>
          </p:cNvSpPr>
          <p:nvPr>
            <p:ph idx="1"/>
          </p:nvPr>
        </p:nvSpPr>
        <p:spPr/>
        <p:txBody>
          <a:bodyPr/>
          <a:lstStyle/>
          <a:p>
            <a:pPr marL="0" indent="0">
              <a:buNone/>
            </a:pPr>
            <a:r>
              <a:rPr lang="en-LV" sz="3600" u="sng" dirty="0">
                <a:latin typeface="Times New Roman" panose="02020603050405020304" pitchFamily="18" charset="0"/>
                <a:cs typeface="Times New Roman" panose="02020603050405020304" pitchFamily="18" charset="0"/>
              </a:rPr>
              <a:t>Diploma In Python Programming</a:t>
            </a:r>
          </a:p>
          <a:p>
            <a:pPr marL="0" indent="0">
              <a:buNone/>
            </a:pPr>
            <a:endParaRPr lang="en-LV" sz="3200"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The course offers total Python programming instruction which fits both new learners and people who want to boost their coding capabilities.. Students will examine project setup in Python and learn to receive user input while conducting variable operations on dates and times.</a:t>
            </a:r>
            <a:endParaRPr lang="en-LV"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79591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62FA-8B00-0F98-B8CB-A8D824B4CE4C}"/>
              </a:ext>
            </a:extLst>
          </p:cNvPr>
          <p:cNvSpPr>
            <a:spLocks noGrp="1"/>
          </p:cNvSpPr>
          <p:nvPr>
            <p:ph type="title"/>
          </p:nvPr>
        </p:nvSpPr>
        <p:spPr/>
        <p:txBody>
          <a:bodyPr/>
          <a:lstStyle/>
          <a:p>
            <a:pPr algn="ctr"/>
            <a:r>
              <a:rPr lang="en-LV" b="1" dirty="0">
                <a:latin typeface="Times New Roman" panose="02020603050405020304" pitchFamily="18" charset="0"/>
                <a:cs typeface="Times New Roman" panose="02020603050405020304" pitchFamily="18" charset="0"/>
              </a:rPr>
              <a:t>COURSE OBJECTIVES</a:t>
            </a:r>
          </a:p>
        </p:txBody>
      </p:sp>
      <p:sp>
        <p:nvSpPr>
          <p:cNvPr id="3" name="Content Placeholder 2">
            <a:extLst>
              <a:ext uri="{FF2B5EF4-FFF2-40B4-BE49-F238E27FC236}">
                <a16:creationId xmlns:a16="http://schemas.microsoft.com/office/drawing/2014/main" id="{B49E47BD-A8A8-806D-B816-9721488B13BD}"/>
              </a:ext>
            </a:extLst>
          </p:cNvPr>
          <p:cNvSpPr>
            <a:spLocks noGrp="1"/>
          </p:cNvSpPr>
          <p:nvPr>
            <p:ph idx="1"/>
          </p:nvPr>
        </p:nvSpPr>
        <p:spPr/>
        <p:txBody>
          <a:bodyPr>
            <a:normAutofit fontScale="92500" lnSpcReduction="20000"/>
          </a:bodyPr>
          <a:lstStyle/>
          <a:p>
            <a:r>
              <a:rPr lang="en-GB" dirty="0">
                <a:latin typeface="Times New Roman" panose="02020603050405020304" pitchFamily="18" charset="0"/>
                <a:cs typeface="Times New Roman" panose="02020603050405020304" pitchFamily="18" charset="0"/>
              </a:rPr>
              <a:t>Acquire fundamental programming skills coupled with knowledge of Python benefits.</a:t>
            </a:r>
          </a:p>
          <a:p>
            <a:r>
              <a:rPr lang="en-GB" dirty="0">
                <a:latin typeface="Times New Roman" panose="02020603050405020304" pitchFamily="18" charset="0"/>
                <a:cs typeface="Times New Roman" panose="02020603050405020304" pitchFamily="18" charset="0"/>
              </a:rPr>
              <a:t>Master developing and handling Python projects with Visual Studio software.</a:t>
            </a:r>
          </a:p>
          <a:p>
            <a:r>
              <a:rPr lang="en-GB" dirty="0">
                <a:latin typeface="Times New Roman" panose="02020603050405020304" pitchFamily="18" charset="0"/>
                <a:cs typeface="Times New Roman" panose="02020603050405020304" pitchFamily="18" charset="0"/>
              </a:rPr>
              <a:t>Programmers should employ input functions together with output functions for interacting with end-users.</a:t>
            </a:r>
          </a:p>
          <a:p>
            <a:r>
              <a:rPr lang="en-GB" dirty="0">
                <a:latin typeface="Times New Roman" panose="02020603050405020304" pitchFamily="18" charset="0"/>
                <a:cs typeface="Times New Roman" panose="02020603050405020304" pitchFamily="18" charset="0"/>
              </a:rPr>
              <a:t>Program with variables while handling numeric data and date/time functions.</a:t>
            </a:r>
          </a:p>
          <a:p>
            <a:r>
              <a:rPr lang="en-GB" dirty="0">
                <a:latin typeface="Times New Roman" panose="02020603050405020304" pitchFamily="18" charset="0"/>
                <a:cs typeface="Times New Roman" panose="02020603050405020304" pitchFamily="18" charset="0"/>
              </a:rPr>
              <a:t>Loops provide an optimal approach to writing automated code.</a:t>
            </a:r>
          </a:p>
          <a:p>
            <a:r>
              <a:rPr lang="en-GB" dirty="0">
                <a:latin typeface="Times New Roman" panose="02020603050405020304" pitchFamily="18" charset="0"/>
                <a:cs typeface="Times New Roman" panose="02020603050405020304" pitchFamily="18" charset="0"/>
              </a:rPr>
              <a:t>The program should support CSV file operations by both reading and writing data.</a:t>
            </a:r>
          </a:p>
          <a:p>
            <a:r>
              <a:rPr lang="en-GB" dirty="0">
                <a:latin typeface="Times New Roman" panose="02020603050405020304" pitchFamily="18" charset="0"/>
                <a:cs typeface="Times New Roman" panose="02020603050405020304" pitchFamily="18" charset="0"/>
              </a:rPr>
              <a:t>Studying graphical programming will include work with the Turtle library.</a:t>
            </a:r>
          </a:p>
          <a:p>
            <a:endParaRPr lang="en-GB" dirty="0"/>
          </a:p>
          <a:p>
            <a:endParaRPr lang="en-LV" dirty="0"/>
          </a:p>
        </p:txBody>
      </p:sp>
    </p:spTree>
    <p:extLst>
      <p:ext uri="{BB962C8B-B14F-4D97-AF65-F5344CB8AC3E}">
        <p14:creationId xmlns:p14="http://schemas.microsoft.com/office/powerpoint/2010/main" val="3804567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A0F4-85F5-A60C-4C37-44E272B44872}"/>
              </a:ext>
            </a:extLst>
          </p:cNvPr>
          <p:cNvSpPr>
            <a:spLocks noGrp="1"/>
          </p:cNvSpPr>
          <p:nvPr>
            <p:ph type="title"/>
          </p:nvPr>
        </p:nvSpPr>
        <p:spPr/>
        <p:txBody>
          <a:bodyPr/>
          <a:lstStyle/>
          <a:p>
            <a:pPr algn="ctr"/>
            <a:r>
              <a:rPr lang="en-LV" b="1" dirty="0">
                <a:latin typeface="Times New Roman" panose="02020603050405020304" pitchFamily="18" charset="0"/>
                <a:cs typeface="Times New Roman" panose="02020603050405020304" pitchFamily="18" charset="0"/>
              </a:rPr>
              <a:t>MODULE AND STUDY HOURS</a:t>
            </a:r>
          </a:p>
        </p:txBody>
      </p:sp>
      <p:sp>
        <p:nvSpPr>
          <p:cNvPr id="3" name="Content Placeholder 2">
            <a:extLst>
              <a:ext uri="{FF2B5EF4-FFF2-40B4-BE49-F238E27FC236}">
                <a16:creationId xmlns:a16="http://schemas.microsoft.com/office/drawing/2014/main" id="{BFB2FF06-91F9-AE8F-AC24-9D269AD1A73E}"/>
              </a:ext>
            </a:extLst>
          </p:cNvPr>
          <p:cNvSpPr>
            <a:spLocks noGrp="1"/>
          </p:cNvSpPr>
          <p:nvPr>
            <p:ph idx="1"/>
          </p:nvPr>
        </p:nvSpPr>
        <p:spPr/>
        <p:txBody>
          <a:bodyPr/>
          <a:lstStyle/>
          <a:p>
            <a:pPr marL="0" indent="0">
              <a:buNone/>
            </a:pPr>
            <a:r>
              <a:rPr lang="en-LV" dirty="0">
                <a:latin typeface="Times New Roman" panose="02020603050405020304" pitchFamily="18" charset="0"/>
                <a:cs typeface="Times New Roman" panose="02020603050405020304" pitchFamily="18" charset="0"/>
              </a:rPr>
              <a:t>This course consists of 12 modules including practices,handling errors and course assessment.</a:t>
            </a:r>
          </a:p>
          <a:p>
            <a:pPr marL="0" indent="0">
              <a:buNone/>
            </a:pPr>
            <a:endParaRPr lang="en-LV" dirty="0">
              <a:latin typeface="Times New Roman" panose="02020603050405020304" pitchFamily="18" charset="0"/>
              <a:cs typeface="Times New Roman" panose="02020603050405020304" pitchFamily="18" charset="0"/>
            </a:endParaRPr>
          </a:p>
          <a:p>
            <a:pPr marL="0" indent="0">
              <a:buNone/>
            </a:pPr>
            <a:r>
              <a:rPr lang="en-LV" dirty="0">
                <a:latin typeface="Times New Roman" panose="02020603050405020304" pitchFamily="18" charset="0"/>
                <a:cs typeface="Times New Roman" panose="02020603050405020304" pitchFamily="18" charset="0"/>
              </a:rPr>
              <a:t>The estimated time duration of this course is 10-15 hours.</a:t>
            </a:r>
          </a:p>
        </p:txBody>
      </p:sp>
    </p:spTree>
    <p:extLst>
      <p:ext uri="{BB962C8B-B14F-4D97-AF65-F5344CB8AC3E}">
        <p14:creationId xmlns:p14="http://schemas.microsoft.com/office/powerpoint/2010/main" val="11613979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6638-12E5-1280-2FC4-BDC50DC8BD71}"/>
              </a:ext>
            </a:extLst>
          </p:cNvPr>
          <p:cNvSpPr>
            <a:spLocks noGrp="1"/>
          </p:cNvSpPr>
          <p:nvPr>
            <p:ph type="title"/>
          </p:nvPr>
        </p:nvSpPr>
        <p:spPr/>
        <p:txBody>
          <a:bodyPr/>
          <a:lstStyle/>
          <a:p>
            <a:pPr algn="ctr"/>
            <a:r>
              <a:rPr lang="en-LV" b="1" dirty="0">
                <a:latin typeface="Times New Roman" panose="02020603050405020304" pitchFamily="18" charset="0"/>
                <a:cs typeface="Times New Roman" panose="02020603050405020304" pitchFamily="18" charset="0"/>
              </a:rPr>
              <a:t>WHY THIS COURSE</a:t>
            </a:r>
          </a:p>
        </p:txBody>
      </p:sp>
      <p:sp>
        <p:nvSpPr>
          <p:cNvPr id="3" name="Content Placeholder 2">
            <a:extLst>
              <a:ext uri="{FF2B5EF4-FFF2-40B4-BE49-F238E27FC236}">
                <a16:creationId xmlns:a16="http://schemas.microsoft.com/office/drawing/2014/main" id="{9D44A2FA-D677-CF6F-B0A4-37726148D17F}"/>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Career Advancement</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Beginner-Friendly</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Flexible Learning</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Certification</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Practical Skills</a:t>
            </a:r>
          </a:p>
          <a:p>
            <a:endParaRPr lang="en-GB" dirty="0"/>
          </a:p>
        </p:txBody>
      </p:sp>
    </p:spTree>
    <p:extLst>
      <p:ext uri="{BB962C8B-B14F-4D97-AF65-F5344CB8AC3E}">
        <p14:creationId xmlns:p14="http://schemas.microsoft.com/office/powerpoint/2010/main" val="23794125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7B14-5DED-A5A4-70D8-AC6C2CFC4CD3}"/>
              </a:ext>
            </a:extLst>
          </p:cNvPr>
          <p:cNvSpPr>
            <a:spLocks noGrp="1"/>
          </p:cNvSpPr>
          <p:nvPr>
            <p:ph type="title"/>
          </p:nvPr>
        </p:nvSpPr>
        <p:spPr/>
        <p:txBody>
          <a:bodyPr/>
          <a:lstStyle/>
          <a:p>
            <a:pPr algn="ctr"/>
            <a:r>
              <a:rPr lang="en-LV"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B4743646-C2E8-F616-808A-8C3ABB9891F1}"/>
              </a:ext>
            </a:extLst>
          </p:cNvPr>
          <p:cNvSpPr>
            <a:spLocks noGrp="1"/>
          </p:cNvSpPr>
          <p:nvPr>
            <p:ph idx="1"/>
          </p:nvPr>
        </p:nvSpPr>
        <p:spPr/>
        <p:txBody>
          <a:bodyPr>
            <a:normAutofit lnSpcReduction="10000"/>
          </a:bodyPr>
          <a:lstStyle/>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Free &amp; Accessible</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Recognized Certification</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Comprehensive Curriculum</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Hands-On Practice</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Industry-Relevant Skills</a:t>
            </a:r>
          </a:p>
        </p:txBody>
      </p:sp>
    </p:spTree>
    <p:extLst>
      <p:ext uri="{BB962C8B-B14F-4D97-AF65-F5344CB8AC3E}">
        <p14:creationId xmlns:p14="http://schemas.microsoft.com/office/powerpoint/2010/main" val="4250393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8CBD-252F-7C5B-11E1-863AB4E2E209}"/>
              </a:ext>
            </a:extLst>
          </p:cNvPr>
          <p:cNvSpPr>
            <a:spLocks noGrp="1"/>
          </p:cNvSpPr>
          <p:nvPr>
            <p:ph type="title"/>
          </p:nvPr>
        </p:nvSpPr>
        <p:spPr/>
        <p:txBody>
          <a:bodyPr/>
          <a:lstStyle/>
          <a:p>
            <a:pPr algn="ctr"/>
            <a:r>
              <a:rPr lang="en-LV" b="1" dirty="0">
                <a:latin typeface="Times New Roman" panose="02020603050405020304" pitchFamily="18" charset="0"/>
                <a:cs typeface="Times New Roman" panose="02020603050405020304" pitchFamily="18" charset="0"/>
              </a:rPr>
              <a:t>SCREENSHOTS</a:t>
            </a:r>
          </a:p>
        </p:txBody>
      </p:sp>
      <p:pic>
        <p:nvPicPr>
          <p:cNvPr id="5" name="Content Placeholder 4">
            <a:extLst>
              <a:ext uri="{FF2B5EF4-FFF2-40B4-BE49-F238E27FC236}">
                <a16:creationId xmlns:a16="http://schemas.microsoft.com/office/drawing/2014/main" id="{550A00FB-6260-32E8-4F31-5146EEE73067}"/>
              </a:ext>
            </a:extLst>
          </p:cNvPr>
          <p:cNvPicPr>
            <a:picLocks noGrp="1" noChangeAspect="1"/>
          </p:cNvPicPr>
          <p:nvPr>
            <p:ph idx="1"/>
          </p:nvPr>
        </p:nvPicPr>
        <p:blipFill>
          <a:blip r:embed="rId2"/>
          <a:stretch>
            <a:fillRect/>
          </a:stretch>
        </p:blipFill>
        <p:spPr>
          <a:xfrm>
            <a:off x="1711049" y="1825625"/>
            <a:ext cx="8769901" cy="4351338"/>
          </a:xfrm>
        </p:spPr>
      </p:pic>
    </p:spTree>
    <p:extLst>
      <p:ext uri="{BB962C8B-B14F-4D97-AF65-F5344CB8AC3E}">
        <p14:creationId xmlns:p14="http://schemas.microsoft.com/office/powerpoint/2010/main" val="28330605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26DDD2-11FF-27F0-B1CD-CED3C04F2A86}"/>
              </a:ext>
            </a:extLst>
          </p:cNvPr>
          <p:cNvPicPr>
            <a:picLocks noChangeAspect="1"/>
          </p:cNvPicPr>
          <p:nvPr/>
        </p:nvPicPr>
        <p:blipFill>
          <a:blip r:embed="rId2"/>
          <a:stretch>
            <a:fillRect/>
          </a:stretch>
        </p:blipFill>
        <p:spPr>
          <a:xfrm>
            <a:off x="2342577" y="440871"/>
            <a:ext cx="7813793" cy="6220621"/>
          </a:xfrm>
          <a:prstGeom prst="rect">
            <a:avLst/>
          </a:prstGeom>
        </p:spPr>
      </p:pic>
    </p:spTree>
    <p:extLst>
      <p:ext uri="{BB962C8B-B14F-4D97-AF65-F5344CB8AC3E}">
        <p14:creationId xmlns:p14="http://schemas.microsoft.com/office/powerpoint/2010/main" val="359298948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3B4C48-236E-AFAE-B513-66AB6A146D33}"/>
              </a:ext>
            </a:extLst>
          </p:cNvPr>
          <p:cNvPicPr>
            <a:picLocks noChangeAspect="1"/>
          </p:cNvPicPr>
          <p:nvPr/>
        </p:nvPicPr>
        <p:blipFill>
          <a:blip r:embed="rId2"/>
          <a:stretch>
            <a:fillRect/>
          </a:stretch>
        </p:blipFill>
        <p:spPr>
          <a:xfrm>
            <a:off x="1743529" y="862063"/>
            <a:ext cx="7772400" cy="5133874"/>
          </a:xfrm>
          <a:prstGeom prst="rect">
            <a:avLst/>
          </a:prstGeom>
        </p:spPr>
      </p:pic>
    </p:spTree>
    <p:extLst>
      <p:ext uri="{BB962C8B-B14F-4D97-AF65-F5344CB8AC3E}">
        <p14:creationId xmlns:p14="http://schemas.microsoft.com/office/powerpoint/2010/main" val="17615738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206</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     DIPLOMA IN PYTHON PROGRAMMING</vt:lpstr>
      <vt:lpstr>INTRODUCTION</vt:lpstr>
      <vt:lpstr>COURSE OBJECTIVES</vt:lpstr>
      <vt:lpstr>MODULE AND STUDY HOURS</vt:lpstr>
      <vt:lpstr>WHY THIS COURSE</vt:lpstr>
      <vt:lpstr>ADVANTAGES</vt:lpstr>
      <vt:lpstr>SCREENSHOTS</vt:lpstr>
      <vt:lpstr>PowerPoint Presentation</vt:lpstr>
      <vt:lpstr>PowerPoint Presentation</vt:lpstr>
      <vt:lpstr>MODULE ASSESSMENT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DIPLOMA IN PYTHON PROGRAMMING</dc:title>
  <dc:creator>Microsoft Office User</dc:creator>
  <cp:lastModifiedBy>Microsoft Office User</cp:lastModifiedBy>
  <cp:revision>2</cp:revision>
  <dcterms:created xsi:type="dcterms:W3CDTF">2025-03-24T17:54:09Z</dcterms:created>
  <dcterms:modified xsi:type="dcterms:W3CDTF">2025-03-24T20:35:04Z</dcterms:modified>
</cp:coreProperties>
</file>