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01.png" ContentType="image/png"/>
  <Override PartName="/ppt/media/image200.png" ContentType="image/png"/>
  <Override PartName="/ppt/media/image193.png" ContentType="image/png"/>
  <Override PartName="/ppt/media/image192.png" ContentType="image/png"/>
  <Override PartName="/ppt/media/image191.png" ContentType="image/png"/>
  <Override PartName="/ppt/media/image190.png" ContentType="image/png"/>
  <Override PartName="/ppt/media/image187.png" ContentType="image/png"/>
  <Override PartName="/ppt/media/image186.png" ContentType="image/png"/>
  <Override PartName="/ppt/media/image185.png" ContentType="image/png"/>
  <Override PartName="/ppt/media/image184.png" ContentType="image/png"/>
  <Override PartName="/ppt/media/image183.png" ContentType="image/png"/>
  <Override PartName="/ppt/media/image182.png" ContentType="image/png"/>
  <Override PartName="/ppt/media/image181.png" ContentType="image/png"/>
  <Override PartName="/ppt/media/image180.png" ContentType="image/png"/>
  <Override PartName="/ppt/media/image177.png" ContentType="image/png"/>
  <Override PartName="/ppt/media/image176.png" ContentType="image/png"/>
  <Override PartName="/ppt/media/image175.png" ContentType="image/png"/>
  <Override PartName="/ppt/media/image174.png" ContentType="image/png"/>
  <Override PartName="/ppt/media/image173.png" ContentType="image/png"/>
  <Override PartName="/ppt/media/image172.png" ContentType="image/png"/>
  <Override PartName="/ppt/media/image171.png" ContentType="image/png"/>
  <Override PartName="/ppt/media/image170.png" ContentType="image/png"/>
  <Override PartName="/ppt/media/image167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169.png" ContentType="image/png"/>
  <Override PartName="/ppt/media/image71.png" ContentType="image/png"/>
  <Override PartName="/ppt/media/image168.png" ContentType="image/png"/>
  <Override PartName="/ppt/media/image70.png" ContentType="image/png"/>
  <Override PartName="/ppt/media/image54.png" ContentType="image/png"/>
  <Override PartName="/ppt/media/image163.png" ContentType="image/png"/>
  <Override PartName="/ppt/media/image78.png" ContentType="image/png"/>
  <Override PartName="/ppt/media/image53.png" ContentType="image/png"/>
  <Override PartName="/ppt/media/image162.png" ContentType="image/png"/>
  <Override PartName="/ppt/media/image77.png" ContentType="image/png"/>
  <Override PartName="/ppt/media/image52.png" ContentType="image/png"/>
  <Override PartName="/ppt/media/image161.png" ContentType="image/png"/>
  <Override PartName="/ppt/media/image76.png" ContentType="image/png"/>
  <Override PartName="/ppt/media/image160.png" ContentType="image/png"/>
  <Override PartName="/ppt/media/image75.png" ContentType="image/png"/>
  <Override PartName="/ppt/media/image44.png" ContentType="image/png"/>
  <Override PartName="/ppt/media/image153.png" ContentType="image/png"/>
  <Override PartName="/ppt/media/image43.png" ContentType="image/png"/>
  <Override PartName="/ppt/media/image152.png" ContentType="image/png"/>
  <Override PartName="/ppt/media/image42.png" ContentType="image/png"/>
  <Override PartName="/ppt/media/image203.png" ContentType="image/png"/>
  <Override PartName="/ppt/media/image151.png" ContentType="image/png"/>
  <Override PartName="/ppt/media/image202.png" ContentType="image/png"/>
  <Override PartName="/ppt/media/image150.png" ContentType="image/png"/>
  <Override PartName="/ppt/media/image39.png" ContentType="image/png"/>
  <Override PartName="/ppt/media/image50.png" ContentType="image/png"/>
  <Override PartName="/ppt/media/image148.png" ContentType="image/png"/>
  <Override PartName="/ppt/media/image14.png" ContentType="image/png"/>
  <Override PartName="/ppt/media/image123.png" ContentType="image/png"/>
  <Override PartName="/ppt/media/image38.png" ContentType="image/png"/>
  <Override PartName="/ppt/media/image147.png" ContentType="image/png"/>
  <Override PartName="/ppt/media/image13.png" ContentType="image/png"/>
  <Override PartName="/ppt/media/image122.png" ContentType="image/png"/>
  <Override PartName="/ppt/media/image37.png" ContentType="image/png"/>
  <Override PartName="/ppt/media/image146.png" ContentType="image/png"/>
  <Override PartName="/ppt/media/image12.png" ContentType="image/png"/>
  <Override PartName="/ppt/media/image121.png" ContentType="image/png"/>
  <Override PartName="/ppt/media/image16.png" ContentType="image/png"/>
  <Override PartName="/ppt/media/image125.png" ContentType="image/png"/>
  <Override PartName="/ppt/media/image15.png" ContentType="image/png"/>
  <Override PartName="/ppt/media/image124.png" ContentType="image/png"/>
  <Override PartName="/ppt/media/image17.png" ContentType="image/png"/>
  <Override PartName="/ppt/media/image126.png" ContentType="image/png"/>
  <Override PartName="/ppt/media/image18.png" ContentType="image/png"/>
  <Override PartName="/ppt/media/image127.png" ContentType="image/png"/>
  <Override PartName="/ppt/media/image19.png" ContentType="image/png"/>
  <Override PartName="/ppt/media/image45.png" ContentType="image/png"/>
  <Override PartName="/ppt/media/image154.png" ContentType="image/png"/>
  <Override PartName="/ppt/media/image46.png" ContentType="image/png"/>
  <Override PartName="/ppt/media/image155.png" ContentType="image/png"/>
  <Override PartName="/ppt/media/image130.png" ContentType="image/png"/>
  <Override PartName="/ppt/media/image47.png" ContentType="image/png"/>
  <Override PartName="/ppt/media/image156.png" ContentType="image/png"/>
  <Override PartName="/ppt/media/image22.png" ContentType="image/png"/>
  <Override PartName="/ppt/media/image131.png" ContentType="image/png"/>
  <Override PartName="/ppt/media/image48.png" ContentType="image/png"/>
  <Override PartName="/ppt/media/image157.png" ContentType="image/png"/>
  <Override PartName="/ppt/media/image23.png" ContentType="image/png"/>
  <Override PartName="/ppt/media/image132.png" ContentType="image/png"/>
  <Override PartName="/ppt/media/image49.png" ContentType="image/png"/>
  <Override PartName="/ppt/media/image24.png" ContentType="image/png"/>
  <Override PartName="/ppt/media/image133.png" ContentType="image/png"/>
  <Override PartName="/ppt/media/image25.png" ContentType="image/png"/>
  <Override PartName="/ppt/media/image134.png" ContentType="image/png"/>
  <Override PartName="/ppt/media/image26.png" ContentType="image/png"/>
  <Override PartName="/ppt/media/image135.png" ContentType="image/png"/>
  <Override PartName="/ppt/media/image27.png" ContentType="image/png"/>
  <Override PartName="/ppt/media/image136.png" ContentType="image/png"/>
  <Override PartName="/ppt/media/image28.png" ContentType="image/png"/>
  <Override PartName="/ppt/media/image137.png" ContentType="image/png"/>
  <Override PartName="/ppt/media/image29.png" ContentType="image/png"/>
  <Override PartName="/ppt/media/image40.png" ContentType="image/png"/>
  <Override PartName="/ppt/media/image138.png" ContentType="image/png"/>
  <Override PartName="/ppt/media/image55.png" ContentType="image/png"/>
  <Override PartName="/ppt/media/image164.png" ContentType="image/png"/>
  <Override PartName="/ppt/media/image128.png" ContentType="image/png"/>
  <Override PartName="/ppt/media/image30.png" ContentType="image/png"/>
  <Override PartName="/ppt/media/image56.png" ContentType="image/png"/>
  <Override PartName="/ppt/media/image165.png" ContentType="image/png"/>
  <Override PartName="/ppt/media/image140.png" ContentType="image/png"/>
  <Override PartName="/ppt/media/image57.png" ContentType="image/png"/>
  <Override PartName="/ppt/media/image166.png" ContentType="image/png"/>
  <Override PartName="/ppt/media/image32.png" ContentType="image/png"/>
  <Override PartName="/ppt/media/image141.png" ContentType="image/png"/>
  <Override PartName="/ppt/media/image58.png" ContentType="image/png"/>
  <Override PartName="/ppt/media/image33.png" ContentType="image/png"/>
  <Override PartName="/ppt/media/image142.png" ContentType="image/png"/>
  <Override PartName="/ppt/media/image59.png" ContentType="image/png"/>
  <Override PartName="/ppt/media/image34.png" ContentType="image/png"/>
  <Override PartName="/ppt/media/image143.png" ContentType="image/png"/>
  <Override PartName="/ppt/media/image35.png" ContentType="image/png"/>
  <Override PartName="/ppt/media/image144.png" ContentType="image/png"/>
  <Override PartName="/ppt/media/image120.png" ContentType="image/png"/>
  <Override PartName="/ppt/media/image36.png" ContentType="image/png"/>
  <Override PartName="/ppt/media/image145.png" ContentType="image/png"/>
  <Override PartName="/ppt/media/image9.png" ContentType="image/png"/>
  <Override PartName="/ppt/media/image10.png" ContentType="image/png"/>
  <Override PartName="/ppt/media/image108.png" ContentType="image/png"/>
  <Override PartName="/ppt/media/image8.png" ContentType="image/png"/>
  <Override PartName="/ppt/media/image89.png" ContentType="image/png"/>
  <Override PartName="/ppt/media/image107.png" ContentType="image/png"/>
  <Override PartName="/ppt/media/image62.png" ContentType="image/png"/>
  <Override PartName="/ppt/media/image69.png" ContentType="image/png"/>
  <Override PartName="/ppt/media/image7.png" ContentType="image/png"/>
  <Override PartName="/ppt/media/image88.png" ContentType="image/png"/>
  <Override PartName="/ppt/media/image106.png" ContentType="image/png"/>
  <Override PartName="/ppt/media/image64.png" ContentType="image/png"/>
  <Override PartName="/ppt/media/image2.png" ContentType="image/png"/>
  <Override PartName="/ppt/media/image83.png" ContentType="image/png"/>
  <Override PartName="/ppt/media/image195.png" ContentType="image/png"/>
  <Override PartName="/ppt/media/image101.png" ContentType="image/png"/>
  <Override PartName="/ppt/media/image63.png" ContentType="image/png"/>
  <Override PartName="/ppt/media/image1.png" ContentType="image/png"/>
  <Override PartName="/ppt/media/image82.png" ContentType="image/png"/>
  <Override PartName="/ppt/media/image194.png" ContentType="image/png"/>
  <Override PartName="/ppt/media/image100.png" ContentType="image/png"/>
  <Override PartName="/ppt/media/image65.png" ContentType="image/png"/>
  <Override PartName="/ppt/media/image3.png" ContentType="image/png"/>
  <Override PartName="/ppt/media/image84.png" ContentType="image/png"/>
  <Override PartName="/ppt/media/image196.png" ContentType="image/png"/>
  <Override PartName="/ppt/media/image102.png" ContentType="image/png"/>
  <Override PartName="/ppt/media/image66.png" ContentType="image/png"/>
  <Override PartName="/ppt/media/image4.png" ContentType="image/png"/>
  <Override PartName="/ppt/media/image85.png" ContentType="image/png"/>
  <Override PartName="/ppt/media/image197.png" ContentType="image/png"/>
  <Override PartName="/ppt/media/image103.png" ContentType="image/png"/>
  <Override PartName="/ppt/media/image158.png" ContentType="image/png"/>
  <Override PartName="/ppt/media/image60.png" ContentType="image/png"/>
  <Override PartName="/ppt/media/image67.png" ContentType="image/png"/>
  <Override PartName="/ppt/media/image5.png" ContentType="image/png"/>
  <Override PartName="/ppt/media/image86.png" ContentType="image/png"/>
  <Override PartName="/ppt/media/image198.png" ContentType="image/png"/>
  <Override PartName="/ppt/media/image104.png" ContentType="image/png"/>
  <Override PartName="/ppt/media/image68.png" ContentType="image/png"/>
  <Override PartName="/ppt/media/image6.png" ContentType="image/png"/>
  <Override PartName="/ppt/media/image87.png" ContentType="image/png"/>
  <Override PartName="/ppt/media/image199.png" ContentType="image/png"/>
  <Override PartName="/ppt/media/image105.png" ContentType="image/png"/>
  <Override PartName="/ppt/media/image79.png" ContentType="image/png"/>
  <Override PartName="/ppt/media/image178.png" ContentType="image/png"/>
  <Override PartName="/ppt/media/image80.png" ContentType="image/png"/>
  <Override PartName="/ppt/media/image179.png" ContentType="image/png"/>
  <Override PartName="/ppt/media/image81.png" ContentType="image/png"/>
  <Override PartName="/ppt/media/image188.png" ContentType="image/png"/>
  <Override PartName="/ppt/media/image90.png" ContentType="image/png"/>
  <Override PartName="/ppt/media/image189.png" ContentType="image/png"/>
  <Override PartName="/ppt/media/image91.png" ContentType="image/png"/>
  <Override PartName="/ppt/media/image92.png" ContentType="image/png"/>
  <Override PartName="/ppt/media/image110.png" ContentType="image/png"/>
  <Override PartName="/ppt/media/image93.png" ContentType="image/png"/>
  <Override PartName="/ppt/media/image111.png" ContentType="image/png"/>
  <Override PartName="/ppt/media/image94.png" ContentType="image/png"/>
  <Override PartName="/ppt/media/image112.png" ContentType="image/png"/>
  <Override PartName="/ppt/media/image95.png" ContentType="image/png"/>
  <Override PartName="/ppt/media/image113.png" ContentType="image/png"/>
  <Override PartName="/ppt/media/image96.png" ContentType="image/png"/>
  <Override PartName="/ppt/media/image114.png" ContentType="image/png"/>
  <Override PartName="/ppt/media/image97.png" ContentType="image/png"/>
  <Override PartName="/ppt/media/image115.png" ContentType="image/png"/>
  <Override PartName="/ppt/media/image98.png" ContentType="image/png"/>
  <Override PartName="/ppt/media/image116.png" ContentType="image/png"/>
  <Override PartName="/ppt/media/image99.png" ContentType="image/png"/>
  <Override PartName="/ppt/media/image117.png" ContentType="image/png"/>
  <Override PartName="/ppt/media/image11.png" ContentType="image/png"/>
  <Override PartName="/ppt/media/image109.png" ContentType="image/png"/>
  <Override PartName="/ppt/media/image20.png" ContentType="image/png"/>
  <Override PartName="/ppt/media/image118.png" ContentType="image/png"/>
  <Override PartName="/ppt/media/image21.png" ContentType="image/png"/>
  <Override PartName="/ppt/media/image119.png" ContentType="image/png"/>
  <Override PartName="/ppt/media/image31.png" ContentType="image/png"/>
  <Override PartName="/ppt/media/image129.png" ContentType="image/png"/>
  <Override PartName="/ppt/media/image41.png" ContentType="image/png"/>
  <Override PartName="/ppt/media/image139.png" ContentType="image/png"/>
  <Override PartName="/ppt/media/image51.png" ContentType="image/png"/>
  <Override PartName="/ppt/media/image149.png" ContentType="image/png"/>
  <Override PartName="/ppt/media/image61.png" ContentType="image/png"/>
  <Override PartName="/ppt/media/image159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slideLayout" Target="../slideLayouts/slideLayout1.xml"/><Relationship Id="rId34" Type="http://schemas.openxmlformats.org/officeDocument/2006/relationships/slideLayout" Target="../slideLayouts/slideLayout2.xml"/><Relationship Id="rId35" Type="http://schemas.openxmlformats.org/officeDocument/2006/relationships/slideLayout" Target="../slideLayouts/slideLayout3.xml"/><Relationship Id="rId36" Type="http://schemas.openxmlformats.org/officeDocument/2006/relationships/slideLayout" Target="../slideLayouts/slideLayout4.xml"/><Relationship Id="rId37" Type="http://schemas.openxmlformats.org/officeDocument/2006/relationships/slideLayout" Target="../slideLayouts/slideLayout5.xml"/><Relationship Id="rId38" Type="http://schemas.openxmlformats.org/officeDocument/2006/relationships/slideLayout" Target="../slideLayouts/slideLayout6.xml"/><Relationship Id="rId39" Type="http://schemas.openxmlformats.org/officeDocument/2006/relationships/slideLayout" Target="../slideLayouts/slideLayout7.xml"/><Relationship Id="rId40" Type="http://schemas.openxmlformats.org/officeDocument/2006/relationships/slideLayout" Target="../slideLayouts/slideLayout8.xml"/><Relationship Id="rId41" Type="http://schemas.openxmlformats.org/officeDocument/2006/relationships/slideLayout" Target="../slideLayouts/slideLayout9.xml"/><Relationship Id="rId42" Type="http://schemas.openxmlformats.org/officeDocument/2006/relationships/slideLayout" Target="../slideLayouts/slideLayout10.xml"/><Relationship Id="rId43" Type="http://schemas.openxmlformats.org/officeDocument/2006/relationships/slideLayout" Target="../slideLayouts/slideLayout11.xml"/><Relationship Id="rId4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33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19.xml"/><Relationship Id="rId4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Relationship Id="rId27" Type="http://schemas.openxmlformats.org/officeDocument/2006/relationships/image" Target="../media/image88.png"/><Relationship Id="rId28" Type="http://schemas.openxmlformats.org/officeDocument/2006/relationships/image" Target="../media/image89.png"/><Relationship Id="rId29" Type="http://schemas.openxmlformats.org/officeDocument/2006/relationships/image" Target="../media/image90.png"/><Relationship Id="rId30" Type="http://schemas.openxmlformats.org/officeDocument/2006/relationships/image" Target="../media/image91.png"/><Relationship Id="rId31" Type="http://schemas.openxmlformats.org/officeDocument/2006/relationships/image" Target="../media/image92.png"/><Relationship Id="rId32" Type="http://schemas.openxmlformats.org/officeDocument/2006/relationships/image" Target="../media/image93.png"/><Relationship Id="rId33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26.xml"/><Relationship Id="rId35" Type="http://schemas.openxmlformats.org/officeDocument/2006/relationships/slideLayout" Target="../slideLayouts/slideLayout27.xml"/><Relationship Id="rId36" Type="http://schemas.openxmlformats.org/officeDocument/2006/relationships/slideLayout" Target="../slideLayouts/slideLayout28.xml"/><Relationship Id="rId37" Type="http://schemas.openxmlformats.org/officeDocument/2006/relationships/slideLayout" Target="../slideLayouts/slideLayout29.xml"/><Relationship Id="rId3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31.xml"/><Relationship Id="rId4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33.xml"/><Relationship Id="rId42" Type="http://schemas.openxmlformats.org/officeDocument/2006/relationships/slideLayout" Target="../slideLayouts/slideLayout34.xml"/><Relationship Id="rId43" Type="http://schemas.openxmlformats.org/officeDocument/2006/relationships/slideLayout" Target="../slideLayouts/slideLayout35.xml"/><Relationship Id="rId4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115.png"/><Relationship Id="rId24" Type="http://schemas.openxmlformats.org/officeDocument/2006/relationships/image" Target="../media/image116.png"/><Relationship Id="rId25" Type="http://schemas.openxmlformats.org/officeDocument/2006/relationships/image" Target="../media/image117.png"/><Relationship Id="rId26" Type="http://schemas.openxmlformats.org/officeDocument/2006/relationships/image" Target="../media/image118.png"/><Relationship Id="rId27" Type="http://schemas.openxmlformats.org/officeDocument/2006/relationships/image" Target="../media/image119.png"/><Relationship Id="rId28" Type="http://schemas.openxmlformats.org/officeDocument/2006/relationships/image" Target="../media/image120.png"/><Relationship Id="rId29" Type="http://schemas.openxmlformats.org/officeDocument/2006/relationships/image" Target="../media/image121.png"/><Relationship Id="rId30" Type="http://schemas.openxmlformats.org/officeDocument/2006/relationships/image" Target="../media/image122.png"/><Relationship Id="rId31" Type="http://schemas.openxmlformats.org/officeDocument/2006/relationships/image" Target="../media/image123.png"/><Relationship Id="rId32" Type="http://schemas.openxmlformats.org/officeDocument/2006/relationships/image" Target="../media/image124.png"/><Relationship Id="rId33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38.xml"/><Relationship Id="rId35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0.xml"/><Relationship Id="rId37" Type="http://schemas.openxmlformats.org/officeDocument/2006/relationships/slideLayout" Target="../slideLayouts/slideLayout41.xml"/><Relationship Id="rId38" Type="http://schemas.openxmlformats.org/officeDocument/2006/relationships/slideLayout" Target="../slideLayouts/slideLayout42.xml"/><Relationship Id="rId39" Type="http://schemas.openxmlformats.org/officeDocument/2006/relationships/slideLayout" Target="../slideLayouts/slideLayout43.xml"/><Relationship Id="rId40" Type="http://schemas.openxmlformats.org/officeDocument/2006/relationships/slideLayout" Target="../slideLayouts/slideLayout44.xml"/><Relationship Id="rId41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47.xml"/><Relationship Id="rId4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962840" y="152280"/>
            <a:ext cx="360" cy="1523520"/>
          </a:xfrm>
          <a:custGeom>
            <a:avLst/>
            <a:gdLst/>
            <a:ahLst/>
            <a:rect l="l" t="t" r="r" b="b"/>
            <a:pathLst>
              <a:path w="0"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153280" y="152280"/>
            <a:ext cx="119160" cy="119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321040" y="152280"/>
            <a:ext cx="117720" cy="119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488800" y="152280"/>
            <a:ext cx="117720" cy="1191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153280" y="320040"/>
            <a:ext cx="119160" cy="117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321040" y="320040"/>
            <a:ext cx="117720" cy="117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488800" y="320040"/>
            <a:ext cx="117720" cy="117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657640" y="320040"/>
            <a:ext cx="117720" cy="1177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153280" y="487800"/>
            <a:ext cx="119160" cy="1177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321040" y="487800"/>
            <a:ext cx="117720" cy="1177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488800" y="487800"/>
            <a:ext cx="117720" cy="1177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657640" y="487800"/>
            <a:ext cx="117720" cy="1177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8825400" y="487800"/>
            <a:ext cx="119160" cy="11772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153280" y="655200"/>
            <a:ext cx="119160" cy="1202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488800" y="655200"/>
            <a:ext cx="117720" cy="12024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8321040" y="655200"/>
            <a:ext cx="117720" cy="12024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8657640" y="655200"/>
            <a:ext cx="117720" cy="12024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8153280" y="824400"/>
            <a:ext cx="119160" cy="11916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8321040" y="824400"/>
            <a:ext cx="117720" cy="11916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8488800" y="824400"/>
            <a:ext cx="117720" cy="11916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8657640" y="824400"/>
            <a:ext cx="117720" cy="11916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8825400" y="824400"/>
            <a:ext cx="119160" cy="11916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8153280" y="991800"/>
            <a:ext cx="119160" cy="11772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8321040" y="991800"/>
            <a:ext cx="117720" cy="11772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8488800" y="991800"/>
            <a:ext cx="117720" cy="11772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8657640" y="991800"/>
            <a:ext cx="117720" cy="11772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8153280" y="1159560"/>
            <a:ext cx="119160" cy="117720"/>
          </a:xfrm>
          <a:prstGeom prst="rect">
            <a:avLst/>
          </a:prstGeom>
          <a:blipFill rotWithShape="0">
            <a:blip r:embed="rId2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8321040" y="1159560"/>
            <a:ext cx="117720" cy="117720"/>
          </a:xfrm>
          <a:prstGeom prst="rect">
            <a:avLst/>
          </a:prstGeom>
          <a:blipFill rotWithShape="0">
            <a:blip r:embed="rId2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8488800" y="1159560"/>
            <a:ext cx="117720" cy="117720"/>
          </a:xfrm>
          <a:prstGeom prst="rect">
            <a:avLst/>
          </a:prstGeom>
          <a:blipFill rotWithShape="0">
            <a:blip r:embed="rId2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8657640" y="1159560"/>
            <a:ext cx="117720" cy="117720"/>
          </a:xfrm>
          <a:prstGeom prst="rect">
            <a:avLst/>
          </a:prstGeom>
          <a:blipFill rotWithShape="0">
            <a:blip r:embed="rId3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8657640" y="1328400"/>
            <a:ext cx="117720" cy="119160"/>
          </a:xfrm>
          <a:prstGeom prst="rect">
            <a:avLst/>
          </a:prstGeom>
          <a:blipFill rotWithShape="0">
            <a:blip r:embed="rId3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8321040" y="1328400"/>
            <a:ext cx="117720" cy="119160"/>
          </a:xfrm>
          <a:prstGeom prst="rect">
            <a:avLst/>
          </a:prstGeom>
          <a:blipFill rotWithShape="0">
            <a:blip r:embed="rId3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PlaceHolder 33"/>
          <p:cNvSpPr>
            <a:spLocks noGrp="1"/>
          </p:cNvSpPr>
          <p:nvPr>
            <p:ph type="title"/>
          </p:nvPr>
        </p:nvSpPr>
        <p:spPr>
          <a:xfrm>
            <a:off x="536040" y="170280"/>
            <a:ext cx="8071920" cy="12139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3900" spc="-1" strike="noStrike">
                <a:latin typeface="Calibri"/>
              </a:rPr>
              <a:t>Click </a:t>
            </a:r>
            <a:r>
              <a:rPr b="0" lang="en-IN" sz="3900" spc="-1" strike="noStrike">
                <a:latin typeface="Calibri"/>
              </a:rPr>
              <a:t>to </a:t>
            </a:r>
            <a:r>
              <a:rPr b="0" lang="en-IN" sz="3900" spc="-1" strike="noStrike">
                <a:latin typeface="Calibri"/>
              </a:rPr>
              <a:t>edit </a:t>
            </a:r>
            <a:r>
              <a:rPr b="0" lang="en-IN" sz="3900" spc="-1" strike="noStrike">
                <a:latin typeface="Calibri"/>
              </a:rPr>
              <a:t>the </a:t>
            </a:r>
            <a:r>
              <a:rPr b="0" lang="en-IN" sz="3900" spc="-1" strike="noStrike">
                <a:latin typeface="Calibri"/>
              </a:rPr>
              <a:t>title </a:t>
            </a:r>
            <a:r>
              <a:rPr b="0" lang="en-IN" sz="3900" spc="-1" strike="noStrike">
                <a:latin typeface="Calibri"/>
              </a:rPr>
              <a:t>text </a:t>
            </a:r>
            <a:r>
              <a:rPr b="0" lang="en-IN" sz="3900" spc="-1" strike="noStrike">
                <a:latin typeface="Calibri"/>
              </a:rPr>
              <a:t>form</a:t>
            </a:r>
            <a:r>
              <a:rPr b="0" lang="en-IN" sz="3900" spc="-1" strike="noStrike">
                <a:latin typeface="Calibri"/>
              </a:rPr>
              <a:t>at</a:t>
            </a:r>
            <a:endParaRPr b="0" lang="en-IN" sz="3900" spc="-1" strike="noStrike">
              <a:latin typeface="Calibri"/>
            </a:endParaRPr>
          </a:p>
        </p:txBody>
      </p:sp>
      <p:sp>
        <p:nvSpPr>
          <p:cNvPr id="33" name="PlaceHolder 34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4" name="PlaceHolder 35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5" name="PlaceHolder 36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2C113D8-11D1-4664-9A76-08E0E1A538DA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6" name="PlaceHolder 3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3"/>
    <p:sldLayoutId id="2147483650" r:id="rId34"/>
    <p:sldLayoutId id="2147483651" r:id="rId35"/>
    <p:sldLayoutId id="2147483652" r:id="rId36"/>
    <p:sldLayoutId id="2147483653" r:id="rId37"/>
    <p:sldLayoutId id="2147483654" r:id="rId38"/>
    <p:sldLayoutId id="2147483655" r:id="rId39"/>
    <p:sldLayoutId id="2147483656" r:id="rId40"/>
    <p:sldLayoutId id="2147483657" r:id="rId41"/>
    <p:sldLayoutId id="2147483658" r:id="rId42"/>
    <p:sldLayoutId id="2147483659" r:id="rId43"/>
    <p:sldLayoutId id="2147483660" r:id="rId4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962840" y="152280"/>
            <a:ext cx="360" cy="1523520"/>
          </a:xfrm>
          <a:custGeom>
            <a:avLst/>
            <a:gdLst/>
            <a:ahLst/>
            <a:rect l="l" t="t" r="r" b="b"/>
            <a:pathLst>
              <a:path w="0"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2"/>
          <p:cNvSpPr/>
          <p:nvPr/>
        </p:nvSpPr>
        <p:spPr>
          <a:xfrm>
            <a:off x="8153280" y="152280"/>
            <a:ext cx="119160" cy="119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"/>
          <p:cNvSpPr/>
          <p:nvPr/>
        </p:nvSpPr>
        <p:spPr>
          <a:xfrm>
            <a:off x="8321040" y="152280"/>
            <a:ext cx="117720" cy="119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"/>
          <p:cNvSpPr/>
          <p:nvPr/>
        </p:nvSpPr>
        <p:spPr>
          <a:xfrm>
            <a:off x="8488800" y="152280"/>
            <a:ext cx="117720" cy="1191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5"/>
          <p:cNvSpPr/>
          <p:nvPr/>
        </p:nvSpPr>
        <p:spPr>
          <a:xfrm>
            <a:off x="8153280" y="320040"/>
            <a:ext cx="119160" cy="117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6"/>
          <p:cNvSpPr/>
          <p:nvPr/>
        </p:nvSpPr>
        <p:spPr>
          <a:xfrm>
            <a:off x="8321040" y="320040"/>
            <a:ext cx="117720" cy="117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"/>
          <p:cNvSpPr/>
          <p:nvPr/>
        </p:nvSpPr>
        <p:spPr>
          <a:xfrm>
            <a:off x="8488800" y="320040"/>
            <a:ext cx="117720" cy="117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"/>
          <p:cNvSpPr/>
          <p:nvPr/>
        </p:nvSpPr>
        <p:spPr>
          <a:xfrm>
            <a:off x="8657640" y="320040"/>
            <a:ext cx="117720" cy="1177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9"/>
          <p:cNvSpPr/>
          <p:nvPr/>
        </p:nvSpPr>
        <p:spPr>
          <a:xfrm>
            <a:off x="8153280" y="487800"/>
            <a:ext cx="119160" cy="1177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0"/>
          <p:cNvSpPr/>
          <p:nvPr/>
        </p:nvSpPr>
        <p:spPr>
          <a:xfrm>
            <a:off x="8321040" y="487800"/>
            <a:ext cx="117720" cy="1177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1"/>
          <p:cNvSpPr/>
          <p:nvPr/>
        </p:nvSpPr>
        <p:spPr>
          <a:xfrm>
            <a:off x="8488800" y="487800"/>
            <a:ext cx="117720" cy="1177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2"/>
          <p:cNvSpPr/>
          <p:nvPr/>
        </p:nvSpPr>
        <p:spPr>
          <a:xfrm>
            <a:off x="8657640" y="487800"/>
            <a:ext cx="117720" cy="1177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3"/>
          <p:cNvSpPr/>
          <p:nvPr/>
        </p:nvSpPr>
        <p:spPr>
          <a:xfrm>
            <a:off x="8825400" y="487800"/>
            <a:ext cx="119160" cy="11772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4"/>
          <p:cNvSpPr/>
          <p:nvPr/>
        </p:nvSpPr>
        <p:spPr>
          <a:xfrm>
            <a:off x="8153280" y="655200"/>
            <a:ext cx="119160" cy="1202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5"/>
          <p:cNvSpPr/>
          <p:nvPr/>
        </p:nvSpPr>
        <p:spPr>
          <a:xfrm>
            <a:off x="8488800" y="655200"/>
            <a:ext cx="117720" cy="12024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6"/>
          <p:cNvSpPr/>
          <p:nvPr/>
        </p:nvSpPr>
        <p:spPr>
          <a:xfrm>
            <a:off x="8321040" y="655200"/>
            <a:ext cx="117720" cy="12024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7"/>
          <p:cNvSpPr/>
          <p:nvPr/>
        </p:nvSpPr>
        <p:spPr>
          <a:xfrm>
            <a:off x="8657640" y="655200"/>
            <a:ext cx="117720" cy="12024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8"/>
          <p:cNvSpPr/>
          <p:nvPr/>
        </p:nvSpPr>
        <p:spPr>
          <a:xfrm>
            <a:off x="8153280" y="824400"/>
            <a:ext cx="119160" cy="11916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9"/>
          <p:cNvSpPr/>
          <p:nvPr/>
        </p:nvSpPr>
        <p:spPr>
          <a:xfrm>
            <a:off x="8321040" y="824400"/>
            <a:ext cx="117720" cy="11916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0"/>
          <p:cNvSpPr/>
          <p:nvPr/>
        </p:nvSpPr>
        <p:spPr>
          <a:xfrm>
            <a:off x="8488800" y="824400"/>
            <a:ext cx="117720" cy="11916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1"/>
          <p:cNvSpPr/>
          <p:nvPr/>
        </p:nvSpPr>
        <p:spPr>
          <a:xfrm>
            <a:off x="8657640" y="824400"/>
            <a:ext cx="117720" cy="11916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2"/>
          <p:cNvSpPr/>
          <p:nvPr/>
        </p:nvSpPr>
        <p:spPr>
          <a:xfrm>
            <a:off x="8825400" y="824400"/>
            <a:ext cx="119160" cy="11916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3"/>
          <p:cNvSpPr/>
          <p:nvPr/>
        </p:nvSpPr>
        <p:spPr>
          <a:xfrm>
            <a:off x="8153280" y="991800"/>
            <a:ext cx="119160" cy="11772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4"/>
          <p:cNvSpPr/>
          <p:nvPr/>
        </p:nvSpPr>
        <p:spPr>
          <a:xfrm>
            <a:off x="8321040" y="991800"/>
            <a:ext cx="117720" cy="11772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5"/>
          <p:cNvSpPr/>
          <p:nvPr/>
        </p:nvSpPr>
        <p:spPr>
          <a:xfrm>
            <a:off x="8488800" y="991800"/>
            <a:ext cx="117720" cy="11772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6"/>
          <p:cNvSpPr/>
          <p:nvPr/>
        </p:nvSpPr>
        <p:spPr>
          <a:xfrm>
            <a:off x="8657640" y="991800"/>
            <a:ext cx="117720" cy="11772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7"/>
          <p:cNvSpPr/>
          <p:nvPr/>
        </p:nvSpPr>
        <p:spPr>
          <a:xfrm>
            <a:off x="8153280" y="1159560"/>
            <a:ext cx="119160" cy="117720"/>
          </a:xfrm>
          <a:prstGeom prst="rect">
            <a:avLst/>
          </a:prstGeom>
          <a:blipFill rotWithShape="0">
            <a:blip r:embed="rId2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8"/>
          <p:cNvSpPr/>
          <p:nvPr/>
        </p:nvSpPr>
        <p:spPr>
          <a:xfrm>
            <a:off x="8321040" y="1159560"/>
            <a:ext cx="117720" cy="117720"/>
          </a:xfrm>
          <a:prstGeom prst="rect">
            <a:avLst/>
          </a:prstGeom>
          <a:blipFill rotWithShape="0">
            <a:blip r:embed="rId2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9"/>
          <p:cNvSpPr/>
          <p:nvPr/>
        </p:nvSpPr>
        <p:spPr>
          <a:xfrm>
            <a:off x="8488800" y="1159560"/>
            <a:ext cx="117720" cy="117720"/>
          </a:xfrm>
          <a:prstGeom prst="rect">
            <a:avLst/>
          </a:prstGeom>
          <a:blipFill rotWithShape="0">
            <a:blip r:embed="rId2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0"/>
          <p:cNvSpPr/>
          <p:nvPr/>
        </p:nvSpPr>
        <p:spPr>
          <a:xfrm>
            <a:off x="8657640" y="1159560"/>
            <a:ext cx="117720" cy="117720"/>
          </a:xfrm>
          <a:prstGeom prst="rect">
            <a:avLst/>
          </a:prstGeom>
          <a:blipFill rotWithShape="0">
            <a:blip r:embed="rId3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1"/>
          <p:cNvSpPr/>
          <p:nvPr/>
        </p:nvSpPr>
        <p:spPr>
          <a:xfrm>
            <a:off x="8657640" y="1328400"/>
            <a:ext cx="117720" cy="119160"/>
          </a:xfrm>
          <a:prstGeom prst="rect">
            <a:avLst/>
          </a:prstGeom>
          <a:blipFill rotWithShape="0">
            <a:blip r:embed="rId3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2"/>
          <p:cNvSpPr/>
          <p:nvPr/>
        </p:nvSpPr>
        <p:spPr>
          <a:xfrm>
            <a:off x="8321040" y="1328400"/>
            <a:ext cx="117720" cy="119160"/>
          </a:xfrm>
          <a:prstGeom prst="rect">
            <a:avLst/>
          </a:prstGeom>
          <a:blipFill rotWithShape="0">
            <a:blip r:embed="rId3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33"/>
          <p:cNvSpPr>
            <a:spLocks noGrp="1"/>
          </p:cNvSpPr>
          <p:nvPr>
            <p:ph type="title"/>
          </p:nvPr>
        </p:nvSpPr>
        <p:spPr>
          <a:xfrm>
            <a:off x="536040" y="170280"/>
            <a:ext cx="8071920" cy="121392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3900" spc="-1" strike="noStrike">
                <a:latin typeface="Calibri"/>
              </a:rPr>
              <a:t>Click </a:t>
            </a:r>
            <a:r>
              <a:rPr b="0" lang="en-IN" sz="3900" spc="-1" strike="noStrike">
                <a:latin typeface="Calibri"/>
              </a:rPr>
              <a:t>to </a:t>
            </a:r>
            <a:r>
              <a:rPr b="0" lang="en-IN" sz="3900" spc="-1" strike="noStrike">
                <a:latin typeface="Calibri"/>
              </a:rPr>
              <a:t>edit </a:t>
            </a:r>
            <a:r>
              <a:rPr b="0" lang="en-IN" sz="3900" spc="-1" strike="noStrike">
                <a:latin typeface="Calibri"/>
              </a:rPr>
              <a:t>the </a:t>
            </a:r>
            <a:r>
              <a:rPr b="0" lang="en-IN" sz="3900" spc="-1" strike="noStrike">
                <a:latin typeface="Calibri"/>
              </a:rPr>
              <a:t>title </a:t>
            </a:r>
            <a:r>
              <a:rPr b="0" lang="en-IN" sz="3900" spc="-1" strike="noStrike">
                <a:latin typeface="Calibri"/>
              </a:rPr>
              <a:t>text </a:t>
            </a:r>
            <a:r>
              <a:rPr b="0" lang="en-IN" sz="3900" spc="-1" strike="noStrike">
                <a:latin typeface="Calibri"/>
              </a:rPr>
              <a:t>form</a:t>
            </a:r>
            <a:r>
              <a:rPr b="0" lang="en-IN" sz="3900" spc="-1" strike="noStrike">
                <a:latin typeface="Calibri"/>
              </a:rPr>
              <a:t>at</a:t>
            </a:r>
            <a:endParaRPr b="0" lang="en-IN" sz="3900" spc="-1" strike="noStrike">
              <a:latin typeface="Calibri"/>
            </a:endParaRPr>
          </a:p>
        </p:txBody>
      </p:sp>
      <p:sp>
        <p:nvSpPr>
          <p:cNvPr id="106" name="PlaceHolder 34"/>
          <p:cNvSpPr>
            <a:spLocks noGrp="1"/>
          </p:cNvSpPr>
          <p:nvPr>
            <p:ph type="body"/>
          </p:nvPr>
        </p:nvSpPr>
        <p:spPr>
          <a:xfrm>
            <a:off x="1734840" y="2713320"/>
            <a:ext cx="5681520" cy="2023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07" name="PlaceHolder 35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8" name="PlaceHolder 36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9" name="PlaceHolder 37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40C609D-9E42-40FB-899B-42E266A61153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3"/>
    <p:sldLayoutId id="2147483663" r:id="rId34"/>
    <p:sldLayoutId id="2147483664" r:id="rId35"/>
    <p:sldLayoutId id="2147483665" r:id="rId36"/>
    <p:sldLayoutId id="2147483666" r:id="rId37"/>
    <p:sldLayoutId id="2147483667" r:id="rId38"/>
    <p:sldLayoutId id="2147483668" r:id="rId39"/>
    <p:sldLayoutId id="2147483669" r:id="rId40"/>
    <p:sldLayoutId id="2147483670" r:id="rId41"/>
    <p:sldLayoutId id="2147483671" r:id="rId42"/>
    <p:sldLayoutId id="2147483672" r:id="rId43"/>
    <p:sldLayoutId id="2147483673" r:id="rId4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962840" y="152280"/>
            <a:ext cx="360" cy="1523520"/>
          </a:xfrm>
          <a:custGeom>
            <a:avLst/>
            <a:gdLst/>
            <a:ahLst/>
            <a:rect l="l" t="t" r="r" b="b"/>
            <a:pathLst>
              <a:path w="0"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8153280" y="152280"/>
            <a:ext cx="119160" cy="119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8321040" y="152280"/>
            <a:ext cx="117720" cy="119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8488800" y="152280"/>
            <a:ext cx="117720" cy="1191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8153280" y="320040"/>
            <a:ext cx="119160" cy="117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8321040" y="320040"/>
            <a:ext cx="117720" cy="117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8488800" y="320040"/>
            <a:ext cx="117720" cy="117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8"/>
          <p:cNvSpPr/>
          <p:nvPr/>
        </p:nvSpPr>
        <p:spPr>
          <a:xfrm>
            <a:off x="8657640" y="320040"/>
            <a:ext cx="117720" cy="1177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9"/>
          <p:cNvSpPr/>
          <p:nvPr/>
        </p:nvSpPr>
        <p:spPr>
          <a:xfrm>
            <a:off x="8153280" y="487800"/>
            <a:ext cx="119160" cy="1177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0"/>
          <p:cNvSpPr/>
          <p:nvPr/>
        </p:nvSpPr>
        <p:spPr>
          <a:xfrm>
            <a:off x="8321040" y="487800"/>
            <a:ext cx="117720" cy="1177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"/>
          <p:cNvSpPr/>
          <p:nvPr/>
        </p:nvSpPr>
        <p:spPr>
          <a:xfrm>
            <a:off x="8488800" y="487800"/>
            <a:ext cx="117720" cy="1177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2"/>
          <p:cNvSpPr/>
          <p:nvPr/>
        </p:nvSpPr>
        <p:spPr>
          <a:xfrm>
            <a:off x="8657640" y="487800"/>
            <a:ext cx="117720" cy="1177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3"/>
          <p:cNvSpPr/>
          <p:nvPr/>
        </p:nvSpPr>
        <p:spPr>
          <a:xfrm>
            <a:off x="8825400" y="487800"/>
            <a:ext cx="119160" cy="11772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4"/>
          <p:cNvSpPr/>
          <p:nvPr/>
        </p:nvSpPr>
        <p:spPr>
          <a:xfrm>
            <a:off x="8153280" y="655200"/>
            <a:ext cx="119160" cy="1202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5"/>
          <p:cNvSpPr/>
          <p:nvPr/>
        </p:nvSpPr>
        <p:spPr>
          <a:xfrm>
            <a:off x="8488800" y="655200"/>
            <a:ext cx="117720" cy="12024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"/>
          <p:cNvSpPr/>
          <p:nvPr/>
        </p:nvSpPr>
        <p:spPr>
          <a:xfrm>
            <a:off x="8321040" y="655200"/>
            <a:ext cx="117720" cy="12024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7"/>
          <p:cNvSpPr/>
          <p:nvPr/>
        </p:nvSpPr>
        <p:spPr>
          <a:xfrm>
            <a:off x="8657640" y="655200"/>
            <a:ext cx="117720" cy="12024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8"/>
          <p:cNvSpPr/>
          <p:nvPr/>
        </p:nvSpPr>
        <p:spPr>
          <a:xfrm>
            <a:off x="8153280" y="824400"/>
            <a:ext cx="119160" cy="11916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9"/>
          <p:cNvSpPr/>
          <p:nvPr/>
        </p:nvSpPr>
        <p:spPr>
          <a:xfrm>
            <a:off x="8321040" y="824400"/>
            <a:ext cx="117720" cy="11916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0"/>
          <p:cNvSpPr/>
          <p:nvPr/>
        </p:nvSpPr>
        <p:spPr>
          <a:xfrm>
            <a:off x="8488800" y="824400"/>
            <a:ext cx="117720" cy="11916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1"/>
          <p:cNvSpPr/>
          <p:nvPr/>
        </p:nvSpPr>
        <p:spPr>
          <a:xfrm>
            <a:off x="8657640" y="824400"/>
            <a:ext cx="117720" cy="11916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2"/>
          <p:cNvSpPr/>
          <p:nvPr/>
        </p:nvSpPr>
        <p:spPr>
          <a:xfrm>
            <a:off x="8825400" y="824400"/>
            <a:ext cx="119160" cy="11916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3"/>
          <p:cNvSpPr/>
          <p:nvPr/>
        </p:nvSpPr>
        <p:spPr>
          <a:xfrm>
            <a:off x="8153280" y="991800"/>
            <a:ext cx="119160" cy="11772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4"/>
          <p:cNvSpPr/>
          <p:nvPr/>
        </p:nvSpPr>
        <p:spPr>
          <a:xfrm>
            <a:off x="8321040" y="991800"/>
            <a:ext cx="117720" cy="11772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5"/>
          <p:cNvSpPr/>
          <p:nvPr/>
        </p:nvSpPr>
        <p:spPr>
          <a:xfrm>
            <a:off x="8488800" y="991800"/>
            <a:ext cx="117720" cy="11772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6"/>
          <p:cNvSpPr/>
          <p:nvPr/>
        </p:nvSpPr>
        <p:spPr>
          <a:xfrm>
            <a:off x="8657640" y="991800"/>
            <a:ext cx="117720" cy="11772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7"/>
          <p:cNvSpPr/>
          <p:nvPr/>
        </p:nvSpPr>
        <p:spPr>
          <a:xfrm>
            <a:off x="8153280" y="1159560"/>
            <a:ext cx="119160" cy="117720"/>
          </a:xfrm>
          <a:prstGeom prst="rect">
            <a:avLst/>
          </a:prstGeom>
          <a:blipFill rotWithShape="0">
            <a:blip r:embed="rId2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8"/>
          <p:cNvSpPr/>
          <p:nvPr/>
        </p:nvSpPr>
        <p:spPr>
          <a:xfrm>
            <a:off x="8321040" y="1159560"/>
            <a:ext cx="117720" cy="117720"/>
          </a:xfrm>
          <a:prstGeom prst="rect">
            <a:avLst/>
          </a:prstGeom>
          <a:blipFill rotWithShape="0">
            <a:blip r:embed="rId2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9"/>
          <p:cNvSpPr/>
          <p:nvPr/>
        </p:nvSpPr>
        <p:spPr>
          <a:xfrm>
            <a:off x="8488800" y="1159560"/>
            <a:ext cx="117720" cy="117720"/>
          </a:xfrm>
          <a:prstGeom prst="rect">
            <a:avLst/>
          </a:prstGeom>
          <a:blipFill rotWithShape="0">
            <a:blip r:embed="rId2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0"/>
          <p:cNvSpPr/>
          <p:nvPr/>
        </p:nvSpPr>
        <p:spPr>
          <a:xfrm>
            <a:off x="8657640" y="1159560"/>
            <a:ext cx="117720" cy="117720"/>
          </a:xfrm>
          <a:prstGeom prst="rect">
            <a:avLst/>
          </a:prstGeom>
          <a:blipFill rotWithShape="0">
            <a:blip r:embed="rId3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1"/>
          <p:cNvSpPr/>
          <p:nvPr/>
        </p:nvSpPr>
        <p:spPr>
          <a:xfrm>
            <a:off x="8657640" y="1328400"/>
            <a:ext cx="117720" cy="119160"/>
          </a:xfrm>
          <a:prstGeom prst="rect">
            <a:avLst/>
          </a:prstGeom>
          <a:blipFill rotWithShape="0">
            <a:blip r:embed="rId3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2"/>
          <p:cNvSpPr/>
          <p:nvPr/>
        </p:nvSpPr>
        <p:spPr>
          <a:xfrm>
            <a:off x="8321040" y="1328400"/>
            <a:ext cx="117720" cy="119160"/>
          </a:xfrm>
          <a:prstGeom prst="rect">
            <a:avLst/>
          </a:prstGeom>
          <a:blipFill rotWithShape="0">
            <a:blip r:embed="rId3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PlaceHolder 3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9" name="PlaceHolder 3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80" name="PlaceHolder 35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05E1C64-ABE7-442B-B9B0-377364B2D28C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81" name="PlaceHolder 3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82" name="PlaceHolder 3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3"/>
    <p:sldLayoutId id="2147483676" r:id="rId34"/>
    <p:sldLayoutId id="2147483677" r:id="rId35"/>
    <p:sldLayoutId id="2147483678" r:id="rId36"/>
    <p:sldLayoutId id="2147483679" r:id="rId37"/>
    <p:sldLayoutId id="2147483680" r:id="rId38"/>
    <p:sldLayoutId id="2147483681" r:id="rId39"/>
    <p:sldLayoutId id="2147483682" r:id="rId40"/>
    <p:sldLayoutId id="2147483683" r:id="rId41"/>
    <p:sldLayoutId id="2147483684" r:id="rId42"/>
    <p:sldLayoutId id="2147483685" r:id="rId43"/>
    <p:sldLayoutId id="2147483686" r:id="rId4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962840" y="152280"/>
            <a:ext cx="360" cy="1523520"/>
          </a:xfrm>
          <a:custGeom>
            <a:avLst/>
            <a:gdLst/>
            <a:ahLst/>
            <a:rect l="l" t="t" r="r" b="b"/>
            <a:pathLst>
              <a:path w="0"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8153280" y="152280"/>
            <a:ext cx="119160" cy="119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8321040" y="152280"/>
            <a:ext cx="117720" cy="119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8488800" y="152280"/>
            <a:ext cx="117720" cy="1191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>
            <a:off x="8153280" y="320040"/>
            <a:ext cx="119160" cy="117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"/>
          <p:cNvSpPr/>
          <p:nvPr/>
        </p:nvSpPr>
        <p:spPr>
          <a:xfrm>
            <a:off x="8321040" y="320040"/>
            <a:ext cx="117720" cy="117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7"/>
          <p:cNvSpPr/>
          <p:nvPr/>
        </p:nvSpPr>
        <p:spPr>
          <a:xfrm>
            <a:off x="8488800" y="320040"/>
            <a:ext cx="117720" cy="117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8657640" y="320040"/>
            <a:ext cx="117720" cy="1177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9"/>
          <p:cNvSpPr/>
          <p:nvPr/>
        </p:nvSpPr>
        <p:spPr>
          <a:xfrm>
            <a:off x="8153280" y="487800"/>
            <a:ext cx="119160" cy="1177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0"/>
          <p:cNvSpPr/>
          <p:nvPr/>
        </p:nvSpPr>
        <p:spPr>
          <a:xfrm>
            <a:off x="8321040" y="487800"/>
            <a:ext cx="117720" cy="1177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1"/>
          <p:cNvSpPr/>
          <p:nvPr/>
        </p:nvSpPr>
        <p:spPr>
          <a:xfrm>
            <a:off x="8488800" y="487800"/>
            <a:ext cx="117720" cy="1177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2"/>
          <p:cNvSpPr/>
          <p:nvPr/>
        </p:nvSpPr>
        <p:spPr>
          <a:xfrm>
            <a:off x="8657640" y="487800"/>
            <a:ext cx="117720" cy="1177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3"/>
          <p:cNvSpPr/>
          <p:nvPr/>
        </p:nvSpPr>
        <p:spPr>
          <a:xfrm>
            <a:off x="8825400" y="487800"/>
            <a:ext cx="119160" cy="11772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4"/>
          <p:cNvSpPr/>
          <p:nvPr/>
        </p:nvSpPr>
        <p:spPr>
          <a:xfrm>
            <a:off x="8153280" y="655200"/>
            <a:ext cx="119160" cy="1202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5"/>
          <p:cNvSpPr/>
          <p:nvPr/>
        </p:nvSpPr>
        <p:spPr>
          <a:xfrm>
            <a:off x="8488800" y="655200"/>
            <a:ext cx="117720" cy="12024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6"/>
          <p:cNvSpPr/>
          <p:nvPr/>
        </p:nvSpPr>
        <p:spPr>
          <a:xfrm>
            <a:off x="8321040" y="655200"/>
            <a:ext cx="117720" cy="12024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7"/>
          <p:cNvSpPr/>
          <p:nvPr/>
        </p:nvSpPr>
        <p:spPr>
          <a:xfrm>
            <a:off x="8657640" y="655200"/>
            <a:ext cx="117720" cy="12024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8"/>
          <p:cNvSpPr/>
          <p:nvPr/>
        </p:nvSpPr>
        <p:spPr>
          <a:xfrm>
            <a:off x="8153280" y="824400"/>
            <a:ext cx="119160" cy="11916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9"/>
          <p:cNvSpPr/>
          <p:nvPr/>
        </p:nvSpPr>
        <p:spPr>
          <a:xfrm>
            <a:off x="8321040" y="824400"/>
            <a:ext cx="117720" cy="11916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0"/>
          <p:cNvSpPr/>
          <p:nvPr/>
        </p:nvSpPr>
        <p:spPr>
          <a:xfrm>
            <a:off x="8488800" y="824400"/>
            <a:ext cx="117720" cy="11916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1"/>
          <p:cNvSpPr/>
          <p:nvPr/>
        </p:nvSpPr>
        <p:spPr>
          <a:xfrm>
            <a:off x="8657640" y="824400"/>
            <a:ext cx="117720" cy="11916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2"/>
          <p:cNvSpPr/>
          <p:nvPr/>
        </p:nvSpPr>
        <p:spPr>
          <a:xfrm>
            <a:off x="8825400" y="824400"/>
            <a:ext cx="119160" cy="11916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3"/>
          <p:cNvSpPr/>
          <p:nvPr/>
        </p:nvSpPr>
        <p:spPr>
          <a:xfrm>
            <a:off x="8153280" y="991800"/>
            <a:ext cx="119160" cy="11772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4"/>
          <p:cNvSpPr/>
          <p:nvPr/>
        </p:nvSpPr>
        <p:spPr>
          <a:xfrm>
            <a:off x="8321040" y="991800"/>
            <a:ext cx="117720" cy="11772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5"/>
          <p:cNvSpPr/>
          <p:nvPr/>
        </p:nvSpPr>
        <p:spPr>
          <a:xfrm>
            <a:off x="8488800" y="991800"/>
            <a:ext cx="117720" cy="11772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6"/>
          <p:cNvSpPr/>
          <p:nvPr/>
        </p:nvSpPr>
        <p:spPr>
          <a:xfrm>
            <a:off x="8657640" y="991800"/>
            <a:ext cx="117720" cy="11772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7"/>
          <p:cNvSpPr/>
          <p:nvPr/>
        </p:nvSpPr>
        <p:spPr>
          <a:xfrm>
            <a:off x="8153280" y="1159560"/>
            <a:ext cx="119160" cy="117720"/>
          </a:xfrm>
          <a:prstGeom prst="rect">
            <a:avLst/>
          </a:prstGeom>
          <a:blipFill rotWithShape="0">
            <a:blip r:embed="rId2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8"/>
          <p:cNvSpPr/>
          <p:nvPr/>
        </p:nvSpPr>
        <p:spPr>
          <a:xfrm>
            <a:off x="8321040" y="1159560"/>
            <a:ext cx="117720" cy="117720"/>
          </a:xfrm>
          <a:prstGeom prst="rect">
            <a:avLst/>
          </a:prstGeom>
          <a:blipFill rotWithShape="0">
            <a:blip r:embed="rId2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9"/>
          <p:cNvSpPr/>
          <p:nvPr/>
        </p:nvSpPr>
        <p:spPr>
          <a:xfrm>
            <a:off x="8488800" y="1159560"/>
            <a:ext cx="117720" cy="117720"/>
          </a:xfrm>
          <a:prstGeom prst="rect">
            <a:avLst/>
          </a:prstGeom>
          <a:blipFill rotWithShape="0">
            <a:blip r:embed="rId2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0"/>
          <p:cNvSpPr/>
          <p:nvPr/>
        </p:nvSpPr>
        <p:spPr>
          <a:xfrm>
            <a:off x="8657640" y="1159560"/>
            <a:ext cx="117720" cy="117720"/>
          </a:xfrm>
          <a:prstGeom prst="rect">
            <a:avLst/>
          </a:prstGeom>
          <a:blipFill rotWithShape="0">
            <a:blip r:embed="rId3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1"/>
          <p:cNvSpPr/>
          <p:nvPr/>
        </p:nvSpPr>
        <p:spPr>
          <a:xfrm>
            <a:off x="8657640" y="1328400"/>
            <a:ext cx="117720" cy="119160"/>
          </a:xfrm>
          <a:prstGeom prst="rect">
            <a:avLst/>
          </a:prstGeom>
          <a:blipFill rotWithShape="0">
            <a:blip r:embed="rId3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2"/>
          <p:cNvSpPr/>
          <p:nvPr/>
        </p:nvSpPr>
        <p:spPr>
          <a:xfrm>
            <a:off x="8321040" y="1328400"/>
            <a:ext cx="117720" cy="119160"/>
          </a:xfrm>
          <a:prstGeom prst="rect">
            <a:avLst/>
          </a:prstGeom>
          <a:blipFill rotWithShape="0">
            <a:blip r:embed="rId3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33"/>
          <p:cNvSpPr>
            <a:spLocks noGrp="1"/>
          </p:cNvSpPr>
          <p:nvPr>
            <p:ph type="title"/>
          </p:nvPr>
        </p:nvSpPr>
        <p:spPr>
          <a:xfrm>
            <a:off x="510480" y="1706760"/>
            <a:ext cx="8122680" cy="114516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3900" spc="-1" strike="noStrike">
                <a:latin typeface="Calibri"/>
              </a:rPr>
              <a:t>Click to edit the title text format</a:t>
            </a:r>
            <a:endParaRPr b="0" lang="en-IN" sz="3900" spc="-1" strike="noStrike">
              <a:latin typeface="Calibri"/>
            </a:endParaRPr>
          </a:p>
        </p:txBody>
      </p:sp>
      <p:sp>
        <p:nvSpPr>
          <p:cNvPr id="252" name="PlaceHolder 34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53" name="PlaceHolder 35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54" name="PlaceHolder 36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6B39263F-4169-46D9-A544-8142156BB9F8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55" name="PlaceHolder 3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696" r:id="rId41"/>
    <p:sldLayoutId id="2147483697" r:id="rId42"/>
    <p:sldLayoutId id="2147483698" r:id="rId43"/>
    <p:sldLayoutId id="2147483699" r:id="rId4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5.png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138.png"/><Relationship Id="rId15" Type="http://schemas.openxmlformats.org/officeDocument/2006/relationships/image" Target="../media/image139.png"/><Relationship Id="rId16" Type="http://schemas.openxmlformats.org/officeDocument/2006/relationships/image" Target="../media/image140.png"/><Relationship Id="rId17" Type="http://schemas.openxmlformats.org/officeDocument/2006/relationships/image" Target="../media/image141.png"/><Relationship Id="rId18" Type="http://schemas.openxmlformats.org/officeDocument/2006/relationships/image" Target="../media/image142.png"/><Relationship Id="rId19" Type="http://schemas.openxmlformats.org/officeDocument/2006/relationships/image" Target="../media/image143.png"/><Relationship Id="rId20" Type="http://schemas.openxmlformats.org/officeDocument/2006/relationships/image" Target="../media/image144.png"/><Relationship Id="rId21" Type="http://schemas.openxmlformats.org/officeDocument/2006/relationships/image" Target="../media/image145.png"/><Relationship Id="rId22" Type="http://schemas.openxmlformats.org/officeDocument/2006/relationships/image" Target="../media/image146.png"/><Relationship Id="rId23" Type="http://schemas.openxmlformats.org/officeDocument/2006/relationships/image" Target="../media/image147.png"/><Relationship Id="rId24" Type="http://schemas.openxmlformats.org/officeDocument/2006/relationships/image" Target="../media/image148.png"/><Relationship Id="rId25" Type="http://schemas.openxmlformats.org/officeDocument/2006/relationships/image" Target="../media/image149.png"/><Relationship Id="rId26" Type="http://schemas.openxmlformats.org/officeDocument/2006/relationships/image" Target="../media/image150.png"/><Relationship Id="rId27" Type="http://schemas.openxmlformats.org/officeDocument/2006/relationships/image" Target="../media/image151.png"/><Relationship Id="rId28" Type="http://schemas.openxmlformats.org/officeDocument/2006/relationships/image" Target="../media/image152.png"/><Relationship Id="rId29" Type="http://schemas.openxmlformats.org/officeDocument/2006/relationships/image" Target="../media/image153.png"/><Relationship Id="rId30" Type="http://schemas.openxmlformats.org/officeDocument/2006/relationships/image" Target="../media/image154.png"/><Relationship Id="rId31" Type="http://schemas.openxmlformats.org/officeDocument/2006/relationships/image" Target="../media/image155.png"/><Relationship Id="rId3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2.png"/><Relationship Id="rId2" Type="http://schemas.openxmlformats.org/officeDocument/2006/relationships/image" Target="../media/image193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4.png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en.wikipedia.org/wiki/Statistical_classification" TargetMode="External"/><Relationship Id="rId2" Type="http://schemas.openxmlformats.org/officeDocument/2006/relationships/hyperlink" Target="http://en.wikipedia.org/wiki/Partition_of_a_set" TargetMode="External"/><Relationship Id="rId3" Type="http://schemas.openxmlformats.org/officeDocument/2006/relationships/hyperlink" Target="http://en.wikipedia.org/wiki/Partition_of_a_set" TargetMode="External"/><Relationship Id="rId4" Type="http://schemas.openxmlformats.org/officeDocument/2006/relationships/hyperlink" Target="http://en.wikipedia.org/wiki/Data_set" TargetMode="External"/><Relationship Id="rId5" Type="http://schemas.openxmlformats.org/officeDocument/2006/relationships/hyperlink" Target="http://en.wikipedia.org/wiki/Data_set" TargetMode="External"/><Relationship Id="rId6" Type="http://schemas.openxmlformats.org/officeDocument/2006/relationships/hyperlink" Target="http://en.wikipedia.org/wiki/Subset" TargetMode="External"/><Relationship Id="rId7" Type="http://schemas.openxmlformats.org/officeDocument/2006/relationships/hyperlink" Target="http://en.wikipedia.org/wiki/Metric_(mathematics)" TargetMode="External"/><Relationship Id="rId8" Type="http://schemas.openxmlformats.org/officeDocument/2006/relationships/hyperlink" Target="http://en.wikipedia.org/wiki/Metric_(mathematics)" TargetMode="External"/><Relationship Id="rId9" Type="http://schemas.openxmlformats.org/officeDocument/2006/relationships/hyperlink" Target="http://en.wikipedia.org/wiki/Metric_(mathematics)" TargetMode="External"/><Relationship Id="rId10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en.wikipedia.org/wiki/Euclidean_distance" TargetMode="External"/><Relationship Id="rId2" Type="http://schemas.openxmlformats.org/officeDocument/2006/relationships/hyperlink" Target="http://en.wikipedia.org/wiki/Euclidean_distance" TargetMode="External"/><Relationship Id="rId3" Type="http://schemas.openxmlformats.org/officeDocument/2006/relationships/hyperlink" Target="http://en.wikipedia.org/wiki/Euclidean_distance" TargetMode="External"/><Relationship Id="rId4" Type="http://schemas.openxmlformats.org/officeDocument/2006/relationships/hyperlink" Target="http://en.wikipedia.org/wiki/Manhattan_distance" TargetMode="External"/><Relationship Id="rId5" Type="http://schemas.openxmlformats.org/officeDocument/2006/relationships/hyperlink" Target="http://en.wikipedia.org/wiki/Manhattan_distance" TargetMode="External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en.wikipedia.org/wiki/Data_clustering" TargetMode="External"/><Relationship Id="rId2" Type="http://schemas.openxmlformats.org/officeDocument/2006/relationships/hyperlink" Target="http://en.wikipedia.org/wiki/Partition_of_a_set" TargetMode="External"/><Relationship Id="rId3" Type="http://schemas.openxmlformats.org/officeDocument/2006/relationships/hyperlink" Target="http://en.wikipedia.org/wiki/Expectation-maximization_algorithm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0.png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Relationship Id="rId13" Type="http://schemas.openxmlformats.org/officeDocument/2006/relationships/image" Target="../media/image172.png"/><Relationship Id="rId14" Type="http://schemas.openxmlformats.org/officeDocument/2006/relationships/image" Target="../media/image173.png"/><Relationship Id="rId15" Type="http://schemas.openxmlformats.org/officeDocument/2006/relationships/image" Target="../media/image174.png"/><Relationship Id="rId16" Type="http://schemas.openxmlformats.org/officeDocument/2006/relationships/image" Target="../media/image175.png"/><Relationship Id="rId17" Type="http://schemas.openxmlformats.org/officeDocument/2006/relationships/image" Target="../media/image176.png"/><Relationship Id="rId18" Type="http://schemas.openxmlformats.org/officeDocument/2006/relationships/image" Target="../media/image177.png"/><Relationship Id="rId19" Type="http://schemas.openxmlformats.org/officeDocument/2006/relationships/image" Target="../media/image178.png"/><Relationship Id="rId20" Type="http://schemas.openxmlformats.org/officeDocument/2006/relationships/image" Target="../media/image179.png"/><Relationship Id="rId21" Type="http://schemas.openxmlformats.org/officeDocument/2006/relationships/image" Target="../media/image180.png"/><Relationship Id="rId22" Type="http://schemas.openxmlformats.org/officeDocument/2006/relationships/image" Target="../media/image181.png"/><Relationship Id="rId23" Type="http://schemas.openxmlformats.org/officeDocument/2006/relationships/image" Target="../media/image182.png"/><Relationship Id="rId24" Type="http://schemas.openxmlformats.org/officeDocument/2006/relationships/image" Target="../media/image183.png"/><Relationship Id="rId25" Type="http://schemas.openxmlformats.org/officeDocument/2006/relationships/image" Target="../media/image184.png"/><Relationship Id="rId26" Type="http://schemas.openxmlformats.org/officeDocument/2006/relationships/image" Target="../media/image185.png"/><Relationship Id="rId27" Type="http://schemas.openxmlformats.org/officeDocument/2006/relationships/image" Target="../media/image186.png"/><Relationship Id="rId28" Type="http://schemas.openxmlformats.org/officeDocument/2006/relationships/image" Target="../media/image187.png"/><Relationship Id="rId29" Type="http://schemas.openxmlformats.org/officeDocument/2006/relationships/image" Target="../media/image188.png"/><Relationship Id="rId30" Type="http://schemas.openxmlformats.org/officeDocument/2006/relationships/image" Target="../media/image189.png"/><Relationship Id="rId31" Type="http://schemas.openxmlformats.org/officeDocument/2006/relationships/image" Target="../media/image190.png"/><Relationship Id="rId32" Type="http://schemas.openxmlformats.org/officeDocument/2006/relationships/image" Target="../media/image191.png"/><Relationship Id="rId3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7315200" y="1066680"/>
            <a:ext cx="360" cy="4495320"/>
          </a:xfrm>
          <a:custGeom>
            <a:avLst/>
            <a:gdLst/>
            <a:ahLst/>
            <a:rect l="l" t="t" r="r" b="b"/>
            <a:pathLst>
              <a:path w="0"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2"/>
          <p:cNvSpPr/>
          <p:nvPr/>
        </p:nvSpPr>
        <p:spPr>
          <a:xfrm>
            <a:off x="7493040" y="2991960"/>
            <a:ext cx="200160" cy="201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7776360" y="2991960"/>
            <a:ext cx="201600" cy="201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8060760" y="2991960"/>
            <a:ext cx="201600" cy="2016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"/>
          <p:cNvSpPr/>
          <p:nvPr/>
        </p:nvSpPr>
        <p:spPr>
          <a:xfrm>
            <a:off x="7493040" y="3276720"/>
            <a:ext cx="200160" cy="201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6"/>
          <p:cNvSpPr/>
          <p:nvPr/>
        </p:nvSpPr>
        <p:spPr>
          <a:xfrm>
            <a:off x="7776360" y="3276720"/>
            <a:ext cx="201600" cy="2016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7"/>
          <p:cNvSpPr/>
          <p:nvPr/>
        </p:nvSpPr>
        <p:spPr>
          <a:xfrm>
            <a:off x="8060760" y="3276720"/>
            <a:ext cx="201600" cy="201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8345160" y="3276720"/>
            <a:ext cx="200160" cy="2016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9"/>
          <p:cNvSpPr/>
          <p:nvPr/>
        </p:nvSpPr>
        <p:spPr>
          <a:xfrm>
            <a:off x="7493040" y="3561120"/>
            <a:ext cx="200160" cy="20016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0"/>
          <p:cNvSpPr/>
          <p:nvPr/>
        </p:nvSpPr>
        <p:spPr>
          <a:xfrm>
            <a:off x="7776360" y="3561120"/>
            <a:ext cx="201600" cy="20016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1"/>
          <p:cNvSpPr/>
          <p:nvPr/>
        </p:nvSpPr>
        <p:spPr>
          <a:xfrm>
            <a:off x="8060760" y="3561120"/>
            <a:ext cx="201600" cy="20016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2"/>
          <p:cNvSpPr/>
          <p:nvPr/>
        </p:nvSpPr>
        <p:spPr>
          <a:xfrm>
            <a:off x="8629560" y="3561120"/>
            <a:ext cx="200160" cy="20016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3"/>
          <p:cNvSpPr/>
          <p:nvPr/>
        </p:nvSpPr>
        <p:spPr>
          <a:xfrm>
            <a:off x="8345160" y="3561120"/>
            <a:ext cx="200160" cy="20016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4"/>
          <p:cNvSpPr/>
          <p:nvPr/>
        </p:nvSpPr>
        <p:spPr>
          <a:xfrm>
            <a:off x="7493040" y="3843000"/>
            <a:ext cx="200160" cy="20268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5"/>
          <p:cNvSpPr/>
          <p:nvPr/>
        </p:nvSpPr>
        <p:spPr>
          <a:xfrm>
            <a:off x="7776360" y="3843000"/>
            <a:ext cx="201600" cy="20268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6"/>
          <p:cNvSpPr/>
          <p:nvPr/>
        </p:nvSpPr>
        <p:spPr>
          <a:xfrm>
            <a:off x="8060760" y="3843000"/>
            <a:ext cx="201600" cy="20268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7"/>
          <p:cNvSpPr/>
          <p:nvPr/>
        </p:nvSpPr>
        <p:spPr>
          <a:xfrm>
            <a:off x="8345160" y="3843000"/>
            <a:ext cx="200160" cy="20268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8"/>
          <p:cNvSpPr/>
          <p:nvPr/>
        </p:nvSpPr>
        <p:spPr>
          <a:xfrm>
            <a:off x="7493040" y="4127400"/>
            <a:ext cx="200160" cy="20268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9"/>
          <p:cNvSpPr/>
          <p:nvPr/>
        </p:nvSpPr>
        <p:spPr>
          <a:xfrm>
            <a:off x="7776360" y="4127400"/>
            <a:ext cx="201600" cy="20268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0"/>
          <p:cNvSpPr/>
          <p:nvPr/>
        </p:nvSpPr>
        <p:spPr>
          <a:xfrm>
            <a:off x="8060760" y="4127400"/>
            <a:ext cx="201600" cy="20268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1"/>
          <p:cNvSpPr/>
          <p:nvPr/>
        </p:nvSpPr>
        <p:spPr>
          <a:xfrm>
            <a:off x="8345160" y="4127400"/>
            <a:ext cx="200160" cy="20268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2"/>
          <p:cNvSpPr/>
          <p:nvPr/>
        </p:nvSpPr>
        <p:spPr>
          <a:xfrm>
            <a:off x="8629560" y="4127400"/>
            <a:ext cx="200160" cy="20268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3"/>
          <p:cNvSpPr/>
          <p:nvPr/>
        </p:nvSpPr>
        <p:spPr>
          <a:xfrm>
            <a:off x="7493040" y="4411800"/>
            <a:ext cx="200160" cy="20160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4"/>
          <p:cNvSpPr/>
          <p:nvPr/>
        </p:nvSpPr>
        <p:spPr>
          <a:xfrm>
            <a:off x="7776360" y="4411800"/>
            <a:ext cx="201600" cy="20160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5"/>
          <p:cNvSpPr/>
          <p:nvPr/>
        </p:nvSpPr>
        <p:spPr>
          <a:xfrm>
            <a:off x="8060760" y="4411800"/>
            <a:ext cx="201600" cy="20160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6"/>
          <p:cNvSpPr/>
          <p:nvPr/>
        </p:nvSpPr>
        <p:spPr>
          <a:xfrm>
            <a:off x="8345160" y="4411800"/>
            <a:ext cx="200160" cy="20160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7"/>
          <p:cNvSpPr/>
          <p:nvPr/>
        </p:nvSpPr>
        <p:spPr>
          <a:xfrm>
            <a:off x="7493040" y="4696560"/>
            <a:ext cx="200160" cy="20016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8"/>
          <p:cNvSpPr/>
          <p:nvPr/>
        </p:nvSpPr>
        <p:spPr>
          <a:xfrm>
            <a:off x="7776360" y="4696560"/>
            <a:ext cx="201600" cy="200160"/>
          </a:xfrm>
          <a:prstGeom prst="rect">
            <a:avLst/>
          </a:prstGeom>
          <a:blipFill rotWithShape="0">
            <a:blip r:embed="rId2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9"/>
          <p:cNvSpPr/>
          <p:nvPr/>
        </p:nvSpPr>
        <p:spPr>
          <a:xfrm>
            <a:off x="8060760" y="4696560"/>
            <a:ext cx="201600" cy="200160"/>
          </a:xfrm>
          <a:prstGeom prst="rect">
            <a:avLst/>
          </a:prstGeom>
          <a:blipFill rotWithShape="0">
            <a:blip r:embed="rId2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0"/>
          <p:cNvSpPr/>
          <p:nvPr/>
        </p:nvSpPr>
        <p:spPr>
          <a:xfrm>
            <a:off x="8345160" y="4696560"/>
            <a:ext cx="200160" cy="200160"/>
          </a:xfrm>
          <a:prstGeom prst="rect">
            <a:avLst/>
          </a:prstGeom>
          <a:blipFill rotWithShape="0">
            <a:blip r:embed="rId2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1"/>
          <p:cNvSpPr/>
          <p:nvPr/>
        </p:nvSpPr>
        <p:spPr>
          <a:xfrm>
            <a:off x="7776360" y="4979520"/>
            <a:ext cx="201600" cy="201600"/>
          </a:xfrm>
          <a:prstGeom prst="rect">
            <a:avLst/>
          </a:prstGeom>
          <a:blipFill rotWithShape="0">
            <a:blip r:embed="rId3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2"/>
          <p:cNvSpPr/>
          <p:nvPr/>
        </p:nvSpPr>
        <p:spPr>
          <a:xfrm>
            <a:off x="8345160" y="4979520"/>
            <a:ext cx="200160" cy="201600"/>
          </a:xfrm>
          <a:prstGeom prst="rect">
            <a:avLst/>
          </a:prstGeom>
          <a:blipFill rotWithShape="0">
            <a:blip r:embed="rId3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3"/>
          <p:cNvSpPr/>
          <p:nvPr/>
        </p:nvSpPr>
        <p:spPr>
          <a:xfrm>
            <a:off x="304920" y="2819520"/>
            <a:ext cx="8229240" cy="360"/>
          </a:xfrm>
          <a:custGeom>
            <a:avLst/>
            <a:gdLst/>
            <a:ah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TextShape 34"/>
          <p:cNvSpPr txBox="1"/>
          <p:nvPr/>
        </p:nvSpPr>
        <p:spPr>
          <a:xfrm>
            <a:off x="671760" y="346680"/>
            <a:ext cx="6065280" cy="22075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 indent="863640">
              <a:lnSpc>
                <a:spcPct val="100000"/>
              </a:lnSpc>
              <a:spcBef>
                <a:spcPts val="99"/>
              </a:spcBef>
            </a:pPr>
            <a:r>
              <a:rPr b="1" lang="en-IN" sz="7200" spc="-4" strike="noStrike">
                <a:solidFill>
                  <a:srgbClr val="330066"/>
                </a:solidFill>
                <a:latin typeface="Times New Roman"/>
              </a:rPr>
              <a:t>K-MEANS  </a:t>
            </a:r>
            <a:r>
              <a:rPr b="1" lang="en-IN" sz="7200" spc="-9" strike="noStrike">
                <a:solidFill>
                  <a:srgbClr val="330066"/>
                </a:solidFill>
                <a:latin typeface="Times New Roman"/>
              </a:rPr>
              <a:t>CLUS</a:t>
            </a:r>
            <a:r>
              <a:rPr b="1" lang="en-IN" sz="7200" spc="-1" strike="noStrike">
                <a:solidFill>
                  <a:srgbClr val="330066"/>
                </a:solidFill>
                <a:latin typeface="Times New Roman"/>
              </a:rPr>
              <a:t>T</a:t>
            </a:r>
            <a:r>
              <a:rPr b="1" lang="en-IN" sz="7200" spc="-9" strike="noStrike">
                <a:solidFill>
                  <a:srgbClr val="330066"/>
                </a:solidFill>
                <a:latin typeface="Times New Roman"/>
              </a:rPr>
              <a:t>E</a:t>
            </a:r>
            <a:r>
              <a:rPr b="1" lang="en-IN" sz="7200" spc="-12" strike="noStrike">
                <a:solidFill>
                  <a:srgbClr val="330066"/>
                </a:solidFill>
                <a:latin typeface="Times New Roman"/>
              </a:rPr>
              <a:t>R</a:t>
            </a:r>
            <a:r>
              <a:rPr b="1" lang="en-IN" sz="7200" spc="-4" strike="noStrike">
                <a:solidFill>
                  <a:srgbClr val="330066"/>
                </a:solidFill>
                <a:latin typeface="Times New Roman"/>
              </a:rPr>
              <a:t>ING</a:t>
            </a:r>
            <a:endParaRPr b="0" lang="en-IN" sz="7200" spc="-1" strike="noStrike"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77400" y="199440"/>
            <a:ext cx="7845840" cy="18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Step</a:t>
            </a:r>
            <a:r>
              <a:rPr b="1" lang="en-IN" sz="2400" spc="-12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1" lang="en-IN" sz="2400" spc="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1</a:t>
            </a:r>
            <a:r>
              <a:rPr b="0" lang="en-IN" sz="2400" spc="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: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400" spc="-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Initialization</a:t>
            </a:r>
            <a:r>
              <a:rPr b="0" lang="en-IN" sz="2400" spc="-4" strike="noStrike">
                <a:latin typeface="Arial"/>
              </a:rPr>
              <a:t>: Randomly </a:t>
            </a:r>
            <a:r>
              <a:rPr b="0" lang="en-IN" sz="2400" spc="-1" strike="noStrike">
                <a:latin typeface="Arial"/>
              </a:rPr>
              <a:t>we </a:t>
            </a:r>
            <a:r>
              <a:rPr b="0" lang="en-IN" sz="2400" spc="-4" strike="noStrike">
                <a:latin typeface="Arial"/>
              </a:rPr>
              <a:t>choose following </a:t>
            </a:r>
            <a:r>
              <a:rPr b="0" lang="en-IN" sz="2400" spc="-1" strike="noStrike">
                <a:latin typeface="Arial"/>
              </a:rPr>
              <a:t>two </a:t>
            </a:r>
            <a:r>
              <a:rPr b="0" lang="en-IN" sz="2400" spc="-4" strike="noStrike">
                <a:latin typeface="Arial"/>
              </a:rPr>
              <a:t>centroids  </a:t>
            </a:r>
            <a:r>
              <a:rPr b="0" lang="en-IN" sz="2400" spc="-1" strike="noStrike">
                <a:latin typeface="Arial"/>
              </a:rPr>
              <a:t>(k=2) for two</a:t>
            </a:r>
            <a:r>
              <a:rPr b="0" lang="en-IN" sz="2400" spc="-4" strike="noStrike">
                <a:latin typeface="Arial"/>
              </a:rPr>
              <a:t> clusters.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In </a:t>
            </a:r>
            <a:r>
              <a:rPr b="0" lang="en-IN" sz="2400" spc="-4" strike="noStrike">
                <a:latin typeface="Arial"/>
              </a:rPr>
              <a:t>this case </a:t>
            </a:r>
            <a:r>
              <a:rPr b="0" lang="en-IN" sz="2400" spc="-1" strike="noStrike">
                <a:latin typeface="Arial"/>
              </a:rPr>
              <a:t>the 2 </a:t>
            </a:r>
            <a:r>
              <a:rPr b="0" lang="en-IN" sz="2400" spc="-4" strike="noStrike">
                <a:latin typeface="Arial"/>
              </a:rPr>
              <a:t>centroid are: m1=(1.0,1.0) </a:t>
            </a:r>
            <a:r>
              <a:rPr b="0" lang="en-IN" sz="2400" spc="-9" strike="noStrike">
                <a:latin typeface="Arial"/>
              </a:rPr>
              <a:t>and  </a:t>
            </a:r>
            <a:r>
              <a:rPr b="0" lang="en-IN" sz="2400" spc="-4" strike="noStrike">
                <a:latin typeface="Arial"/>
              </a:rPr>
              <a:t>m2=(5.0,7.0).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1338120" y="2184840"/>
            <a:ext cx="5500440" cy="2868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1143000" y="5181480"/>
            <a:ext cx="5866920" cy="1676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1"/>
          <p:cNvGrpSpPr/>
          <p:nvPr/>
        </p:nvGrpSpPr>
        <p:grpSpPr>
          <a:xfrm>
            <a:off x="0" y="0"/>
            <a:ext cx="9143640" cy="4705200"/>
            <a:chOff x="0" y="0"/>
            <a:chExt cx="9143640" cy="4705200"/>
          </a:xfrm>
        </p:grpSpPr>
        <p:sp>
          <p:nvSpPr>
            <p:cNvPr id="380" name="CustomShape 2"/>
            <p:cNvSpPr/>
            <p:nvPr/>
          </p:nvSpPr>
          <p:spPr>
            <a:xfrm>
              <a:off x="4876920" y="0"/>
              <a:ext cx="4266720" cy="4495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3"/>
            <p:cNvSpPr/>
            <p:nvPr/>
          </p:nvSpPr>
          <p:spPr>
            <a:xfrm>
              <a:off x="0" y="3200400"/>
              <a:ext cx="5028840" cy="685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4"/>
            <p:cNvSpPr/>
            <p:nvPr/>
          </p:nvSpPr>
          <p:spPr>
            <a:xfrm>
              <a:off x="0" y="3962520"/>
              <a:ext cx="5028840" cy="742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3" name="CustomShape 5"/>
          <p:cNvSpPr/>
          <p:nvPr/>
        </p:nvSpPr>
        <p:spPr>
          <a:xfrm>
            <a:off x="53280" y="398880"/>
            <a:ext cx="4584240" cy="21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/>
          <a:p>
            <a:pPr marL="38160">
              <a:lnSpc>
                <a:spcPct val="100000"/>
              </a:lnSpc>
              <a:spcBef>
                <a:spcPts val="530"/>
              </a:spcBef>
            </a:pPr>
            <a:r>
              <a:rPr b="1" lang="en-IN" sz="2600" spc="-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Step</a:t>
            </a:r>
            <a:r>
              <a:rPr b="1" lang="en-IN" sz="26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 2:</a:t>
            </a:r>
            <a:endParaRPr b="0" lang="en-IN" sz="2600" spc="-1" strike="noStrike">
              <a:latin typeface="Arial"/>
            </a:endParaRPr>
          </a:p>
          <a:p>
            <a:pPr marL="380880" indent="-342720">
              <a:lnSpc>
                <a:spcPts val="2911"/>
              </a:lnSpc>
              <a:spcBef>
                <a:spcPts val="700"/>
              </a:spcBef>
              <a:buClr>
                <a:srgbClr val="330066"/>
              </a:buClr>
              <a:buSzPct val="69000"/>
              <a:buFont typeface="UnDotum"/>
              <a:buChar char=""/>
            </a:pPr>
            <a:r>
              <a:rPr b="0" lang="en-IN" sz="2600" spc="-1" strike="noStrike">
                <a:latin typeface="Arial"/>
              </a:rPr>
              <a:t>Thus, </a:t>
            </a:r>
            <a:r>
              <a:rPr b="0" lang="en-IN" sz="2600" spc="-9" strike="noStrike">
                <a:latin typeface="Arial"/>
              </a:rPr>
              <a:t>we </a:t>
            </a:r>
            <a:r>
              <a:rPr b="0" lang="en-IN" sz="2600" spc="-1" strike="noStrike">
                <a:latin typeface="Arial"/>
              </a:rPr>
              <a:t>obtain </a:t>
            </a:r>
            <a:r>
              <a:rPr b="0" lang="en-IN" sz="2600" spc="-9" strike="noStrike">
                <a:latin typeface="Arial"/>
              </a:rPr>
              <a:t>two </a:t>
            </a:r>
            <a:r>
              <a:rPr b="0" lang="en-IN" sz="2600" spc="-4" strike="noStrike">
                <a:latin typeface="Arial"/>
              </a:rPr>
              <a:t>clusters  </a:t>
            </a:r>
            <a:r>
              <a:rPr b="0" lang="en-IN" sz="2600" spc="-1" strike="noStrike">
                <a:latin typeface="Arial"/>
              </a:rPr>
              <a:t>containing:</a:t>
            </a:r>
            <a:endParaRPr b="0" lang="en-IN" sz="2600" spc="-1" strike="noStrike">
              <a:latin typeface="Arial"/>
            </a:endParaRPr>
          </a:p>
          <a:p>
            <a:pPr marL="380880">
              <a:lnSpc>
                <a:spcPct val="100000"/>
              </a:lnSpc>
              <a:spcBef>
                <a:spcPts val="371"/>
              </a:spcBef>
            </a:pPr>
            <a:r>
              <a:rPr b="0" lang="en-IN" sz="2600" spc="-4" strike="noStrike">
                <a:latin typeface="Arial"/>
              </a:rPr>
              <a:t>{1,2,3} </a:t>
            </a:r>
            <a:r>
              <a:rPr b="0" lang="en-IN" sz="2600" spc="-1" strike="noStrike">
                <a:latin typeface="Arial"/>
              </a:rPr>
              <a:t>and</a:t>
            </a:r>
            <a:r>
              <a:rPr b="0" lang="en-IN" sz="2600" spc="-4" strike="noStrike">
                <a:latin typeface="Arial"/>
              </a:rPr>
              <a:t> {4,5,6,7}.</a:t>
            </a:r>
            <a:endParaRPr b="0" lang="en-IN" sz="2600" spc="-1" strike="noStrike">
              <a:latin typeface="Arial"/>
            </a:endParaRPr>
          </a:p>
          <a:p>
            <a:pPr marL="380880" indent="-342720">
              <a:lnSpc>
                <a:spcPct val="100000"/>
              </a:lnSpc>
              <a:spcBef>
                <a:spcPts val="439"/>
              </a:spcBef>
              <a:buClr>
                <a:srgbClr val="330066"/>
              </a:buClr>
              <a:buSzPct val="69000"/>
              <a:buFont typeface="UnDotum"/>
              <a:buChar char=""/>
            </a:pPr>
            <a:r>
              <a:rPr b="0" lang="en-IN" sz="2600" spc="-1" strike="noStrike">
                <a:latin typeface="Arial"/>
              </a:rPr>
              <a:t>Their new centroids</a:t>
            </a:r>
            <a:r>
              <a:rPr b="0" lang="en-IN" sz="2600" spc="-58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are: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84" name="CustomShape 6"/>
          <p:cNvSpPr/>
          <p:nvPr/>
        </p:nvSpPr>
        <p:spPr>
          <a:xfrm>
            <a:off x="4861800" y="5012640"/>
            <a:ext cx="4179960" cy="9651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7"/>
          <p:cNvSpPr/>
          <p:nvPr/>
        </p:nvSpPr>
        <p:spPr>
          <a:xfrm>
            <a:off x="280800" y="4844880"/>
            <a:ext cx="1215000" cy="2606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28080" y="567720"/>
            <a:ext cx="4386240" cy="56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63360" algn="just">
              <a:lnSpc>
                <a:spcPct val="100000"/>
              </a:lnSpc>
              <a:spcBef>
                <a:spcPts val="99"/>
              </a:spcBef>
            </a:pPr>
            <a:r>
              <a:rPr b="1" lang="en-IN" sz="26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Step</a:t>
            </a:r>
            <a:r>
              <a:rPr b="1" lang="en-IN" sz="2600" spc="-9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1" lang="en-IN" sz="26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3:</a:t>
            </a:r>
            <a:endParaRPr b="0" lang="en-IN" sz="2600" spc="-1" strike="noStrike">
              <a:latin typeface="Arial"/>
            </a:endParaRPr>
          </a:p>
          <a:p>
            <a:pPr marL="406440" indent="-342720" algn="just">
              <a:lnSpc>
                <a:spcPct val="83000"/>
              </a:lnSpc>
              <a:spcBef>
                <a:spcPts val="646"/>
              </a:spcBef>
              <a:buClr>
                <a:srgbClr val="330066"/>
              </a:buClr>
              <a:buSzPct val="69000"/>
              <a:buFont typeface="UnDotum"/>
              <a:buChar char=""/>
            </a:pPr>
            <a:r>
              <a:rPr b="0" lang="en-IN" sz="2600" spc="-4" strike="noStrike">
                <a:latin typeface="Arial"/>
              </a:rPr>
              <a:t>Now </a:t>
            </a:r>
            <a:r>
              <a:rPr b="0" lang="en-IN" sz="2600" spc="-1" strike="noStrike">
                <a:latin typeface="Arial"/>
              </a:rPr>
              <a:t>using these </a:t>
            </a:r>
            <a:r>
              <a:rPr b="0" lang="en-IN" sz="2600" spc="-4" strike="noStrike">
                <a:latin typeface="Arial"/>
              </a:rPr>
              <a:t>centroids  </a:t>
            </a:r>
            <a:r>
              <a:rPr b="0" lang="en-IN" sz="2600" spc="-9" strike="noStrike">
                <a:latin typeface="Arial"/>
              </a:rPr>
              <a:t>we </a:t>
            </a:r>
            <a:r>
              <a:rPr b="0" lang="en-IN" sz="2600" spc="-1" strike="noStrike">
                <a:latin typeface="Arial"/>
              </a:rPr>
              <a:t>compute </a:t>
            </a:r>
            <a:r>
              <a:rPr b="0" lang="en-IN" sz="2600" spc="-4" strike="noStrike">
                <a:latin typeface="Arial"/>
              </a:rPr>
              <a:t>the </a:t>
            </a:r>
            <a:r>
              <a:rPr b="0" lang="en-IN" sz="2600" spc="-1" strike="noStrike">
                <a:latin typeface="Arial"/>
              </a:rPr>
              <a:t>Euclidean  distance of each object,</a:t>
            </a:r>
            <a:r>
              <a:rPr b="0" lang="en-IN" sz="2600" spc="-97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as  </a:t>
            </a:r>
            <a:r>
              <a:rPr b="0" lang="en-IN" sz="2600" spc="-4" strike="noStrike">
                <a:latin typeface="Arial"/>
              </a:rPr>
              <a:t>shown in table.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b="0" lang="en-IN" sz="2600" spc="-1" strike="noStrike">
              <a:latin typeface="Arial"/>
            </a:endParaRPr>
          </a:p>
          <a:p>
            <a:pPr marL="406440" indent="-342720">
              <a:lnSpc>
                <a:spcPts val="2611"/>
              </a:lnSpc>
              <a:buClr>
                <a:srgbClr val="330066"/>
              </a:buClr>
              <a:buSzPct val="69000"/>
              <a:buFont typeface="UnDotum"/>
              <a:buChar char=""/>
            </a:pPr>
            <a:r>
              <a:rPr b="0" lang="en-IN" sz="2600" spc="-4" strike="noStrike">
                <a:latin typeface="Arial"/>
              </a:rPr>
              <a:t>Therefore, the </a:t>
            </a:r>
            <a:r>
              <a:rPr b="0" lang="en-IN" sz="2600" spc="-1" strike="noStrike">
                <a:latin typeface="Arial"/>
              </a:rPr>
              <a:t>new  </a:t>
            </a:r>
            <a:r>
              <a:rPr b="0" lang="en-IN" sz="2600" spc="-4" strike="noStrike">
                <a:latin typeface="Arial"/>
              </a:rPr>
              <a:t>clusters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are:</a:t>
            </a:r>
            <a:endParaRPr b="0" lang="en-IN" sz="2600" spc="-1" strike="noStrike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150"/>
              </a:spcBef>
            </a:pPr>
            <a:r>
              <a:rPr b="0" lang="en-IN" sz="2600" spc="-4" strike="noStrike">
                <a:latin typeface="Arial"/>
              </a:rPr>
              <a:t>{1,2} </a:t>
            </a:r>
            <a:r>
              <a:rPr b="0" lang="en-IN" sz="2600" spc="-1" strike="noStrike">
                <a:latin typeface="Arial"/>
              </a:rPr>
              <a:t>and</a:t>
            </a:r>
            <a:r>
              <a:rPr b="0" lang="en-IN" sz="2600" spc="-9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{</a:t>
            </a:r>
            <a:r>
              <a:rPr b="1" lang="en-IN" sz="2600" spc="-4" strike="noStrike">
                <a:latin typeface="Arial"/>
              </a:rPr>
              <a:t>3</a:t>
            </a:r>
            <a:r>
              <a:rPr b="0" lang="en-IN" sz="2600" spc="-4" strike="noStrike">
                <a:latin typeface="Arial"/>
              </a:rPr>
              <a:t>,4,5,6,7}</a:t>
            </a:r>
            <a:endParaRPr b="0" lang="en-IN" sz="2600" spc="-1" strike="noStrike">
              <a:latin typeface="Arial"/>
            </a:endParaRPr>
          </a:p>
          <a:p>
            <a:pPr marL="406440">
              <a:lnSpc>
                <a:spcPct val="100000"/>
              </a:lnSpc>
              <a:spcBef>
                <a:spcPts val="51"/>
              </a:spcBef>
            </a:pPr>
            <a:endParaRPr b="0" lang="en-IN" sz="2600" spc="-1" strike="noStrike">
              <a:latin typeface="Arial"/>
            </a:endParaRPr>
          </a:p>
          <a:p>
            <a:pPr marL="406440" indent="-342720">
              <a:lnSpc>
                <a:spcPct val="83000"/>
              </a:lnSpc>
              <a:spcBef>
                <a:spcPts val="6"/>
              </a:spcBef>
              <a:buClr>
                <a:srgbClr val="330066"/>
              </a:buClr>
              <a:buSzPct val="69000"/>
              <a:buFont typeface="UnDotum"/>
              <a:buChar char=""/>
            </a:pPr>
            <a:r>
              <a:rPr b="0" lang="en-IN" sz="2600" spc="-4" strike="noStrike">
                <a:latin typeface="Arial"/>
              </a:rPr>
              <a:t>Next centroids </a:t>
            </a:r>
            <a:r>
              <a:rPr b="0" lang="en-IN" sz="2600" spc="-1" strike="noStrike">
                <a:latin typeface="Arial"/>
              </a:rPr>
              <a:t>are:  m1=(1.25,1.5) and </a:t>
            </a:r>
            <a:r>
              <a:rPr b="0" lang="en-IN" sz="2600" spc="9" strike="noStrike">
                <a:latin typeface="Arial"/>
              </a:rPr>
              <a:t>m2</a:t>
            </a:r>
            <a:r>
              <a:rPr b="0" lang="en-IN" sz="2600" spc="-94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=  </a:t>
            </a:r>
            <a:r>
              <a:rPr b="0" lang="en-IN" sz="2600" spc="-4" strike="noStrike">
                <a:latin typeface="Arial"/>
              </a:rPr>
              <a:t>(3.9,5.1)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997160" y="1746000"/>
            <a:ext cx="3749760" cy="3995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345600" y="250200"/>
            <a:ext cx="4341600" cy="45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760" bIns="0"/>
          <a:p>
            <a:pPr marL="393840" indent="-342720">
              <a:lnSpc>
                <a:spcPct val="100000"/>
              </a:lnSpc>
              <a:spcBef>
                <a:spcPts val="541"/>
              </a:spcBef>
              <a:buClr>
                <a:srgbClr val="330066"/>
              </a:buClr>
              <a:buSzPct val="69000"/>
              <a:buFont typeface="UnDotum"/>
              <a:buChar char=""/>
            </a:pPr>
            <a:r>
              <a:rPr b="0" lang="en-IN" sz="2600" spc="-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Step </a:t>
            </a:r>
            <a:r>
              <a:rPr b="0" lang="en-IN" sz="26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4</a:t>
            </a:r>
            <a:r>
              <a:rPr b="0" lang="en-IN" sz="2600" spc="9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:</a:t>
            </a:r>
            <a:endParaRPr b="0" lang="en-IN" sz="2600" spc="-1" strike="noStrike">
              <a:latin typeface="Arial"/>
            </a:endParaRPr>
          </a:p>
          <a:p>
            <a:pPr marL="393840">
              <a:lnSpc>
                <a:spcPct val="100000"/>
              </a:lnSpc>
              <a:spcBef>
                <a:spcPts val="439"/>
              </a:spcBef>
            </a:pPr>
            <a:r>
              <a:rPr b="0" lang="en-IN" sz="2600" spc="-1" strike="noStrike">
                <a:latin typeface="Arial"/>
              </a:rPr>
              <a:t>The </a:t>
            </a:r>
            <a:r>
              <a:rPr b="0" lang="en-IN" sz="2600" spc="-4" strike="noStrike">
                <a:latin typeface="Arial"/>
              </a:rPr>
              <a:t>clusters obtained</a:t>
            </a:r>
            <a:r>
              <a:rPr b="0" lang="en-IN" sz="2600" spc="4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are:</a:t>
            </a:r>
            <a:endParaRPr b="0" lang="en-IN" sz="2600" spc="-1" strike="noStrike">
              <a:latin typeface="Arial"/>
            </a:endParaRPr>
          </a:p>
          <a:p>
            <a:pPr marL="393840">
              <a:lnSpc>
                <a:spcPct val="100000"/>
              </a:lnSpc>
              <a:spcBef>
                <a:spcPts val="431"/>
              </a:spcBef>
            </a:pPr>
            <a:r>
              <a:rPr b="0" lang="en-IN" sz="2600" spc="-4" strike="noStrike">
                <a:latin typeface="Arial"/>
              </a:rPr>
              <a:t>{1,2} </a:t>
            </a:r>
            <a:r>
              <a:rPr b="0" lang="en-IN" sz="2600" spc="-1" strike="noStrike">
                <a:latin typeface="Arial"/>
              </a:rPr>
              <a:t>and</a:t>
            </a:r>
            <a:r>
              <a:rPr b="0" lang="en-IN" sz="2600" spc="-12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{3,4,5,6,7}</a:t>
            </a:r>
            <a:endParaRPr b="0" lang="en-IN" sz="2600" spc="-1" strike="noStrike">
              <a:latin typeface="Arial"/>
            </a:endParaRPr>
          </a:p>
          <a:p>
            <a:pPr marL="393840">
              <a:lnSpc>
                <a:spcPct val="100000"/>
              </a:lnSpc>
              <a:spcBef>
                <a:spcPts val="6"/>
              </a:spcBef>
            </a:pPr>
            <a:endParaRPr b="0" lang="en-IN" sz="2600" spc="-1" strike="noStrike">
              <a:latin typeface="Arial"/>
            </a:endParaRPr>
          </a:p>
          <a:p>
            <a:pPr marL="393840" indent="-342720">
              <a:lnSpc>
                <a:spcPts val="2911"/>
              </a:lnSpc>
              <a:buClr>
                <a:srgbClr val="330066"/>
              </a:buClr>
              <a:buSzPct val="69000"/>
              <a:buFont typeface="UnDotum"/>
              <a:buChar char=""/>
            </a:pPr>
            <a:r>
              <a:rPr b="0" lang="en-IN" sz="2600" spc="-4" strike="noStrike">
                <a:latin typeface="Arial"/>
              </a:rPr>
              <a:t>Therefore, there is </a:t>
            </a:r>
            <a:r>
              <a:rPr b="0" lang="en-IN" sz="2600" spc="-1" strike="noStrike">
                <a:latin typeface="Arial"/>
              </a:rPr>
              <a:t>no  change </a:t>
            </a:r>
            <a:r>
              <a:rPr b="0" lang="en-IN" sz="2600" spc="-4" strike="noStrike">
                <a:latin typeface="Arial"/>
              </a:rPr>
              <a:t>in the</a:t>
            </a:r>
            <a:r>
              <a:rPr b="0" lang="en-IN" sz="2600" spc="-24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cluster.</a:t>
            </a:r>
            <a:endParaRPr b="0" lang="en-IN" sz="2600" spc="-1" strike="noStrike">
              <a:latin typeface="Arial"/>
            </a:endParaRPr>
          </a:p>
          <a:p>
            <a:pPr marL="393840" indent="-342720">
              <a:lnSpc>
                <a:spcPct val="93000"/>
              </a:lnSpc>
              <a:spcBef>
                <a:spcPts val="584"/>
              </a:spcBef>
              <a:buClr>
                <a:srgbClr val="330066"/>
              </a:buClr>
              <a:buSzPct val="69000"/>
              <a:buFont typeface="UnDotum"/>
              <a:buChar char=""/>
            </a:pPr>
            <a:r>
              <a:rPr b="0" lang="en-IN" sz="2600" spc="-1" strike="noStrike">
                <a:latin typeface="Arial"/>
              </a:rPr>
              <a:t>Thus, </a:t>
            </a:r>
            <a:r>
              <a:rPr b="0" lang="en-IN" sz="2600" spc="-4" strike="noStrike">
                <a:latin typeface="Arial"/>
              </a:rPr>
              <a:t>the algorithm </a:t>
            </a:r>
            <a:r>
              <a:rPr b="0" lang="en-IN" sz="2600" spc="-1" strike="noStrike">
                <a:latin typeface="Arial"/>
              </a:rPr>
              <a:t>comes  </a:t>
            </a:r>
            <a:r>
              <a:rPr b="0" lang="en-IN" sz="2600" spc="-4" strike="noStrike">
                <a:latin typeface="Arial"/>
              </a:rPr>
              <a:t>to </a:t>
            </a:r>
            <a:r>
              <a:rPr b="0" lang="en-IN" sz="2600" spc="-1" strike="noStrike">
                <a:latin typeface="Arial"/>
              </a:rPr>
              <a:t>a halt here and </a:t>
            </a:r>
            <a:r>
              <a:rPr b="0" lang="en-IN" sz="2600" spc="-4" strike="noStrike">
                <a:latin typeface="Arial"/>
              </a:rPr>
              <a:t>final  </a:t>
            </a:r>
            <a:r>
              <a:rPr b="0" lang="en-IN" sz="2600" spc="-1" strike="noStrike">
                <a:latin typeface="Arial"/>
              </a:rPr>
              <a:t>result consist of 2</a:t>
            </a:r>
            <a:r>
              <a:rPr b="0" lang="en-IN" sz="2600" spc="-72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clusters</a:t>
            </a:r>
            <a:endParaRPr b="0" lang="en-IN" sz="2600" spc="-1" strike="noStrike">
              <a:latin typeface="Arial"/>
            </a:endParaRPr>
          </a:p>
          <a:p>
            <a:pPr marL="393840">
              <a:lnSpc>
                <a:spcPts val="2911"/>
              </a:lnSpc>
            </a:pPr>
            <a:r>
              <a:rPr b="0" lang="en-IN" sz="2600" spc="-4" strike="noStrike">
                <a:latin typeface="Arial"/>
              </a:rPr>
              <a:t>{1,2} </a:t>
            </a:r>
            <a:r>
              <a:rPr b="0" lang="en-IN" sz="2600" spc="-1" strike="noStrike">
                <a:latin typeface="Arial"/>
              </a:rPr>
              <a:t>and</a:t>
            </a:r>
            <a:r>
              <a:rPr b="0" lang="en-IN" sz="2600" spc="-9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{3,4,5,6,7}.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5154120" y="1792800"/>
            <a:ext cx="3812400" cy="4604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536040" y="764640"/>
            <a:ext cx="13453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900" spc="-4" strike="noStrike" u="heavy">
                <a:solidFill>
                  <a:srgbClr val="330066"/>
                </a:solidFill>
                <a:uFillTx/>
                <a:latin typeface="Arial"/>
              </a:rPr>
              <a:t>P</a:t>
            </a:r>
            <a:r>
              <a:rPr b="1" lang="en-IN" sz="3900" spc="-1" strike="noStrike" u="heavy">
                <a:solidFill>
                  <a:srgbClr val="330066"/>
                </a:solidFill>
                <a:uFillTx/>
                <a:latin typeface="Arial"/>
              </a:rPr>
              <a:t>L</a:t>
            </a:r>
            <a:r>
              <a:rPr b="1" lang="en-IN" sz="3900" spc="-4" strike="noStrike" u="heavy">
                <a:solidFill>
                  <a:srgbClr val="330066"/>
                </a:solidFill>
                <a:uFillTx/>
                <a:latin typeface="Arial"/>
              </a:rPr>
              <a:t>OT</a:t>
            </a:r>
            <a:endParaRPr b="0" lang="en-IN" sz="3900" spc="-1" strike="noStrike">
              <a:latin typeface="Calibri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2037600" y="2016720"/>
            <a:ext cx="5782320" cy="3756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536040" y="170280"/>
            <a:ext cx="5522760" cy="12016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900" spc="-4" strike="noStrike" u="heavy">
                <a:solidFill>
                  <a:srgbClr val="330066"/>
                </a:solidFill>
                <a:uFillTx/>
                <a:latin typeface="Arial"/>
              </a:rPr>
              <a:t>Applications </a:t>
            </a:r>
            <a:r>
              <a:rPr b="1" lang="en-IN" sz="3900" spc="-1" strike="noStrike" u="heavy">
                <a:solidFill>
                  <a:srgbClr val="330066"/>
                </a:solidFill>
                <a:uFillTx/>
                <a:latin typeface="Arial"/>
              </a:rPr>
              <a:t>of</a:t>
            </a:r>
            <a:r>
              <a:rPr b="1" lang="en-IN" sz="3900" spc="-83" strike="noStrike" u="heavy">
                <a:solidFill>
                  <a:srgbClr val="330066"/>
                </a:solidFill>
                <a:uFillTx/>
                <a:latin typeface="Arial"/>
              </a:rPr>
              <a:t> </a:t>
            </a:r>
            <a:r>
              <a:rPr b="1" lang="en-IN" sz="3900" spc="-9" strike="noStrike" u="heavy">
                <a:solidFill>
                  <a:srgbClr val="330066"/>
                </a:solidFill>
                <a:uFillTx/>
                <a:latin typeface="Arial"/>
              </a:rPr>
              <a:t>K-Mean </a:t>
            </a:r>
            <a:r>
              <a:rPr b="1" lang="en-IN" sz="3900" spc="-9" strike="noStrike">
                <a:solidFill>
                  <a:srgbClr val="330066"/>
                </a:solidFill>
                <a:latin typeface="Arial"/>
              </a:rPr>
              <a:t> </a:t>
            </a:r>
            <a:r>
              <a:rPr b="1" lang="en-IN" sz="3900" spc="-4" strike="noStrike" u="heavy">
                <a:solidFill>
                  <a:srgbClr val="330066"/>
                </a:solidFill>
                <a:uFillTx/>
                <a:latin typeface="Arial"/>
              </a:rPr>
              <a:t>Clustering</a:t>
            </a:r>
            <a:endParaRPr b="0" lang="en-IN" sz="3900" spc="-1" strike="noStrike">
              <a:latin typeface="Calibri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40680" y="1480680"/>
            <a:ext cx="9022320" cy="53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93840" indent="-342720">
              <a:lnSpc>
                <a:spcPct val="99000"/>
              </a:lnSpc>
              <a:spcBef>
                <a:spcPts val="99"/>
              </a:spcBef>
              <a:buClr>
                <a:srgbClr val="330066"/>
              </a:buClr>
              <a:buSzPct val="70000"/>
              <a:buFont typeface="UnDotum"/>
              <a:buChar char=""/>
            </a:pPr>
            <a:r>
              <a:rPr b="0" lang="en-IN" sz="3000" spc="-4" strike="noStrike">
                <a:latin typeface="Arial"/>
              </a:rPr>
              <a:t>It is relatively </a:t>
            </a:r>
            <a:r>
              <a:rPr b="0" i="1" lang="en-IN" sz="3000" spc="-4" strike="noStrike">
                <a:latin typeface="Arial"/>
              </a:rPr>
              <a:t>efficient and fast. </a:t>
            </a:r>
            <a:r>
              <a:rPr b="0" lang="en-IN" sz="3000" spc="-9" strike="noStrike">
                <a:latin typeface="Arial"/>
              </a:rPr>
              <a:t>It </a:t>
            </a:r>
            <a:r>
              <a:rPr b="0" lang="en-IN" sz="3000" spc="-4" strike="noStrike">
                <a:latin typeface="Arial"/>
              </a:rPr>
              <a:t>computes </a:t>
            </a:r>
            <a:r>
              <a:rPr b="0" lang="en-IN" sz="3000" spc="-1" strike="noStrike">
                <a:latin typeface="Arial"/>
              </a:rPr>
              <a:t>result  </a:t>
            </a:r>
            <a:r>
              <a:rPr b="0" lang="en-IN" sz="3000" spc="-4" strike="noStrike">
                <a:latin typeface="Arial"/>
              </a:rPr>
              <a:t>at </a:t>
            </a:r>
            <a:r>
              <a:rPr b="1" lang="en-IN" sz="3000" spc="-4" strike="noStrike">
                <a:latin typeface="Arial"/>
              </a:rPr>
              <a:t>O(tkn), </a:t>
            </a:r>
            <a:r>
              <a:rPr b="0" lang="en-IN" sz="3000" spc="-9" strike="noStrike">
                <a:latin typeface="Arial"/>
              </a:rPr>
              <a:t>where </a:t>
            </a:r>
            <a:r>
              <a:rPr b="0" lang="en-IN" sz="3000" spc="-1" strike="noStrike">
                <a:latin typeface="Arial"/>
              </a:rPr>
              <a:t>n </a:t>
            </a:r>
            <a:r>
              <a:rPr b="0" lang="en-IN" sz="3000" spc="-4" strike="noStrike">
                <a:latin typeface="Arial"/>
              </a:rPr>
              <a:t>is number of objects or points, </a:t>
            </a:r>
            <a:r>
              <a:rPr b="0" lang="en-IN" sz="3000" spc="-1" strike="noStrike">
                <a:latin typeface="Arial"/>
              </a:rPr>
              <a:t>k  </a:t>
            </a:r>
            <a:r>
              <a:rPr b="0" lang="en-IN" sz="3000" spc="-4" strike="noStrike">
                <a:latin typeface="Arial"/>
              </a:rPr>
              <a:t>is number of clusters and </a:t>
            </a:r>
            <a:r>
              <a:rPr b="0" lang="en-IN" sz="3000" spc="-1" strike="noStrike">
                <a:latin typeface="Arial"/>
              </a:rPr>
              <a:t>t </a:t>
            </a:r>
            <a:r>
              <a:rPr b="0" lang="en-IN" sz="3000" spc="-4" strike="noStrike">
                <a:latin typeface="Arial"/>
              </a:rPr>
              <a:t>is number of</a:t>
            </a:r>
            <a:r>
              <a:rPr b="0" lang="en-IN" sz="3000" spc="-89" strike="noStrike">
                <a:latin typeface="Arial"/>
              </a:rPr>
              <a:t> </a:t>
            </a:r>
            <a:r>
              <a:rPr b="0" lang="en-IN" sz="3000" spc="-4" strike="noStrike">
                <a:latin typeface="Arial"/>
              </a:rPr>
              <a:t>iterations.</a:t>
            </a:r>
            <a:endParaRPr b="0" lang="en-IN" sz="3000" spc="-1" strike="noStrike">
              <a:latin typeface="Arial"/>
            </a:endParaRPr>
          </a:p>
          <a:p>
            <a:pPr marL="393840" indent="-342720">
              <a:lnSpc>
                <a:spcPct val="100000"/>
              </a:lnSpc>
              <a:spcBef>
                <a:spcPts val="751"/>
              </a:spcBef>
              <a:buClr>
                <a:srgbClr val="330066"/>
              </a:buClr>
              <a:buSzPct val="70000"/>
              <a:buFont typeface="UnDotum"/>
              <a:buChar char=""/>
            </a:pPr>
            <a:r>
              <a:rPr b="0" lang="en-IN" sz="3000" spc="-1" strike="noStrike">
                <a:latin typeface="Arial"/>
              </a:rPr>
              <a:t>k-means </a:t>
            </a:r>
            <a:r>
              <a:rPr b="0" lang="en-IN" sz="3000" spc="-4" strike="noStrike">
                <a:latin typeface="Arial"/>
              </a:rPr>
              <a:t>clustering </a:t>
            </a:r>
            <a:r>
              <a:rPr b="0" lang="en-IN" sz="3000" spc="-1" strike="noStrike">
                <a:latin typeface="Arial"/>
              </a:rPr>
              <a:t>can </a:t>
            </a:r>
            <a:r>
              <a:rPr b="0" lang="en-IN" sz="3000" spc="-4" strike="noStrike">
                <a:latin typeface="Arial"/>
              </a:rPr>
              <a:t>be applied to </a:t>
            </a:r>
            <a:r>
              <a:rPr b="0" i="1" lang="en-IN" sz="3000" spc="-9" strike="noStrike">
                <a:latin typeface="Arial"/>
              </a:rPr>
              <a:t>machine  </a:t>
            </a:r>
            <a:r>
              <a:rPr b="0" i="1" lang="en-IN" sz="3000" spc="-4" strike="noStrike">
                <a:latin typeface="Arial"/>
              </a:rPr>
              <a:t>learning or </a:t>
            </a:r>
            <a:r>
              <a:rPr b="0" i="1" lang="en-IN" sz="3000" spc="-9" strike="noStrike">
                <a:latin typeface="Arial"/>
              </a:rPr>
              <a:t>data </a:t>
            </a:r>
            <a:r>
              <a:rPr b="0" i="1" lang="en-IN" sz="3000" spc="-4" strike="noStrike">
                <a:latin typeface="Arial"/>
              </a:rPr>
              <a:t>mining</a:t>
            </a:r>
            <a:endParaRPr b="0" lang="en-IN" sz="3000" spc="-1" strike="noStrike">
              <a:latin typeface="Arial"/>
            </a:endParaRPr>
          </a:p>
          <a:p>
            <a:pPr marL="393840" indent="-342720">
              <a:lnSpc>
                <a:spcPct val="100000"/>
              </a:lnSpc>
              <a:spcBef>
                <a:spcPts val="740"/>
              </a:spcBef>
              <a:buClr>
                <a:srgbClr val="330066"/>
              </a:buClr>
              <a:buSzPct val="70000"/>
              <a:buFont typeface="UnDotum"/>
              <a:buChar char=""/>
            </a:pPr>
            <a:r>
              <a:rPr b="0" i="1" lang="en-IN" sz="3000" spc="-4" strike="noStrike">
                <a:latin typeface="Arial"/>
              </a:rPr>
              <a:t>Used on acoustic </a:t>
            </a:r>
            <a:r>
              <a:rPr b="0" i="1" lang="en-IN" sz="3000" spc="-9" strike="noStrike">
                <a:latin typeface="Arial"/>
              </a:rPr>
              <a:t>data </a:t>
            </a:r>
            <a:r>
              <a:rPr b="0" i="1" lang="en-IN" sz="3000" spc="-4" strike="noStrike">
                <a:latin typeface="Arial"/>
              </a:rPr>
              <a:t>in speech </a:t>
            </a:r>
            <a:r>
              <a:rPr b="0" i="1" lang="en-IN" sz="3000" spc="-9" strike="noStrike">
                <a:latin typeface="Arial"/>
              </a:rPr>
              <a:t>understanding </a:t>
            </a:r>
            <a:r>
              <a:rPr b="0" i="1" lang="en-IN" sz="3000" spc="-4" strike="noStrike">
                <a:latin typeface="Arial"/>
              </a:rPr>
              <a:t>to  convert waveforms into one of </a:t>
            </a:r>
            <a:r>
              <a:rPr b="0" i="1" lang="en-IN" sz="3000" spc="-1" strike="noStrike">
                <a:latin typeface="Arial"/>
              </a:rPr>
              <a:t>k </a:t>
            </a:r>
            <a:r>
              <a:rPr b="0" i="1" lang="en-IN" sz="3000" spc="-4" strike="noStrike">
                <a:latin typeface="Arial"/>
              </a:rPr>
              <a:t>categories (known  as </a:t>
            </a:r>
            <a:r>
              <a:rPr b="0" i="1" lang="en-IN" sz="3000" spc="-9" strike="noStrike">
                <a:latin typeface="Arial"/>
              </a:rPr>
              <a:t>Vector Quantization </a:t>
            </a:r>
            <a:r>
              <a:rPr b="0" i="1" lang="en-IN" sz="3000" spc="-4" strike="noStrike">
                <a:latin typeface="Arial"/>
              </a:rPr>
              <a:t>or </a:t>
            </a:r>
            <a:r>
              <a:rPr b="0" i="1" lang="en-IN" sz="3000" spc="-9" strike="noStrike">
                <a:latin typeface="Arial"/>
              </a:rPr>
              <a:t>Image</a:t>
            </a:r>
            <a:r>
              <a:rPr b="0" i="1" lang="en-IN" sz="3000" spc="18" strike="noStrike">
                <a:latin typeface="Arial"/>
              </a:rPr>
              <a:t> </a:t>
            </a:r>
            <a:r>
              <a:rPr b="0" i="1" lang="en-IN" sz="3000" spc="-9" strike="noStrike">
                <a:latin typeface="Arial"/>
              </a:rPr>
              <a:t>Segmentation).</a:t>
            </a:r>
            <a:endParaRPr b="0" lang="en-IN" sz="3000" spc="-1" strike="noStrike">
              <a:latin typeface="Arial"/>
            </a:endParaRPr>
          </a:p>
          <a:p>
            <a:pPr marL="393840" indent="-342720">
              <a:lnSpc>
                <a:spcPct val="100000"/>
              </a:lnSpc>
              <a:spcBef>
                <a:spcPts val="740"/>
              </a:spcBef>
              <a:buClr>
                <a:srgbClr val="330066"/>
              </a:buClr>
              <a:buSzPct val="70000"/>
              <a:buFont typeface="UnDotum"/>
              <a:buChar char=""/>
            </a:pPr>
            <a:r>
              <a:rPr b="0" i="1" lang="en-IN" sz="3000" spc="-9" strike="noStrike">
                <a:latin typeface="Arial"/>
              </a:rPr>
              <a:t>Also </a:t>
            </a:r>
            <a:r>
              <a:rPr b="0" i="1" lang="en-IN" sz="3000" spc="-4" strike="noStrike">
                <a:latin typeface="Arial"/>
              </a:rPr>
              <a:t>used for </a:t>
            </a:r>
            <a:r>
              <a:rPr b="0" i="1" lang="en-IN" sz="3000" spc="-1" strike="noStrike">
                <a:latin typeface="Arial"/>
              </a:rPr>
              <a:t>choosing color </a:t>
            </a:r>
            <a:r>
              <a:rPr b="0" i="1" lang="en-IN" sz="3000" spc="-4" strike="noStrike">
                <a:latin typeface="Arial"/>
              </a:rPr>
              <a:t>palettes on </a:t>
            </a:r>
            <a:r>
              <a:rPr b="0" i="1" lang="en-IN" sz="3000" spc="-1" strike="noStrike">
                <a:latin typeface="Arial"/>
              </a:rPr>
              <a:t>old  </a:t>
            </a:r>
            <a:r>
              <a:rPr b="0" i="1" lang="en-IN" sz="3000" spc="-9" strike="noStrike">
                <a:latin typeface="Arial"/>
              </a:rPr>
              <a:t>fashioned </a:t>
            </a:r>
            <a:r>
              <a:rPr b="0" i="1" lang="en-IN" sz="3000" spc="-4" strike="noStrike">
                <a:latin typeface="Arial"/>
              </a:rPr>
              <a:t>graphical display devices and Image  </a:t>
            </a:r>
            <a:r>
              <a:rPr b="0" i="1" lang="en-IN" sz="3000" spc="-9" strike="noStrike">
                <a:latin typeface="Arial"/>
              </a:rPr>
              <a:t>Quantization.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536040" y="764640"/>
            <a:ext cx="33555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900" spc="-4" strike="noStrike" u="heavy">
                <a:solidFill>
                  <a:srgbClr val="330066"/>
                </a:solidFill>
                <a:uFillTx/>
                <a:latin typeface="Arial"/>
              </a:rPr>
              <a:t>CONCLUSION</a:t>
            </a:r>
            <a:endParaRPr b="0" lang="en-IN" sz="3900" spc="-1" strike="noStrike">
              <a:latin typeface="Calibri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510480" y="1752480"/>
            <a:ext cx="8014680" cy="36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80880" indent="-342720">
              <a:lnSpc>
                <a:spcPct val="99000"/>
              </a:lnSpc>
              <a:spcBef>
                <a:spcPts val="99"/>
              </a:spcBef>
            </a:pPr>
            <a:r>
              <a:rPr b="0" lang="en-IN" sz="3150" spc="-1" strike="noStrike" baseline="15000">
                <a:solidFill>
                  <a:srgbClr val="330066"/>
                </a:solidFill>
                <a:latin typeface="UnDotum"/>
              </a:rPr>
              <a:t> </a:t>
            </a:r>
            <a:r>
              <a:rPr b="0" i="1" lang="en-IN" sz="3000" spc="-9" strike="noStrike">
                <a:solidFill>
                  <a:srgbClr val="330066"/>
                </a:solidFill>
                <a:latin typeface="Arial"/>
              </a:rPr>
              <a:t>K-means </a:t>
            </a:r>
            <a:r>
              <a:rPr b="0" i="1" lang="en-IN" sz="3000" spc="-4" strike="noStrike">
                <a:solidFill>
                  <a:srgbClr val="330066"/>
                </a:solidFill>
                <a:latin typeface="Arial"/>
              </a:rPr>
              <a:t>algorithm is </a:t>
            </a:r>
            <a:r>
              <a:rPr b="0" lang="en-IN" sz="3000" spc="-9" strike="noStrike">
                <a:solidFill>
                  <a:srgbClr val="330066"/>
                </a:solidFill>
                <a:latin typeface="Arial"/>
              </a:rPr>
              <a:t>useful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for </a:t>
            </a:r>
            <a:r>
              <a:rPr b="0" lang="en-IN" sz="3000" spc="-9" strike="noStrike">
                <a:solidFill>
                  <a:srgbClr val="330066"/>
                </a:solidFill>
                <a:latin typeface="Arial"/>
              </a:rPr>
              <a:t>undirected  knowledge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discovery and is relatively simple.  K-means has </a:t>
            </a:r>
            <a:r>
              <a:rPr b="0" lang="en-IN" sz="3000" spc="-9" strike="noStrike">
                <a:solidFill>
                  <a:srgbClr val="330066"/>
                </a:solidFill>
                <a:latin typeface="Arial"/>
              </a:rPr>
              <a:t>found wide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spread usage in lot  of fields, ranging from unsupervised learning  of neural </a:t>
            </a:r>
            <a:r>
              <a:rPr b="0" lang="en-IN" sz="3000" spc="-9" strike="noStrike">
                <a:solidFill>
                  <a:srgbClr val="330066"/>
                </a:solidFill>
                <a:latin typeface="Arial"/>
              </a:rPr>
              <a:t>network,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Pattern recognitions,  Classification analysis, </a:t>
            </a:r>
            <a:r>
              <a:rPr b="0" lang="en-IN" sz="3000" spc="-9" strike="noStrike">
                <a:solidFill>
                  <a:srgbClr val="330066"/>
                </a:solidFill>
                <a:latin typeface="Arial"/>
              </a:rPr>
              <a:t>Artificial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intelligence,  image processing, </a:t>
            </a:r>
            <a:r>
              <a:rPr b="0" lang="en-IN" sz="3000" spc="-1" strike="noStrike">
                <a:solidFill>
                  <a:srgbClr val="330066"/>
                </a:solidFill>
                <a:latin typeface="Arial"/>
              </a:rPr>
              <a:t>machine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vision, and many  </a:t>
            </a:r>
            <a:r>
              <a:rPr b="0" lang="en-IN" sz="3000" spc="-9" strike="noStrike">
                <a:solidFill>
                  <a:srgbClr val="330066"/>
                </a:solidFill>
                <a:latin typeface="Arial"/>
              </a:rPr>
              <a:t>others.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746360" y="2051280"/>
            <a:ext cx="3591000" cy="2204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"/>
          <p:cNvSpPr/>
          <p:nvPr/>
        </p:nvSpPr>
        <p:spPr>
          <a:xfrm>
            <a:off x="5434560" y="2136240"/>
            <a:ext cx="2076120" cy="1692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536040" y="170280"/>
            <a:ext cx="4590000" cy="12016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900" spc="-4" strike="noStrike">
                <a:solidFill>
                  <a:srgbClr val="330066"/>
                </a:solidFill>
                <a:latin typeface="Arial"/>
              </a:rPr>
              <a:t>INTRODUCTION-</a:t>
            </a:r>
            <a:br/>
            <a:r>
              <a:rPr b="1" lang="en-IN" sz="3900" spc="-4" strike="noStrike">
                <a:solidFill>
                  <a:srgbClr val="330066"/>
                </a:solidFill>
                <a:latin typeface="Arial"/>
              </a:rPr>
              <a:t>What is</a:t>
            </a:r>
            <a:r>
              <a:rPr b="1" lang="en-IN" sz="3900" spc="-89" strike="noStrike">
                <a:solidFill>
                  <a:srgbClr val="330066"/>
                </a:solidFill>
                <a:latin typeface="Arial"/>
              </a:rPr>
              <a:t> </a:t>
            </a:r>
            <a:r>
              <a:rPr b="1" lang="en-IN" sz="3900" spc="-4" strike="noStrike">
                <a:solidFill>
                  <a:srgbClr val="330066"/>
                </a:solidFill>
                <a:latin typeface="Arial"/>
              </a:rPr>
              <a:t>clustering?</a:t>
            </a:r>
            <a:endParaRPr b="0" lang="en-IN" sz="3900" spc="-1" strike="noStrike">
              <a:latin typeface="Calibri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10480" y="2303640"/>
            <a:ext cx="8102880" cy="27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80880" indent="-342720">
              <a:lnSpc>
                <a:spcPct val="100000"/>
              </a:lnSpc>
              <a:spcBef>
                <a:spcPts val="99"/>
              </a:spcBef>
            </a:pPr>
            <a:r>
              <a:rPr b="0" lang="en-IN" sz="3150" spc="-1" strike="noStrike" baseline="14000">
                <a:solidFill>
                  <a:srgbClr val="330066"/>
                </a:solidFill>
                <a:latin typeface="UnDotum"/>
              </a:rPr>
              <a:t> </a:t>
            </a:r>
            <a:r>
              <a:rPr b="1" lang="en-IN" sz="3000" spc="-4" strike="noStrike">
                <a:solidFill>
                  <a:srgbClr val="330066"/>
                </a:solidFill>
                <a:latin typeface="Arial"/>
              </a:rPr>
              <a:t>Clustering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is </a:t>
            </a:r>
            <a:r>
              <a:rPr b="0" lang="en-IN" sz="3000" spc="-9" strike="noStrike">
                <a:solidFill>
                  <a:srgbClr val="330066"/>
                </a:solidFill>
                <a:latin typeface="Arial"/>
              </a:rPr>
              <a:t>the </a:t>
            </a:r>
            <a:r>
              <a:rPr b="0" lang="en-IN" sz="3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classification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of </a:t>
            </a:r>
            <a:r>
              <a:rPr b="0" lang="en-IN" sz="3000" spc="-9" strike="noStrike">
                <a:solidFill>
                  <a:srgbClr val="0000ff"/>
                </a:solidFill>
                <a:latin typeface="Arial"/>
              </a:rPr>
              <a:t>objects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into  different groups, or more precisely, </a:t>
            </a:r>
            <a:r>
              <a:rPr b="0" lang="en-IN" sz="3000" spc="-9" strike="noStrike">
                <a:solidFill>
                  <a:srgbClr val="0000ff"/>
                </a:solidFill>
                <a:latin typeface="Arial"/>
              </a:rPr>
              <a:t>the </a:t>
            </a:r>
            <a:r>
              <a:rPr b="0" lang="en-IN" sz="3000" spc="-9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 </a:t>
            </a:r>
            <a:r>
              <a:rPr b="0" lang="en-IN" sz="3000" spc="-4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partitioning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of </a:t>
            </a:r>
            <a:r>
              <a:rPr b="0" lang="en-IN" sz="3000" spc="-1" strike="noStrike">
                <a:solidFill>
                  <a:srgbClr val="0000ff"/>
                </a:solidFill>
                <a:latin typeface="Arial"/>
              </a:rPr>
              <a:t>a </a:t>
            </a:r>
            <a:r>
              <a:rPr b="0" lang="en-IN" sz="3000" spc="-9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data </a:t>
            </a:r>
            <a:r>
              <a:rPr b="0" lang="en-IN" sz="30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set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into </a:t>
            </a:r>
            <a:r>
              <a:rPr b="0" lang="en-IN" sz="3000" spc="-4" strike="noStrike" u="sng">
                <a:solidFill>
                  <a:srgbClr val="0000ff"/>
                </a:solidFill>
                <a:uFillTx/>
                <a:latin typeface="Arial"/>
                <a:hlinkClick r:id="rId6"/>
              </a:rPr>
              <a:t>subsets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 (clusters), </a:t>
            </a:r>
            <a:r>
              <a:rPr b="0" lang="en-IN" sz="3000" spc="-1" strike="noStrike">
                <a:solidFill>
                  <a:srgbClr val="0000ff"/>
                </a:solidFill>
                <a:latin typeface="Arial"/>
              </a:rPr>
              <a:t>so </a:t>
            </a:r>
            <a:r>
              <a:rPr b="0" lang="en-IN" sz="3000" spc="-9" strike="noStrike">
                <a:solidFill>
                  <a:srgbClr val="0000ff"/>
                </a:solidFill>
                <a:latin typeface="Arial"/>
              </a:rPr>
              <a:t>that the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data in each subset  (ideally) share some </a:t>
            </a:r>
            <a:r>
              <a:rPr b="0" lang="en-IN" sz="3000" spc="-1" strike="noStrike">
                <a:solidFill>
                  <a:srgbClr val="0000ff"/>
                </a:solidFill>
                <a:latin typeface="Arial"/>
              </a:rPr>
              <a:t>common </a:t>
            </a:r>
            <a:r>
              <a:rPr b="0" lang="en-IN" sz="3000" spc="-9" strike="noStrike">
                <a:solidFill>
                  <a:srgbClr val="0000ff"/>
                </a:solidFill>
                <a:latin typeface="Arial"/>
              </a:rPr>
              <a:t>trait </a:t>
            </a:r>
            <a:r>
              <a:rPr b="0" lang="en-IN" sz="3000" spc="-1" strike="noStrike">
                <a:solidFill>
                  <a:srgbClr val="0000ff"/>
                </a:solidFill>
                <a:latin typeface="Arial"/>
              </a:rPr>
              <a:t>-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often  according to </a:t>
            </a:r>
            <a:r>
              <a:rPr b="0" lang="en-IN" sz="3000" spc="-1" strike="noStrike">
                <a:solidFill>
                  <a:srgbClr val="0000ff"/>
                </a:solidFill>
                <a:latin typeface="Arial"/>
              </a:rPr>
              <a:t>some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defined </a:t>
            </a:r>
            <a:r>
              <a:rPr b="0" lang="en-IN" sz="3000" spc="-4" strike="noStrike" u="sng">
                <a:solidFill>
                  <a:srgbClr val="0000ff"/>
                </a:solidFill>
                <a:uFillTx/>
                <a:latin typeface="Arial"/>
                <a:hlinkClick r:id="rId7"/>
              </a:rPr>
              <a:t>distance</a:t>
            </a:r>
            <a:r>
              <a:rPr b="0" lang="en-IN" sz="3000" spc="-29" strike="noStrike" u="sng">
                <a:solidFill>
                  <a:srgbClr val="0000ff"/>
                </a:solidFill>
                <a:uFillTx/>
                <a:latin typeface="Arial"/>
                <a:hlinkClick r:id="rId8"/>
              </a:rPr>
              <a:t> </a:t>
            </a:r>
            <a:r>
              <a:rPr b="0" lang="en-IN" sz="3000" spc="-4" strike="noStrike" u="sng">
                <a:solidFill>
                  <a:srgbClr val="0000ff"/>
                </a:solidFill>
                <a:uFillTx/>
                <a:latin typeface="Arial"/>
                <a:hlinkClick r:id="rId9"/>
              </a:rPr>
              <a:t>measure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.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536040" y="170280"/>
            <a:ext cx="69948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900" spc="-4" strike="noStrike" u="heavy">
                <a:solidFill>
                  <a:srgbClr val="330066"/>
                </a:solidFill>
                <a:uFillTx/>
                <a:latin typeface="Arial"/>
              </a:rPr>
              <a:t>Common Distance</a:t>
            </a:r>
            <a:r>
              <a:rPr b="1" lang="en-IN" sz="3900" spc="-52" strike="noStrike" u="heavy">
                <a:solidFill>
                  <a:srgbClr val="330066"/>
                </a:solidFill>
                <a:uFillTx/>
                <a:latin typeface="Arial"/>
              </a:rPr>
              <a:t> </a:t>
            </a:r>
            <a:r>
              <a:rPr b="1" lang="en-IN" sz="3900" spc="-1" strike="noStrike" u="heavy">
                <a:solidFill>
                  <a:srgbClr val="330066"/>
                </a:solidFill>
                <a:uFillTx/>
                <a:latin typeface="Arial"/>
              </a:rPr>
              <a:t>measures</a:t>
            </a:r>
            <a:r>
              <a:rPr b="1" lang="en-IN" sz="3900" spc="-1" strike="noStrike">
                <a:solidFill>
                  <a:srgbClr val="330066"/>
                </a:solidFill>
                <a:latin typeface="Arial"/>
              </a:rPr>
              <a:t>:</a:t>
            </a:r>
            <a:endParaRPr b="0" lang="en-IN" sz="3900" spc="-1" strike="noStrike">
              <a:latin typeface="Calibri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40680" y="1592640"/>
            <a:ext cx="9022320" cy="40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240" bIns="0"/>
          <a:p>
            <a:pPr marL="393840" indent="-342720">
              <a:lnSpc>
                <a:spcPts val="2809"/>
              </a:lnSpc>
              <a:spcBef>
                <a:spcPts val="451"/>
              </a:spcBef>
            </a:pPr>
            <a:r>
              <a:rPr b="0" lang="en-IN" sz="2700" spc="29" strike="noStrike" baseline="15000">
                <a:solidFill>
                  <a:srgbClr val="330066"/>
                </a:solidFill>
                <a:latin typeface="UnDotum"/>
              </a:rPr>
              <a:t> </a:t>
            </a:r>
            <a:r>
              <a:rPr b="0" i="1" lang="en-IN" sz="2600" spc="-4" strike="noStrike">
                <a:solidFill>
                  <a:srgbClr val="330066"/>
                </a:solidFill>
                <a:latin typeface="Arial"/>
              </a:rPr>
              <a:t>Distance measure </a:t>
            </a:r>
            <a:r>
              <a:rPr b="0" lang="en-IN" sz="2600" spc="-9" strike="noStrike">
                <a:solidFill>
                  <a:srgbClr val="330066"/>
                </a:solidFill>
                <a:latin typeface="Arial"/>
              </a:rPr>
              <a:t>will </a:t>
            </a:r>
            <a:r>
              <a:rPr b="0" lang="en-IN" sz="2600" spc="-1" strike="noStrike">
                <a:solidFill>
                  <a:srgbClr val="330066"/>
                </a:solidFill>
                <a:latin typeface="Arial"/>
              </a:rPr>
              <a:t>determine how </a:t>
            </a:r>
            <a:r>
              <a:rPr b="0" lang="en-IN" sz="2600" spc="-4" strike="noStrike">
                <a:solidFill>
                  <a:srgbClr val="330066"/>
                </a:solidFill>
                <a:latin typeface="Arial"/>
              </a:rPr>
              <a:t>the </a:t>
            </a:r>
            <a:r>
              <a:rPr b="0" i="1" lang="en-IN" sz="2600" spc="-9" strike="noStrike">
                <a:solidFill>
                  <a:srgbClr val="330066"/>
                </a:solidFill>
                <a:latin typeface="Arial"/>
              </a:rPr>
              <a:t>similarity </a:t>
            </a:r>
            <a:r>
              <a:rPr b="0" lang="en-IN" sz="2600" spc="-1" strike="noStrike">
                <a:solidFill>
                  <a:srgbClr val="330066"/>
                </a:solidFill>
                <a:latin typeface="Arial"/>
              </a:rPr>
              <a:t>of </a:t>
            </a:r>
            <a:r>
              <a:rPr b="0" lang="en-IN" sz="2600" spc="-9" strike="noStrike">
                <a:solidFill>
                  <a:srgbClr val="330066"/>
                </a:solidFill>
                <a:latin typeface="Arial"/>
              </a:rPr>
              <a:t>two  </a:t>
            </a:r>
            <a:r>
              <a:rPr b="0" lang="en-IN" sz="2600" spc="-1" strike="noStrike">
                <a:solidFill>
                  <a:srgbClr val="330066"/>
                </a:solidFill>
                <a:latin typeface="Arial"/>
              </a:rPr>
              <a:t>elements </a:t>
            </a:r>
            <a:r>
              <a:rPr b="0" lang="en-IN" sz="2600" spc="-4" strike="noStrike">
                <a:solidFill>
                  <a:srgbClr val="330066"/>
                </a:solidFill>
                <a:latin typeface="Arial"/>
              </a:rPr>
              <a:t>is calculated </a:t>
            </a:r>
            <a:r>
              <a:rPr b="0" lang="en-IN" sz="2600" spc="-1" strike="noStrike">
                <a:solidFill>
                  <a:srgbClr val="330066"/>
                </a:solidFill>
                <a:latin typeface="Arial"/>
              </a:rPr>
              <a:t>and </a:t>
            </a:r>
            <a:r>
              <a:rPr b="0" lang="en-IN" sz="2600" spc="-4" strike="noStrike">
                <a:solidFill>
                  <a:srgbClr val="330066"/>
                </a:solidFill>
                <a:latin typeface="Arial"/>
              </a:rPr>
              <a:t>it </a:t>
            </a:r>
            <a:r>
              <a:rPr b="0" lang="en-IN" sz="2600" spc="-9" strike="noStrike">
                <a:solidFill>
                  <a:srgbClr val="330066"/>
                </a:solidFill>
                <a:latin typeface="Arial"/>
              </a:rPr>
              <a:t>will </a:t>
            </a:r>
            <a:r>
              <a:rPr b="0" lang="en-IN" sz="2600" spc="-4" strike="noStrike">
                <a:solidFill>
                  <a:srgbClr val="330066"/>
                </a:solidFill>
                <a:latin typeface="Arial"/>
              </a:rPr>
              <a:t>influence the </a:t>
            </a:r>
            <a:r>
              <a:rPr b="0" lang="en-IN" sz="2600" spc="-1" strike="noStrike">
                <a:solidFill>
                  <a:srgbClr val="330066"/>
                </a:solidFill>
                <a:latin typeface="Arial"/>
              </a:rPr>
              <a:t>shape of </a:t>
            </a:r>
            <a:r>
              <a:rPr b="0" lang="en-IN" sz="2600" spc="-4" strike="noStrike">
                <a:solidFill>
                  <a:srgbClr val="330066"/>
                </a:solidFill>
                <a:latin typeface="Arial"/>
              </a:rPr>
              <a:t>the  </a:t>
            </a:r>
            <a:r>
              <a:rPr b="0" lang="en-IN" sz="2600" spc="-1" strike="noStrike">
                <a:solidFill>
                  <a:srgbClr val="330066"/>
                </a:solidFill>
                <a:latin typeface="Arial"/>
              </a:rPr>
              <a:t>clusters.</a:t>
            </a:r>
            <a:endParaRPr b="0" lang="en-IN" sz="2600" spc="-1" strike="noStrike">
              <a:latin typeface="Arial"/>
            </a:endParaRPr>
          </a:p>
          <a:p>
            <a:pPr marL="393840" indent="-342720">
              <a:lnSpc>
                <a:spcPct val="100000"/>
              </a:lnSpc>
              <a:spcBef>
                <a:spcPts val="289"/>
              </a:spcBef>
            </a:pPr>
            <a:r>
              <a:rPr b="0" lang="en-IN" sz="2600" spc="-1" strike="noStrike">
                <a:solidFill>
                  <a:srgbClr val="330066"/>
                </a:solidFill>
                <a:latin typeface="Arial"/>
              </a:rPr>
              <a:t>They</a:t>
            </a:r>
            <a:r>
              <a:rPr b="0" lang="en-IN" sz="2600" spc="-9" strike="noStrike">
                <a:solidFill>
                  <a:srgbClr val="330066"/>
                </a:solidFill>
                <a:latin typeface="Arial"/>
              </a:rPr>
              <a:t> </a:t>
            </a:r>
            <a:r>
              <a:rPr b="0" lang="en-IN" sz="2600" spc="-4" strike="noStrike">
                <a:solidFill>
                  <a:srgbClr val="330066"/>
                </a:solidFill>
                <a:latin typeface="Arial"/>
              </a:rPr>
              <a:t>include:</a:t>
            </a:r>
            <a:endParaRPr b="0" lang="en-IN" sz="2600" spc="-1" strike="noStrike">
              <a:latin typeface="Arial"/>
            </a:endParaRPr>
          </a:p>
          <a:p>
            <a:pPr marL="393840" indent="-342720">
              <a:lnSpc>
                <a:spcPts val="2801"/>
              </a:lnSpc>
              <a:spcBef>
                <a:spcPts val="70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IN" sz="2600" spc="-1" strike="noStrike">
                <a:solidFill>
                  <a:srgbClr val="330066"/>
                </a:solidFill>
                <a:latin typeface="Arial"/>
              </a:rPr>
              <a:t>The</a:t>
            </a:r>
            <a:r>
              <a:rPr b="0" lang="en-IN" sz="2600" spc="-1" strike="noStrike">
                <a:solidFill>
                  <a:srgbClr val="7d9be7"/>
                </a:solidFill>
                <a:latin typeface="Arial"/>
              </a:rPr>
              <a:t> </a:t>
            </a:r>
            <a:r>
              <a:rPr b="0" lang="en-IN" sz="2600" spc="-4" strike="noStrike" u="heavy">
                <a:solidFill>
                  <a:srgbClr val="0000ff"/>
                </a:solidFill>
                <a:uFill>
                  <a:solidFill>
                    <a:srgbClr val="7d9be7"/>
                  </a:solidFill>
                </a:uFill>
                <a:latin typeface="Arial"/>
                <a:hlinkClick r:id="rId1"/>
              </a:rPr>
              <a:t>Euclidean </a:t>
            </a:r>
            <a:r>
              <a:rPr b="0" lang="en-IN" sz="2600" spc="-1" strike="noStrike" u="heavy">
                <a:solidFill>
                  <a:srgbClr val="0000ff"/>
                </a:solidFill>
                <a:uFill>
                  <a:solidFill>
                    <a:srgbClr val="7d9be7"/>
                  </a:solidFill>
                </a:uFill>
                <a:latin typeface="Arial"/>
                <a:hlinkClick r:id="rId2"/>
              </a:rPr>
              <a:t>distance</a:t>
            </a:r>
            <a:r>
              <a:rPr b="0" lang="en-IN" sz="2600" spc="-1" strike="noStrike" u="sng">
                <a:solidFill>
                  <a:srgbClr val="0000ff"/>
                </a:solidFill>
                <a:uFill>
                  <a:solidFill>
                    <a:srgbClr val="7d9be7"/>
                  </a:solidFill>
                </a:uFill>
                <a:latin typeface="Arial"/>
                <a:hlinkClick r:id="rId3"/>
              </a:rPr>
              <a:t> </a:t>
            </a:r>
            <a:r>
              <a:rPr b="0" lang="en-IN" sz="2600" spc="-4" strike="noStrike">
                <a:solidFill>
                  <a:srgbClr val="0000ff"/>
                </a:solidFill>
                <a:latin typeface="Arial"/>
              </a:rPr>
              <a:t>(also called </a:t>
            </a: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2-norm distance) </a:t>
            </a:r>
            <a:r>
              <a:rPr b="0" lang="en-IN" sz="2600" spc="-4" strike="noStrike">
                <a:solidFill>
                  <a:srgbClr val="0000ff"/>
                </a:solidFill>
                <a:latin typeface="Arial"/>
              </a:rPr>
              <a:t>is  </a:t>
            </a: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given</a:t>
            </a:r>
            <a:r>
              <a:rPr b="0" lang="en-IN" sz="2600" spc="-4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by: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IN" sz="2600" spc="-1" strike="noStrike">
              <a:latin typeface="Arial"/>
            </a:endParaRPr>
          </a:p>
          <a:p>
            <a:pPr marL="393840" indent="-342720">
              <a:lnSpc>
                <a:spcPts val="2809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The</a:t>
            </a:r>
            <a:r>
              <a:rPr b="0" lang="en-IN" sz="2600" spc="-1" strike="noStrike">
                <a:solidFill>
                  <a:srgbClr val="7d9be7"/>
                </a:solidFill>
                <a:latin typeface="Arial"/>
              </a:rPr>
              <a:t> </a:t>
            </a:r>
            <a:r>
              <a:rPr b="0" lang="en-IN" sz="2600" spc="-1" strike="noStrike" u="heavy">
                <a:solidFill>
                  <a:srgbClr val="0000ff"/>
                </a:solidFill>
                <a:uFill>
                  <a:solidFill>
                    <a:srgbClr val="7d9be7"/>
                  </a:solidFill>
                </a:uFill>
                <a:latin typeface="Arial"/>
                <a:hlinkClick r:id="rId4"/>
              </a:rPr>
              <a:t>Manhattan distance</a:t>
            </a:r>
            <a:r>
              <a:rPr b="0" lang="en-IN" sz="2600" spc="-1" strike="noStrike" u="sng">
                <a:solidFill>
                  <a:srgbClr val="0000ff"/>
                </a:solidFill>
                <a:uFill>
                  <a:solidFill>
                    <a:srgbClr val="7d9be7"/>
                  </a:solidFill>
                </a:uFill>
                <a:latin typeface="Arial"/>
                <a:hlinkClick r:id="rId5"/>
              </a:rPr>
              <a:t> </a:t>
            </a:r>
            <a:r>
              <a:rPr b="0" lang="en-IN" sz="2600" spc="-4" strike="noStrike">
                <a:solidFill>
                  <a:srgbClr val="0000ff"/>
                </a:solidFill>
                <a:latin typeface="Arial"/>
              </a:rPr>
              <a:t>(also called taxicab </a:t>
            </a: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norm or 1-  norm) </a:t>
            </a:r>
            <a:r>
              <a:rPr b="0" lang="en-IN" sz="2600" spc="-4" strike="noStrike">
                <a:solidFill>
                  <a:srgbClr val="0000ff"/>
                </a:solidFill>
                <a:latin typeface="Arial"/>
              </a:rPr>
              <a:t>is </a:t>
            </a: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given</a:t>
            </a:r>
            <a:r>
              <a:rPr b="0" lang="en-IN" sz="2600" spc="4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by: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1693800" y="5718600"/>
            <a:ext cx="3006000" cy="7581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>
            <a:off x="2201760" y="3812040"/>
            <a:ext cx="2454120" cy="86004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536040" y="627480"/>
            <a:ext cx="69948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800" spc="-4" strike="noStrike">
                <a:solidFill>
                  <a:srgbClr val="330066"/>
                </a:solidFill>
                <a:latin typeface="Arial"/>
              </a:rPr>
              <a:t>K-MEANS</a:t>
            </a:r>
            <a:r>
              <a:rPr b="1" lang="en-IN" sz="4800" spc="-43" strike="noStrike">
                <a:solidFill>
                  <a:srgbClr val="330066"/>
                </a:solidFill>
                <a:latin typeface="Arial"/>
              </a:rPr>
              <a:t> </a:t>
            </a:r>
            <a:r>
              <a:rPr b="1" lang="en-IN" sz="4800" spc="-9" strike="noStrike">
                <a:solidFill>
                  <a:srgbClr val="330066"/>
                </a:solidFill>
                <a:latin typeface="Arial"/>
              </a:rPr>
              <a:t>CLUSTERING</a:t>
            </a:r>
            <a:endParaRPr b="0" lang="en-IN" sz="4800" spc="-1" strike="noStrike">
              <a:latin typeface="Calibri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53280" y="1752480"/>
            <a:ext cx="8903520" cy="42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80880" indent="-342720">
              <a:lnSpc>
                <a:spcPct val="99000"/>
              </a:lnSpc>
              <a:spcBef>
                <a:spcPts val="99"/>
              </a:spcBef>
              <a:buClr>
                <a:srgbClr val="330066"/>
              </a:buClr>
              <a:buSzPct val="70000"/>
              <a:buFont typeface="UnDotum"/>
              <a:buChar char=""/>
            </a:pPr>
            <a:r>
              <a:rPr b="0" lang="en-IN" sz="3000" spc="-1" strike="noStrike">
                <a:latin typeface="Arial"/>
              </a:rPr>
              <a:t>The </a:t>
            </a:r>
            <a:r>
              <a:rPr b="1" lang="en-IN" sz="3000" spc="-4" strike="noStrike">
                <a:latin typeface="Arial"/>
              </a:rPr>
              <a:t>k-means algorithm </a:t>
            </a:r>
            <a:r>
              <a:rPr b="0" lang="en-IN" sz="3000" spc="-4" strike="noStrike">
                <a:latin typeface="Arial"/>
              </a:rPr>
              <a:t>is an algorithm to </a:t>
            </a:r>
            <a:r>
              <a:rPr b="0" lang="en-IN" sz="3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cluster </a:t>
            </a:r>
            <a:r>
              <a:rPr b="0" lang="en-IN" sz="30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i="1" lang="en-IN" sz="3000" spc="-1" strike="noStrike">
                <a:solidFill>
                  <a:srgbClr val="0000ff"/>
                </a:solidFill>
                <a:latin typeface="Arial"/>
              </a:rPr>
              <a:t>n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objects based on </a:t>
            </a:r>
            <a:r>
              <a:rPr b="0" lang="en-IN" sz="3000" spc="-9" strike="noStrike">
                <a:solidFill>
                  <a:srgbClr val="0000ff"/>
                </a:solidFill>
                <a:latin typeface="Arial"/>
              </a:rPr>
              <a:t>attributes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into </a:t>
            </a:r>
            <a:r>
              <a:rPr b="0" i="1" lang="en-IN" sz="3000" spc="-1" strike="noStrike">
                <a:solidFill>
                  <a:srgbClr val="0000ff"/>
                </a:solidFill>
                <a:latin typeface="Arial"/>
              </a:rPr>
              <a:t>k </a:t>
            </a:r>
            <a:r>
              <a:rPr b="0" lang="en-IN" sz="3000" spc="-4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partitions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,  </a:t>
            </a:r>
            <a:r>
              <a:rPr b="0" lang="en-IN" sz="3000" spc="-9" strike="noStrike">
                <a:solidFill>
                  <a:srgbClr val="0000ff"/>
                </a:solidFill>
                <a:latin typeface="Arial"/>
              </a:rPr>
              <a:t>where </a:t>
            </a:r>
            <a:r>
              <a:rPr b="0" i="1" lang="en-IN" sz="3000" spc="-1" strike="noStrike">
                <a:solidFill>
                  <a:srgbClr val="0000ff"/>
                </a:solidFill>
                <a:latin typeface="Arial"/>
              </a:rPr>
              <a:t>k </a:t>
            </a:r>
            <a:r>
              <a:rPr b="0" lang="en-IN" sz="3000" spc="-1" strike="noStrike">
                <a:solidFill>
                  <a:srgbClr val="0000ff"/>
                </a:solidFill>
                <a:latin typeface="Arial"/>
              </a:rPr>
              <a:t>&lt;</a:t>
            </a:r>
            <a:r>
              <a:rPr b="0" lang="en-IN" sz="3000" spc="-12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i="1" lang="en-IN" sz="3000" spc="-1" strike="noStrike">
                <a:solidFill>
                  <a:srgbClr val="0000ff"/>
                </a:solidFill>
                <a:latin typeface="Arial"/>
              </a:rPr>
              <a:t>n</a:t>
            </a:r>
            <a:r>
              <a:rPr b="0" lang="en-IN" sz="3000" spc="-1" strike="noStrike">
                <a:solidFill>
                  <a:srgbClr val="0000ff"/>
                </a:solidFill>
                <a:latin typeface="Arial"/>
              </a:rPr>
              <a:t>.</a:t>
            </a:r>
            <a:endParaRPr b="0" lang="en-IN" sz="3000" spc="-1" strike="noStrike">
              <a:latin typeface="Arial"/>
            </a:endParaRPr>
          </a:p>
          <a:p>
            <a:pPr marL="380880" indent="-342720">
              <a:lnSpc>
                <a:spcPts val="3594"/>
              </a:lnSpc>
              <a:spcBef>
                <a:spcPts val="751"/>
              </a:spcBef>
              <a:buClr>
                <a:srgbClr val="330066"/>
              </a:buClr>
              <a:buSzPct val="70000"/>
              <a:buFont typeface="UnDotum"/>
              <a:buChar char=""/>
            </a:pP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It is </a:t>
            </a:r>
            <a:r>
              <a:rPr b="0" lang="en-IN" sz="3000" spc="-1" strike="noStrike">
                <a:solidFill>
                  <a:srgbClr val="0000ff"/>
                </a:solidFill>
                <a:latin typeface="Arial"/>
              </a:rPr>
              <a:t>similar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to</a:t>
            </a:r>
            <a:r>
              <a:rPr b="0" lang="en-IN" sz="3000" spc="-49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the</a:t>
            </a:r>
            <a:endParaRPr b="0" lang="en-IN" sz="3000" spc="-1" strike="noStrike">
              <a:latin typeface="Arial"/>
            </a:endParaRPr>
          </a:p>
          <a:p>
            <a:pPr marL="380880">
              <a:lnSpc>
                <a:spcPts val="3600"/>
              </a:lnSpc>
              <a:spcBef>
                <a:spcPts val="113"/>
              </a:spcBef>
            </a:pPr>
            <a:r>
              <a:rPr b="0" lang="en-IN" sz="3000" spc="-4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expectation-maximization algorithm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for mixtures of  Gaussians in </a:t>
            </a:r>
            <a:r>
              <a:rPr b="0" lang="en-IN" sz="3000" spc="-9" strike="noStrike">
                <a:solidFill>
                  <a:srgbClr val="0000ff"/>
                </a:solidFill>
                <a:latin typeface="Arial"/>
              </a:rPr>
              <a:t>that they both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attempt to find the  centers of </a:t>
            </a:r>
            <a:r>
              <a:rPr b="0" lang="en-IN" sz="3000" spc="-9" strike="noStrike">
                <a:solidFill>
                  <a:srgbClr val="0000ff"/>
                </a:solidFill>
                <a:latin typeface="Arial"/>
              </a:rPr>
              <a:t>natural </a:t>
            </a:r>
            <a:r>
              <a:rPr b="0" lang="en-IN" sz="3000" spc="-1" strike="noStrike">
                <a:solidFill>
                  <a:srgbClr val="0000ff"/>
                </a:solidFill>
                <a:latin typeface="Arial"/>
              </a:rPr>
              <a:t>clusters </a:t>
            </a:r>
            <a:r>
              <a:rPr b="0" lang="en-IN" sz="3000" spc="4" strike="noStrike">
                <a:solidFill>
                  <a:srgbClr val="0000ff"/>
                </a:solidFill>
                <a:latin typeface="Arial"/>
              </a:rPr>
              <a:t>in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the</a:t>
            </a:r>
            <a:r>
              <a:rPr b="0" lang="en-IN" sz="3000" spc="-83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data.</a:t>
            </a:r>
            <a:endParaRPr b="0" lang="en-IN" sz="3000" spc="-1" strike="noStrike">
              <a:latin typeface="Arial"/>
            </a:endParaRPr>
          </a:p>
          <a:p>
            <a:pPr marL="380880" indent="-342720">
              <a:lnSpc>
                <a:spcPct val="100000"/>
              </a:lnSpc>
              <a:spcBef>
                <a:spcPts val="621"/>
              </a:spcBef>
              <a:buClr>
                <a:srgbClr val="330066"/>
              </a:buClr>
              <a:buSzPct val="70000"/>
              <a:buFont typeface="UnDotum"/>
              <a:buChar char=""/>
            </a:pP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It assumes that the object </a:t>
            </a:r>
            <a:r>
              <a:rPr b="0" lang="en-IN" sz="3000" spc="-9" strike="noStrike">
                <a:solidFill>
                  <a:srgbClr val="0000ff"/>
                </a:solidFill>
                <a:latin typeface="Arial"/>
              </a:rPr>
              <a:t>attributes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form </a:t>
            </a:r>
            <a:r>
              <a:rPr b="0" lang="en-IN" sz="3000" spc="-1" strike="noStrike">
                <a:solidFill>
                  <a:srgbClr val="0000ff"/>
                </a:solidFill>
                <a:latin typeface="Arial"/>
              </a:rPr>
              <a:t>a </a:t>
            </a:r>
            <a:r>
              <a:rPr b="0" lang="en-IN" sz="3000" spc="-4" strike="noStrike">
                <a:solidFill>
                  <a:srgbClr val="0000ff"/>
                </a:solidFill>
                <a:latin typeface="Arial"/>
              </a:rPr>
              <a:t>vector  space.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10480" y="1706760"/>
            <a:ext cx="7880760" cy="18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/>
          <a:p>
            <a:pPr marL="380880" indent="-342720">
              <a:lnSpc>
                <a:spcPct val="94000"/>
              </a:lnSpc>
              <a:spcBef>
                <a:spcPts val="315"/>
              </a:spcBef>
            </a:pPr>
            <a:r>
              <a:rPr b="0" lang="en-IN" sz="3150" spc="-1" strike="noStrike" baseline="15000">
                <a:solidFill>
                  <a:srgbClr val="330066"/>
                </a:solidFill>
                <a:latin typeface="UnDotum"/>
              </a:rPr>
              <a:t>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An algorithm </a:t>
            </a:r>
            <a:r>
              <a:rPr b="0" lang="en-IN" sz="3000" spc="-9" strike="noStrike">
                <a:solidFill>
                  <a:srgbClr val="330066"/>
                </a:solidFill>
                <a:latin typeface="Arial"/>
              </a:rPr>
              <a:t>for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partitioning (or clustering) </a:t>
            </a:r>
            <a:r>
              <a:rPr b="0" lang="en-IN" sz="3000" spc="-1" strike="noStrike">
                <a:solidFill>
                  <a:srgbClr val="330066"/>
                </a:solidFill>
                <a:latin typeface="Arial"/>
              </a:rPr>
              <a:t>N 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data points into </a:t>
            </a:r>
            <a:r>
              <a:rPr b="0" lang="en-IN" sz="3000" spc="-1" strike="noStrike">
                <a:solidFill>
                  <a:srgbClr val="330066"/>
                </a:solidFill>
                <a:latin typeface="Arial"/>
              </a:rPr>
              <a:t>K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disjoint subsets </a:t>
            </a:r>
            <a:r>
              <a:rPr b="0" lang="en-IN" sz="3000" spc="-63" strike="noStrike">
                <a:solidFill>
                  <a:srgbClr val="330066"/>
                </a:solidFill>
                <a:latin typeface="Arial"/>
              </a:rPr>
              <a:t>S</a:t>
            </a:r>
            <a:r>
              <a:rPr b="0" lang="en-IN" sz="2629" spc="-94" strike="noStrike" baseline="-23000">
                <a:solidFill>
                  <a:srgbClr val="330066"/>
                </a:solidFill>
                <a:latin typeface="Arial"/>
              </a:rPr>
              <a:t>j </a:t>
            </a:r>
            <a:r>
              <a:rPr b="0" lang="en-IN" sz="1750" spc="-63" strike="noStrike">
                <a:solidFill>
                  <a:srgbClr val="330066"/>
                </a:solidFill>
                <a:latin typeface="Arial"/>
              </a:rPr>
              <a:t>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containing data points </a:t>
            </a:r>
            <a:r>
              <a:rPr b="0" lang="en-IN" sz="3000" spc="-1" strike="noStrike">
                <a:solidFill>
                  <a:srgbClr val="330066"/>
                </a:solidFill>
                <a:latin typeface="Arial"/>
              </a:rPr>
              <a:t>so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as to </a:t>
            </a:r>
            <a:r>
              <a:rPr b="0" lang="en-IN" sz="3000" spc="-1" strike="noStrike">
                <a:solidFill>
                  <a:srgbClr val="330066"/>
                </a:solidFill>
                <a:latin typeface="Arial"/>
              </a:rPr>
              <a:t>minimize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the  sum-of-squares</a:t>
            </a:r>
            <a:r>
              <a:rPr b="0" lang="en-IN" sz="3000" spc="-9" strike="noStrike">
                <a:solidFill>
                  <a:srgbClr val="330066"/>
                </a:solidFill>
                <a:latin typeface="Arial"/>
              </a:rPr>
              <a:t> </a:t>
            </a:r>
            <a:r>
              <a:rPr b="0" lang="en-IN" sz="3000" spc="-4" strike="noStrike">
                <a:solidFill>
                  <a:srgbClr val="330066"/>
                </a:solidFill>
                <a:latin typeface="Arial"/>
              </a:rPr>
              <a:t>criterion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784080" y="4508640"/>
            <a:ext cx="7575120" cy="3980160"/>
          </a:xfrm>
          <a:prstGeom prst="rect">
            <a:avLst/>
          </a:prstGeom>
          <a:noFill/>
          <a:ln>
            <a:noFill/>
          </a:ln>
        </p:spPr>
        <p:txBody>
          <a:bodyPr lIns="0" rIns="0" tIns="2520" bIns="0"/>
          <a:p>
            <a:pPr marL="106560">
              <a:lnSpc>
                <a:spcPct val="102000"/>
              </a:lnSpc>
              <a:spcBef>
                <a:spcPts val="20"/>
              </a:spcBef>
            </a:pPr>
            <a:r>
              <a:rPr b="0" lang="en-IN" sz="3000" spc="-9" strike="noStrike">
                <a:solidFill>
                  <a:srgbClr val="000000"/>
                </a:solidFill>
                <a:latin typeface="Arial"/>
              </a:rPr>
              <a:t>where </a:t>
            </a:r>
            <a:r>
              <a:rPr b="0" lang="en-IN" sz="3000" spc="-214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2629" spc="-321" strike="noStrike" baseline="-23000">
                <a:solidFill>
                  <a:srgbClr val="000000"/>
                </a:solidFill>
                <a:latin typeface="Arial"/>
              </a:rPr>
              <a:t>n </a:t>
            </a:r>
            <a:r>
              <a:rPr b="0" lang="en-IN" sz="3000" spc="-4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IN" sz="3000" spc="-4" strike="noStrike">
                <a:solidFill>
                  <a:srgbClr val="000000"/>
                </a:solidFill>
                <a:latin typeface="Arial"/>
              </a:rPr>
              <a:t>vector </a:t>
            </a:r>
            <a:r>
              <a:rPr b="0" lang="en-IN" sz="3000" spc="-9" strike="noStrike">
                <a:solidFill>
                  <a:srgbClr val="000000"/>
                </a:solidFill>
                <a:latin typeface="Arial"/>
              </a:rPr>
              <a:t>representing </a:t>
            </a:r>
            <a:r>
              <a:rPr b="0" lang="en-IN" sz="3000" spc="-4" strike="noStrike">
                <a:solidFill>
                  <a:srgbClr val="000000"/>
                </a:solidFill>
                <a:latin typeface="Arial"/>
              </a:rPr>
              <a:t>the the </a:t>
            </a:r>
            <a:r>
              <a:rPr b="0" lang="en-IN" sz="3000" spc="-188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2629" spc="-282" strike="noStrike" baseline="28000">
                <a:solidFill>
                  <a:srgbClr val="000000"/>
                </a:solidFill>
                <a:latin typeface="Arial"/>
              </a:rPr>
              <a:t>th  </a:t>
            </a:r>
            <a:r>
              <a:rPr b="0" lang="en-IN" sz="3000" spc="-4" strike="noStrike">
                <a:solidFill>
                  <a:srgbClr val="000000"/>
                </a:solidFill>
                <a:latin typeface="Arial"/>
              </a:rPr>
              <a:t>data point and </a:t>
            </a:r>
            <a:r>
              <a:rPr b="0" lang="en-IN" sz="3000" spc="-72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2629" spc="-111" strike="noStrike" baseline="-23000">
                <a:solidFill>
                  <a:srgbClr val="000000"/>
                </a:solidFill>
                <a:latin typeface="Arial"/>
              </a:rPr>
              <a:t>j </a:t>
            </a:r>
            <a:r>
              <a:rPr b="0" lang="en-IN" sz="3000" spc="-4" strike="noStrike">
                <a:solidFill>
                  <a:srgbClr val="000000"/>
                </a:solidFill>
                <a:latin typeface="Arial"/>
              </a:rPr>
              <a:t>is the geometric centroid of  the </a:t>
            </a:r>
            <a:r>
              <a:rPr b="0" lang="en-IN" sz="3000" spc="-9" strike="noStrike">
                <a:solidFill>
                  <a:srgbClr val="000000"/>
                </a:solidFill>
                <a:latin typeface="Arial"/>
              </a:rPr>
              <a:t>data points </a:t>
            </a:r>
            <a:r>
              <a:rPr b="0" lang="en-IN" sz="3000" spc="-4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IN" sz="3000" spc="-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000" spc="-49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2629" spc="-72" strike="noStrike" baseline="-23000">
                <a:solidFill>
                  <a:srgbClr val="000000"/>
                </a:solidFill>
                <a:latin typeface="Arial"/>
              </a:rPr>
              <a:t>j</a:t>
            </a:r>
            <a:r>
              <a:rPr b="0" lang="en-IN" sz="3000" spc="-49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3124080" y="3505320"/>
            <a:ext cx="2437920" cy="1066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536040" y="170280"/>
            <a:ext cx="8071920" cy="12016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900" spc="-4" strike="noStrike" u="heavy">
                <a:solidFill>
                  <a:srgbClr val="330066"/>
                </a:solidFill>
                <a:uFillTx/>
                <a:latin typeface="Arial"/>
              </a:rPr>
              <a:t>How the </a:t>
            </a:r>
            <a:r>
              <a:rPr b="1" lang="en-IN" sz="3900" spc="-9" strike="noStrike" u="heavy">
                <a:solidFill>
                  <a:srgbClr val="330066"/>
                </a:solidFill>
                <a:uFillTx/>
                <a:latin typeface="Arial"/>
              </a:rPr>
              <a:t>K-Mean </a:t>
            </a:r>
            <a:r>
              <a:rPr b="1" lang="en-IN" sz="3900" spc="-4" strike="noStrike" u="heavy">
                <a:solidFill>
                  <a:srgbClr val="330066"/>
                </a:solidFill>
                <a:uFillTx/>
                <a:latin typeface="Arial"/>
              </a:rPr>
              <a:t>Clustering </a:t>
            </a:r>
            <a:r>
              <a:rPr b="1" lang="en-IN" sz="3900" spc="-4" strike="noStrike">
                <a:solidFill>
                  <a:srgbClr val="330066"/>
                </a:solidFill>
                <a:latin typeface="Arial"/>
              </a:rPr>
              <a:t> </a:t>
            </a:r>
            <a:r>
              <a:rPr b="1" lang="en-IN" sz="3900" spc="-4" strike="noStrike" u="heavy">
                <a:solidFill>
                  <a:srgbClr val="330066"/>
                </a:solidFill>
                <a:uFillTx/>
                <a:latin typeface="Arial"/>
              </a:rPr>
              <a:t>algorithm</a:t>
            </a:r>
            <a:r>
              <a:rPr b="1" lang="en-IN" sz="3900" spc="-9" strike="noStrike" u="heavy">
                <a:solidFill>
                  <a:srgbClr val="330066"/>
                </a:solidFill>
                <a:uFillTx/>
                <a:latin typeface="Arial"/>
              </a:rPr>
              <a:t> </a:t>
            </a:r>
            <a:r>
              <a:rPr b="1" lang="en-IN" sz="3900" spc="-4" strike="noStrike" u="heavy">
                <a:solidFill>
                  <a:srgbClr val="330066"/>
                </a:solidFill>
                <a:uFillTx/>
                <a:latin typeface="Arial"/>
              </a:rPr>
              <a:t>works?</a:t>
            </a:r>
            <a:endParaRPr b="0" lang="en-IN" sz="3900" spc="-1" strike="noStrike">
              <a:latin typeface="Calibri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2209680" y="1676520"/>
            <a:ext cx="5028840" cy="5181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85280" y="1672560"/>
            <a:ext cx="8076960" cy="47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/>
          <a:p>
            <a:pPr marL="406440" indent="-406080">
              <a:lnSpc>
                <a:spcPts val="2500"/>
              </a:lnSpc>
              <a:spcBef>
                <a:spcPts val="700"/>
              </a:spcBef>
              <a:buClr>
                <a:srgbClr val="330066"/>
              </a:buClr>
              <a:buSzPct val="69000"/>
              <a:buFont typeface="UnDotum"/>
              <a:buChar char=""/>
            </a:pPr>
            <a:r>
              <a:rPr b="1" lang="en-IN" sz="2600" spc="-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Step </a:t>
            </a:r>
            <a:r>
              <a:rPr b="1" lang="en-IN" sz="26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1:</a:t>
            </a:r>
            <a:r>
              <a:rPr b="1" lang="en-IN" sz="2600" spc="-1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Begin </a:t>
            </a:r>
            <a:r>
              <a:rPr b="0" lang="en-IN" sz="2600" spc="-9" strike="noStrike">
                <a:latin typeface="Arial"/>
              </a:rPr>
              <a:t>with </a:t>
            </a:r>
            <a:r>
              <a:rPr b="0" lang="en-IN" sz="2600" spc="-1" strike="noStrike">
                <a:latin typeface="Arial"/>
              </a:rPr>
              <a:t>a </a:t>
            </a:r>
            <a:r>
              <a:rPr b="0" lang="en-IN" sz="2600" spc="-4" strike="noStrike">
                <a:latin typeface="Arial"/>
              </a:rPr>
              <a:t>decision </a:t>
            </a:r>
            <a:r>
              <a:rPr b="0" lang="en-IN" sz="2600" spc="-1" strike="noStrike">
                <a:latin typeface="Arial"/>
              </a:rPr>
              <a:t>on </a:t>
            </a:r>
            <a:r>
              <a:rPr b="0" lang="en-IN" sz="2600" spc="-4" strike="noStrike">
                <a:latin typeface="Arial"/>
              </a:rPr>
              <a:t>the </a:t>
            </a:r>
            <a:r>
              <a:rPr b="0" lang="en-IN" sz="2600" spc="-1" strike="noStrike">
                <a:latin typeface="Arial"/>
              </a:rPr>
              <a:t>value of k =  number of clusters</a:t>
            </a:r>
            <a:r>
              <a:rPr b="0" lang="en-IN" sz="2600" spc="-32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.</a:t>
            </a:r>
            <a:endParaRPr b="0" lang="en-IN" sz="2600" spc="-1" strike="noStrike">
              <a:latin typeface="Arial"/>
            </a:endParaRPr>
          </a:p>
          <a:p>
            <a:pPr marL="406440" indent="-406080">
              <a:lnSpc>
                <a:spcPct val="80000"/>
              </a:lnSpc>
              <a:spcBef>
                <a:spcPts val="660"/>
              </a:spcBef>
              <a:buClr>
                <a:srgbClr val="330066"/>
              </a:buClr>
              <a:buSzPct val="69000"/>
              <a:buFont typeface="UnDotum"/>
              <a:buChar char=""/>
            </a:pPr>
            <a:r>
              <a:rPr b="1" lang="en-IN" sz="2600" spc="-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Step </a:t>
            </a:r>
            <a:r>
              <a:rPr b="1" lang="en-IN" sz="2600" spc="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2</a:t>
            </a:r>
            <a:r>
              <a:rPr b="0" lang="en-IN" sz="2600" spc="4" strike="noStrike">
                <a:latin typeface="Arial"/>
              </a:rPr>
              <a:t>: </a:t>
            </a:r>
            <a:r>
              <a:rPr b="0" lang="en-IN" sz="2600" spc="-1" strike="noStrike">
                <a:latin typeface="Arial"/>
              </a:rPr>
              <a:t>Put any </a:t>
            </a:r>
            <a:r>
              <a:rPr b="0" lang="en-IN" sz="2600" spc="-4" strike="noStrike">
                <a:latin typeface="Arial"/>
              </a:rPr>
              <a:t>initial partition that classifies </a:t>
            </a:r>
            <a:r>
              <a:rPr b="0" lang="en-IN" sz="2600" spc="-1" strike="noStrike">
                <a:latin typeface="Arial"/>
              </a:rPr>
              <a:t>the  </a:t>
            </a:r>
            <a:r>
              <a:rPr b="0" lang="en-IN" sz="2600" spc="-4" strike="noStrike">
                <a:latin typeface="Arial"/>
              </a:rPr>
              <a:t>data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into</a:t>
            </a:r>
            <a:r>
              <a:rPr b="0" lang="en-IN" sz="2600" spc="-1" strike="noStrike">
                <a:latin typeface="Arial"/>
              </a:rPr>
              <a:t> k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clusters.</a:t>
            </a:r>
            <a:r>
              <a:rPr b="0" lang="en-IN" sz="2600" spc="-4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You</a:t>
            </a:r>
            <a:r>
              <a:rPr b="0" lang="en-IN" sz="2600" spc="4" strike="noStrike">
                <a:latin typeface="Arial"/>
              </a:rPr>
              <a:t> may</a:t>
            </a:r>
            <a:r>
              <a:rPr b="0" lang="en-IN" sz="2600" spc="4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assign </a:t>
            </a:r>
            <a:r>
              <a:rPr b="0" lang="en-IN" sz="2600" spc="-4" strike="noStrike">
                <a:latin typeface="Arial"/>
              </a:rPr>
              <a:t>the  training </a:t>
            </a:r>
            <a:r>
              <a:rPr b="0" lang="en-IN" sz="2600" spc="-1" strike="noStrike">
                <a:latin typeface="Arial"/>
              </a:rPr>
              <a:t>samples </a:t>
            </a:r>
            <a:r>
              <a:rPr b="0" lang="en-IN" sz="2600" spc="-4" strike="noStrike">
                <a:latin typeface="Arial"/>
              </a:rPr>
              <a:t>randomly,or systematically  </a:t>
            </a:r>
            <a:r>
              <a:rPr b="0" lang="en-IN" sz="2600" spc="-1" strike="noStrike">
                <a:latin typeface="Arial"/>
              </a:rPr>
              <a:t>as </a:t>
            </a:r>
            <a:r>
              <a:rPr b="0" lang="en-IN" sz="2600" spc="-4" strike="noStrike">
                <a:latin typeface="Arial"/>
              </a:rPr>
              <a:t>the</a:t>
            </a: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following:</a:t>
            </a:r>
            <a:endParaRPr b="0" lang="en-IN" sz="2600" spc="-1" strike="noStrike">
              <a:latin typeface="Arial"/>
            </a:endParaRPr>
          </a:p>
          <a:p>
            <a:pPr lvl="1" marL="406440" indent="297360">
              <a:lnSpc>
                <a:spcPct val="79000"/>
              </a:lnSpc>
              <a:spcBef>
                <a:spcPts val="655"/>
              </a:spcBef>
              <a:buClr>
                <a:srgbClr val="000000"/>
              </a:buClr>
              <a:buSzPct val="96000"/>
              <a:buFont typeface="StarSymbol"/>
              <a:buAutoNum type="arabicPeriod"/>
            </a:pPr>
            <a:r>
              <a:rPr b="0" lang="en-IN" sz="2600" spc="-1" strike="noStrike">
                <a:latin typeface="Arial"/>
              </a:rPr>
              <a:t>Take </a:t>
            </a:r>
            <a:r>
              <a:rPr b="0" lang="en-IN" sz="2600" spc="-4" strike="noStrike">
                <a:latin typeface="Arial"/>
              </a:rPr>
              <a:t>the first </a:t>
            </a:r>
            <a:r>
              <a:rPr b="0" lang="en-IN" sz="2600" spc="-1" strike="noStrike">
                <a:latin typeface="Arial"/>
              </a:rPr>
              <a:t>k </a:t>
            </a:r>
            <a:r>
              <a:rPr b="0" lang="en-IN" sz="2600" spc="-4" strike="noStrike">
                <a:latin typeface="Arial"/>
              </a:rPr>
              <a:t>training </a:t>
            </a:r>
            <a:r>
              <a:rPr b="0" lang="en-IN" sz="2600" spc="-1" strike="noStrike">
                <a:latin typeface="Arial"/>
              </a:rPr>
              <a:t>sample as single-  element</a:t>
            </a:r>
            <a:r>
              <a:rPr b="0" lang="en-IN" sz="2600" spc="-12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clusters</a:t>
            </a:r>
            <a:endParaRPr b="0" lang="en-IN" sz="2600" spc="-1" strike="noStrike">
              <a:latin typeface="Arial"/>
            </a:endParaRPr>
          </a:p>
          <a:p>
            <a:pPr lvl="1" marL="977760" indent="-273960">
              <a:lnSpc>
                <a:spcPct val="79000"/>
              </a:lnSpc>
              <a:spcBef>
                <a:spcPts val="660"/>
              </a:spcBef>
              <a:buClr>
                <a:srgbClr val="000000"/>
              </a:buClr>
              <a:buSzPct val="96000"/>
              <a:buFont typeface="StarSymbol"/>
              <a:buAutoNum type="arabicPeriod"/>
            </a:pPr>
            <a:r>
              <a:rPr b="0" lang="en-IN" sz="2600" spc="-1" strike="noStrike">
                <a:latin typeface="Arial"/>
              </a:rPr>
              <a:t>Assign each of the remaining </a:t>
            </a:r>
            <a:r>
              <a:rPr b="0" lang="en-IN" sz="2600" spc="-4" strike="noStrike">
                <a:latin typeface="Arial"/>
              </a:rPr>
              <a:t>(N-k) training  </a:t>
            </a:r>
            <a:r>
              <a:rPr b="0" lang="en-IN" sz="2600" spc="-1" strike="noStrike">
                <a:latin typeface="Arial"/>
              </a:rPr>
              <a:t>sample</a:t>
            </a:r>
            <a:r>
              <a:rPr b="0" lang="en-IN" sz="2600" spc="4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to</a:t>
            </a:r>
            <a:r>
              <a:rPr b="0" lang="en-IN" sz="2600" spc="-4" strike="noStrike">
                <a:latin typeface="Arial"/>
              </a:rPr>
              <a:t>	</a:t>
            </a:r>
            <a:r>
              <a:rPr b="0" lang="en-IN" sz="2600" spc="-4" strike="noStrike">
                <a:latin typeface="Arial"/>
              </a:rPr>
              <a:t>the</a:t>
            </a:r>
            <a:r>
              <a:rPr b="0" lang="en-IN" sz="2600" spc="-4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cluster </a:t>
            </a:r>
            <a:r>
              <a:rPr b="0" lang="en-IN" sz="2600" spc="-9" strike="noStrike">
                <a:latin typeface="Arial"/>
              </a:rPr>
              <a:t>with </a:t>
            </a:r>
            <a:r>
              <a:rPr b="0" lang="en-IN" sz="2600" spc="-4" strike="noStrike">
                <a:latin typeface="Arial"/>
              </a:rPr>
              <a:t>the</a:t>
            </a:r>
            <a:r>
              <a:rPr b="0" lang="en-IN" sz="2600" spc="-29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nearest</a:t>
            </a:r>
            <a:endParaRPr b="0" lang="en-IN" sz="2600" spc="-1" strike="noStrike">
              <a:latin typeface="Arial"/>
            </a:endParaRPr>
          </a:p>
          <a:p>
            <a:pPr marL="406440">
              <a:lnSpc>
                <a:spcPct val="79000"/>
              </a:lnSpc>
              <a:spcBef>
                <a:spcPts val="11"/>
              </a:spcBef>
            </a:pPr>
            <a:r>
              <a:rPr b="0" lang="en-IN" sz="2600" spc="4" strike="noStrike">
                <a:latin typeface="Arial"/>
              </a:rPr>
              <a:t>c</a:t>
            </a:r>
            <a:r>
              <a:rPr b="0" lang="en-IN" sz="2600" spc="-1" strike="noStrike">
                <a:latin typeface="Arial"/>
              </a:rPr>
              <a:t>en</a:t>
            </a:r>
            <a:r>
              <a:rPr b="0" lang="en-IN" sz="2600" spc="-4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ro</a:t>
            </a:r>
            <a:r>
              <a:rPr b="0" lang="en-IN" sz="2600" spc="-9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d.</a:t>
            </a:r>
            <a:r>
              <a:rPr b="0" lang="en-IN" sz="2600" spc="-9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</a:t>
            </a:r>
            <a:r>
              <a:rPr b="0" lang="en-IN" sz="2600" spc="-4" strike="noStrike">
                <a:latin typeface="Arial"/>
              </a:rPr>
              <a:t>ft</a:t>
            </a:r>
            <a:r>
              <a:rPr b="0" lang="en-IN" sz="2600" spc="9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r</a:t>
            </a:r>
            <a:r>
              <a:rPr b="0" lang="en-IN" sz="2600" spc="-9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9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ch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9" strike="noStrike">
                <a:latin typeface="Arial"/>
              </a:rPr>
              <a:t>a</a:t>
            </a:r>
            <a:r>
              <a:rPr b="0" lang="en-IN" sz="2600" spc="-1" strike="noStrike">
                <a:latin typeface="Arial"/>
              </a:rPr>
              <a:t>s</a:t>
            </a:r>
            <a:r>
              <a:rPr b="0" lang="en-IN" sz="2600" spc="4" strike="noStrike">
                <a:latin typeface="Arial"/>
              </a:rPr>
              <a:t>s</a:t>
            </a:r>
            <a:r>
              <a:rPr b="0" lang="en-IN" sz="2600" spc="-4" strike="noStrike">
                <a:latin typeface="Arial"/>
              </a:rPr>
              <a:t>i</a:t>
            </a:r>
            <a:r>
              <a:rPr b="0" lang="en-IN" sz="2600" spc="-1" strike="noStrike">
                <a:latin typeface="Arial"/>
              </a:rPr>
              <a:t>gn</a:t>
            </a:r>
            <a:r>
              <a:rPr b="0" lang="en-IN" sz="2600" spc="18" strike="noStrike">
                <a:latin typeface="Arial"/>
              </a:rPr>
              <a:t>m</a:t>
            </a:r>
            <a:r>
              <a:rPr b="0" lang="en-IN" sz="2600" spc="-1" strike="noStrike">
                <a:latin typeface="Arial"/>
              </a:rPr>
              <a:t>en</a:t>
            </a:r>
            <a:r>
              <a:rPr b="0" lang="en-IN" sz="2600" spc="-4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,</a:t>
            </a:r>
            <a:r>
              <a:rPr b="0" lang="en-IN" sz="2600" spc="-9" strike="noStrike">
                <a:latin typeface="Arial"/>
              </a:rPr>
              <a:t> r</a:t>
            </a:r>
            <a:r>
              <a:rPr b="0" lang="en-IN" sz="2600" spc="9" strike="noStrike">
                <a:latin typeface="Arial"/>
              </a:rPr>
              <a:t>e</a:t>
            </a:r>
            <a:r>
              <a:rPr b="0" lang="en-IN" sz="2600" spc="4" strike="noStrike">
                <a:latin typeface="Arial"/>
              </a:rPr>
              <a:t>c</a:t>
            </a:r>
            <a:r>
              <a:rPr b="0" lang="en-IN" sz="2600" spc="-1" strike="noStrike">
                <a:latin typeface="Arial"/>
              </a:rPr>
              <a:t>o</a:t>
            </a:r>
            <a:r>
              <a:rPr b="0" lang="en-IN" sz="2600" spc="9" strike="noStrike">
                <a:latin typeface="Arial"/>
              </a:rPr>
              <a:t>m</a:t>
            </a:r>
            <a:r>
              <a:rPr b="0" lang="en-IN" sz="2600" spc="-1" strike="noStrike">
                <a:latin typeface="Arial"/>
              </a:rPr>
              <a:t>p</a:t>
            </a:r>
            <a:r>
              <a:rPr b="0" lang="en-IN" sz="2600" spc="9" strike="noStrike">
                <a:latin typeface="Arial"/>
              </a:rPr>
              <a:t>u</a:t>
            </a:r>
            <a:r>
              <a:rPr b="0" lang="en-IN" sz="2600" spc="-4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e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4" strike="noStrike">
                <a:latin typeface="Arial"/>
              </a:rPr>
              <a:t>t</a:t>
            </a:r>
            <a:r>
              <a:rPr b="0" lang="en-IN" sz="2600" spc="-1" strike="noStrike">
                <a:latin typeface="Arial"/>
              </a:rPr>
              <a:t>he  </a:t>
            </a:r>
            <a:r>
              <a:rPr b="0" lang="en-IN" sz="2600" spc="-4" strike="noStrike">
                <a:latin typeface="Arial"/>
              </a:rPr>
              <a:t>centroid </a:t>
            </a:r>
            <a:r>
              <a:rPr b="0" lang="en-IN" sz="2600" spc="4" strike="noStrike">
                <a:latin typeface="Arial"/>
              </a:rPr>
              <a:t>of</a:t>
            </a:r>
            <a:r>
              <a:rPr b="0" lang="en-IN" sz="2600" spc="18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the</a:t>
            </a:r>
            <a:r>
              <a:rPr b="0" lang="en-IN" sz="2600" spc="12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gaining</a:t>
            </a:r>
            <a:r>
              <a:rPr b="0" lang="en-IN" sz="2600" spc="-4" strike="noStrike">
                <a:latin typeface="Arial"/>
              </a:rPr>
              <a:t>	</a:t>
            </a:r>
            <a:r>
              <a:rPr b="0" lang="en-IN" sz="2600" spc="-4" strike="noStrike">
                <a:latin typeface="Arial"/>
              </a:rPr>
              <a:t>cluster.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97880" y="1328400"/>
            <a:ext cx="8331480" cy="44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93840" indent="-393480">
              <a:lnSpc>
                <a:spcPct val="100000"/>
              </a:lnSpc>
              <a:spcBef>
                <a:spcPts val="99"/>
              </a:spcBef>
              <a:buClr>
                <a:srgbClr val="330066"/>
              </a:buClr>
              <a:buSzPct val="69000"/>
              <a:buFont typeface="UnDotum"/>
              <a:buChar char=""/>
            </a:pPr>
            <a:r>
              <a:rPr b="1" lang="en-IN" sz="2600" spc="-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Step </a:t>
            </a:r>
            <a:r>
              <a:rPr b="1" lang="en-IN" sz="26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3:</a:t>
            </a:r>
            <a:r>
              <a:rPr b="1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Take each sample </a:t>
            </a:r>
            <a:r>
              <a:rPr b="0" lang="en-IN" sz="2600" spc="-4" strike="noStrike">
                <a:latin typeface="Arial"/>
              </a:rPr>
              <a:t>in </a:t>
            </a:r>
            <a:r>
              <a:rPr b="0" lang="en-IN" sz="2600" spc="-1" strike="noStrike">
                <a:latin typeface="Arial"/>
              </a:rPr>
              <a:t>sequence and  compute </a:t>
            </a:r>
            <a:r>
              <a:rPr b="0" lang="en-IN" sz="2600" spc="-4" strike="noStrike">
                <a:latin typeface="Arial"/>
              </a:rPr>
              <a:t>its </a:t>
            </a:r>
            <a:r>
              <a:rPr b="0" lang="en-IN" sz="2600" spc="-1" strike="noStrike">
                <a:latin typeface="Arial"/>
              </a:rPr>
              <a:t>distance </a:t>
            </a:r>
            <a:r>
              <a:rPr b="0" lang="en-IN" sz="2600" spc="-4" strike="noStrike">
                <a:latin typeface="Arial"/>
              </a:rPr>
              <a:t>from the centroid </a:t>
            </a:r>
            <a:r>
              <a:rPr b="0" lang="en-IN" sz="2600" spc="-1" strike="noStrike">
                <a:latin typeface="Arial"/>
              </a:rPr>
              <a:t>of  each of the clusters. </a:t>
            </a:r>
            <a:r>
              <a:rPr b="0" lang="en-IN" sz="2600" spc="-4" strike="noStrike">
                <a:latin typeface="Arial"/>
              </a:rPr>
              <a:t>If </a:t>
            </a:r>
            <a:r>
              <a:rPr b="0" lang="en-IN" sz="2600" spc="-1" strike="noStrike">
                <a:latin typeface="Arial"/>
              </a:rPr>
              <a:t>a sample </a:t>
            </a:r>
            <a:r>
              <a:rPr b="0" lang="en-IN" sz="2600" spc="-4" strike="noStrike">
                <a:latin typeface="Arial"/>
              </a:rPr>
              <a:t>is </a:t>
            </a:r>
            <a:r>
              <a:rPr b="0" lang="en-IN" sz="2600" spc="-1" strike="noStrike">
                <a:latin typeface="Arial"/>
              </a:rPr>
              <a:t>not  </a:t>
            </a:r>
            <a:r>
              <a:rPr b="0" lang="en-IN" sz="2600" spc="-4" strike="noStrike">
                <a:latin typeface="Arial"/>
              </a:rPr>
              <a:t>currently in the </a:t>
            </a:r>
            <a:r>
              <a:rPr b="0" lang="en-IN" sz="2600" spc="-1" strike="noStrike">
                <a:latin typeface="Arial"/>
              </a:rPr>
              <a:t>cluster </a:t>
            </a:r>
            <a:r>
              <a:rPr b="0" lang="en-IN" sz="2600" spc="-9" strike="noStrike">
                <a:latin typeface="Arial"/>
              </a:rPr>
              <a:t>with </a:t>
            </a:r>
            <a:r>
              <a:rPr b="0" lang="en-IN" sz="2600" spc="-4" strike="noStrike">
                <a:latin typeface="Arial"/>
              </a:rPr>
              <a:t>the </a:t>
            </a:r>
            <a:r>
              <a:rPr b="0" lang="en-IN" sz="2600" spc="-1" strike="noStrike">
                <a:latin typeface="Arial"/>
              </a:rPr>
              <a:t>closest  </a:t>
            </a:r>
            <a:r>
              <a:rPr b="0" lang="en-IN" sz="2600" spc="-4" strike="noStrike">
                <a:latin typeface="Arial"/>
              </a:rPr>
              <a:t>centroid, switch this </a:t>
            </a:r>
            <a:r>
              <a:rPr b="0" lang="en-IN" sz="2600" spc="-1" strike="noStrike">
                <a:latin typeface="Arial"/>
              </a:rPr>
              <a:t>sample </a:t>
            </a:r>
            <a:r>
              <a:rPr b="0" lang="en-IN" sz="2600" spc="-4" strike="noStrike">
                <a:latin typeface="Arial"/>
              </a:rPr>
              <a:t>to that </a:t>
            </a:r>
            <a:r>
              <a:rPr b="0" lang="en-IN" sz="2600" spc="-1" strike="noStrike">
                <a:latin typeface="Arial"/>
              </a:rPr>
              <a:t>cluster  and update </a:t>
            </a:r>
            <a:r>
              <a:rPr b="0" lang="en-IN" sz="2600" spc="-4" strike="noStrike">
                <a:latin typeface="Arial"/>
              </a:rPr>
              <a:t>the centroid </a:t>
            </a:r>
            <a:r>
              <a:rPr b="0" lang="en-IN" sz="2600" spc="4" strike="noStrike">
                <a:latin typeface="Arial"/>
              </a:rPr>
              <a:t>of </a:t>
            </a:r>
            <a:r>
              <a:rPr b="0" lang="en-IN" sz="2600" spc="-4" strike="noStrike">
                <a:latin typeface="Arial"/>
              </a:rPr>
              <a:t>the </a:t>
            </a:r>
            <a:r>
              <a:rPr b="0" lang="en-IN" sz="2600" spc="-1" strike="noStrike">
                <a:latin typeface="Arial"/>
              </a:rPr>
              <a:t>cluster  </a:t>
            </a:r>
            <a:r>
              <a:rPr b="0" lang="en-IN" sz="2600" spc="-4" strike="noStrike">
                <a:latin typeface="Arial"/>
              </a:rPr>
              <a:t>gaining the </a:t>
            </a:r>
            <a:r>
              <a:rPr b="0" lang="en-IN" sz="2600" spc="-1" strike="noStrike">
                <a:latin typeface="Arial"/>
              </a:rPr>
              <a:t>new sample and </a:t>
            </a:r>
            <a:r>
              <a:rPr b="0" lang="en-IN" sz="2600" spc="-4" strike="noStrike">
                <a:latin typeface="Arial"/>
              </a:rPr>
              <a:t>the </a:t>
            </a:r>
            <a:r>
              <a:rPr b="0" lang="en-IN" sz="2600" spc="-1" strike="noStrike">
                <a:latin typeface="Arial"/>
              </a:rPr>
              <a:t>cluster  </a:t>
            </a:r>
            <a:r>
              <a:rPr b="0" lang="en-IN" sz="2600" spc="-4" strike="noStrike">
                <a:latin typeface="Arial"/>
              </a:rPr>
              <a:t>losing </a:t>
            </a:r>
            <a:r>
              <a:rPr b="0" lang="en-IN" sz="2600" spc="-1" strike="noStrike">
                <a:latin typeface="Arial"/>
              </a:rPr>
              <a:t>the sample.</a:t>
            </a:r>
            <a:endParaRPr b="0" lang="en-IN" sz="2600" spc="-1" strike="noStrike">
              <a:latin typeface="Arial"/>
            </a:endParaRPr>
          </a:p>
          <a:p>
            <a:pPr marL="393840" indent="-393480">
              <a:lnSpc>
                <a:spcPct val="100000"/>
              </a:lnSpc>
              <a:spcBef>
                <a:spcPts val="629"/>
              </a:spcBef>
              <a:buClr>
                <a:srgbClr val="330066"/>
              </a:buClr>
              <a:buSzPct val="69000"/>
              <a:buFont typeface="UnDotum"/>
              <a:buChar char=""/>
            </a:pPr>
            <a:r>
              <a:rPr b="1" lang="en-IN" sz="2600" spc="-4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Step </a:t>
            </a:r>
            <a:r>
              <a:rPr b="1" lang="en-IN" sz="2600" spc="-1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4 .</a:t>
            </a:r>
            <a:r>
              <a:rPr b="1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Repeat step 3 </a:t>
            </a:r>
            <a:r>
              <a:rPr b="0" lang="en-IN" sz="2600" spc="-4" strike="noStrike">
                <a:latin typeface="Arial"/>
              </a:rPr>
              <a:t>until </a:t>
            </a:r>
            <a:r>
              <a:rPr b="0" lang="en-IN" sz="2600" spc="-1" strike="noStrike">
                <a:latin typeface="Arial"/>
              </a:rPr>
              <a:t>convergence </a:t>
            </a:r>
            <a:r>
              <a:rPr b="0" lang="en-IN" sz="2600" spc="-4" strike="noStrike">
                <a:latin typeface="Arial"/>
              </a:rPr>
              <a:t>is  </a:t>
            </a:r>
            <a:r>
              <a:rPr b="0" lang="en-IN" sz="2600" spc="-1" strike="noStrike">
                <a:latin typeface="Arial"/>
              </a:rPr>
              <a:t>achieved, </a:t>
            </a:r>
            <a:r>
              <a:rPr b="0" lang="en-IN" sz="2600" spc="-4" strike="noStrike">
                <a:latin typeface="Arial"/>
              </a:rPr>
              <a:t>that is until </a:t>
            </a:r>
            <a:r>
              <a:rPr b="0" lang="en-IN" sz="2600" spc="-1" strike="noStrike">
                <a:latin typeface="Arial"/>
              </a:rPr>
              <a:t>a pass </a:t>
            </a:r>
            <a:r>
              <a:rPr b="0" lang="en-IN" sz="2600" spc="-4" strike="noStrike">
                <a:latin typeface="Arial"/>
              </a:rPr>
              <a:t>through</a:t>
            </a:r>
            <a:r>
              <a:rPr b="0" lang="en-IN" sz="2600" spc="-9" strike="noStrike">
                <a:latin typeface="Arial"/>
              </a:rPr>
              <a:t> </a:t>
            </a:r>
            <a:r>
              <a:rPr b="0" lang="en-IN" sz="2600" spc="-4" strike="noStrike">
                <a:latin typeface="Arial"/>
              </a:rPr>
              <a:t>the</a:t>
            </a:r>
            <a:endParaRPr b="0" lang="en-IN" sz="2600" spc="-1" strike="noStrike">
              <a:latin typeface="Arial"/>
            </a:endParaRPr>
          </a:p>
          <a:p>
            <a:pPr marL="1696680">
              <a:lnSpc>
                <a:spcPct val="100000"/>
              </a:lnSpc>
            </a:pPr>
            <a:r>
              <a:rPr b="0" lang="en-IN" sz="2600" spc="-4" strike="noStrike">
                <a:latin typeface="Arial"/>
              </a:rPr>
              <a:t>training </a:t>
            </a:r>
            <a:r>
              <a:rPr b="0" lang="en-IN" sz="2600" spc="-1" strike="noStrike">
                <a:latin typeface="Arial"/>
              </a:rPr>
              <a:t>sample causes no new</a:t>
            </a:r>
            <a:r>
              <a:rPr b="0" lang="en-IN" sz="2600" spc="-29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assignments.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7962840" y="152280"/>
            <a:ext cx="360" cy="1523520"/>
          </a:xfrm>
          <a:custGeom>
            <a:avLst/>
            <a:gdLst/>
            <a:ahLst/>
            <a:rect l="l" t="t" r="r" b="b"/>
            <a:pathLst>
              <a:path w="0"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"/>
          <p:cNvSpPr/>
          <p:nvPr/>
        </p:nvSpPr>
        <p:spPr>
          <a:xfrm>
            <a:off x="8153280" y="152280"/>
            <a:ext cx="119160" cy="119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8321040" y="152280"/>
            <a:ext cx="117720" cy="119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4"/>
          <p:cNvSpPr/>
          <p:nvPr/>
        </p:nvSpPr>
        <p:spPr>
          <a:xfrm>
            <a:off x="8488800" y="152280"/>
            <a:ext cx="117720" cy="119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5"/>
          <p:cNvSpPr/>
          <p:nvPr/>
        </p:nvSpPr>
        <p:spPr>
          <a:xfrm>
            <a:off x="8153280" y="320040"/>
            <a:ext cx="119160" cy="117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6"/>
          <p:cNvSpPr/>
          <p:nvPr/>
        </p:nvSpPr>
        <p:spPr>
          <a:xfrm>
            <a:off x="8321040" y="320040"/>
            <a:ext cx="117720" cy="117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7"/>
          <p:cNvSpPr/>
          <p:nvPr/>
        </p:nvSpPr>
        <p:spPr>
          <a:xfrm>
            <a:off x="8488800" y="320040"/>
            <a:ext cx="117720" cy="117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8"/>
          <p:cNvSpPr/>
          <p:nvPr/>
        </p:nvSpPr>
        <p:spPr>
          <a:xfrm>
            <a:off x="8657640" y="320040"/>
            <a:ext cx="117720" cy="117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9"/>
          <p:cNvSpPr/>
          <p:nvPr/>
        </p:nvSpPr>
        <p:spPr>
          <a:xfrm>
            <a:off x="8153280" y="487800"/>
            <a:ext cx="119160" cy="1177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0"/>
          <p:cNvSpPr/>
          <p:nvPr/>
        </p:nvSpPr>
        <p:spPr>
          <a:xfrm>
            <a:off x="8321040" y="487800"/>
            <a:ext cx="117720" cy="1177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1"/>
          <p:cNvSpPr/>
          <p:nvPr/>
        </p:nvSpPr>
        <p:spPr>
          <a:xfrm>
            <a:off x="8488800" y="487800"/>
            <a:ext cx="117720" cy="1177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2"/>
          <p:cNvSpPr/>
          <p:nvPr/>
        </p:nvSpPr>
        <p:spPr>
          <a:xfrm>
            <a:off x="8657640" y="487800"/>
            <a:ext cx="117720" cy="1177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3"/>
          <p:cNvSpPr/>
          <p:nvPr/>
        </p:nvSpPr>
        <p:spPr>
          <a:xfrm>
            <a:off x="8825400" y="487800"/>
            <a:ext cx="119160" cy="1177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4"/>
          <p:cNvSpPr/>
          <p:nvPr/>
        </p:nvSpPr>
        <p:spPr>
          <a:xfrm>
            <a:off x="8153280" y="655200"/>
            <a:ext cx="119160" cy="12024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5"/>
          <p:cNvSpPr/>
          <p:nvPr/>
        </p:nvSpPr>
        <p:spPr>
          <a:xfrm>
            <a:off x="8321040" y="655200"/>
            <a:ext cx="117720" cy="12024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6"/>
          <p:cNvSpPr/>
          <p:nvPr/>
        </p:nvSpPr>
        <p:spPr>
          <a:xfrm>
            <a:off x="8488800" y="655200"/>
            <a:ext cx="117720" cy="12024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7"/>
          <p:cNvSpPr/>
          <p:nvPr/>
        </p:nvSpPr>
        <p:spPr>
          <a:xfrm>
            <a:off x="8657640" y="655200"/>
            <a:ext cx="117720" cy="12024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8"/>
          <p:cNvSpPr/>
          <p:nvPr/>
        </p:nvSpPr>
        <p:spPr>
          <a:xfrm>
            <a:off x="8153280" y="824400"/>
            <a:ext cx="119160" cy="11916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9"/>
          <p:cNvSpPr/>
          <p:nvPr/>
        </p:nvSpPr>
        <p:spPr>
          <a:xfrm>
            <a:off x="8321040" y="824400"/>
            <a:ext cx="117720" cy="11916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0"/>
          <p:cNvSpPr/>
          <p:nvPr/>
        </p:nvSpPr>
        <p:spPr>
          <a:xfrm>
            <a:off x="8488800" y="824400"/>
            <a:ext cx="117720" cy="11916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1"/>
          <p:cNvSpPr/>
          <p:nvPr/>
        </p:nvSpPr>
        <p:spPr>
          <a:xfrm>
            <a:off x="8657640" y="824400"/>
            <a:ext cx="117720" cy="11916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2"/>
          <p:cNvSpPr/>
          <p:nvPr/>
        </p:nvSpPr>
        <p:spPr>
          <a:xfrm>
            <a:off x="8825400" y="824400"/>
            <a:ext cx="119160" cy="11916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3"/>
          <p:cNvSpPr/>
          <p:nvPr/>
        </p:nvSpPr>
        <p:spPr>
          <a:xfrm>
            <a:off x="8153280" y="991800"/>
            <a:ext cx="119160" cy="11772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4"/>
          <p:cNvSpPr/>
          <p:nvPr/>
        </p:nvSpPr>
        <p:spPr>
          <a:xfrm>
            <a:off x="8321040" y="991800"/>
            <a:ext cx="117720" cy="11772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5"/>
          <p:cNvSpPr/>
          <p:nvPr/>
        </p:nvSpPr>
        <p:spPr>
          <a:xfrm>
            <a:off x="8488800" y="991800"/>
            <a:ext cx="117720" cy="11772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6"/>
          <p:cNvSpPr/>
          <p:nvPr/>
        </p:nvSpPr>
        <p:spPr>
          <a:xfrm>
            <a:off x="8657640" y="991800"/>
            <a:ext cx="117720" cy="11772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7"/>
          <p:cNvSpPr/>
          <p:nvPr/>
        </p:nvSpPr>
        <p:spPr>
          <a:xfrm>
            <a:off x="8153280" y="1159560"/>
            <a:ext cx="119160" cy="117720"/>
          </a:xfrm>
          <a:prstGeom prst="rect">
            <a:avLst/>
          </a:prstGeom>
          <a:blipFill rotWithShape="0">
            <a:blip r:embed="rId2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8"/>
          <p:cNvSpPr/>
          <p:nvPr/>
        </p:nvSpPr>
        <p:spPr>
          <a:xfrm>
            <a:off x="8321040" y="1159560"/>
            <a:ext cx="117720" cy="117720"/>
          </a:xfrm>
          <a:prstGeom prst="rect">
            <a:avLst/>
          </a:prstGeom>
          <a:blipFill rotWithShape="0">
            <a:blip r:embed="rId2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9"/>
          <p:cNvSpPr/>
          <p:nvPr/>
        </p:nvSpPr>
        <p:spPr>
          <a:xfrm>
            <a:off x="8488800" y="1159560"/>
            <a:ext cx="117720" cy="117720"/>
          </a:xfrm>
          <a:prstGeom prst="rect">
            <a:avLst/>
          </a:prstGeom>
          <a:blipFill rotWithShape="0">
            <a:blip r:embed="rId2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0"/>
          <p:cNvSpPr/>
          <p:nvPr/>
        </p:nvSpPr>
        <p:spPr>
          <a:xfrm>
            <a:off x="8657640" y="1159560"/>
            <a:ext cx="117720" cy="117720"/>
          </a:xfrm>
          <a:prstGeom prst="rect">
            <a:avLst/>
          </a:prstGeom>
          <a:blipFill rotWithShape="0">
            <a:blip r:embed="rId2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1"/>
          <p:cNvSpPr/>
          <p:nvPr/>
        </p:nvSpPr>
        <p:spPr>
          <a:xfrm>
            <a:off x="8321040" y="1328400"/>
            <a:ext cx="117720" cy="119160"/>
          </a:xfrm>
          <a:prstGeom prst="rect">
            <a:avLst/>
          </a:prstGeom>
          <a:blipFill rotWithShape="0">
            <a:blip r:embed="rId3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2"/>
          <p:cNvSpPr/>
          <p:nvPr/>
        </p:nvSpPr>
        <p:spPr>
          <a:xfrm>
            <a:off x="8657640" y="1328400"/>
            <a:ext cx="117720" cy="119160"/>
          </a:xfrm>
          <a:prstGeom prst="rect">
            <a:avLst/>
          </a:prstGeom>
          <a:blipFill rotWithShape="0">
            <a:blip r:embed="rId3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3"/>
          <p:cNvSpPr/>
          <p:nvPr/>
        </p:nvSpPr>
        <p:spPr>
          <a:xfrm>
            <a:off x="548640" y="969120"/>
            <a:ext cx="8024760" cy="360"/>
          </a:xfrm>
          <a:custGeom>
            <a:avLst/>
            <a:gdLst/>
            <a:ahLst/>
            <a:rect l="l" t="t" r="r" b="b"/>
            <a:pathLst>
              <a:path w="8025130" h="0">
                <a:moveTo>
                  <a:pt x="0" y="0"/>
                </a:moveTo>
                <a:lnTo>
                  <a:pt x="8025130" y="0"/>
                </a:lnTo>
              </a:path>
            </a:pathLst>
          </a:custGeom>
          <a:noFill/>
          <a:ln w="24120">
            <a:solidFill>
              <a:srgbClr val="33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4"/>
          <p:cNvSpPr/>
          <p:nvPr/>
        </p:nvSpPr>
        <p:spPr>
          <a:xfrm>
            <a:off x="536040" y="0"/>
            <a:ext cx="7915680" cy="16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500" spc="-1" strike="noStrike" u="heavy">
                <a:solidFill>
                  <a:srgbClr val="330066"/>
                </a:solidFill>
                <a:uFill>
                  <a:solidFill>
                    <a:srgbClr val="330066"/>
                  </a:solidFill>
                </a:uFill>
                <a:latin typeface="Arial"/>
              </a:rPr>
              <a:t>A </a:t>
            </a:r>
            <a:r>
              <a:rPr b="1" lang="en-IN" sz="3500" spc="-4" strike="noStrike" u="heavy">
                <a:solidFill>
                  <a:srgbClr val="330066"/>
                </a:solidFill>
                <a:uFill>
                  <a:solidFill>
                    <a:srgbClr val="330066"/>
                  </a:solidFill>
                </a:uFill>
                <a:latin typeface="Arial"/>
              </a:rPr>
              <a:t>Simple example showing the </a:t>
            </a:r>
            <a:r>
              <a:rPr b="1" lang="en-IN" sz="3500" spc="-4" strike="noStrike">
                <a:solidFill>
                  <a:srgbClr val="330066"/>
                </a:solidFill>
                <a:latin typeface="Arial"/>
              </a:rPr>
              <a:t> implementation of k-means</a:t>
            </a:r>
            <a:r>
              <a:rPr b="1" lang="en-IN" sz="3500" spc="-97" strike="noStrike">
                <a:solidFill>
                  <a:srgbClr val="330066"/>
                </a:solidFill>
                <a:latin typeface="Arial"/>
              </a:rPr>
              <a:t> </a:t>
            </a:r>
            <a:r>
              <a:rPr b="1" lang="en-IN" sz="3500" spc="-4" strike="noStrike">
                <a:solidFill>
                  <a:srgbClr val="330066"/>
                </a:solidFill>
                <a:latin typeface="Arial"/>
              </a:rPr>
              <a:t>algorithm  (using</a:t>
            </a:r>
            <a:r>
              <a:rPr b="1" lang="en-IN" sz="3500" spc="-12" strike="noStrike">
                <a:solidFill>
                  <a:srgbClr val="330066"/>
                </a:solidFill>
                <a:latin typeface="Arial"/>
              </a:rPr>
              <a:t> </a:t>
            </a:r>
            <a:r>
              <a:rPr b="1" lang="en-IN" sz="3500" spc="-4" strike="noStrike">
                <a:solidFill>
                  <a:srgbClr val="330066"/>
                </a:solidFill>
                <a:latin typeface="Arial"/>
              </a:rPr>
              <a:t>K=2)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375" name="CustomShape 35"/>
          <p:cNvSpPr/>
          <p:nvPr/>
        </p:nvSpPr>
        <p:spPr>
          <a:xfrm>
            <a:off x="457200" y="1752480"/>
            <a:ext cx="8229240" cy="4343040"/>
          </a:xfrm>
          <a:prstGeom prst="rect">
            <a:avLst/>
          </a:prstGeom>
          <a:blipFill rotWithShape="0">
            <a:blip r:embed="rId3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2021-06-06T07:11:34Z</dcterms:created>
  <dc:creator/>
  <dc:description/>
  <dc:language>en-IN</dc:language>
  <cp:lastModifiedBy/>
  <dcterms:modified xsi:type="dcterms:W3CDTF">2021-06-06T12:44:17Z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2015-07-29T00:00:00Z</vt:filetime>
  </property>
  <property fmtid="{D5CDD505-2E9C-101B-9397-08002B2CF9AE}" pid="4" name="Creator">
    <vt:lpwstr>pdftk 1.44 - www.pdftk.com</vt:lpwstr>
  </property>
  <property fmtid="{D5CDD505-2E9C-101B-9397-08002B2CF9AE}" pid="5" name="HyperlinksChanged">
    <vt:bool>0</vt:bool>
  </property>
  <property fmtid="{D5CDD505-2E9C-101B-9397-08002B2CF9AE}" pid="6" name="LastSaved">
    <vt:filetime>2021-06-06T00:00:00Z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