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5"/>
  </p:notesMasterIdLst>
  <p:sldIdLst>
    <p:sldId id="256" r:id="rId2"/>
    <p:sldId id="259" r:id="rId3"/>
    <p:sldId id="26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FD5CC-5198-4249-BDD7-FBA3CFE6327D}"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204DB-67ED-4E8D-BD89-00A0D8BB79DC}" type="slidenum">
              <a:rPr lang="en-IN" smtClean="0"/>
              <a:t>‹#›</a:t>
            </a:fld>
            <a:endParaRPr lang="en-IN"/>
          </a:p>
        </p:txBody>
      </p:sp>
    </p:spTree>
    <p:extLst>
      <p:ext uri="{BB962C8B-B14F-4D97-AF65-F5344CB8AC3E}">
        <p14:creationId xmlns:p14="http://schemas.microsoft.com/office/powerpoint/2010/main" val="309272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19893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0708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2596648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2193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4189429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693388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685195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171449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39276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43951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9973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79574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4030EA-4044-406A-9A0E-297C3E987444}" type="datetimeFigureOut">
              <a:rPr lang="en-IN" smtClean="0"/>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23519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1701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396749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158652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4030EA-4044-406A-9A0E-297C3E987444}" type="datetimeFigureOut">
              <a:rPr lang="en-IN" smtClean="0"/>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2D16A6-9952-4AF3-A646-CDBE0D026992}" type="slidenum">
              <a:rPr lang="en-IN" smtClean="0"/>
              <a:t>‹#›</a:t>
            </a:fld>
            <a:endParaRPr lang="en-IN"/>
          </a:p>
        </p:txBody>
      </p:sp>
    </p:spTree>
    <p:extLst>
      <p:ext uri="{BB962C8B-B14F-4D97-AF65-F5344CB8AC3E}">
        <p14:creationId xmlns:p14="http://schemas.microsoft.com/office/powerpoint/2010/main" val="5095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4030EA-4044-406A-9A0E-297C3E987444}" type="datetimeFigureOut">
              <a:rPr lang="en-IN" smtClean="0"/>
              <a:t>28-04-2022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72D16A6-9952-4AF3-A646-CDBE0D026992}" type="slidenum">
              <a:rPr lang="en-IN" smtClean="0"/>
              <a:t>‹#›</a:t>
            </a:fld>
            <a:endParaRPr lang="en-IN"/>
          </a:p>
        </p:txBody>
      </p:sp>
    </p:spTree>
    <p:extLst>
      <p:ext uri="{BB962C8B-B14F-4D97-AF65-F5344CB8AC3E}">
        <p14:creationId xmlns:p14="http://schemas.microsoft.com/office/powerpoint/2010/main" val="1699889106"/>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8CF8-E66C-463A-91ED-1375E2C53E20}"/>
              </a:ext>
            </a:extLst>
          </p:cNvPr>
          <p:cNvSpPr>
            <a:spLocks noGrp="1"/>
          </p:cNvSpPr>
          <p:nvPr>
            <p:ph type="title"/>
          </p:nvPr>
        </p:nvSpPr>
        <p:spPr>
          <a:xfrm>
            <a:off x="1731145" y="1056444"/>
            <a:ext cx="8584707" cy="825622"/>
          </a:xfrm>
        </p:spPr>
        <p:txBody>
          <a:bodyPr/>
          <a:lstStyle/>
          <a:p>
            <a:r>
              <a:rPr lang="en-IN" sz="4000" u="sng" dirty="0"/>
              <a:t>HCL TECHNOLOGIES INTERNSHIP </a:t>
            </a:r>
          </a:p>
        </p:txBody>
      </p:sp>
      <p:sp>
        <p:nvSpPr>
          <p:cNvPr id="3" name="Subtitle 2">
            <a:extLst>
              <a:ext uri="{FF2B5EF4-FFF2-40B4-BE49-F238E27FC236}">
                <a16:creationId xmlns:a16="http://schemas.microsoft.com/office/drawing/2014/main" id="{288E10EE-33C7-432A-AA1C-95AC06214CA7}"/>
              </a:ext>
            </a:extLst>
          </p:cNvPr>
          <p:cNvSpPr>
            <a:spLocks noGrp="1"/>
          </p:cNvSpPr>
          <p:nvPr>
            <p:ph type="body" sz="half" idx="2"/>
          </p:nvPr>
        </p:nvSpPr>
        <p:spPr>
          <a:xfrm>
            <a:off x="1154953" y="2352584"/>
            <a:ext cx="9081000" cy="3672296"/>
          </a:xfrm>
        </p:spPr>
        <p:txBody>
          <a:bodyPr>
            <a:normAutofit/>
          </a:bodyPr>
          <a:lstStyle/>
          <a:p>
            <a:r>
              <a:rPr lang="en-IN" b="1" dirty="0">
                <a:solidFill>
                  <a:schemeClr val="tx1"/>
                </a:solidFill>
              </a:rPr>
              <a:t>                                                           </a:t>
            </a:r>
            <a:r>
              <a:rPr lang="en-IN" sz="2400" b="1" u="sng" dirty="0">
                <a:solidFill>
                  <a:srgbClr val="92D050"/>
                </a:solidFill>
              </a:rPr>
              <a:t>MACHINE LEARNING</a:t>
            </a:r>
          </a:p>
          <a:p>
            <a:r>
              <a:rPr lang="en-IN" dirty="0">
                <a:solidFill>
                  <a:srgbClr val="00B0F0"/>
                </a:solidFill>
              </a:rPr>
              <a:t>                                              </a:t>
            </a:r>
            <a:r>
              <a:rPr lang="en-IN" dirty="0">
                <a:solidFill>
                  <a:srgbClr val="FFC000"/>
                </a:solidFill>
              </a:rPr>
              <a:t> </a:t>
            </a:r>
            <a:r>
              <a:rPr lang="en-IN" sz="1800" b="1" dirty="0">
                <a:solidFill>
                  <a:srgbClr val="92D050"/>
                </a:solidFill>
              </a:rPr>
              <a:t>TOPIC</a:t>
            </a:r>
            <a:r>
              <a:rPr lang="en-IN" dirty="0">
                <a:solidFill>
                  <a:srgbClr val="FFC000"/>
                </a:solidFill>
              </a:rPr>
              <a:t> </a:t>
            </a:r>
            <a:r>
              <a:rPr lang="en-IN" sz="1800" dirty="0"/>
              <a:t>:</a:t>
            </a:r>
            <a:r>
              <a:rPr lang="en-IN" dirty="0">
                <a:solidFill>
                  <a:srgbClr val="00B0F0"/>
                </a:solidFill>
              </a:rPr>
              <a:t> </a:t>
            </a:r>
            <a:r>
              <a:rPr lang="en-IN" sz="1800" dirty="0"/>
              <a:t>PREDICTION OF HEART DISEASES</a:t>
            </a:r>
          </a:p>
          <a:p>
            <a:r>
              <a:rPr lang="en-IN" sz="1800" dirty="0"/>
              <a:t>				</a:t>
            </a:r>
            <a:r>
              <a:rPr lang="en-IN" sz="1800" dirty="0">
                <a:solidFill>
                  <a:schemeClr val="tx1"/>
                </a:solidFill>
              </a:rPr>
              <a:t> </a:t>
            </a:r>
          </a:p>
          <a:p>
            <a:r>
              <a:rPr lang="en-IN" dirty="0">
                <a:solidFill>
                  <a:schemeClr val="tx1"/>
                </a:solidFill>
              </a:rPr>
              <a:t>				</a:t>
            </a:r>
            <a:r>
              <a:rPr lang="en-IN" sz="1600" dirty="0">
                <a:solidFill>
                  <a:schemeClr val="tx1"/>
                </a:solidFill>
              </a:rPr>
              <a:t>                                                             NAME </a:t>
            </a:r>
            <a:r>
              <a:rPr lang="en-IN" sz="1600" dirty="0"/>
              <a:t>: CHAMA KARTHIK REDDY</a:t>
            </a:r>
          </a:p>
          <a:p>
            <a:r>
              <a:rPr lang="en-IN" sz="1600" dirty="0"/>
              <a:t>	                	                                                                     </a:t>
            </a:r>
            <a:r>
              <a:rPr lang="en-IN" sz="1600" dirty="0">
                <a:solidFill>
                  <a:schemeClr val="tx1"/>
                </a:solidFill>
              </a:rPr>
              <a:t>REG</a:t>
            </a:r>
            <a:r>
              <a:rPr lang="en-IN" sz="1600" dirty="0"/>
              <a:t> </a:t>
            </a:r>
            <a:r>
              <a:rPr lang="en-IN" sz="1600" dirty="0">
                <a:solidFill>
                  <a:schemeClr val="tx1"/>
                </a:solidFill>
              </a:rPr>
              <a:t>NUMBER</a:t>
            </a:r>
            <a:r>
              <a:rPr lang="en-IN" sz="1600" dirty="0"/>
              <a:t> : 39110205</a:t>
            </a:r>
          </a:p>
        </p:txBody>
      </p:sp>
    </p:spTree>
    <p:extLst>
      <p:ext uri="{BB962C8B-B14F-4D97-AF65-F5344CB8AC3E}">
        <p14:creationId xmlns:p14="http://schemas.microsoft.com/office/powerpoint/2010/main" val="2329506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6587-1D40-41F6-ABF1-81150FECF669}"/>
              </a:ext>
            </a:extLst>
          </p:cNvPr>
          <p:cNvSpPr>
            <a:spLocks noGrp="1"/>
          </p:cNvSpPr>
          <p:nvPr>
            <p:ph type="title"/>
          </p:nvPr>
        </p:nvSpPr>
        <p:spPr>
          <a:xfrm>
            <a:off x="807868" y="609600"/>
            <a:ext cx="10397084" cy="1103790"/>
          </a:xfrm>
        </p:spPr>
        <p:txBody>
          <a:bodyPr/>
          <a:lstStyle/>
          <a:p>
            <a:r>
              <a:rPr lang="en-IN" sz="2800" b="1" u="sng" dirty="0"/>
              <a:t>SCOPE</a:t>
            </a:r>
            <a:r>
              <a:rPr lang="en-IN" b="1" dirty="0"/>
              <a:t>:</a:t>
            </a:r>
            <a:endParaRPr lang="en-IN" b="1" u="sng" dirty="0"/>
          </a:p>
        </p:txBody>
      </p:sp>
      <p:sp>
        <p:nvSpPr>
          <p:cNvPr id="3" name="Content Placeholder 2">
            <a:extLst>
              <a:ext uri="{FF2B5EF4-FFF2-40B4-BE49-F238E27FC236}">
                <a16:creationId xmlns:a16="http://schemas.microsoft.com/office/drawing/2014/main" id="{678C462E-9A10-4C9C-977D-411D2D09F045}"/>
              </a:ext>
            </a:extLst>
          </p:cNvPr>
          <p:cNvSpPr>
            <a:spLocks noGrp="1"/>
          </p:cNvSpPr>
          <p:nvPr>
            <p:ph idx="1"/>
          </p:nvPr>
        </p:nvSpPr>
        <p:spPr>
          <a:xfrm>
            <a:off x="807868" y="1606859"/>
            <a:ext cx="10200443" cy="4616388"/>
          </a:xfrm>
        </p:spPr>
        <p:txBody>
          <a:bodyPr>
            <a:normAutofit/>
          </a:bodyPr>
          <a:lstStyle/>
          <a:p>
            <a:pPr marL="388620">
              <a:buFont typeface="Wingdings" panose="05000000000000000000" pitchFamily="2" charset="2"/>
              <a:buChar char="Ø"/>
            </a:pPr>
            <a:r>
              <a:rPr lang="en-US" b="1" dirty="0">
                <a:solidFill>
                  <a:schemeClr val="tx1"/>
                </a:solidFill>
              </a:rPr>
              <a:t>Heart diseases is a term covering any disorder of the heart. Heart diseases have become a major concern to deal with as studies show that the number of deaths due to heart diseases have increased significantly over the past few decades in India, in fact it has become the leading cause of death in India</a:t>
            </a:r>
          </a:p>
          <a:p>
            <a:pPr marL="45720" indent="0">
              <a:buNone/>
            </a:pPr>
            <a:endParaRPr lang="en-US" b="1" dirty="0">
              <a:solidFill>
                <a:schemeClr val="tx1"/>
              </a:solidFill>
            </a:endParaRPr>
          </a:p>
          <a:p>
            <a:pPr marL="388620">
              <a:buFont typeface="Wingdings" panose="05000000000000000000" pitchFamily="2" charset="2"/>
              <a:buChar char="Ø"/>
            </a:pPr>
            <a:r>
              <a:rPr lang="en-US" b="1" dirty="0">
                <a:solidFill>
                  <a:schemeClr val="tx1"/>
                </a:solidFill>
              </a:rPr>
              <a:t>Thus preventing Heart diseases has become more than necessary. This is where Machine Learning comes into play. Machine Learning helps in predicting the Heart diseases, and the predictions made are quite accurate.</a:t>
            </a:r>
          </a:p>
          <a:p>
            <a:pPr marL="45720" indent="0">
              <a:buNone/>
            </a:pPr>
            <a:endParaRPr lang="en-US" b="1" dirty="0">
              <a:solidFill>
                <a:schemeClr val="tx1"/>
              </a:solidFill>
            </a:endParaRPr>
          </a:p>
          <a:p>
            <a:pPr marL="388620">
              <a:buFont typeface="Wingdings" panose="05000000000000000000" pitchFamily="2" charset="2"/>
              <a:buChar char="Ø"/>
            </a:pPr>
            <a:r>
              <a:rPr lang="en-US" b="1" dirty="0">
                <a:solidFill>
                  <a:schemeClr val="tx1"/>
                </a:solidFill>
              </a:rPr>
              <a:t>The goal of our heart disease prediction project is to determine if a patient should be diagnosed with heart disease or not, which is a binary outcome, so: Positive result = 1, the patient will be diagnosed with heart disease.</a:t>
            </a:r>
            <a:endParaRPr lang="en-IN" b="1" dirty="0">
              <a:solidFill>
                <a:schemeClr val="tx1"/>
              </a:solidFill>
            </a:endParaRPr>
          </a:p>
        </p:txBody>
      </p:sp>
    </p:spTree>
    <p:extLst>
      <p:ext uri="{BB962C8B-B14F-4D97-AF65-F5344CB8AC3E}">
        <p14:creationId xmlns:p14="http://schemas.microsoft.com/office/powerpoint/2010/main" val="3209419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2">
            <a:extLst>
              <a:ext uri="{FF2B5EF4-FFF2-40B4-BE49-F238E27FC236}">
                <a16:creationId xmlns:a16="http://schemas.microsoft.com/office/drawing/2014/main" id="{84B2DC28-D015-4126-AC30-3DDB357FB3CA}"/>
              </a:ext>
            </a:extLst>
          </p:cNvPr>
          <p:cNvSpPr>
            <a:spLocks noChangeArrowheads="1"/>
          </p:cNvSpPr>
          <p:nvPr/>
        </p:nvSpPr>
        <p:spPr bwMode="auto">
          <a:xfrm>
            <a:off x="4611594" y="1594359"/>
            <a:ext cx="1619250" cy="639762"/>
          </a:xfrm>
          <a:prstGeom prst="parallelogram">
            <a:avLst>
              <a:gd name="adj" fmla="val 25017"/>
            </a:avLst>
          </a:prstGeom>
          <a:solidFill>
            <a:schemeClr val="tx1"/>
          </a:soli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Arial" panose="020B0604020202020204" pitchFamily="34" charset="0"/>
              </a:rPr>
              <a:t>Collection and Documentation</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3" name="Parallelogram 3">
            <a:extLst>
              <a:ext uri="{FF2B5EF4-FFF2-40B4-BE49-F238E27FC236}">
                <a16:creationId xmlns:a16="http://schemas.microsoft.com/office/drawing/2014/main" id="{51305034-9D5B-43C4-99FD-7F1C9DF33B9C}"/>
              </a:ext>
            </a:extLst>
          </p:cNvPr>
          <p:cNvSpPr>
            <a:spLocks noChangeArrowheads="1"/>
          </p:cNvSpPr>
          <p:nvPr/>
        </p:nvSpPr>
        <p:spPr bwMode="auto">
          <a:xfrm>
            <a:off x="4611594" y="2530984"/>
            <a:ext cx="1565275" cy="449262"/>
          </a:xfrm>
          <a:prstGeom prst="parallelogram">
            <a:avLst>
              <a:gd name="adj" fmla="val 25002"/>
            </a:avLst>
          </a:prstGeom>
          <a:solidFill>
            <a:schemeClr val="tx1"/>
          </a:soli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Arial" panose="020B0604020202020204" pitchFamily="34" charset="0"/>
              </a:rPr>
              <a:t>Pre-processing</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4" name="Rectangle 4">
            <a:extLst>
              <a:ext uri="{FF2B5EF4-FFF2-40B4-BE49-F238E27FC236}">
                <a16:creationId xmlns:a16="http://schemas.microsoft.com/office/drawing/2014/main" id="{0AEDFEEE-3690-43D6-9721-859E55DA6151}"/>
              </a:ext>
            </a:extLst>
          </p:cNvPr>
          <p:cNvSpPr>
            <a:spLocks noChangeArrowheads="1"/>
          </p:cNvSpPr>
          <p:nvPr/>
        </p:nvSpPr>
        <p:spPr bwMode="auto">
          <a:xfrm>
            <a:off x="4822731" y="3315914"/>
            <a:ext cx="1143000" cy="685800"/>
          </a:xfrm>
          <a:prstGeom prst="rect">
            <a:avLst/>
          </a:prstGeom>
          <a:solidFill>
            <a:schemeClr val="tx1"/>
          </a:soli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Arial" panose="020B0604020202020204" pitchFamily="34" charset="0"/>
              </a:rPr>
              <a:t>Generate train and testing model</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5" name="Rectangle 5">
            <a:extLst>
              <a:ext uri="{FF2B5EF4-FFF2-40B4-BE49-F238E27FC236}">
                <a16:creationId xmlns:a16="http://schemas.microsoft.com/office/drawing/2014/main" id="{1C989EB6-9495-4D66-AB39-29AC07381150}"/>
              </a:ext>
            </a:extLst>
          </p:cNvPr>
          <p:cNvSpPr>
            <a:spLocks noChangeArrowheads="1"/>
          </p:cNvSpPr>
          <p:nvPr/>
        </p:nvSpPr>
        <p:spPr bwMode="auto">
          <a:xfrm>
            <a:off x="4879881" y="4306514"/>
            <a:ext cx="1028700" cy="669925"/>
          </a:xfrm>
          <a:prstGeom prst="rect">
            <a:avLst/>
          </a:prstGeom>
          <a:solidFill>
            <a:schemeClr val="tx1"/>
          </a:soli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Arial" panose="020B0604020202020204" pitchFamily="34" charset="0"/>
              </a:rPr>
              <a:t>Process on LR Algorithm</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6" name="Flowchart: Terminator 6">
            <a:extLst>
              <a:ext uri="{FF2B5EF4-FFF2-40B4-BE49-F238E27FC236}">
                <a16:creationId xmlns:a16="http://schemas.microsoft.com/office/drawing/2014/main" id="{0B59D3BB-E785-43E7-BAC0-6CE0DF7224D7}"/>
              </a:ext>
            </a:extLst>
          </p:cNvPr>
          <p:cNvSpPr>
            <a:spLocks noChangeArrowheads="1"/>
          </p:cNvSpPr>
          <p:nvPr/>
        </p:nvSpPr>
        <p:spPr bwMode="auto">
          <a:xfrm>
            <a:off x="4800506" y="5281239"/>
            <a:ext cx="1165225" cy="373063"/>
          </a:xfrm>
          <a:prstGeom prst="flowChartTerminator">
            <a:avLst/>
          </a:prstGeom>
          <a:solidFill>
            <a:schemeClr val="tx1"/>
          </a:soli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Arial" panose="020B0604020202020204" pitchFamily="34" charset="0"/>
              </a:rPr>
              <a:t>stop</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7" name="Flowchart: Terminator 7">
            <a:extLst>
              <a:ext uri="{FF2B5EF4-FFF2-40B4-BE49-F238E27FC236}">
                <a16:creationId xmlns:a16="http://schemas.microsoft.com/office/drawing/2014/main" id="{A2275D50-D6B7-4E99-919B-128F2E3E7B7E}"/>
              </a:ext>
            </a:extLst>
          </p:cNvPr>
          <p:cNvSpPr>
            <a:spLocks noChangeArrowheads="1"/>
          </p:cNvSpPr>
          <p:nvPr/>
        </p:nvSpPr>
        <p:spPr bwMode="auto">
          <a:xfrm>
            <a:off x="4918356" y="930276"/>
            <a:ext cx="1104900" cy="373062"/>
          </a:xfrm>
          <a:prstGeom prst="flowChartTerminator">
            <a:avLst/>
          </a:prstGeom>
          <a:solidFill>
            <a:schemeClr val="tx1"/>
          </a:soli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ea typeface="Calibri" panose="020F0502020204030204" pitchFamily="34" charset="0"/>
                <a:cs typeface="Arial" panose="020B0604020202020204" pitchFamily="34" charset="0"/>
              </a:rPr>
              <a:t>start</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B1B81026-5484-47FE-BDE2-D22405F81737}"/>
              </a:ext>
            </a:extLst>
          </p:cNvPr>
          <p:cNvCxnSpPr/>
          <p:nvPr/>
        </p:nvCxnSpPr>
        <p:spPr>
          <a:xfrm>
            <a:off x="5390404" y="4001714"/>
            <a:ext cx="11413"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47795FA8-E132-4178-9C4A-932E1F802EFA}"/>
              </a:ext>
            </a:extLst>
          </p:cNvPr>
          <p:cNvCxnSpPr/>
          <p:nvPr/>
        </p:nvCxnSpPr>
        <p:spPr>
          <a:xfrm>
            <a:off x="5383118" y="4976439"/>
            <a:ext cx="0" cy="2819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A34EC4B5-EB86-47F2-9F58-729320CBEB7D}"/>
              </a:ext>
            </a:extLst>
          </p:cNvPr>
          <p:cNvCxnSpPr/>
          <p:nvPr/>
        </p:nvCxnSpPr>
        <p:spPr>
          <a:xfrm>
            <a:off x="5373739" y="2245745"/>
            <a:ext cx="11413" cy="3124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FB49CAF4-DD16-4852-ABFA-1024EB73A6D1}"/>
              </a:ext>
            </a:extLst>
          </p:cNvPr>
          <p:cNvCxnSpPr/>
          <p:nvPr/>
        </p:nvCxnSpPr>
        <p:spPr>
          <a:xfrm>
            <a:off x="5371705" y="2969712"/>
            <a:ext cx="11413" cy="3657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43AE68A8-995D-432C-BC98-3DEFA08A7192}"/>
              </a:ext>
            </a:extLst>
          </p:cNvPr>
          <p:cNvCxnSpPr>
            <a:cxnSpLocks/>
          </p:cNvCxnSpPr>
          <p:nvPr/>
        </p:nvCxnSpPr>
        <p:spPr>
          <a:xfrm>
            <a:off x="5406000" y="1298798"/>
            <a:ext cx="30438" cy="2910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itle 23">
            <a:extLst>
              <a:ext uri="{FF2B5EF4-FFF2-40B4-BE49-F238E27FC236}">
                <a16:creationId xmlns:a16="http://schemas.microsoft.com/office/drawing/2014/main" id="{00F7FD6D-90DD-495E-92AF-D813675881E5}"/>
              </a:ext>
            </a:extLst>
          </p:cNvPr>
          <p:cNvSpPr>
            <a:spLocks noGrp="1"/>
          </p:cNvSpPr>
          <p:nvPr>
            <p:ph type="title"/>
          </p:nvPr>
        </p:nvSpPr>
        <p:spPr>
          <a:xfrm>
            <a:off x="646111" y="98612"/>
            <a:ext cx="9404723" cy="727168"/>
          </a:xfrm>
        </p:spPr>
        <p:txBody>
          <a:bodyPr/>
          <a:lstStyle/>
          <a:p>
            <a:r>
              <a:rPr lang="en-IN" sz="3200" dirty="0">
                <a:solidFill>
                  <a:srgbClr val="FFFF00"/>
                </a:solidFill>
                <a:latin typeface="Arial" panose="020B0604020202020204" pitchFamily="34" charset="0"/>
                <a:cs typeface="Arial" panose="020B0604020202020204" pitchFamily="34" charset="0"/>
              </a:rPr>
              <a:t>Flow Diagram</a:t>
            </a:r>
          </a:p>
        </p:txBody>
      </p:sp>
    </p:spTree>
    <p:extLst>
      <p:ext uri="{BB962C8B-B14F-4D97-AF65-F5344CB8AC3E}">
        <p14:creationId xmlns:p14="http://schemas.microsoft.com/office/powerpoint/2010/main" val="108348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442</TotalTime>
  <Words>193</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Century Gothic</vt:lpstr>
      <vt:lpstr>Wingdings</vt:lpstr>
      <vt:lpstr>Wingdings 3</vt:lpstr>
      <vt:lpstr>Ion</vt:lpstr>
      <vt:lpstr>HCL TECHNOLOGIES INTERNSHIP </vt:lpstr>
      <vt:lpstr>SCOPE:</vt:lpstr>
      <vt:lpstr>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HCL INTERNSHIP</dc:title>
  <dc:creator>chelluboina jyothi Swarup</dc:creator>
  <cp:lastModifiedBy>chidanand M</cp:lastModifiedBy>
  <cp:revision>17</cp:revision>
  <dcterms:created xsi:type="dcterms:W3CDTF">2022-03-01T12:18:39Z</dcterms:created>
  <dcterms:modified xsi:type="dcterms:W3CDTF">2022-04-28T05:41:37Z</dcterms:modified>
</cp:coreProperties>
</file>