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y="5143500" cx="9144000"/>
  <p:notesSz cx="6858000" cy="9144000"/>
  <p:embeddedFontLst>
    <p:embeddedFont>
      <p:font typeface="Montserrat"/>
      <p:regular r:id="rId18"/>
      <p:bold r:id="rId19"/>
      <p:italic r:id="rId20"/>
      <p:boldItalic r:id="rId21"/>
    </p:embeddedFont>
    <p:embeddedFont>
      <p:font typeface="Titillium Web"/>
      <p:regular r:id="rId22"/>
      <p:bold r:id="rId23"/>
      <p:italic r:id="rId24"/>
      <p:boldItalic r:id="rId25"/>
    </p:embeddedFont>
    <p:embeddedFont>
      <p:font typeface="Bebas Neue"/>
      <p:regular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font" Target="fonts/font6.fntdata"/><Relationship Id="rId24" Type="http://schemas.openxmlformats.org/officeDocument/2006/relationships/font" Target="fonts/font7.fntdata"/><Relationship Id="rId25" Type="http://schemas.openxmlformats.org/officeDocument/2006/relationships/font" Target="fonts/font8.fntdata"/><Relationship Id="rId26" Type="http://schemas.openxmlformats.org/officeDocument/2006/relationships/font" Target="fonts/font9.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89" name="Shape 2"/>
        <p:cNvGrpSpPr/>
        <p:nvPr/>
      </p:nvGrpSpPr>
      <p:grpSpPr>
        <a:xfrm>
          <a:off x="0" y="0"/>
          <a:ext cx="0" cy="0"/>
          <a:chOff x="0" y="0"/>
          <a:chExt cx="0" cy="0"/>
        </a:xfrm>
      </p:grpSpPr>
      <p:sp>
        <p:nvSpPr>
          <p:cNvPr id="1049637"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638"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81"/>
        <p:cNvGrpSpPr/>
        <p:nvPr/>
      </p:nvGrpSpPr>
      <p:grpSpPr>
        <a:xfrm>
          <a:off x="0" y="0"/>
          <a:ext cx="0" cy="0"/>
          <a:chOff x="0" y="0"/>
          <a:chExt cx="0" cy="0"/>
        </a:xfrm>
      </p:grpSpPr>
      <p:sp>
        <p:nvSpPr>
          <p:cNvPr id="1048818" name="Google Shape;782;gfad2331100_0_24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19" name="Google Shape;783;gfad2331100_0_24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246"/>
        <p:cNvGrpSpPr/>
        <p:nvPr/>
      </p:nvGrpSpPr>
      <p:grpSpPr>
        <a:xfrm>
          <a:off x="0" y="0"/>
          <a:ext cx="0" cy="0"/>
          <a:chOff x="0" y="0"/>
          <a:chExt cx="0" cy="0"/>
        </a:xfrm>
      </p:grpSpPr>
      <p:sp>
        <p:nvSpPr>
          <p:cNvPr id="1049142" name="Google Shape;1247;gcb675c3222_0_158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43" name="Google Shape;1248;gcb675c3222_0_158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251"/>
        <p:cNvGrpSpPr/>
        <p:nvPr/>
      </p:nvGrpSpPr>
      <p:grpSpPr>
        <a:xfrm>
          <a:off x="0" y="0"/>
          <a:ext cx="0" cy="0"/>
          <a:chOff x="0" y="0"/>
          <a:chExt cx="0" cy="0"/>
        </a:xfrm>
      </p:grpSpPr>
      <p:sp>
        <p:nvSpPr>
          <p:cNvPr id="1049163" name="Google Shape;1252;gf67d8f6e70_0_34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64" name="Google Shape;1253;gf67d8f6e70_0_34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256"/>
        <p:cNvGrpSpPr/>
        <p:nvPr/>
      </p:nvGrpSpPr>
      <p:grpSpPr>
        <a:xfrm>
          <a:off x="0" y="0"/>
          <a:ext cx="0" cy="0"/>
          <a:chOff x="0" y="0"/>
          <a:chExt cx="0" cy="0"/>
        </a:xfrm>
      </p:grpSpPr>
      <p:sp>
        <p:nvSpPr>
          <p:cNvPr id="1049191" name="Google Shape;1257;gf67d8f6e70_0_40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92" name="Google Shape;1258;gf67d8f6e70_0_40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261"/>
        <p:cNvGrpSpPr/>
        <p:nvPr/>
      </p:nvGrpSpPr>
      <p:grpSpPr>
        <a:xfrm>
          <a:off x="0" y="0"/>
          <a:ext cx="0" cy="0"/>
          <a:chOff x="0" y="0"/>
          <a:chExt cx="0" cy="0"/>
        </a:xfrm>
      </p:grpSpPr>
      <p:sp>
        <p:nvSpPr>
          <p:cNvPr id="1049194" name="Google Shape;1262;g1d8863390892f5c5_1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95" name="Google Shape;1263;g1d8863390892f5c5_1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267"/>
        <p:cNvGrpSpPr/>
        <p:nvPr/>
      </p:nvGrpSpPr>
      <p:grpSpPr>
        <a:xfrm>
          <a:off x="0" y="0"/>
          <a:ext cx="0" cy="0"/>
          <a:chOff x="0" y="0"/>
          <a:chExt cx="0" cy="0"/>
        </a:xfrm>
      </p:grpSpPr>
      <p:sp>
        <p:nvSpPr>
          <p:cNvPr id="1049210" name="Google Shape;1268;gcb597d6056_0_9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11" name="Google Shape;1269;gcb597d6056_0_9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272"/>
        <p:cNvGrpSpPr/>
        <p:nvPr/>
      </p:nvGrpSpPr>
      <p:grpSpPr>
        <a:xfrm>
          <a:off x="0" y="0"/>
          <a:ext cx="0" cy="0"/>
          <a:chOff x="0" y="0"/>
          <a:chExt cx="0" cy="0"/>
        </a:xfrm>
      </p:grpSpPr>
      <p:sp>
        <p:nvSpPr>
          <p:cNvPr id="1049214" name="Google Shape;1273;g1d8863390892f5c5_2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15" name="Google Shape;1274;g1d8863390892f5c5_2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033"/>
        <p:cNvGrpSpPr/>
        <p:nvPr/>
      </p:nvGrpSpPr>
      <p:grpSpPr>
        <a:xfrm>
          <a:off x="0" y="0"/>
          <a:ext cx="0" cy="0"/>
          <a:chOff x="0" y="0"/>
          <a:chExt cx="0" cy="0"/>
        </a:xfrm>
      </p:grpSpPr>
      <p:sp>
        <p:nvSpPr>
          <p:cNvPr id="1048907" name="Google Shape;1034;gcb5b8cb8aa_0_5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08" name="Google Shape;1035;gcb5b8cb8aa_0_5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1110"/>
        <p:cNvGrpSpPr/>
        <p:nvPr/>
      </p:nvGrpSpPr>
      <p:grpSpPr>
        <a:xfrm>
          <a:off x="0" y="0"/>
          <a:ext cx="0" cy="0"/>
          <a:chOff x="0" y="0"/>
          <a:chExt cx="0" cy="0"/>
        </a:xfrm>
      </p:grpSpPr>
      <p:sp>
        <p:nvSpPr>
          <p:cNvPr id="1049031" name="Google Shape;1111;gfad2331100_0_73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32" name="Google Shape;1112;gfad2331100_0_73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210"/>
        <p:cNvGrpSpPr/>
        <p:nvPr/>
      </p:nvGrpSpPr>
      <p:grpSpPr>
        <a:xfrm>
          <a:off x="0" y="0"/>
          <a:ext cx="0" cy="0"/>
          <a:chOff x="0" y="0"/>
          <a:chExt cx="0" cy="0"/>
        </a:xfrm>
      </p:grpSpPr>
      <p:sp>
        <p:nvSpPr>
          <p:cNvPr id="1049051" name="Google Shape;1211;gcb5b8cb8aa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52" name="Google Shape;1212;gcb5b8cb8aa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215"/>
        <p:cNvGrpSpPr/>
        <p:nvPr/>
      </p:nvGrpSpPr>
      <p:grpSpPr>
        <a:xfrm>
          <a:off x="0" y="0"/>
          <a:ext cx="0" cy="0"/>
          <a:chOff x="0" y="0"/>
          <a:chExt cx="0" cy="0"/>
        </a:xfrm>
      </p:grpSpPr>
      <p:sp>
        <p:nvSpPr>
          <p:cNvPr id="1049058" name="Google Shape;1216;gcb5b8cb8aa_0_1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59" name="Google Shape;1217;gcb5b8cb8aa_0_1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220"/>
        <p:cNvGrpSpPr/>
        <p:nvPr/>
      </p:nvGrpSpPr>
      <p:grpSpPr>
        <a:xfrm>
          <a:off x="0" y="0"/>
          <a:ext cx="0" cy="0"/>
          <a:chOff x="0" y="0"/>
          <a:chExt cx="0" cy="0"/>
        </a:xfrm>
      </p:grpSpPr>
      <p:sp>
        <p:nvSpPr>
          <p:cNvPr id="1049074" name="Google Shape;1221;gf67d8f6e70_0_25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75" name="Google Shape;1222;gf67d8f6e70_0_25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5"/>
        <p:cNvGrpSpPr/>
        <p:nvPr/>
      </p:nvGrpSpPr>
      <p:grpSpPr>
        <a:xfrm>
          <a:off x="0" y="0"/>
          <a:ext cx="0" cy="0"/>
          <a:chOff x="0" y="0"/>
          <a:chExt cx="0" cy="0"/>
        </a:xfrm>
      </p:grpSpPr>
      <p:sp>
        <p:nvSpPr>
          <p:cNvPr id="1049090" name="Google Shape;1226;gcb597d6056_0_8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91" name="Google Shape;1227;gcb597d6056_0_8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30"/>
        <p:cNvGrpSpPr/>
        <p:nvPr/>
      </p:nvGrpSpPr>
      <p:grpSpPr>
        <a:xfrm>
          <a:off x="0" y="0"/>
          <a:ext cx="0" cy="0"/>
          <a:chOff x="0" y="0"/>
          <a:chExt cx="0" cy="0"/>
        </a:xfrm>
      </p:grpSpPr>
      <p:sp>
        <p:nvSpPr>
          <p:cNvPr id="1049105" name="Google Shape;1231;gf67d8f6e70_0_31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06" name="Google Shape;1232;gf67d8f6e70_0_31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241"/>
        <p:cNvGrpSpPr/>
        <p:nvPr/>
      </p:nvGrpSpPr>
      <p:grpSpPr>
        <a:xfrm>
          <a:off x="0" y="0"/>
          <a:ext cx="0" cy="0"/>
          <a:chOff x="0" y="0"/>
          <a:chExt cx="0" cy="0"/>
        </a:xfrm>
      </p:grpSpPr>
      <p:sp>
        <p:nvSpPr>
          <p:cNvPr id="1049122" name="Google Shape;1242;gcb597d6056_0_8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23" name="Google Shape;1243;gcb597d6056_0_8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hyperlink" Target="http://bit.ly/2Tynxth"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61" name="Shape 8"/>
        <p:cNvGrpSpPr/>
        <p:nvPr/>
      </p:nvGrpSpPr>
      <p:grpSpPr>
        <a:xfrm>
          <a:off x="0" y="0"/>
          <a:ext cx="0" cy="0"/>
          <a:chOff x="0" y="0"/>
          <a:chExt cx="0" cy="0"/>
        </a:xfrm>
      </p:grpSpPr>
      <p:sp>
        <p:nvSpPr>
          <p:cNvPr id="1048578" name="Google Shape;9;p2"/>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9" name="Google Shape;10;p2"/>
          <p:cNvSpPr txBox="1"/>
          <p:nvPr>
            <p:ph type="ctrTitle"/>
          </p:nvPr>
        </p:nvSpPr>
        <p:spPr>
          <a:xfrm>
            <a:off x="4143475" y="1007600"/>
            <a:ext cx="4280400" cy="2648700"/>
          </a:xfrm>
          <a:prstGeom prst="rect"/>
        </p:spPr>
        <p:txBody>
          <a:bodyPr anchor="ctr" anchorCtr="0" bIns="91425" lIns="91425" rIns="91425" spcFirstLastPara="1" tIns="91425" wrap="square">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algn="ctr" lvl="1" rtl="0">
              <a:spcBef>
                <a:spcPts val="0"/>
              </a:spcBef>
              <a:spcAft>
                <a:spcPts val="0"/>
              </a:spcAft>
              <a:buClr>
                <a:schemeClr val="hlink"/>
              </a:buClr>
              <a:buSzPts val="5200"/>
              <a:buNone/>
              <a:defRPr sz="5200">
                <a:solidFill>
                  <a:schemeClr val="hlink"/>
                </a:solidFill>
              </a:defRPr>
            </a:lvl2pPr>
            <a:lvl3pPr algn="ctr" lvl="2" rtl="0">
              <a:spcBef>
                <a:spcPts val="0"/>
              </a:spcBef>
              <a:spcAft>
                <a:spcPts val="0"/>
              </a:spcAft>
              <a:buClr>
                <a:schemeClr val="hlink"/>
              </a:buClr>
              <a:buSzPts val="5200"/>
              <a:buNone/>
              <a:defRPr sz="5200">
                <a:solidFill>
                  <a:schemeClr val="hlink"/>
                </a:solidFill>
              </a:defRPr>
            </a:lvl3pPr>
            <a:lvl4pPr algn="ctr" lvl="3" rtl="0">
              <a:spcBef>
                <a:spcPts val="0"/>
              </a:spcBef>
              <a:spcAft>
                <a:spcPts val="0"/>
              </a:spcAft>
              <a:buClr>
                <a:schemeClr val="hlink"/>
              </a:buClr>
              <a:buSzPts val="5200"/>
              <a:buNone/>
              <a:defRPr sz="5200">
                <a:solidFill>
                  <a:schemeClr val="hlink"/>
                </a:solidFill>
              </a:defRPr>
            </a:lvl4pPr>
            <a:lvl5pPr algn="ctr" lvl="4" rtl="0">
              <a:spcBef>
                <a:spcPts val="0"/>
              </a:spcBef>
              <a:spcAft>
                <a:spcPts val="0"/>
              </a:spcAft>
              <a:buClr>
                <a:schemeClr val="hlink"/>
              </a:buClr>
              <a:buSzPts val="5200"/>
              <a:buNone/>
              <a:defRPr sz="5200">
                <a:solidFill>
                  <a:schemeClr val="hlink"/>
                </a:solidFill>
              </a:defRPr>
            </a:lvl5pPr>
            <a:lvl6pPr algn="ctr" lvl="5" rtl="0">
              <a:spcBef>
                <a:spcPts val="0"/>
              </a:spcBef>
              <a:spcAft>
                <a:spcPts val="0"/>
              </a:spcAft>
              <a:buClr>
                <a:schemeClr val="hlink"/>
              </a:buClr>
              <a:buSzPts val="5200"/>
              <a:buNone/>
              <a:defRPr sz="5200">
                <a:solidFill>
                  <a:schemeClr val="hlink"/>
                </a:solidFill>
              </a:defRPr>
            </a:lvl6pPr>
            <a:lvl7pPr algn="ctr" lvl="6" rtl="0">
              <a:spcBef>
                <a:spcPts val="0"/>
              </a:spcBef>
              <a:spcAft>
                <a:spcPts val="0"/>
              </a:spcAft>
              <a:buClr>
                <a:schemeClr val="hlink"/>
              </a:buClr>
              <a:buSzPts val="5200"/>
              <a:buNone/>
              <a:defRPr sz="5200">
                <a:solidFill>
                  <a:schemeClr val="hlink"/>
                </a:solidFill>
              </a:defRPr>
            </a:lvl7pPr>
            <a:lvl8pPr algn="ctr" lvl="7" rtl="0">
              <a:spcBef>
                <a:spcPts val="0"/>
              </a:spcBef>
              <a:spcAft>
                <a:spcPts val="0"/>
              </a:spcAft>
              <a:buClr>
                <a:schemeClr val="hlink"/>
              </a:buClr>
              <a:buSzPts val="5200"/>
              <a:buNone/>
              <a:defRPr sz="5200">
                <a:solidFill>
                  <a:schemeClr val="hlink"/>
                </a:solidFill>
              </a:defRPr>
            </a:lvl8pPr>
            <a:lvl9pPr algn="ctr" lvl="8" rtl="0">
              <a:spcBef>
                <a:spcPts val="0"/>
              </a:spcBef>
              <a:spcAft>
                <a:spcPts val="0"/>
              </a:spcAft>
              <a:buClr>
                <a:schemeClr val="hlink"/>
              </a:buClr>
              <a:buSzPts val="5200"/>
              <a:buNone/>
              <a:defRPr sz="5200">
                <a:solidFill>
                  <a:schemeClr val="hlink"/>
                </a:solidFill>
              </a:defRPr>
            </a:lvl9pPr>
          </a:lstStyle>
          <a:p/>
        </p:txBody>
      </p:sp>
      <p:sp>
        <p:nvSpPr>
          <p:cNvPr id="1048580" name="Google Shape;11;p2"/>
          <p:cNvSpPr txBox="1"/>
          <p:nvPr>
            <p:ph type="subTitle" idx="1"/>
          </p:nvPr>
        </p:nvSpPr>
        <p:spPr>
          <a:xfrm>
            <a:off x="4185589" y="3581675"/>
            <a:ext cx="4280400" cy="409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500"/>
            </a:lvl1pPr>
            <a:lvl2pPr algn="ctr" lvl="1" rtl="0">
              <a:lnSpc>
                <a:spcPct val="100000"/>
              </a:lnSpc>
              <a:spcBef>
                <a:spcPts val="0"/>
              </a:spcBef>
              <a:spcAft>
                <a:spcPts val="0"/>
              </a:spcAft>
              <a:buSzPts val="1800"/>
              <a:buNone/>
              <a:defRPr sz="1800"/>
            </a:lvl2pPr>
            <a:lvl3pPr algn="ctr" lvl="2" rtl="0">
              <a:lnSpc>
                <a:spcPct val="100000"/>
              </a:lnSpc>
              <a:spcBef>
                <a:spcPts val="0"/>
              </a:spcBef>
              <a:spcAft>
                <a:spcPts val="0"/>
              </a:spcAft>
              <a:buSzPts val="1800"/>
              <a:buNone/>
              <a:defRPr sz="1800"/>
            </a:lvl3pPr>
            <a:lvl4pPr algn="ctr" lvl="3" rtl="0">
              <a:lnSpc>
                <a:spcPct val="100000"/>
              </a:lnSpc>
              <a:spcBef>
                <a:spcPts val="0"/>
              </a:spcBef>
              <a:spcAft>
                <a:spcPts val="0"/>
              </a:spcAft>
              <a:buSzPts val="1800"/>
              <a:buNone/>
              <a:defRPr sz="1800"/>
            </a:lvl4pPr>
            <a:lvl5pPr algn="ctr" lvl="4" rtl="0">
              <a:lnSpc>
                <a:spcPct val="100000"/>
              </a:lnSpc>
              <a:spcBef>
                <a:spcPts val="0"/>
              </a:spcBef>
              <a:spcAft>
                <a:spcPts val="0"/>
              </a:spcAft>
              <a:buSzPts val="1800"/>
              <a:buNone/>
              <a:defRPr sz="1800"/>
            </a:lvl5pPr>
            <a:lvl6pPr algn="ctr" lvl="5" rtl="0">
              <a:lnSpc>
                <a:spcPct val="100000"/>
              </a:lnSpc>
              <a:spcBef>
                <a:spcPts val="0"/>
              </a:spcBef>
              <a:spcAft>
                <a:spcPts val="0"/>
              </a:spcAft>
              <a:buSzPts val="1800"/>
              <a:buNone/>
              <a:defRPr sz="1800"/>
            </a:lvl6pPr>
            <a:lvl7pPr algn="ctr" lvl="6" rtl="0">
              <a:lnSpc>
                <a:spcPct val="100000"/>
              </a:lnSpc>
              <a:spcBef>
                <a:spcPts val="0"/>
              </a:spcBef>
              <a:spcAft>
                <a:spcPts val="0"/>
              </a:spcAft>
              <a:buSzPts val="1800"/>
              <a:buNone/>
              <a:defRPr sz="1800"/>
            </a:lvl7pPr>
            <a:lvl8pPr algn="ctr" lvl="7" rtl="0">
              <a:lnSpc>
                <a:spcPct val="100000"/>
              </a:lnSpc>
              <a:spcBef>
                <a:spcPts val="0"/>
              </a:spcBef>
              <a:spcAft>
                <a:spcPts val="0"/>
              </a:spcAft>
              <a:buSzPts val="1800"/>
              <a:buNone/>
              <a:defRPr sz="1800"/>
            </a:lvl8pPr>
            <a:lvl9pPr algn="ct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79" name="Shape 135"/>
        <p:cNvGrpSpPr/>
        <p:nvPr/>
      </p:nvGrpSpPr>
      <p:grpSpPr>
        <a:xfrm>
          <a:off x="0" y="0"/>
          <a:ext cx="0" cy="0"/>
          <a:chOff x="0" y="0"/>
          <a:chExt cx="0" cy="0"/>
        </a:xfrm>
      </p:grpSpPr>
      <p:sp>
        <p:nvSpPr>
          <p:cNvPr id="1049606" name="Google Shape;136;p11"/>
          <p:cNvSpPr txBox="1"/>
          <p:nvPr>
            <p:ph type="title" hasCustomPrompt="1"/>
          </p:nvPr>
        </p:nvSpPr>
        <p:spPr>
          <a:xfrm>
            <a:off x="720000" y="1558475"/>
            <a:ext cx="5297700" cy="1511100"/>
          </a:xfrm>
          <a:prstGeom prst="rect"/>
        </p:spPr>
        <p:txBody>
          <a:bodyPr anchor="b" anchorCtr="0" bIns="91425" lIns="91425" rIns="91425" spcFirstLastPara="1" tIns="91425" wrap="square">
            <a:noAutofit/>
          </a:bodyPr>
          <a:lstStyle>
            <a:lvl1pPr lvl="0" rtl="0">
              <a:spcBef>
                <a:spcPts val="0"/>
              </a:spcBef>
              <a:spcAft>
                <a:spcPts val="0"/>
              </a:spcAft>
              <a:buSzPts val="9600"/>
              <a:buNone/>
              <a:defRPr sz="9600"/>
            </a:lvl1pPr>
            <a:lvl2pPr algn="ctr" lvl="1" rtl="0">
              <a:spcBef>
                <a:spcPts val="0"/>
              </a:spcBef>
              <a:spcAft>
                <a:spcPts val="0"/>
              </a:spcAft>
              <a:buSzPts val="9600"/>
              <a:buNone/>
              <a:defRPr sz="9600"/>
            </a:lvl2pPr>
            <a:lvl3pPr algn="ctr" lvl="2" rtl="0">
              <a:spcBef>
                <a:spcPts val="0"/>
              </a:spcBef>
              <a:spcAft>
                <a:spcPts val="0"/>
              </a:spcAft>
              <a:buSzPts val="9600"/>
              <a:buNone/>
              <a:defRPr sz="9600"/>
            </a:lvl3pPr>
            <a:lvl4pPr algn="ctr" lvl="3" rtl="0">
              <a:spcBef>
                <a:spcPts val="0"/>
              </a:spcBef>
              <a:spcAft>
                <a:spcPts val="0"/>
              </a:spcAft>
              <a:buSzPts val="9600"/>
              <a:buNone/>
              <a:defRPr sz="9600"/>
            </a:lvl4pPr>
            <a:lvl5pPr algn="ctr" lvl="4" rtl="0">
              <a:spcBef>
                <a:spcPts val="0"/>
              </a:spcBef>
              <a:spcAft>
                <a:spcPts val="0"/>
              </a:spcAft>
              <a:buSzPts val="9600"/>
              <a:buNone/>
              <a:defRPr sz="9600"/>
            </a:lvl5pPr>
            <a:lvl6pPr algn="ctr" lvl="5" rtl="0">
              <a:spcBef>
                <a:spcPts val="0"/>
              </a:spcBef>
              <a:spcAft>
                <a:spcPts val="0"/>
              </a:spcAft>
              <a:buSzPts val="9600"/>
              <a:buNone/>
              <a:defRPr sz="9600"/>
            </a:lvl6pPr>
            <a:lvl7pPr algn="ctr" lvl="6" rtl="0">
              <a:spcBef>
                <a:spcPts val="0"/>
              </a:spcBef>
              <a:spcAft>
                <a:spcPts val="0"/>
              </a:spcAft>
              <a:buSzPts val="9600"/>
              <a:buNone/>
              <a:defRPr sz="9600"/>
            </a:lvl7pPr>
            <a:lvl8pPr algn="ctr" lvl="7" rtl="0">
              <a:spcBef>
                <a:spcPts val="0"/>
              </a:spcBef>
              <a:spcAft>
                <a:spcPts val="0"/>
              </a:spcAft>
              <a:buSzPts val="9600"/>
              <a:buNone/>
              <a:defRPr sz="9600"/>
            </a:lvl8pPr>
            <a:lvl9pPr algn="ctr" lvl="8" rtl="0">
              <a:spcBef>
                <a:spcPts val="0"/>
              </a:spcBef>
              <a:spcAft>
                <a:spcPts val="0"/>
              </a:spcAft>
              <a:buSzPts val="9600"/>
              <a:buNone/>
              <a:defRPr sz="9600"/>
            </a:lvl9pPr>
          </a:lstStyle>
          <a:p>
            <a:r>
              <a:t>xx%</a:t>
            </a:r>
          </a:p>
        </p:txBody>
      </p:sp>
      <p:sp>
        <p:nvSpPr>
          <p:cNvPr id="1049607" name="Google Shape;137;p11"/>
          <p:cNvSpPr txBox="1"/>
          <p:nvPr>
            <p:ph type="subTitle" idx="1"/>
          </p:nvPr>
        </p:nvSpPr>
        <p:spPr>
          <a:xfrm>
            <a:off x="815950" y="2942625"/>
            <a:ext cx="5201700" cy="4425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
        <p:nvSpPr>
          <p:cNvPr id="1049608" name="Google Shape;138;p11"/>
          <p:cNvSpPr/>
          <p:nvPr/>
        </p:nvSpPr>
        <p:spPr>
          <a:xfrm>
            <a:off x="25" y="4788450"/>
            <a:ext cx="9144000" cy="3552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280" name="Google Shape;139;p11"/>
          <p:cNvGrpSpPr/>
          <p:nvPr/>
        </p:nvGrpSpPr>
        <p:grpSpPr>
          <a:xfrm>
            <a:off x="719998" y="641544"/>
            <a:ext cx="7767629" cy="3787918"/>
            <a:chOff x="719998" y="641544"/>
            <a:chExt cx="7767629" cy="3787918"/>
          </a:xfrm>
        </p:grpSpPr>
        <p:grpSp>
          <p:nvGrpSpPr>
            <p:cNvPr id="281" name="Google Shape;140;p11"/>
            <p:cNvGrpSpPr/>
            <p:nvPr/>
          </p:nvGrpSpPr>
          <p:grpSpPr>
            <a:xfrm>
              <a:off x="719998" y="641544"/>
              <a:ext cx="6915241" cy="3787918"/>
              <a:chOff x="719998" y="641544"/>
              <a:chExt cx="6915241" cy="3787918"/>
            </a:xfrm>
          </p:grpSpPr>
          <p:sp>
            <p:nvSpPr>
              <p:cNvPr id="1049609" name="Google Shape;141;p11"/>
              <p:cNvSpPr/>
              <p:nvPr/>
            </p:nvSpPr>
            <p:spPr>
              <a:xfrm>
                <a:off x="3053474" y="64154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0" name="Google Shape;142;p11"/>
              <p:cNvSpPr/>
              <p:nvPr/>
            </p:nvSpPr>
            <p:spPr>
              <a:xfrm>
                <a:off x="719998" y="35871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1" name="Google Shape;143;p11"/>
              <p:cNvSpPr/>
              <p:nvPr/>
            </p:nvSpPr>
            <p:spPr>
              <a:xfrm>
                <a:off x="7011476" y="428589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2" name="Google Shape;144;p11"/>
              <p:cNvGrpSpPr/>
              <p:nvPr/>
            </p:nvGrpSpPr>
            <p:grpSpPr>
              <a:xfrm>
                <a:off x="1725396" y="4269180"/>
                <a:ext cx="99806" cy="99809"/>
                <a:chOff x="3688596" y="3879680"/>
                <a:chExt cx="99806" cy="99809"/>
              </a:xfrm>
            </p:grpSpPr>
            <p:sp>
              <p:nvSpPr>
                <p:cNvPr id="1049612" name="Google Shape;145;p11"/>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3" name="Google Shape;146;p11"/>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14" name="Google Shape;147;p11"/>
              <p:cNvSpPr/>
              <p:nvPr/>
            </p:nvSpPr>
            <p:spPr>
              <a:xfrm>
                <a:off x="7535433" y="10380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5" name="Google Shape;148;p11"/>
              <p:cNvSpPr/>
              <p:nvPr/>
            </p:nvSpPr>
            <p:spPr>
              <a:xfrm>
                <a:off x="2361251" y="950368"/>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6" name="Google Shape;149;p11"/>
              <p:cNvSpPr/>
              <p:nvPr/>
            </p:nvSpPr>
            <p:spPr>
              <a:xfrm>
                <a:off x="4119224" y="384914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7" name="Google Shape;150;p11"/>
              <p:cNvSpPr/>
              <p:nvPr/>
            </p:nvSpPr>
            <p:spPr>
              <a:xfrm>
                <a:off x="769876" y="10161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18" name="Google Shape;151;p11"/>
            <p:cNvSpPr/>
            <p:nvPr/>
          </p:nvSpPr>
          <p:spPr>
            <a:xfrm>
              <a:off x="5732742" y="117290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3" name="Google Shape;152;p11"/>
            <p:cNvGrpSpPr/>
            <p:nvPr/>
          </p:nvGrpSpPr>
          <p:grpSpPr>
            <a:xfrm>
              <a:off x="8387821" y="2072780"/>
              <a:ext cx="99806" cy="99809"/>
              <a:chOff x="3688596" y="3879680"/>
              <a:chExt cx="99806" cy="99809"/>
            </a:xfrm>
          </p:grpSpPr>
          <p:sp>
            <p:nvSpPr>
              <p:cNvPr id="1049619" name="Google Shape;153;p11"/>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0" name="Google Shape;154;p11"/>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75" name="Shape 1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89" name="Shape 156"/>
        <p:cNvGrpSpPr/>
        <p:nvPr/>
      </p:nvGrpSpPr>
      <p:grpSpPr>
        <a:xfrm>
          <a:off x="0" y="0"/>
          <a:ext cx="0" cy="0"/>
          <a:chOff x="0" y="0"/>
          <a:chExt cx="0" cy="0"/>
        </a:xfrm>
      </p:grpSpPr>
      <p:sp>
        <p:nvSpPr>
          <p:cNvPr id="1048909" name="Google Shape;157;p13"/>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8910" name="Google Shape;158;p13"/>
          <p:cNvSpPr txBox="1"/>
          <p:nvPr>
            <p:ph type="title" idx="2"/>
          </p:nvPr>
        </p:nvSpPr>
        <p:spPr>
          <a:xfrm>
            <a:off x="720000" y="1640842"/>
            <a:ext cx="2375700" cy="716700"/>
          </a:xfrm>
          <a:prstGeom prst="rect"/>
        </p:spPr>
        <p:txBody>
          <a:bodyPr anchor="ctr" anchorCtr="0" bIns="91425" lIns="91425" rIns="91425" spcFirstLastPara="1" tIns="91425" wrap="square">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11" name="Google Shape;159;p13"/>
          <p:cNvSpPr txBox="1"/>
          <p:nvPr>
            <p:ph type="title" idx="3" hasCustomPrompt="1"/>
          </p:nvPr>
        </p:nvSpPr>
        <p:spPr>
          <a:xfrm>
            <a:off x="720000" y="1218721"/>
            <a:ext cx="1275300" cy="484800"/>
          </a:xfrm>
          <a:prstGeom prst="rect"/>
        </p:spPr>
        <p:txBody>
          <a:bodyPr anchor="ctr" anchorCtr="0" bIns="91425" lIns="91425" rIns="91425" spcFirstLastPara="1" tIns="91425" wrap="square">
            <a:noAutofit/>
          </a:bodyPr>
          <a:lstStyle>
            <a:lvl1pPr lvl="0" rtl="0">
              <a:spcBef>
                <a:spcPts val="0"/>
              </a:spcBef>
              <a:spcAft>
                <a:spcPts val="0"/>
              </a:spcAft>
              <a:buSzPts val="3000"/>
              <a:buNone/>
              <a:defRPr b="0" sz="305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912" name="Google Shape;160;p13"/>
          <p:cNvSpPr txBox="1"/>
          <p:nvPr>
            <p:ph type="subTitle" idx="1"/>
          </p:nvPr>
        </p:nvSpPr>
        <p:spPr>
          <a:xfrm>
            <a:off x="720000" y="2336667"/>
            <a:ext cx="2412300" cy="48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p:txBody>
      </p:sp>
      <p:sp>
        <p:nvSpPr>
          <p:cNvPr id="1048913" name="Google Shape;161;p13"/>
          <p:cNvSpPr txBox="1"/>
          <p:nvPr>
            <p:ph type="title" idx="4"/>
          </p:nvPr>
        </p:nvSpPr>
        <p:spPr>
          <a:xfrm>
            <a:off x="3403800" y="1640817"/>
            <a:ext cx="2375700" cy="716700"/>
          </a:xfrm>
          <a:prstGeom prst="rect"/>
        </p:spPr>
        <p:txBody>
          <a:bodyPr anchor="ctr" anchorCtr="0" bIns="91425" lIns="91425" rIns="91425" spcFirstLastPara="1" tIns="91425" wrap="square">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14" name="Google Shape;162;p13"/>
          <p:cNvSpPr txBox="1"/>
          <p:nvPr>
            <p:ph type="title" idx="5" hasCustomPrompt="1"/>
          </p:nvPr>
        </p:nvSpPr>
        <p:spPr>
          <a:xfrm>
            <a:off x="3403800" y="1218721"/>
            <a:ext cx="1275300" cy="484800"/>
          </a:xfrm>
          <a:prstGeom prst="rect"/>
        </p:spPr>
        <p:txBody>
          <a:bodyPr anchor="ctr" anchorCtr="0" bIns="91425" lIns="91425" rIns="91425" spcFirstLastPara="1" tIns="91425" wrap="square">
            <a:noAutofit/>
          </a:bodyPr>
          <a:lstStyle>
            <a:lvl1pPr lvl="0" rtl="0">
              <a:spcBef>
                <a:spcPts val="0"/>
              </a:spcBef>
              <a:spcAft>
                <a:spcPts val="0"/>
              </a:spcAft>
              <a:buSzPts val="3000"/>
              <a:buNone/>
              <a:defRPr b="0" sz="305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915" name="Google Shape;163;p13"/>
          <p:cNvSpPr txBox="1"/>
          <p:nvPr>
            <p:ph type="subTitle" idx="6"/>
          </p:nvPr>
        </p:nvSpPr>
        <p:spPr>
          <a:xfrm>
            <a:off x="3403800" y="2303049"/>
            <a:ext cx="2412300" cy="48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p:txBody>
      </p:sp>
      <p:sp>
        <p:nvSpPr>
          <p:cNvPr id="1048916" name="Google Shape;164;p13"/>
          <p:cNvSpPr txBox="1"/>
          <p:nvPr>
            <p:ph type="title" idx="7"/>
          </p:nvPr>
        </p:nvSpPr>
        <p:spPr>
          <a:xfrm>
            <a:off x="6087600" y="1640836"/>
            <a:ext cx="2375700" cy="716700"/>
          </a:xfrm>
          <a:prstGeom prst="rect"/>
        </p:spPr>
        <p:txBody>
          <a:bodyPr anchor="ctr" anchorCtr="0" bIns="91425" lIns="91425" rIns="91425" spcFirstLastPara="1" tIns="91425" wrap="square">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17" name="Google Shape;165;p13"/>
          <p:cNvSpPr txBox="1"/>
          <p:nvPr>
            <p:ph type="title" idx="8" hasCustomPrompt="1"/>
          </p:nvPr>
        </p:nvSpPr>
        <p:spPr>
          <a:xfrm>
            <a:off x="6087600" y="1218721"/>
            <a:ext cx="1275300" cy="484800"/>
          </a:xfrm>
          <a:prstGeom prst="rect"/>
        </p:spPr>
        <p:txBody>
          <a:bodyPr anchor="ctr" anchorCtr="0" bIns="91425" lIns="91425" rIns="91425" spcFirstLastPara="1" tIns="91425" wrap="square">
            <a:noAutofit/>
          </a:bodyPr>
          <a:lstStyle>
            <a:lvl1pPr lvl="0" rtl="0">
              <a:spcBef>
                <a:spcPts val="0"/>
              </a:spcBef>
              <a:spcAft>
                <a:spcPts val="0"/>
              </a:spcAft>
              <a:buSzPts val="3000"/>
              <a:buNone/>
              <a:defRPr b="0" sz="305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918" name="Google Shape;166;p13"/>
          <p:cNvSpPr txBox="1"/>
          <p:nvPr>
            <p:ph type="subTitle" idx="9"/>
          </p:nvPr>
        </p:nvSpPr>
        <p:spPr>
          <a:xfrm>
            <a:off x="6087600" y="2303049"/>
            <a:ext cx="2412300" cy="48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p:txBody>
      </p:sp>
      <p:sp>
        <p:nvSpPr>
          <p:cNvPr id="1048919" name="Google Shape;167;p13"/>
          <p:cNvSpPr txBox="1"/>
          <p:nvPr>
            <p:ph type="title" idx="13"/>
          </p:nvPr>
        </p:nvSpPr>
        <p:spPr>
          <a:xfrm>
            <a:off x="720000" y="3444928"/>
            <a:ext cx="2375700" cy="716700"/>
          </a:xfrm>
          <a:prstGeom prst="rect"/>
        </p:spPr>
        <p:txBody>
          <a:bodyPr anchor="ctr" anchorCtr="0" bIns="91425" lIns="91425" rIns="91425" spcFirstLastPara="1" tIns="91425" wrap="square">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0" name="Google Shape;168;p13"/>
          <p:cNvSpPr txBox="1"/>
          <p:nvPr>
            <p:ph type="title" idx="14" hasCustomPrompt="1"/>
          </p:nvPr>
        </p:nvSpPr>
        <p:spPr>
          <a:xfrm>
            <a:off x="720000" y="3022833"/>
            <a:ext cx="1275300" cy="484800"/>
          </a:xfrm>
          <a:prstGeom prst="rect"/>
        </p:spPr>
        <p:txBody>
          <a:bodyPr anchor="ctr" anchorCtr="0" bIns="91425" lIns="91425" rIns="91425" spcFirstLastPara="1" tIns="91425" wrap="square">
            <a:noAutofit/>
          </a:bodyPr>
          <a:lstStyle>
            <a:lvl1pPr lvl="0" rtl="0">
              <a:spcBef>
                <a:spcPts val="0"/>
              </a:spcBef>
              <a:spcAft>
                <a:spcPts val="0"/>
              </a:spcAft>
              <a:buSzPts val="3000"/>
              <a:buNone/>
              <a:defRPr b="0" sz="305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921" name="Google Shape;169;p13"/>
          <p:cNvSpPr txBox="1"/>
          <p:nvPr>
            <p:ph type="subTitle" idx="15"/>
          </p:nvPr>
        </p:nvSpPr>
        <p:spPr>
          <a:xfrm>
            <a:off x="720000" y="4140778"/>
            <a:ext cx="2412300" cy="48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p:txBody>
      </p:sp>
      <p:sp>
        <p:nvSpPr>
          <p:cNvPr id="1048922" name="Google Shape;170;p13"/>
          <p:cNvSpPr txBox="1"/>
          <p:nvPr>
            <p:ph type="title" idx="16"/>
          </p:nvPr>
        </p:nvSpPr>
        <p:spPr>
          <a:xfrm>
            <a:off x="3403800" y="3444928"/>
            <a:ext cx="2375700" cy="716700"/>
          </a:xfrm>
          <a:prstGeom prst="rect"/>
        </p:spPr>
        <p:txBody>
          <a:bodyPr anchor="ctr" anchorCtr="0" bIns="91425" lIns="91425" rIns="91425" spcFirstLastPara="1" tIns="91425" wrap="square">
            <a:noAutofit/>
          </a:bodyPr>
          <a:lstStyle>
            <a:lvl1pPr lvl="0" marR="54000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3" name="Google Shape;171;p13"/>
          <p:cNvSpPr txBox="1"/>
          <p:nvPr>
            <p:ph type="title" idx="17" hasCustomPrompt="1"/>
          </p:nvPr>
        </p:nvSpPr>
        <p:spPr>
          <a:xfrm>
            <a:off x="3403800" y="3022833"/>
            <a:ext cx="1275300" cy="484800"/>
          </a:xfrm>
          <a:prstGeom prst="rect"/>
        </p:spPr>
        <p:txBody>
          <a:bodyPr anchor="ctr" anchorCtr="0" bIns="91425" lIns="91425" rIns="91425" spcFirstLastPara="1" tIns="91425" wrap="square">
            <a:noAutofit/>
          </a:bodyPr>
          <a:lstStyle>
            <a:lvl1pPr lvl="0" rtl="0">
              <a:spcBef>
                <a:spcPts val="0"/>
              </a:spcBef>
              <a:spcAft>
                <a:spcPts val="0"/>
              </a:spcAft>
              <a:buSzPts val="3000"/>
              <a:buNone/>
              <a:defRPr b="0" sz="305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924" name="Google Shape;172;p13"/>
          <p:cNvSpPr txBox="1"/>
          <p:nvPr>
            <p:ph type="subTitle" idx="18"/>
          </p:nvPr>
        </p:nvSpPr>
        <p:spPr>
          <a:xfrm>
            <a:off x="3403800" y="4140777"/>
            <a:ext cx="2412300" cy="48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p:txBody>
      </p:sp>
      <p:sp>
        <p:nvSpPr>
          <p:cNvPr id="1048925" name="Google Shape;173;p13"/>
          <p:cNvSpPr txBox="1"/>
          <p:nvPr>
            <p:ph type="title" idx="19"/>
          </p:nvPr>
        </p:nvSpPr>
        <p:spPr>
          <a:xfrm>
            <a:off x="6087600" y="3444928"/>
            <a:ext cx="2375700" cy="716700"/>
          </a:xfrm>
          <a:prstGeom prst="rect"/>
        </p:spPr>
        <p:txBody>
          <a:bodyPr anchor="ctr" anchorCtr="0" bIns="91425" lIns="91425" rIns="91425" spcFirstLastPara="1" tIns="91425" wrap="square">
            <a:noAutofit/>
          </a:bodyPr>
          <a:lstStyle>
            <a:lvl1pPr lvl="0" marR="54000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926" name="Google Shape;174;p13"/>
          <p:cNvSpPr txBox="1"/>
          <p:nvPr>
            <p:ph type="title" idx="20" hasCustomPrompt="1"/>
          </p:nvPr>
        </p:nvSpPr>
        <p:spPr>
          <a:xfrm>
            <a:off x="6087600" y="3022833"/>
            <a:ext cx="1275300" cy="484800"/>
          </a:xfrm>
          <a:prstGeom prst="rect"/>
        </p:spPr>
        <p:txBody>
          <a:bodyPr anchor="ctr" anchorCtr="0" bIns="91425" lIns="91425" rIns="91425" spcFirstLastPara="1" tIns="91425" wrap="square">
            <a:noAutofit/>
          </a:bodyPr>
          <a:lstStyle>
            <a:lvl1pPr lvl="0" rtl="0">
              <a:spcBef>
                <a:spcPts val="0"/>
              </a:spcBef>
              <a:spcAft>
                <a:spcPts val="0"/>
              </a:spcAft>
              <a:buSzPts val="3000"/>
              <a:buNone/>
              <a:defRPr b="0" sz="305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927" name="Google Shape;175;p13"/>
          <p:cNvSpPr txBox="1"/>
          <p:nvPr>
            <p:ph type="subTitle" idx="21"/>
          </p:nvPr>
        </p:nvSpPr>
        <p:spPr>
          <a:xfrm>
            <a:off x="6087600" y="4140777"/>
            <a:ext cx="2412300" cy="48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p:txBody>
      </p:sp>
      <p:grpSp>
        <p:nvGrpSpPr>
          <p:cNvPr id="90" name="Google Shape;176;p13"/>
          <p:cNvGrpSpPr/>
          <p:nvPr/>
        </p:nvGrpSpPr>
        <p:grpSpPr>
          <a:xfrm>
            <a:off x="307776" y="206869"/>
            <a:ext cx="8692374" cy="4765939"/>
            <a:chOff x="307776" y="206869"/>
            <a:chExt cx="8692374" cy="4765939"/>
          </a:xfrm>
        </p:grpSpPr>
        <p:grpSp>
          <p:nvGrpSpPr>
            <p:cNvPr id="91" name="Google Shape;177;p13"/>
            <p:cNvGrpSpPr/>
            <p:nvPr/>
          </p:nvGrpSpPr>
          <p:grpSpPr>
            <a:xfrm>
              <a:off x="307776" y="206869"/>
              <a:ext cx="8692374" cy="4765939"/>
              <a:chOff x="307776" y="206869"/>
              <a:chExt cx="8692374" cy="4765939"/>
            </a:xfrm>
          </p:grpSpPr>
          <p:sp>
            <p:nvSpPr>
              <p:cNvPr id="1048928" name="Google Shape;178;p13"/>
              <p:cNvSpPr/>
              <p:nvPr/>
            </p:nvSpPr>
            <p:spPr>
              <a:xfrm>
                <a:off x="358121" y="4865667"/>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9" name="Google Shape;179;p13"/>
              <p:cNvSpPr/>
              <p:nvPr/>
            </p:nvSpPr>
            <p:spPr>
              <a:xfrm>
                <a:off x="6449424" y="651507"/>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0" name="Google Shape;180;p13"/>
              <p:cNvSpPr/>
              <p:nvPr/>
            </p:nvSpPr>
            <p:spPr>
              <a:xfrm>
                <a:off x="8702281" y="4813075"/>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1" name="Google Shape;181;p13"/>
              <p:cNvSpPr/>
              <p:nvPr/>
            </p:nvSpPr>
            <p:spPr>
              <a:xfrm>
                <a:off x="7139748" y="2068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2" name="Google Shape;182;p13"/>
              <p:cNvSpPr/>
              <p:nvPr/>
            </p:nvSpPr>
            <p:spPr>
              <a:xfrm>
                <a:off x="8327646" y="3218972"/>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3" name="Google Shape;183;p13"/>
              <p:cNvSpPr/>
              <p:nvPr/>
            </p:nvSpPr>
            <p:spPr>
              <a:xfrm>
                <a:off x="307776" y="372179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92" name="Google Shape;184;p13"/>
              <p:cNvGrpSpPr/>
              <p:nvPr/>
            </p:nvGrpSpPr>
            <p:grpSpPr>
              <a:xfrm>
                <a:off x="5088646" y="490092"/>
                <a:ext cx="99806" cy="99809"/>
                <a:chOff x="3688596" y="3879680"/>
                <a:chExt cx="99806" cy="99809"/>
              </a:xfrm>
            </p:grpSpPr>
            <p:sp>
              <p:nvSpPr>
                <p:cNvPr id="1048934" name="Google Shape;185;p13"/>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5" name="Google Shape;186;p13"/>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36" name="Google Shape;187;p13"/>
              <p:cNvSpPr/>
              <p:nvPr/>
            </p:nvSpPr>
            <p:spPr>
              <a:xfrm flipH="1">
                <a:off x="8771396" y="1839467"/>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37" name="Google Shape;188;p13"/>
            <p:cNvSpPr/>
            <p:nvPr/>
          </p:nvSpPr>
          <p:spPr>
            <a:xfrm>
              <a:off x="8609392" y="385210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17" name="Shape 189"/>
        <p:cNvGrpSpPr/>
        <p:nvPr/>
      </p:nvGrpSpPr>
      <p:grpSpPr>
        <a:xfrm>
          <a:off x="0" y="0"/>
          <a:ext cx="0" cy="0"/>
          <a:chOff x="0" y="0"/>
          <a:chExt cx="0" cy="0"/>
        </a:xfrm>
      </p:grpSpPr>
      <p:sp>
        <p:nvSpPr>
          <p:cNvPr id="1049076" name="Google Shape;190;p14"/>
          <p:cNvSpPr txBox="1"/>
          <p:nvPr>
            <p:ph type="title"/>
          </p:nvPr>
        </p:nvSpPr>
        <p:spPr>
          <a:xfrm>
            <a:off x="2213700" y="3343863"/>
            <a:ext cx="4563900" cy="5319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2200"/>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p:txBody>
      </p:sp>
      <p:sp>
        <p:nvSpPr>
          <p:cNvPr id="1049077" name="Google Shape;191;p14"/>
          <p:cNvSpPr txBox="1"/>
          <p:nvPr>
            <p:ph type="subTitle" idx="1"/>
          </p:nvPr>
        </p:nvSpPr>
        <p:spPr>
          <a:xfrm>
            <a:off x="1898500" y="1015575"/>
            <a:ext cx="5346900" cy="23283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2500"/>
              <a:buNone/>
              <a:defRPr sz="2700"/>
            </a:lvl1pPr>
            <a:lvl2pPr algn="ctr" lvl="1" rtl="0">
              <a:lnSpc>
                <a:spcPct val="100000"/>
              </a:lnSpc>
              <a:spcBef>
                <a:spcPts val="0"/>
              </a:spcBef>
              <a:spcAft>
                <a:spcPts val="0"/>
              </a:spcAft>
              <a:buSzPts val="2500"/>
              <a:buNone/>
              <a:defRPr sz="2500"/>
            </a:lvl2pPr>
            <a:lvl3pPr algn="ctr" lvl="2" rtl="0">
              <a:lnSpc>
                <a:spcPct val="100000"/>
              </a:lnSpc>
              <a:spcBef>
                <a:spcPts val="0"/>
              </a:spcBef>
              <a:spcAft>
                <a:spcPts val="0"/>
              </a:spcAft>
              <a:buSzPts val="2500"/>
              <a:buNone/>
              <a:defRPr sz="2500"/>
            </a:lvl3pPr>
            <a:lvl4pPr algn="ctr" lvl="3" rtl="0">
              <a:lnSpc>
                <a:spcPct val="100000"/>
              </a:lnSpc>
              <a:spcBef>
                <a:spcPts val="0"/>
              </a:spcBef>
              <a:spcAft>
                <a:spcPts val="0"/>
              </a:spcAft>
              <a:buSzPts val="2500"/>
              <a:buNone/>
              <a:defRPr sz="2500"/>
            </a:lvl4pPr>
            <a:lvl5pPr algn="ctr" lvl="4" rtl="0">
              <a:lnSpc>
                <a:spcPct val="100000"/>
              </a:lnSpc>
              <a:spcBef>
                <a:spcPts val="0"/>
              </a:spcBef>
              <a:spcAft>
                <a:spcPts val="0"/>
              </a:spcAft>
              <a:buSzPts val="2500"/>
              <a:buNone/>
              <a:defRPr sz="2500"/>
            </a:lvl5pPr>
            <a:lvl6pPr algn="ctr" lvl="5" rtl="0">
              <a:lnSpc>
                <a:spcPct val="100000"/>
              </a:lnSpc>
              <a:spcBef>
                <a:spcPts val="0"/>
              </a:spcBef>
              <a:spcAft>
                <a:spcPts val="0"/>
              </a:spcAft>
              <a:buSzPts val="2500"/>
              <a:buNone/>
              <a:defRPr sz="2500"/>
            </a:lvl6pPr>
            <a:lvl7pPr algn="ctr" lvl="6" rtl="0">
              <a:lnSpc>
                <a:spcPct val="100000"/>
              </a:lnSpc>
              <a:spcBef>
                <a:spcPts val="0"/>
              </a:spcBef>
              <a:spcAft>
                <a:spcPts val="0"/>
              </a:spcAft>
              <a:buSzPts val="2500"/>
              <a:buNone/>
              <a:defRPr sz="2500"/>
            </a:lvl7pPr>
            <a:lvl8pPr algn="ctr" lvl="7" rtl="0">
              <a:lnSpc>
                <a:spcPct val="100000"/>
              </a:lnSpc>
              <a:spcBef>
                <a:spcPts val="0"/>
              </a:spcBef>
              <a:spcAft>
                <a:spcPts val="0"/>
              </a:spcAft>
              <a:buSzPts val="2500"/>
              <a:buNone/>
              <a:defRPr sz="2500"/>
            </a:lvl8pPr>
            <a:lvl9pPr algn="ctr" lvl="8" rtl="0">
              <a:lnSpc>
                <a:spcPct val="100000"/>
              </a:lnSpc>
              <a:spcBef>
                <a:spcPts val="0"/>
              </a:spcBef>
              <a:spcAft>
                <a:spcPts val="0"/>
              </a:spcAft>
              <a:buSzPts val="2500"/>
              <a:buNone/>
              <a:defRPr sz="2500"/>
            </a:lvl9pPr>
          </a:lstStyle>
          <a:p/>
        </p:txBody>
      </p:sp>
      <p:sp>
        <p:nvSpPr>
          <p:cNvPr id="1049078" name="Google Shape;192;p14"/>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8" name="Google Shape;193;p14"/>
          <p:cNvGrpSpPr/>
          <p:nvPr/>
        </p:nvGrpSpPr>
        <p:grpSpPr>
          <a:xfrm>
            <a:off x="635543" y="466718"/>
            <a:ext cx="7788455" cy="4026771"/>
            <a:chOff x="635543" y="466718"/>
            <a:chExt cx="7788455" cy="4026771"/>
          </a:xfrm>
        </p:grpSpPr>
        <p:sp>
          <p:nvSpPr>
            <p:cNvPr id="1049079" name="Google Shape;194;p14"/>
            <p:cNvSpPr/>
            <p:nvPr/>
          </p:nvSpPr>
          <p:spPr>
            <a:xfrm>
              <a:off x="7947883" y="4393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0" name="Google Shape;195;p14"/>
            <p:cNvSpPr/>
            <p:nvPr/>
          </p:nvSpPr>
          <p:spPr>
            <a:xfrm>
              <a:off x="1434864" y="53999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1" name="Google Shape;196;p14"/>
            <p:cNvSpPr/>
            <p:nvPr/>
          </p:nvSpPr>
          <p:spPr>
            <a:xfrm>
              <a:off x="7913324" y="835219"/>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2" name="Google Shape;197;p14"/>
            <p:cNvSpPr/>
            <p:nvPr/>
          </p:nvSpPr>
          <p:spPr>
            <a:xfrm>
              <a:off x="635543" y="306748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3" name="Google Shape;198;p14"/>
            <p:cNvSpPr/>
            <p:nvPr/>
          </p:nvSpPr>
          <p:spPr>
            <a:xfrm>
              <a:off x="7120573" y="36579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4" name="Google Shape;199;p14"/>
            <p:cNvSpPr/>
            <p:nvPr/>
          </p:nvSpPr>
          <p:spPr>
            <a:xfrm>
              <a:off x="762371" y="4085372"/>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5" name="Google Shape;200;p14"/>
            <p:cNvSpPr/>
            <p:nvPr/>
          </p:nvSpPr>
          <p:spPr>
            <a:xfrm>
              <a:off x="5496542" y="466718"/>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9" name="Google Shape;201;p14"/>
            <p:cNvGrpSpPr/>
            <p:nvPr/>
          </p:nvGrpSpPr>
          <p:grpSpPr>
            <a:xfrm>
              <a:off x="1563046" y="1860705"/>
              <a:ext cx="99806" cy="99809"/>
              <a:chOff x="3688596" y="3879680"/>
              <a:chExt cx="99806" cy="99809"/>
            </a:xfrm>
          </p:grpSpPr>
          <p:sp>
            <p:nvSpPr>
              <p:cNvPr id="1049086" name="Google Shape;202;p14"/>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7" name="Google Shape;203;p14"/>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88" name="Google Shape;204;p14"/>
            <p:cNvSpPr/>
            <p:nvPr/>
          </p:nvSpPr>
          <p:spPr>
            <a:xfrm>
              <a:off x="8281501" y="280875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284" name="Shape 205"/>
        <p:cNvGrpSpPr/>
        <p:nvPr/>
      </p:nvGrpSpPr>
      <p:grpSpPr>
        <a:xfrm>
          <a:off x="0" y="0"/>
          <a:ext cx="0" cy="0"/>
          <a:chOff x="0" y="0"/>
          <a:chExt cx="0" cy="0"/>
        </a:xfrm>
      </p:grpSpPr>
      <p:sp>
        <p:nvSpPr>
          <p:cNvPr id="1049621" name="Google Shape;206;p15"/>
          <p:cNvSpPr/>
          <p:nvPr/>
        </p:nvSpPr>
        <p:spPr>
          <a:xfrm>
            <a:off x="-53050" y="-21900"/>
            <a:ext cx="9250200" cy="51873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2" name="Google Shape;207;p15"/>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3" name="Google Shape;208;p15"/>
          <p:cNvSpPr txBox="1"/>
          <p:nvPr>
            <p:ph type="title"/>
          </p:nvPr>
        </p:nvSpPr>
        <p:spPr>
          <a:xfrm>
            <a:off x="720000" y="681325"/>
            <a:ext cx="4893300" cy="2417400"/>
          </a:xfrm>
          <a:prstGeom prst="rect"/>
        </p:spPr>
        <p:txBody>
          <a:bodyPr anchor="t" anchorCtr="0" bIns="91425" lIns="91425" rIns="91425" spcFirstLastPara="1" tIns="91425" wrap="square">
            <a:noAutofit/>
          </a:bodyPr>
          <a:lstStyle>
            <a:lvl1pPr lvl="0" rtl="0">
              <a:lnSpc>
                <a:spcPct val="80000"/>
              </a:lnSpc>
              <a:spcBef>
                <a:spcPts val="0"/>
              </a:spcBef>
              <a:spcAft>
                <a:spcPts val="0"/>
              </a:spcAft>
              <a:buSzPts val="3600"/>
              <a:buNone/>
              <a:defRPr sz="6000">
                <a:solidFill>
                  <a:schemeClr val="accent1"/>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624" name="Google Shape;209;p15"/>
          <p:cNvSpPr txBox="1"/>
          <p:nvPr>
            <p:ph type="title" idx="2" hasCustomPrompt="1"/>
          </p:nvPr>
        </p:nvSpPr>
        <p:spPr>
          <a:xfrm>
            <a:off x="4920300" y="2698200"/>
            <a:ext cx="3503700" cy="1905300"/>
          </a:xfrm>
          <a:prstGeom prst="rect"/>
        </p:spPr>
        <p:txBody>
          <a:bodyPr anchor="ctr" anchorCtr="0" bIns="91425" lIns="91425" rIns="91425" spcFirstLastPara="1" tIns="91425" wrap="square">
            <a:noAutofit/>
          </a:bodyPr>
          <a:lstStyle>
            <a:lvl1pPr algn="r" lvl="0" rtl="0">
              <a:spcBef>
                <a:spcPts val="0"/>
              </a:spcBef>
              <a:spcAft>
                <a:spcPts val="0"/>
              </a:spcAft>
              <a:buSzPts val="6000"/>
              <a:buNone/>
              <a:defRPr b="0" sz="15000">
                <a:solidFill>
                  <a:schemeClr val="accent1"/>
                </a:solidFill>
              </a:defRPr>
            </a:lvl1pPr>
            <a:lvl2pPr algn="ctr" lvl="1" rtl="0">
              <a:spcBef>
                <a:spcPts val="0"/>
              </a:spcBef>
              <a:spcAft>
                <a:spcPts val="0"/>
              </a:spcAft>
              <a:buSzPts val="6000"/>
              <a:buNone/>
              <a:defRPr sz="6000"/>
            </a:lvl2pPr>
            <a:lvl3pPr algn="ctr" lvl="2" rtl="0">
              <a:spcBef>
                <a:spcPts val="0"/>
              </a:spcBef>
              <a:spcAft>
                <a:spcPts val="0"/>
              </a:spcAft>
              <a:buSzPts val="6000"/>
              <a:buNone/>
              <a:defRPr sz="6000"/>
            </a:lvl3pPr>
            <a:lvl4pPr algn="ctr" lvl="3" rtl="0">
              <a:spcBef>
                <a:spcPts val="0"/>
              </a:spcBef>
              <a:spcAft>
                <a:spcPts val="0"/>
              </a:spcAft>
              <a:buSzPts val="6000"/>
              <a:buNone/>
              <a:defRPr sz="6000"/>
            </a:lvl4pPr>
            <a:lvl5pPr algn="ctr" lvl="4" rtl="0">
              <a:spcBef>
                <a:spcPts val="0"/>
              </a:spcBef>
              <a:spcAft>
                <a:spcPts val="0"/>
              </a:spcAft>
              <a:buSzPts val="6000"/>
              <a:buNone/>
              <a:defRPr sz="6000"/>
            </a:lvl5pPr>
            <a:lvl6pPr algn="ctr" lvl="5" rtl="0">
              <a:spcBef>
                <a:spcPts val="0"/>
              </a:spcBef>
              <a:spcAft>
                <a:spcPts val="0"/>
              </a:spcAft>
              <a:buSzPts val="6000"/>
              <a:buNone/>
              <a:defRPr sz="6000"/>
            </a:lvl6pPr>
            <a:lvl7pPr algn="ctr" lvl="6" rtl="0">
              <a:spcBef>
                <a:spcPts val="0"/>
              </a:spcBef>
              <a:spcAft>
                <a:spcPts val="0"/>
              </a:spcAft>
              <a:buSzPts val="6000"/>
              <a:buNone/>
              <a:defRPr sz="6000"/>
            </a:lvl7pPr>
            <a:lvl8pPr algn="ctr" lvl="7" rtl="0">
              <a:spcBef>
                <a:spcPts val="0"/>
              </a:spcBef>
              <a:spcAft>
                <a:spcPts val="0"/>
              </a:spcAft>
              <a:buSzPts val="6000"/>
              <a:buNone/>
              <a:defRPr sz="6000"/>
            </a:lvl8pPr>
            <a:lvl9pPr algn="ctr" lvl="8" rtl="0">
              <a:spcBef>
                <a:spcPts val="0"/>
              </a:spcBef>
              <a:spcAft>
                <a:spcPts val="0"/>
              </a:spcAft>
              <a:buSzPts val="6000"/>
              <a:buNone/>
              <a:defRPr sz="6000"/>
            </a:lvl9pPr>
          </a:lstStyle>
          <a:p>
            <a:r>
              <a:t>xx%</a:t>
            </a:r>
          </a:p>
        </p:txBody>
      </p:sp>
      <p:sp>
        <p:nvSpPr>
          <p:cNvPr id="1049625" name="Google Shape;210;p15"/>
          <p:cNvSpPr txBox="1"/>
          <p:nvPr>
            <p:ph type="subTitle" idx="1"/>
          </p:nvPr>
        </p:nvSpPr>
        <p:spPr>
          <a:xfrm>
            <a:off x="835150" y="3098725"/>
            <a:ext cx="2924100" cy="508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285" name="Google Shape;211;p15"/>
          <p:cNvGrpSpPr/>
          <p:nvPr/>
        </p:nvGrpSpPr>
        <p:grpSpPr>
          <a:xfrm>
            <a:off x="2464601" y="979094"/>
            <a:ext cx="6063322" cy="3471130"/>
            <a:chOff x="2464601" y="979094"/>
            <a:chExt cx="6063322" cy="3471130"/>
          </a:xfrm>
        </p:grpSpPr>
        <p:grpSp>
          <p:nvGrpSpPr>
            <p:cNvPr id="286" name="Google Shape;212;p15"/>
            <p:cNvGrpSpPr/>
            <p:nvPr/>
          </p:nvGrpSpPr>
          <p:grpSpPr>
            <a:xfrm>
              <a:off x="4440171" y="979094"/>
              <a:ext cx="4087753" cy="3471119"/>
              <a:chOff x="4211571" y="902894"/>
              <a:chExt cx="4087753" cy="3471119"/>
            </a:xfrm>
          </p:grpSpPr>
          <p:sp>
            <p:nvSpPr>
              <p:cNvPr id="1049626" name="Google Shape;213;p15"/>
              <p:cNvSpPr/>
              <p:nvPr/>
            </p:nvSpPr>
            <p:spPr>
              <a:xfrm>
                <a:off x="4782658" y="3446972"/>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7" name="Google Shape;214;p15"/>
              <p:cNvSpPr/>
              <p:nvPr/>
            </p:nvSpPr>
            <p:spPr>
              <a:xfrm>
                <a:off x="4211571" y="9328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8" name="Google Shape;215;p15"/>
              <p:cNvSpPr/>
              <p:nvPr/>
            </p:nvSpPr>
            <p:spPr>
              <a:xfrm>
                <a:off x="8130399" y="90289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9" name="Google Shape;216;p15"/>
              <p:cNvSpPr/>
              <p:nvPr/>
            </p:nvSpPr>
            <p:spPr>
              <a:xfrm>
                <a:off x="5455181" y="96971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7" name="Google Shape;217;p15"/>
              <p:cNvGrpSpPr/>
              <p:nvPr/>
            </p:nvGrpSpPr>
            <p:grpSpPr>
              <a:xfrm>
                <a:off x="5295946" y="4274205"/>
                <a:ext cx="99806" cy="99809"/>
                <a:chOff x="3688596" y="3879680"/>
                <a:chExt cx="99806" cy="99809"/>
              </a:xfrm>
            </p:grpSpPr>
            <p:sp>
              <p:nvSpPr>
                <p:cNvPr id="1049630" name="Google Shape;218;p15"/>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1" name="Google Shape;219;p15"/>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32" name="Google Shape;220;p15"/>
              <p:cNvSpPr/>
              <p:nvPr/>
            </p:nvSpPr>
            <p:spPr>
              <a:xfrm flipH="1">
                <a:off x="5997696" y="269820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33" name="Google Shape;221;p15"/>
            <p:cNvSpPr/>
            <p:nvPr/>
          </p:nvSpPr>
          <p:spPr>
            <a:xfrm>
              <a:off x="2464601" y="430665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4" name="Google Shape;222;p15"/>
            <p:cNvSpPr/>
            <p:nvPr/>
          </p:nvSpPr>
          <p:spPr>
            <a:xfrm>
              <a:off x="3929342" y="39812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84" name="Shape 223"/>
        <p:cNvGrpSpPr/>
        <p:nvPr/>
      </p:nvGrpSpPr>
      <p:grpSpPr>
        <a:xfrm>
          <a:off x="0" y="0"/>
          <a:ext cx="0" cy="0"/>
          <a:chOff x="0" y="0"/>
          <a:chExt cx="0" cy="0"/>
        </a:xfrm>
      </p:grpSpPr>
      <p:sp>
        <p:nvSpPr>
          <p:cNvPr id="1049260" name="Google Shape;224;p16"/>
          <p:cNvSpPr/>
          <p:nvPr/>
        </p:nvSpPr>
        <p:spPr>
          <a:xfrm>
            <a:off x="-53050" y="-21900"/>
            <a:ext cx="9250200" cy="51873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1" name="Google Shape;225;p16"/>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2" name="Google Shape;226;p16"/>
          <p:cNvSpPr txBox="1"/>
          <p:nvPr>
            <p:ph type="title"/>
          </p:nvPr>
        </p:nvSpPr>
        <p:spPr>
          <a:xfrm>
            <a:off x="720000" y="681325"/>
            <a:ext cx="6035700" cy="1813500"/>
          </a:xfrm>
          <a:prstGeom prst="rect"/>
        </p:spPr>
        <p:txBody>
          <a:bodyPr anchor="t" anchorCtr="0" bIns="91425" lIns="91425" rIns="91425" spcFirstLastPara="1" tIns="91425" wrap="square">
            <a:noAutofit/>
          </a:bodyPr>
          <a:lstStyle>
            <a:lvl1pPr lvl="0" rtl="0">
              <a:lnSpc>
                <a:spcPct val="80000"/>
              </a:lnSpc>
              <a:spcBef>
                <a:spcPts val="0"/>
              </a:spcBef>
              <a:spcAft>
                <a:spcPts val="0"/>
              </a:spcAft>
              <a:buSzPts val="3600"/>
              <a:buNone/>
              <a:defRPr sz="6000">
                <a:solidFill>
                  <a:schemeClr val="accent2"/>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263" name="Google Shape;227;p16"/>
          <p:cNvSpPr txBox="1"/>
          <p:nvPr>
            <p:ph type="title" idx="2" hasCustomPrompt="1"/>
          </p:nvPr>
        </p:nvSpPr>
        <p:spPr>
          <a:xfrm>
            <a:off x="5814025" y="2879250"/>
            <a:ext cx="2523600" cy="1905300"/>
          </a:xfrm>
          <a:prstGeom prst="rect"/>
        </p:spPr>
        <p:txBody>
          <a:bodyPr anchor="ctr" anchorCtr="0" bIns="91425" lIns="91425" rIns="91425" spcFirstLastPara="1" tIns="91425" wrap="square">
            <a:noAutofit/>
          </a:bodyPr>
          <a:lstStyle>
            <a:lvl1pPr algn="r" lvl="0" rtl="0">
              <a:spcBef>
                <a:spcPts val="0"/>
              </a:spcBef>
              <a:spcAft>
                <a:spcPts val="0"/>
              </a:spcAft>
              <a:buClr>
                <a:schemeClr val="accent2"/>
              </a:buClr>
              <a:buSzPts val="6000"/>
              <a:buNone/>
              <a:defRPr b="0" sz="15000">
                <a:solidFill>
                  <a:schemeClr val="accent2"/>
                </a:solidFill>
              </a:defRPr>
            </a:lvl1pPr>
            <a:lvl2pPr algn="ctr" lvl="1" rtl="0">
              <a:spcBef>
                <a:spcPts val="0"/>
              </a:spcBef>
              <a:spcAft>
                <a:spcPts val="0"/>
              </a:spcAft>
              <a:buClr>
                <a:schemeClr val="accent2"/>
              </a:buClr>
              <a:buSzPts val="6000"/>
              <a:buNone/>
              <a:defRPr sz="6000">
                <a:solidFill>
                  <a:schemeClr val="accent2"/>
                </a:solidFill>
              </a:defRPr>
            </a:lvl2pPr>
            <a:lvl3pPr algn="ctr" lvl="2" rtl="0">
              <a:spcBef>
                <a:spcPts val="0"/>
              </a:spcBef>
              <a:spcAft>
                <a:spcPts val="0"/>
              </a:spcAft>
              <a:buClr>
                <a:schemeClr val="accent2"/>
              </a:buClr>
              <a:buSzPts val="6000"/>
              <a:buNone/>
              <a:defRPr sz="6000">
                <a:solidFill>
                  <a:schemeClr val="accent2"/>
                </a:solidFill>
              </a:defRPr>
            </a:lvl3pPr>
            <a:lvl4pPr algn="ctr" lvl="3" rtl="0">
              <a:spcBef>
                <a:spcPts val="0"/>
              </a:spcBef>
              <a:spcAft>
                <a:spcPts val="0"/>
              </a:spcAft>
              <a:buClr>
                <a:schemeClr val="accent2"/>
              </a:buClr>
              <a:buSzPts val="6000"/>
              <a:buNone/>
              <a:defRPr sz="6000">
                <a:solidFill>
                  <a:schemeClr val="accent2"/>
                </a:solidFill>
              </a:defRPr>
            </a:lvl4pPr>
            <a:lvl5pPr algn="ctr" lvl="4" rtl="0">
              <a:spcBef>
                <a:spcPts val="0"/>
              </a:spcBef>
              <a:spcAft>
                <a:spcPts val="0"/>
              </a:spcAft>
              <a:buClr>
                <a:schemeClr val="accent2"/>
              </a:buClr>
              <a:buSzPts val="6000"/>
              <a:buNone/>
              <a:defRPr sz="6000">
                <a:solidFill>
                  <a:schemeClr val="accent2"/>
                </a:solidFill>
              </a:defRPr>
            </a:lvl5pPr>
            <a:lvl6pPr algn="ctr" lvl="5" rtl="0">
              <a:spcBef>
                <a:spcPts val="0"/>
              </a:spcBef>
              <a:spcAft>
                <a:spcPts val="0"/>
              </a:spcAft>
              <a:buClr>
                <a:schemeClr val="accent2"/>
              </a:buClr>
              <a:buSzPts val="6000"/>
              <a:buNone/>
              <a:defRPr sz="6000">
                <a:solidFill>
                  <a:schemeClr val="accent2"/>
                </a:solidFill>
              </a:defRPr>
            </a:lvl6pPr>
            <a:lvl7pPr algn="ctr" lvl="6" rtl="0">
              <a:spcBef>
                <a:spcPts val="0"/>
              </a:spcBef>
              <a:spcAft>
                <a:spcPts val="0"/>
              </a:spcAft>
              <a:buClr>
                <a:schemeClr val="accent2"/>
              </a:buClr>
              <a:buSzPts val="6000"/>
              <a:buNone/>
              <a:defRPr sz="6000">
                <a:solidFill>
                  <a:schemeClr val="accent2"/>
                </a:solidFill>
              </a:defRPr>
            </a:lvl7pPr>
            <a:lvl8pPr algn="ctr" lvl="7" rtl="0">
              <a:spcBef>
                <a:spcPts val="0"/>
              </a:spcBef>
              <a:spcAft>
                <a:spcPts val="0"/>
              </a:spcAft>
              <a:buClr>
                <a:schemeClr val="accent2"/>
              </a:buClr>
              <a:buSzPts val="6000"/>
              <a:buNone/>
              <a:defRPr sz="6000">
                <a:solidFill>
                  <a:schemeClr val="accent2"/>
                </a:solidFill>
              </a:defRPr>
            </a:lvl8pPr>
            <a:lvl9pPr algn="ctr" lvl="8" rtl="0">
              <a:spcBef>
                <a:spcPts val="0"/>
              </a:spcBef>
              <a:spcAft>
                <a:spcPts val="0"/>
              </a:spcAft>
              <a:buClr>
                <a:schemeClr val="accent2"/>
              </a:buClr>
              <a:buSzPts val="6000"/>
              <a:buNone/>
              <a:defRPr sz="6000">
                <a:solidFill>
                  <a:schemeClr val="accent2"/>
                </a:solidFill>
              </a:defRPr>
            </a:lvl9pPr>
          </a:lstStyle>
          <a:p>
            <a:r>
              <a:t>xx%</a:t>
            </a:r>
          </a:p>
        </p:txBody>
      </p:sp>
      <p:sp>
        <p:nvSpPr>
          <p:cNvPr id="1049264" name="Google Shape;228;p16"/>
          <p:cNvSpPr txBox="1"/>
          <p:nvPr>
            <p:ph type="subTitle" idx="1"/>
          </p:nvPr>
        </p:nvSpPr>
        <p:spPr>
          <a:xfrm>
            <a:off x="787175" y="2317500"/>
            <a:ext cx="2888400" cy="508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185" name="Google Shape;229;p16"/>
          <p:cNvGrpSpPr/>
          <p:nvPr/>
        </p:nvGrpSpPr>
        <p:grpSpPr>
          <a:xfrm>
            <a:off x="670096" y="909844"/>
            <a:ext cx="7896403" cy="2860058"/>
            <a:chOff x="670096" y="909844"/>
            <a:chExt cx="7896403" cy="2860058"/>
          </a:xfrm>
        </p:grpSpPr>
        <p:grpSp>
          <p:nvGrpSpPr>
            <p:cNvPr id="186" name="Google Shape;230;p16"/>
            <p:cNvGrpSpPr/>
            <p:nvPr/>
          </p:nvGrpSpPr>
          <p:grpSpPr>
            <a:xfrm>
              <a:off x="670096" y="909844"/>
              <a:ext cx="7896403" cy="2860058"/>
              <a:chOff x="670096" y="909844"/>
              <a:chExt cx="7896403" cy="2860058"/>
            </a:xfrm>
          </p:grpSpPr>
          <p:sp>
            <p:nvSpPr>
              <p:cNvPr id="1049265" name="Google Shape;231;p16"/>
              <p:cNvSpPr/>
              <p:nvPr/>
            </p:nvSpPr>
            <p:spPr>
              <a:xfrm>
                <a:off x="7963671" y="24180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6" name="Google Shape;232;p16"/>
              <p:cNvSpPr/>
              <p:nvPr/>
            </p:nvSpPr>
            <p:spPr>
              <a:xfrm>
                <a:off x="4925049" y="3610169"/>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7" name="Google Shape;233;p16"/>
              <p:cNvSpPr/>
              <p:nvPr/>
            </p:nvSpPr>
            <p:spPr>
              <a:xfrm>
                <a:off x="5355123" y="9098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8" name="Google Shape;234;p16"/>
              <p:cNvSpPr/>
              <p:nvPr/>
            </p:nvSpPr>
            <p:spPr>
              <a:xfrm>
                <a:off x="8424001" y="357953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7" name="Google Shape;235;p16"/>
              <p:cNvGrpSpPr/>
              <p:nvPr/>
            </p:nvGrpSpPr>
            <p:grpSpPr>
              <a:xfrm>
                <a:off x="670096" y="3601405"/>
                <a:ext cx="99806" cy="99809"/>
                <a:chOff x="3688596" y="3879680"/>
                <a:chExt cx="99806" cy="99809"/>
              </a:xfrm>
            </p:grpSpPr>
            <p:sp>
              <p:nvSpPr>
                <p:cNvPr id="1049269" name="Google Shape;236;p16"/>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0" name="Google Shape;237;p16"/>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71" name="Google Shape;238;p16"/>
              <p:cNvSpPr/>
              <p:nvPr/>
            </p:nvSpPr>
            <p:spPr>
              <a:xfrm flipH="1">
                <a:off x="5857877" y="2879256"/>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72" name="Google Shape;239;p16"/>
            <p:cNvSpPr/>
            <p:nvPr/>
          </p:nvSpPr>
          <p:spPr>
            <a:xfrm>
              <a:off x="7004576" y="217393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3" name="Google Shape;240;p16"/>
            <p:cNvSpPr/>
            <p:nvPr/>
          </p:nvSpPr>
          <p:spPr>
            <a:xfrm>
              <a:off x="7574242" y="13523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211" name="Shape 241"/>
        <p:cNvGrpSpPr/>
        <p:nvPr/>
      </p:nvGrpSpPr>
      <p:grpSpPr>
        <a:xfrm>
          <a:off x="0" y="0"/>
          <a:ext cx="0" cy="0"/>
          <a:chOff x="0" y="0"/>
          <a:chExt cx="0" cy="0"/>
        </a:xfrm>
      </p:grpSpPr>
      <p:sp>
        <p:nvSpPr>
          <p:cNvPr id="1049346" name="Google Shape;242;p17"/>
          <p:cNvSpPr/>
          <p:nvPr/>
        </p:nvSpPr>
        <p:spPr>
          <a:xfrm>
            <a:off x="-53050" y="-21900"/>
            <a:ext cx="9250200" cy="51873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7" name="Google Shape;243;p17"/>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8" name="Google Shape;244;p17"/>
          <p:cNvSpPr txBox="1"/>
          <p:nvPr>
            <p:ph type="title"/>
          </p:nvPr>
        </p:nvSpPr>
        <p:spPr>
          <a:xfrm>
            <a:off x="720000" y="681325"/>
            <a:ext cx="6035700" cy="1631400"/>
          </a:xfrm>
          <a:prstGeom prst="rect"/>
        </p:spPr>
        <p:txBody>
          <a:bodyPr anchor="t" anchorCtr="0" bIns="91425" lIns="91425" rIns="91425" spcFirstLastPara="1" tIns="91425" wrap="square">
            <a:noAutofit/>
          </a:bodyPr>
          <a:lstStyle>
            <a:lvl1pPr lvl="0" rtl="0">
              <a:lnSpc>
                <a:spcPct val="80000"/>
              </a:lnSpc>
              <a:spcBef>
                <a:spcPts val="0"/>
              </a:spcBef>
              <a:spcAft>
                <a:spcPts val="0"/>
              </a:spcAft>
              <a:buSzPts val="3600"/>
              <a:buNone/>
              <a:defRPr sz="6000">
                <a:solidFill>
                  <a:schemeClr val="accent3"/>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349" name="Google Shape;245;p17"/>
          <p:cNvSpPr txBox="1"/>
          <p:nvPr>
            <p:ph type="title" idx="2" hasCustomPrompt="1"/>
          </p:nvPr>
        </p:nvSpPr>
        <p:spPr>
          <a:xfrm>
            <a:off x="4920300" y="2698200"/>
            <a:ext cx="3503700" cy="1905300"/>
          </a:xfrm>
          <a:prstGeom prst="rect"/>
        </p:spPr>
        <p:txBody>
          <a:bodyPr anchor="ctr" anchorCtr="0" bIns="91425" lIns="91425" rIns="91425" spcFirstLastPara="1" tIns="91425" wrap="square">
            <a:noAutofit/>
          </a:bodyPr>
          <a:lstStyle>
            <a:lvl1pPr algn="r" lvl="0" rtl="0">
              <a:spcBef>
                <a:spcPts val="0"/>
              </a:spcBef>
              <a:spcAft>
                <a:spcPts val="0"/>
              </a:spcAft>
              <a:buClr>
                <a:schemeClr val="accent3"/>
              </a:buClr>
              <a:buSzPts val="6000"/>
              <a:buNone/>
              <a:defRPr b="0" sz="15000">
                <a:solidFill>
                  <a:schemeClr val="accent3"/>
                </a:solidFill>
              </a:defRPr>
            </a:lvl1pPr>
            <a:lvl2pPr algn="ctr" lvl="1" rtl="0">
              <a:spcBef>
                <a:spcPts val="0"/>
              </a:spcBef>
              <a:spcAft>
                <a:spcPts val="0"/>
              </a:spcAft>
              <a:buClr>
                <a:schemeClr val="accent3"/>
              </a:buClr>
              <a:buSzPts val="6000"/>
              <a:buNone/>
              <a:defRPr sz="6000">
                <a:solidFill>
                  <a:schemeClr val="accent3"/>
                </a:solidFill>
              </a:defRPr>
            </a:lvl2pPr>
            <a:lvl3pPr algn="ctr" lvl="2" rtl="0">
              <a:spcBef>
                <a:spcPts val="0"/>
              </a:spcBef>
              <a:spcAft>
                <a:spcPts val="0"/>
              </a:spcAft>
              <a:buClr>
                <a:schemeClr val="accent3"/>
              </a:buClr>
              <a:buSzPts val="6000"/>
              <a:buNone/>
              <a:defRPr sz="6000">
                <a:solidFill>
                  <a:schemeClr val="accent3"/>
                </a:solidFill>
              </a:defRPr>
            </a:lvl3pPr>
            <a:lvl4pPr algn="ctr" lvl="3" rtl="0">
              <a:spcBef>
                <a:spcPts val="0"/>
              </a:spcBef>
              <a:spcAft>
                <a:spcPts val="0"/>
              </a:spcAft>
              <a:buClr>
                <a:schemeClr val="accent3"/>
              </a:buClr>
              <a:buSzPts val="6000"/>
              <a:buNone/>
              <a:defRPr sz="6000">
                <a:solidFill>
                  <a:schemeClr val="accent3"/>
                </a:solidFill>
              </a:defRPr>
            </a:lvl4pPr>
            <a:lvl5pPr algn="ctr" lvl="4" rtl="0">
              <a:spcBef>
                <a:spcPts val="0"/>
              </a:spcBef>
              <a:spcAft>
                <a:spcPts val="0"/>
              </a:spcAft>
              <a:buClr>
                <a:schemeClr val="accent3"/>
              </a:buClr>
              <a:buSzPts val="6000"/>
              <a:buNone/>
              <a:defRPr sz="6000">
                <a:solidFill>
                  <a:schemeClr val="accent3"/>
                </a:solidFill>
              </a:defRPr>
            </a:lvl5pPr>
            <a:lvl6pPr algn="ctr" lvl="5" rtl="0">
              <a:spcBef>
                <a:spcPts val="0"/>
              </a:spcBef>
              <a:spcAft>
                <a:spcPts val="0"/>
              </a:spcAft>
              <a:buClr>
                <a:schemeClr val="accent3"/>
              </a:buClr>
              <a:buSzPts val="6000"/>
              <a:buNone/>
              <a:defRPr sz="6000">
                <a:solidFill>
                  <a:schemeClr val="accent3"/>
                </a:solidFill>
              </a:defRPr>
            </a:lvl6pPr>
            <a:lvl7pPr algn="ctr" lvl="6" rtl="0">
              <a:spcBef>
                <a:spcPts val="0"/>
              </a:spcBef>
              <a:spcAft>
                <a:spcPts val="0"/>
              </a:spcAft>
              <a:buClr>
                <a:schemeClr val="accent3"/>
              </a:buClr>
              <a:buSzPts val="6000"/>
              <a:buNone/>
              <a:defRPr sz="6000">
                <a:solidFill>
                  <a:schemeClr val="accent3"/>
                </a:solidFill>
              </a:defRPr>
            </a:lvl7pPr>
            <a:lvl8pPr algn="ctr" lvl="7" rtl="0">
              <a:spcBef>
                <a:spcPts val="0"/>
              </a:spcBef>
              <a:spcAft>
                <a:spcPts val="0"/>
              </a:spcAft>
              <a:buClr>
                <a:schemeClr val="accent3"/>
              </a:buClr>
              <a:buSzPts val="6000"/>
              <a:buNone/>
              <a:defRPr sz="6000">
                <a:solidFill>
                  <a:schemeClr val="accent3"/>
                </a:solidFill>
              </a:defRPr>
            </a:lvl8pPr>
            <a:lvl9pPr algn="ctr" lvl="8" rtl="0">
              <a:spcBef>
                <a:spcPts val="0"/>
              </a:spcBef>
              <a:spcAft>
                <a:spcPts val="0"/>
              </a:spcAft>
              <a:buClr>
                <a:schemeClr val="accent3"/>
              </a:buClr>
              <a:buSzPts val="6000"/>
              <a:buNone/>
              <a:defRPr sz="6000">
                <a:solidFill>
                  <a:schemeClr val="accent3"/>
                </a:solidFill>
              </a:defRPr>
            </a:lvl9pPr>
          </a:lstStyle>
          <a:p>
            <a:r>
              <a:t>xx%</a:t>
            </a:r>
          </a:p>
        </p:txBody>
      </p:sp>
      <p:sp>
        <p:nvSpPr>
          <p:cNvPr id="1049350" name="Google Shape;246;p17"/>
          <p:cNvSpPr txBox="1"/>
          <p:nvPr>
            <p:ph type="subTitle" idx="1"/>
          </p:nvPr>
        </p:nvSpPr>
        <p:spPr>
          <a:xfrm>
            <a:off x="787175" y="2322575"/>
            <a:ext cx="2715300" cy="508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212" name="Google Shape;247;p17"/>
          <p:cNvGrpSpPr/>
          <p:nvPr/>
        </p:nvGrpSpPr>
        <p:grpSpPr>
          <a:xfrm>
            <a:off x="883374" y="742244"/>
            <a:ext cx="7477553" cy="3817369"/>
            <a:chOff x="883374" y="742244"/>
            <a:chExt cx="7477553" cy="3817369"/>
          </a:xfrm>
        </p:grpSpPr>
        <p:grpSp>
          <p:nvGrpSpPr>
            <p:cNvPr id="213" name="Google Shape;248;p17"/>
            <p:cNvGrpSpPr/>
            <p:nvPr/>
          </p:nvGrpSpPr>
          <p:grpSpPr>
            <a:xfrm>
              <a:off x="1349196" y="742244"/>
              <a:ext cx="7011731" cy="3817369"/>
              <a:chOff x="1349196" y="742244"/>
              <a:chExt cx="7011731" cy="3817369"/>
            </a:xfrm>
          </p:grpSpPr>
          <p:grpSp>
            <p:nvGrpSpPr>
              <p:cNvPr id="214" name="Google Shape;249;p17"/>
              <p:cNvGrpSpPr/>
              <p:nvPr/>
            </p:nvGrpSpPr>
            <p:grpSpPr>
              <a:xfrm>
                <a:off x="1349196" y="742244"/>
                <a:ext cx="7011731" cy="3817369"/>
                <a:chOff x="1349196" y="742244"/>
                <a:chExt cx="7011731" cy="3817369"/>
              </a:xfrm>
            </p:grpSpPr>
            <p:sp>
              <p:nvSpPr>
                <p:cNvPr id="1049351" name="Google Shape;250;p17"/>
                <p:cNvSpPr/>
                <p:nvPr/>
              </p:nvSpPr>
              <p:spPr>
                <a:xfrm>
                  <a:off x="2549921" y="34733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2" name="Google Shape;251;p17"/>
                <p:cNvSpPr/>
                <p:nvPr/>
              </p:nvSpPr>
              <p:spPr>
                <a:xfrm>
                  <a:off x="5865626" y="431163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3" name="Google Shape;252;p17"/>
                <p:cNvSpPr/>
                <p:nvPr/>
              </p:nvSpPr>
              <p:spPr>
                <a:xfrm>
                  <a:off x="5394551" y="245412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4" name="Google Shape;253;p17"/>
                <p:cNvSpPr/>
                <p:nvPr/>
              </p:nvSpPr>
              <p:spPr>
                <a:xfrm>
                  <a:off x="6470274" y="74224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5" name="Google Shape;254;p17"/>
                <p:cNvSpPr/>
                <p:nvPr/>
              </p:nvSpPr>
              <p:spPr>
                <a:xfrm>
                  <a:off x="4235800" y="2011035"/>
                  <a:ext cx="672408" cy="41821"/>
                </a:xfrm>
                <a:custGeom>
                  <a:avLst/>
                  <a:ah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5" name="Google Shape;255;p17"/>
                <p:cNvGrpSpPr/>
                <p:nvPr/>
              </p:nvGrpSpPr>
              <p:grpSpPr>
                <a:xfrm>
                  <a:off x="8261121" y="2850605"/>
                  <a:ext cx="99806" cy="99809"/>
                  <a:chOff x="3688596" y="3879680"/>
                  <a:chExt cx="99806" cy="99809"/>
                </a:xfrm>
              </p:grpSpPr>
              <p:sp>
                <p:nvSpPr>
                  <p:cNvPr id="1049356" name="Google Shape;256;p1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7" name="Google Shape;257;p1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16" name="Google Shape;258;p17"/>
                <p:cNvGrpSpPr/>
                <p:nvPr/>
              </p:nvGrpSpPr>
              <p:grpSpPr>
                <a:xfrm>
                  <a:off x="1349196" y="4004505"/>
                  <a:ext cx="99806" cy="99809"/>
                  <a:chOff x="2774196" y="3879680"/>
                  <a:chExt cx="99806" cy="99809"/>
                </a:xfrm>
              </p:grpSpPr>
              <p:sp>
                <p:nvSpPr>
                  <p:cNvPr id="1049358" name="Google Shape;259;p17"/>
                  <p:cNvSpPr/>
                  <p:nvPr/>
                </p:nvSpPr>
                <p:spPr>
                  <a:xfrm>
                    <a:off x="27741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9" name="Google Shape;260;p17"/>
                  <p:cNvSpPr/>
                  <p:nvPr/>
                </p:nvSpPr>
                <p:spPr>
                  <a:xfrm flipH="1">
                    <a:off x="27741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60" name="Google Shape;261;p17"/>
                <p:cNvSpPr/>
                <p:nvPr/>
              </p:nvSpPr>
              <p:spPr>
                <a:xfrm flipH="1">
                  <a:off x="3335246" y="445980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61" name="Google Shape;262;p17"/>
              <p:cNvSpPr/>
              <p:nvPr/>
            </p:nvSpPr>
            <p:spPr>
              <a:xfrm>
                <a:off x="3964892" y="2666368"/>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62" name="Google Shape;263;p17"/>
            <p:cNvSpPr/>
            <p:nvPr/>
          </p:nvSpPr>
          <p:spPr>
            <a:xfrm>
              <a:off x="883374" y="326564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265" name="Shape 264"/>
        <p:cNvGrpSpPr/>
        <p:nvPr/>
      </p:nvGrpSpPr>
      <p:grpSpPr>
        <a:xfrm>
          <a:off x="0" y="0"/>
          <a:ext cx="0" cy="0"/>
          <a:chOff x="0" y="0"/>
          <a:chExt cx="0" cy="0"/>
        </a:xfrm>
      </p:grpSpPr>
      <p:sp>
        <p:nvSpPr>
          <p:cNvPr id="1049542" name="Google Shape;265;p18"/>
          <p:cNvSpPr/>
          <p:nvPr/>
        </p:nvSpPr>
        <p:spPr>
          <a:xfrm>
            <a:off x="-53050" y="-21900"/>
            <a:ext cx="9250200" cy="51873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3" name="Google Shape;266;p18"/>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4" name="Google Shape;267;p18"/>
          <p:cNvSpPr txBox="1"/>
          <p:nvPr>
            <p:ph type="title"/>
          </p:nvPr>
        </p:nvSpPr>
        <p:spPr>
          <a:xfrm>
            <a:off x="787175" y="706400"/>
            <a:ext cx="4308300" cy="1615800"/>
          </a:xfrm>
          <a:prstGeom prst="rect"/>
        </p:spPr>
        <p:txBody>
          <a:bodyPr anchor="t" anchorCtr="0" bIns="91425" lIns="91425" rIns="91425" spcFirstLastPara="1" tIns="91425" wrap="square">
            <a:noAutofit/>
          </a:bodyPr>
          <a:lstStyle>
            <a:lvl1pPr lvl="0" rtl="0">
              <a:lnSpc>
                <a:spcPct val="80000"/>
              </a:lnSpc>
              <a:spcBef>
                <a:spcPts val="0"/>
              </a:spcBef>
              <a:spcAft>
                <a:spcPts val="0"/>
              </a:spcAft>
              <a:buSzPts val="3600"/>
              <a:buNone/>
              <a:defRPr sz="6000">
                <a:solidFill>
                  <a:schemeClr val="accent5"/>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545" name="Google Shape;268;p18"/>
          <p:cNvSpPr txBox="1"/>
          <p:nvPr>
            <p:ph type="title" idx="2" hasCustomPrompt="1"/>
          </p:nvPr>
        </p:nvSpPr>
        <p:spPr>
          <a:xfrm>
            <a:off x="4920300" y="2698200"/>
            <a:ext cx="3503700" cy="1905300"/>
          </a:xfrm>
          <a:prstGeom prst="rect"/>
        </p:spPr>
        <p:txBody>
          <a:bodyPr anchor="ctr" anchorCtr="0" bIns="91425" lIns="91425" rIns="91425" spcFirstLastPara="1" tIns="91425" wrap="square">
            <a:noAutofit/>
          </a:bodyPr>
          <a:lstStyle>
            <a:lvl1pPr algn="r" lvl="0" rtl="0">
              <a:spcBef>
                <a:spcPts val="0"/>
              </a:spcBef>
              <a:spcAft>
                <a:spcPts val="0"/>
              </a:spcAft>
              <a:buClr>
                <a:schemeClr val="accent5"/>
              </a:buClr>
              <a:buSzPts val="6000"/>
              <a:buNone/>
              <a:defRPr b="0" sz="15000">
                <a:solidFill>
                  <a:schemeClr val="accent5"/>
                </a:solidFill>
              </a:defRPr>
            </a:lvl1pPr>
            <a:lvl2pPr algn="ctr" lvl="1" rtl="0">
              <a:spcBef>
                <a:spcPts val="0"/>
              </a:spcBef>
              <a:spcAft>
                <a:spcPts val="0"/>
              </a:spcAft>
              <a:buClr>
                <a:schemeClr val="accent5"/>
              </a:buClr>
              <a:buSzPts val="6000"/>
              <a:buNone/>
              <a:defRPr sz="6000">
                <a:solidFill>
                  <a:schemeClr val="accent5"/>
                </a:solidFill>
              </a:defRPr>
            </a:lvl2pPr>
            <a:lvl3pPr algn="ctr" lvl="2" rtl="0">
              <a:spcBef>
                <a:spcPts val="0"/>
              </a:spcBef>
              <a:spcAft>
                <a:spcPts val="0"/>
              </a:spcAft>
              <a:buClr>
                <a:schemeClr val="accent5"/>
              </a:buClr>
              <a:buSzPts val="6000"/>
              <a:buNone/>
              <a:defRPr sz="6000">
                <a:solidFill>
                  <a:schemeClr val="accent5"/>
                </a:solidFill>
              </a:defRPr>
            </a:lvl3pPr>
            <a:lvl4pPr algn="ctr" lvl="3" rtl="0">
              <a:spcBef>
                <a:spcPts val="0"/>
              </a:spcBef>
              <a:spcAft>
                <a:spcPts val="0"/>
              </a:spcAft>
              <a:buClr>
                <a:schemeClr val="accent5"/>
              </a:buClr>
              <a:buSzPts val="6000"/>
              <a:buNone/>
              <a:defRPr sz="6000">
                <a:solidFill>
                  <a:schemeClr val="accent5"/>
                </a:solidFill>
              </a:defRPr>
            </a:lvl4pPr>
            <a:lvl5pPr algn="ctr" lvl="4" rtl="0">
              <a:spcBef>
                <a:spcPts val="0"/>
              </a:spcBef>
              <a:spcAft>
                <a:spcPts val="0"/>
              </a:spcAft>
              <a:buClr>
                <a:schemeClr val="accent5"/>
              </a:buClr>
              <a:buSzPts val="6000"/>
              <a:buNone/>
              <a:defRPr sz="6000">
                <a:solidFill>
                  <a:schemeClr val="accent5"/>
                </a:solidFill>
              </a:defRPr>
            </a:lvl5pPr>
            <a:lvl6pPr algn="ctr" lvl="5" rtl="0">
              <a:spcBef>
                <a:spcPts val="0"/>
              </a:spcBef>
              <a:spcAft>
                <a:spcPts val="0"/>
              </a:spcAft>
              <a:buClr>
                <a:schemeClr val="accent5"/>
              </a:buClr>
              <a:buSzPts val="6000"/>
              <a:buNone/>
              <a:defRPr sz="6000">
                <a:solidFill>
                  <a:schemeClr val="accent5"/>
                </a:solidFill>
              </a:defRPr>
            </a:lvl6pPr>
            <a:lvl7pPr algn="ctr" lvl="6" rtl="0">
              <a:spcBef>
                <a:spcPts val="0"/>
              </a:spcBef>
              <a:spcAft>
                <a:spcPts val="0"/>
              </a:spcAft>
              <a:buClr>
                <a:schemeClr val="accent5"/>
              </a:buClr>
              <a:buSzPts val="6000"/>
              <a:buNone/>
              <a:defRPr sz="6000">
                <a:solidFill>
                  <a:schemeClr val="accent5"/>
                </a:solidFill>
              </a:defRPr>
            </a:lvl7pPr>
            <a:lvl8pPr algn="ctr" lvl="7" rtl="0">
              <a:spcBef>
                <a:spcPts val="0"/>
              </a:spcBef>
              <a:spcAft>
                <a:spcPts val="0"/>
              </a:spcAft>
              <a:buClr>
                <a:schemeClr val="accent5"/>
              </a:buClr>
              <a:buSzPts val="6000"/>
              <a:buNone/>
              <a:defRPr sz="6000">
                <a:solidFill>
                  <a:schemeClr val="accent5"/>
                </a:solidFill>
              </a:defRPr>
            </a:lvl8pPr>
            <a:lvl9pPr algn="ctr" lvl="8" rtl="0">
              <a:spcBef>
                <a:spcPts val="0"/>
              </a:spcBef>
              <a:spcAft>
                <a:spcPts val="0"/>
              </a:spcAft>
              <a:buClr>
                <a:schemeClr val="accent5"/>
              </a:buClr>
              <a:buSzPts val="6000"/>
              <a:buNone/>
              <a:defRPr sz="6000">
                <a:solidFill>
                  <a:schemeClr val="accent5"/>
                </a:solidFill>
              </a:defRPr>
            </a:lvl9pPr>
          </a:lstStyle>
          <a:p>
            <a:r>
              <a:t>xx%</a:t>
            </a:r>
          </a:p>
        </p:txBody>
      </p:sp>
      <p:sp>
        <p:nvSpPr>
          <p:cNvPr id="1049546" name="Google Shape;269;p18"/>
          <p:cNvSpPr txBox="1"/>
          <p:nvPr>
            <p:ph type="subTitle" idx="1"/>
          </p:nvPr>
        </p:nvSpPr>
        <p:spPr>
          <a:xfrm>
            <a:off x="787175" y="2317500"/>
            <a:ext cx="2763300" cy="508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266" name="Google Shape;270;p18"/>
          <p:cNvGrpSpPr/>
          <p:nvPr/>
        </p:nvGrpSpPr>
        <p:grpSpPr>
          <a:xfrm>
            <a:off x="1807746" y="835655"/>
            <a:ext cx="6257878" cy="3623612"/>
            <a:chOff x="1807746" y="835655"/>
            <a:chExt cx="6257878" cy="3623612"/>
          </a:xfrm>
        </p:grpSpPr>
        <p:sp>
          <p:nvSpPr>
            <p:cNvPr id="1049547" name="Google Shape;271;p18"/>
            <p:cNvSpPr/>
            <p:nvPr/>
          </p:nvSpPr>
          <p:spPr>
            <a:xfrm>
              <a:off x="5478826" y="302093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8" name="Google Shape;272;p18"/>
            <p:cNvSpPr/>
            <p:nvPr/>
          </p:nvSpPr>
          <p:spPr>
            <a:xfrm>
              <a:off x="6873324" y="1842819"/>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9" name="Google Shape;273;p18"/>
            <p:cNvSpPr/>
            <p:nvPr/>
          </p:nvSpPr>
          <p:spPr>
            <a:xfrm>
              <a:off x="4531706" y="416891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0" name="Google Shape;274;p18"/>
            <p:cNvSpPr/>
            <p:nvPr/>
          </p:nvSpPr>
          <p:spPr>
            <a:xfrm>
              <a:off x="5785423" y="10291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1" name="Google Shape;275;p18"/>
            <p:cNvSpPr/>
            <p:nvPr/>
          </p:nvSpPr>
          <p:spPr>
            <a:xfrm>
              <a:off x="7800642" y="8356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2" name="Google Shape;276;p18"/>
            <p:cNvSpPr/>
            <p:nvPr/>
          </p:nvSpPr>
          <p:spPr>
            <a:xfrm>
              <a:off x="7923126" y="237633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3" name="Google Shape;277;p18"/>
            <p:cNvSpPr/>
            <p:nvPr/>
          </p:nvSpPr>
          <p:spPr>
            <a:xfrm>
              <a:off x="4304056" y="269818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4" name="Google Shape;278;p18"/>
            <p:cNvSpPr/>
            <p:nvPr/>
          </p:nvSpPr>
          <p:spPr>
            <a:xfrm flipH="1">
              <a:off x="1807746" y="31983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5" name="Google Shape;279;p18"/>
            <p:cNvSpPr/>
            <p:nvPr/>
          </p:nvSpPr>
          <p:spPr>
            <a:xfrm flipH="1">
              <a:off x="5577477" y="4359556"/>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221" name="Shape 280"/>
        <p:cNvGrpSpPr/>
        <p:nvPr/>
      </p:nvGrpSpPr>
      <p:grpSpPr>
        <a:xfrm>
          <a:off x="0" y="0"/>
          <a:ext cx="0" cy="0"/>
          <a:chOff x="0" y="0"/>
          <a:chExt cx="0" cy="0"/>
        </a:xfrm>
      </p:grpSpPr>
      <p:sp>
        <p:nvSpPr>
          <p:cNvPr id="1049388" name="Google Shape;281;p19"/>
          <p:cNvSpPr/>
          <p:nvPr/>
        </p:nvSpPr>
        <p:spPr>
          <a:xfrm>
            <a:off x="-53050" y="-21900"/>
            <a:ext cx="9250200" cy="51873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9" name="Google Shape;282;p19"/>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0" name="Google Shape;283;p19"/>
          <p:cNvSpPr txBox="1"/>
          <p:nvPr>
            <p:ph type="title"/>
          </p:nvPr>
        </p:nvSpPr>
        <p:spPr>
          <a:xfrm>
            <a:off x="787175" y="706400"/>
            <a:ext cx="4308300" cy="1568100"/>
          </a:xfrm>
          <a:prstGeom prst="rect"/>
        </p:spPr>
        <p:txBody>
          <a:bodyPr anchor="t" anchorCtr="0" bIns="91425" lIns="91425" rIns="91425" spcFirstLastPara="1" tIns="91425" wrap="square">
            <a:noAutofit/>
          </a:bodyPr>
          <a:lstStyle>
            <a:lvl1pPr lvl="0" rtl="0">
              <a:lnSpc>
                <a:spcPct val="80000"/>
              </a:lnSpc>
              <a:spcBef>
                <a:spcPts val="0"/>
              </a:spcBef>
              <a:spcAft>
                <a:spcPts val="0"/>
              </a:spcAft>
              <a:buSzPts val="3600"/>
              <a:buNone/>
              <a:defRPr sz="6000">
                <a:solidFill>
                  <a:schemeClr val="accent4"/>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391" name="Google Shape;284;p19"/>
          <p:cNvSpPr txBox="1"/>
          <p:nvPr>
            <p:ph type="title" idx="2" hasCustomPrompt="1"/>
          </p:nvPr>
        </p:nvSpPr>
        <p:spPr>
          <a:xfrm>
            <a:off x="4920300" y="2698200"/>
            <a:ext cx="3503700" cy="1905300"/>
          </a:xfrm>
          <a:prstGeom prst="rect"/>
        </p:spPr>
        <p:txBody>
          <a:bodyPr anchor="ctr" anchorCtr="0" bIns="91425" lIns="91425" rIns="91425" spcFirstLastPara="1" tIns="91425" wrap="square">
            <a:noAutofit/>
          </a:bodyPr>
          <a:lstStyle>
            <a:lvl1pPr algn="r" lvl="0" rtl="0">
              <a:spcBef>
                <a:spcPts val="0"/>
              </a:spcBef>
              <a:spcAft>
                <a:spcPts val="0"/>
              </a:spcAft>
              <a:buClr>
                <a:schemeClr val="accent4"/>
              </a:buClr>
              <a:buSzPts val="6000"/>
              <a:buNone/>
              <a:defRPr b="0" sz="15000">
                <a:solidFill>
                  <a:schemeClr val="accent4"/>
                </a:solidFill>
              </a:defRPr>
            </a:lvl1pPr>
            <a:lvl2pPr algn="ctr" lvl="1" rtl="0">
              <a:spcBef>
                <a:spcPts val="0"/>
              </a:spcBef>
              <a:spcAft>
                <a:spcPts val="0"/>
              </a:spcAft>
              <a:buClr>
                <a:schemeClr val="accent4"/>
              </a:buClr>
              <a:buSzPts val="6000"/>
              <a:buNone/>
              <a:defRPr sz="6000">
                <a:solidFill>
                  <a:schemeClr val="accent4"/>
                </a:solidFill>
              </a:defRPr>
            </a:lvl2pPr>
            <a:lvl3pPr algn="ctr" lvl="2" rtl="0">
              <a:spcBef>
                <a:spcPts val="0"/>
              </a:spcBef>
              <a:spcAft>
                <a:spcPts val="0"/>
              </a:spcAft>
              <a:buClr>
                <a:schemeClr val="accent4"/>
              </a:buClr>
              <a:buSzPts val="6000"/>
              <a:buNone/>
              <a:defRPr sz="6000">
                <a:solidFill>
                  <a:schemeClr val="accent4"/>
                </a:solidFill>
              </a:defRPr>
            </a:lvl3pPr>
            <a:lvl4pPr algn="ctr" lvl="3" rtl="0">
              <a:spcBef>
                <a:spcPts val="0"/>
              </a:spcBef>
              <a:spcAft>
                <a:spcPts val="0"/>
              </a:spcAft>
              <a:buClr>
                <a:schemeClr val="accent4"/>
              </a:buClr>
              <a:buSzPts val="6000"/>
              <a:buNone/>
              <a:defRPr sz="6000">
                <a:solidFill>
                  <a:schemeClr val="accent4"/>
                </a:solidFill>
              </a:defRPr>
            </a:lvl4pPr>
            <a:lvl5pPr algn="ctr" lvl="4" rtl="0">
              <a:spcBef>
                <a:spcPts val="0"/>
              </a:spcBef>
              <a:spcAft>
                <a:spcPts val="0"/>
              </a:spcAft>
              <a:buClr>
                <a:schemeClr val="accent4"/>
              </a:buClr>
              <a:buSzPts val="6000"/>
              <a:buNone/>
              <a:defRPr sz="6000">
                <a:solidFill>
                  <a:schemeClr val="accent4"/>
                </a:solidFill>
              </a:defRPr>
            </a:lvl5pPr>
            <a:lvl6pPr algn="ctr" lvl="5" rtl="0">
              <a:spcBef>
                <a:spcPts val="0"/>
              </a:spcBef>
              <a:spcAft>
                <a:spcPts val="0"/>
              </a:spcAft>
              <a:buClr>
                <a:schemeClr val="accent4"/>
              </a:buClr>
              <a:buSzPts val="6000"/>
              <a:buNone/>
              <a:defRPr sz="6000">
                <a:solidFill>
                  <a:schemeClr val="accent4"/>
                </a:solidFill>
              </a:defRPr>
            </a:lvl6pPr>
            <a:lvl7pPr algn="ctr" lvl="6" rtl="0">
              <a:spcBef>
                <a:spcPts val="0"/>
              </a:spcBef>
              <a:spcAft>
                <a:spcPts val="0"/>
              </a:spcAft>
              <a:buClr>
                <a:schemeClr val="accent4"/>
              </a:buClr>
              <a:buSzPts val="6000"/>
              <a:buNone/>
              <a:defRPr sz="6000">
                <a:solidFill>
                  <a:schemeClr val="accent4"/>
                </a:solidFill>
              </a:defRPr>
            </a:lvl7pPr>
            <a:lvl8pPr algn="ctr" lvl="7" rtl="0">
              <a:spcBef>
                <a:spcPts val="0"/>
              </a:spcBef>
              <a:spcAft>
                <a:spcPts val="0"/>
              </a:spcAft>
              <a:buClr>
                <a:schemeClr val="accent4"/>
              </a:buClr>
              <a:buSzPts val="6000"/>
              <a:buNone/>
              <a:defRPr sz="6000">
                <a:solidFill>
                  <a:schemeClr val="accent4"/>
                </a:solidFill>
              </a:defRPr>
            </a:lvl8pPr>
            <a:lvl9pPr algn="ctr" lvl="8" rtl="0">
              <a:spcBef>
                <a:spcPts val="0"/>
              </a:spcBef>
              <a:spcAft>
                <a:spcPts val="0"/>
              </a:spcAft>
              <a:buClr>
                <a:schemeClr val="accent4"/>
              </a:buClr>
              <a:buSzPts val="6000"/>
              <a:buNone/>
              <a:defRPr sz="6000">
                <a:solidFill>
                  <a:schemeClr val="accent4"/>
                </a:solidFill>
              </a:defRPr>
            </a:lvl9pPr>
          </a:lstStyle>
          <a:p>
            <a:r>
              <a:t>xx%</a:t>
            </a:r>
          </a:p>
        </p:txBody>
      </p:sp>
      <p:sp>
        <p:nvSpPr>
          <p:cNvPr id="1049392" name="Google Shape;285;p19"/>
          <p:cNvSpPr txBox="1"/>
          <p:nvPr>
            <p:ph type="subTitle" idx="1"/>
          </p:nvPr>
        </p:nvSpPr>
        <p:spPr>
          <a:xfrm>
            <a:off x="787175" y="2309788"/>
            <a:ext cx="2740800" cy="508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222" name="Google Shape;286;p19"/>
          <p:cNvGrpSpPr/>
          <p:nvPr/>
        </p:nvGrpSpPr>
        <p:grpSpPr>
          <a:xfrm>
            <a:off x="1050227" y="912894"/>
            <a:ext cx="7255296" cy="3558251"/>
            <a:chOff x="1050227" y="912894"/>
            <a:chExt cx="7255296" cy="3558251"/>
          </a:xfrm>
        </p:grpSpPr>
        <p:sp>
          <p:nvSpPr>
            <p:cNvPr id="1049393" name="Google Shape;287;p19"/>
            <p:cNvSpPr/>
            <p:nvPr/>
          </p:nvSpPr>
          <p:spPr>
            <a:xfrm>
              <a:off x="8120171" y="10574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4" name="Google Shape;288;p19"/>
            <p:cNvSpPr/>
            <p:nvPr/>
          </p:nvSpPr>
          <p:spPr>
            <a:xfrm>
              <a:off x="4996826" y="215005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5" name="Google Shape;289;p19"/>
            <p:cNvSpPr/>
            <p:nvPr/>
          </p:nvSpPr>
          <p:spPr>
            <a:xfrm>
              <a:off x="5301306" y="43123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6" name="Google Shape;290;p19"/>
            <p:cNvSpPr/>
            <p:nvPr/>
          </p:nvSpPr>
          <p:spPr>
            <a:xfrm>
              <a:off x="6009781" y="26634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7" name="Google Shape;291;p19"/>
            <p:cNvSpPr/>
            <p:nvPr/>
          </p:nvSpPr>
          <p:spPr>
            <a:xfrm>
              <a:off x="5470223" y="91289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8" name="Google Shape;292;p19"/>
            <p:cNvSpPr/>
            <p:nvPr/>
          </p:nvSpPr>
          <p:spPr>
            <a:xfrm>
              <a:off x="8163026" y="22744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23" name="Google Shape;293;p19"/>
            <p:cNvGrpSpPr/>
            <p:nvPr/>
          </p:nvGrpSpPr>
          <p:grpSpPr>
            <a:xfrm>
              <a:off x="2138846" y="3487330"/>
              <a:ext cx="99806" cy="99809"/>
              <a:chOff x="3688596" y="3879680"/>
              <a:chExt cx="99806" cy="99809"/>
            </a:xfrm>
          </p:grpSpPr>
          <p:sp>
            <p:nvSpPr>
              <p:cNvPr id="1049399" name="Google Shape;294;p19"/>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0" name="Google Shape;295;p19"/>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01" name="Google Shape;296;p19"/>
            <p:cNvSpPr/>
            <p:nvPr/>
          </p:nvSpPr>
          <p:spPr>
            <a:xfrm>
              <a:off x="7078631" y="16318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2" name="Google Shape;297;p19"/>
            <p:cNvSpPr/>
            <p:nvPr/>
          </p:nvSpPr>
          <p:spPr>
            <a:xfrm flipH="1">
              <a:off x="3527971" y="198963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3" name="Google Shape;298;p19"/>
            <p:cNvSpPr/>
            <p:nvPr/>
          </p:nvSpPr>
          <p:spPr>
            <a:xfrm flipH="1">
              <a:off x="1050227" y="437143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252" name="Shape 299"/>
        <p:cNvGrpSpPr/>
        <p:nvPr/>
      </p:nvGrpSpPr>
      <p:grpSpPr>
        <a:xfrm>
          <a:off x="0" y="0"/>
          <a:ext cx="0" cy="0"/>
          <a:chOff x="0" y="0"/>
          <a:chExt cx="0" cy="0"/>
        </a:xfrm>
      </p:grpSpPr>
      <p:sp>
        <p:nvSpPr>
          <p:cNvPr id="1049505" name="Google Shape;300;p20"/>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506" name="Google Shape;301;p20"/>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3" name="Google Shape;302;p20"/>
          <p:cNvGrpSpPr/>
          <p:nvPr/>
        </p:nvGrpSpPr>
        <p:grpSpPr>
          <a:xfrm>
            <a:off x="476446" y="301472"/>
            <a:ext cx="8393673" cy="1827511"/>
            <a:chOff x="476446" y="301472"/>
            <a:chExt cx="8393673" cy="1827511"/>
          </a:xfrm>
        </p:grpSpPr>
        <p:grpSp>
          <p:nvGrpSpPr>
            <p:cNvPr id="254" name="Google Shape;303;p20"/>
            <p:cNvGrpSpPr/>
            <p:nvPr/>
          </p:nvGrpSpPr>
          <p:grpSpPr>
            <a:xfrm>
              <a:off x="476446" y="301472"/>
              <a:ext cx="8283760" cy="677667"/>
              <a:chOff x="476446" y="301472"/>
              <a:chExt cx="8283760" cy="677667"/>
            </a:xfrm>
          </p:grpSpPr>
          <p:sp>
            <p:nvSpPr>
              <p:cNvPr id="1049507" name="Google Shape;304;p20"/>
              <p:cNvSpPr/>
              <p:nvPr/>
            </p:nvSpPr>
            <p:spPr>
              <a:xfrm>
                <a:off x="8087798" y="9083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8" name="Google Shape;305;p20"/>
              <p:cNvSpPr/>
              <p:nvPr/>
            </p:nvSpPr>
            <p:spPr>
              <a:xfrm>
                <a:off x="2628217" y="65809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9" name="Google Shape;306;p20"/>
              <p:cNvSpPr/>
              <p:nvPr/>
            </p:nvSpPr>
            <p:spPr>
              <a:xfrm>
                <a:off x="7023276" y="30147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5" name="Google Shape;307;p20"/>
              <p:cNvGrpSpPr/>
              <p:nvPr/>
            </p:nvGrpSpPr>
            <p:grpSpPr>
              <a:xfrm>
                <a:off x="1481671" y="389242"/>
                <a:ext cx="99806" cy="99809"/>
                <a:chOff x="3688596" y="3879680"/>
                <a:chExt cx="99806" cy="99809"/>
              </a:xfrm>
            </p:grpSpPr>
            <p:sp>
              <p:nvSpPr>
                <p:cNvPr id="1049510" name="Google Shape;308;p20"/>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1" name="Google Shape;309;p20"/>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12" name="Google Shape;310;p20"/>
              <p:cNvSpPr/>
              <p:nvPr/>
            </p:nvSpPr>
            <p:spPr>
              <a:xfrm>
                <a:off x="476446" y="8793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3" name="Google Shape;311;p20"/>
              <p:cNvSpPr/>
              <p:nvPr/>
            </p:nvSpPr>
            <p:spPr>
              <a:xfrm>
                <a:off x="8660396" y="3014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14" name="Google Shape;312;p20"/>
            <p:cNvSpPr/>
            <p:nvPr/>
          </p:nvSpPr>
          <p:spPr>
            <a:xfrm>
              <a:off x="8701193" y="1970218"/>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9" name="Shape 12"/>
        <p:cNvGrpSpPr/>
        <p:nvPr/>
      </p:nvGrpSpPr>
      <p:grpSpPr>
        <a:xfrm>
          <a:off x="0" y="0"/>
          <a:ext cx="0" cy="0"/>
          <a:chOff x="0" y="0"/>
          <a:chExt cx="0" cy="0"/>
        </a:xfrm>
      </p:grpSpPr>
      <p:sp>
        <p:nvSpPr>
          <p:cNvPr id="1049033" name="Google Shape;13;p3"/>
          <p:cNvSpPr/>
          <p:nvPr/>
        </p:nvSpPr>
        <p:spPr>
          <a:xfrm>
            <a:off x="-53050" y="-21900"/>
            <a:ext cx="9250200" cy="51873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4" name="Google Shape;14;p3"/>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5" name="Google Shape;15;p3"/>
          <p:cNvSpPr txBox="1"/>
          <p:nvPr>
            <p:ph type="title"/>
          </p:nvPr>
        </p:nvSpPr>
        <p:spPr>
          <a:xfrm>
            <a:off x="720000" y="681325"/>
            <a:ext cx="3713400" cy="1770300"/>
          </a:xfrm>
          <a:prstGeom prst="rect"/>
        </p:spPr>
        <p:txBody>
          <a:bodyPr anchor="ctr" anchorCtr="0" bIns="91425" lIns="91425" rIns="91425" spcFirstLastPara="1" tIns="91425" wrap="square">
            <a:noAutofit/>
          </a:bodyPr>
          <a:lstStyle>
            <a:lvl1pPr lvl="0" rtl="0">
              <a:lnSpc>
                <a:spcPct val="80000"/>
              </a:lnSpc>
              <a:spcBef>
                <a:spcPts val="0"/>
              </a:spcBef>
              <a:spcAft>
                <a:spcPts val="0"/>
              </a:spcAft>
              <a:buSzPts val="3600"/>
              <a:buNone/>
              <a:defRPr sz="6000">
                <a:solidFill>
                  <a:schemeClr val="accent4"/>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036" name="Google Shape;16;p3"/>
          <p:cNvSpPr txBox="1"/>
          <p:nvPr>
            <p:ph type="title" idx="2" hasCustomPrompt="1"/>
          </p:nvPr>
        </p:nvSpPr>
        <p:spPr>
          <a:xfrm>
            <a:off x="4920300" y="2698200"/>
            <a:ext cx="3503700" cy="1905300"/>
          </a:xfrm>
          <a:prstGeom prst="rect"/>
        </p:spPr>
        <p:txBody>
          <a:bodyPr anchor="ctr" anchorCtr="0" bIns="91425" lIns="91425" rIns="91425" spcFirstLastPara="1" tIns="91425" wrap="square">
            <a:noAutofit/>
          </a:bodyPr>
          <a:lstStyle>
            <a:lvl1pPr algn="r" lvl="0" rtl="0">
              <a:spcBef>
                <a:spcPts val="0"/>
              </a:spcBef>
              <a:spcAft>
                <a:spcPts val="0"/>
              </a:spcAft>
              <a:buSzPts val="6000"/>
              <a:buNone/>
              <a:defRPr b="0" sz="15000">
                <a:solidFill>
                  <a:schemeClr val="accent4"/>
                </a:solidFill>
              </a:defRPr>
            </a:lvl1pPr>
            <a:lvl2pPr algn="ctr" lvl="1" rtl="0">
              <a:spcBef>
                <a:spcPts val="0"/>
              </a:spcBef>
              <a:spcAft>
                <a:spcPts val="0"/>
              </a:spcAft>
              <a:buSzPts val="6000"/>
              <a:buNone/>
              <a:defRPr sz="6000"/>
            </a:lvl2pPr>
            <a:lvl3pPr algn="ctr" lvl="2" rtl="0">
              <a:spcBef>
                <a:spcPts val="0"/>
              </a:spcBef>
              <a:spcAft>
                <a:spcPts val="0"/>
              </a:spcAft>
              <a:buSzPts val="6000"/>
              <a:buNone/>
              <a:defRPr sz="6000"/>
            </a:lvl3pPr>
            <a:lvl4pPr algn="ctr" lvl="3" rtl="0">
              <a:spcBef>
                <a:spcPts val="0"/>
              </a:spcBef>
              <a:spcAft>
                <a:spcPts val="0"/>
              </a:spcAft>
              <a:buSzPts val="6000"/>
              <a:buNone/>
              <a:defRPr sz="6000"/>
            </a:lvl4pPr>
            <a:lvl5pPr algn="ctr" lvl="4" rtl="0">
              <a:spcBef>
                <a:spcPts val="0"/>
              </a:spcBef>
              <a:spcAft>
                <a:spcPts val="0"/>
              </a:spcAft>
              <a:buSzPts val="6000"/>
              <a:buNone/>
              <a:defRPr sz="6000"/>
            </a:lvl5pPr>
            <a:lvl6pPr algn="ctr" lvl="5" rtl="0">
              <a:spcBef>
                <a:spcPts val="0"/>
              </a:spcBef>
              <a:spcAft>
                <a:spcPts val="0"/>
              </a:spcAft>
              <a:buSzPts val="6000"/>
              <a:buNone/>
              <a:defRPr sz="6000"/>
            </a:lvl6pPr>
            <a:lvl7pPr algn="ctr" lvl="6" rtl="0">
              <a:spcBef>
                <a:spcPts val="0"/>
              </a:spcBef>
              <a:spcAft>
                <a:spcPts val="0"/>
              </a:spcAft>
              <a:buSzPts val="6000"/>
              <a:buNone/>
              <a:defRPr sz="6000"/>
            </a:lvl7pPr>
            <a:lvl8pPr algn="ctr" lvl="7" rtl="0">
              <a:spcBef>
                <a:spcPts val="0"/>
              </a:spcBef>
              <a:spcAft>
                <a:spcPts val="0"/>
              </a:spcAft>
              <a:buSzPts val="6000"/>
              <a:buNone/>
              <a:defRPr sz="6000"/>
            </a:lvl8pPr>
            <a:lvl9pPr algn="ctr" lvl="8" rtl="0">
              <a:spcBef>
                <a:spcPts val="0"/>
              </a:spcBef>
              <a:spcAft>
                <a:spcPts val="0"/>
              </a:spcAft>
              <a:buSzPts val="6000"/>
              <a:buNone/>
              <a:defRPr sz="6000"/>
            </a:lvl9pPr>
          </a:lstStyle>
          <a:p>
            <a:r>
              <a:t>xx%</a:t>
            </a:r>
          </a:p>
        </p:txBody>
      </p:sp>
      <p:sp>
        <p:nvSpPr>
          <p:cNvPr id="1049037" name="Google Shape;17;p3"/>
          <p:cNvSpPr txBox="1"/>
          <p:nvPr>
            <p:ph type="subTitle" idx="1"/>
          </p:nvPr>
        </p:nvSpPr>
        <p:spPr>
          <a:xfrm>
            <a:off x="808900" y="2451625"/>
            <a:ext cx="2777700" cy="508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100" name="Google Shape;18;p3"/>
          <p:cNvGrpSpPr/>
          <p:nvPr/>
        </p:nvGrpSpPr>
        <p:grpSpPr>
          <a:xfrm>
            <a:off x="720006" y="883338"/>
            <a:ext cx="8128549" cy="3770017"/>
            <a:chOff x="720006" y="883338"/>
            <a:chExt cx="8128549" cy="3770017"/>
          </a:xfrm>
        </p:grpSpPr>
        <p:grpSp>
          <p:nvGrpSpPr>
            <p:cNvPr id="101" name="Google Shape;19;p3"/>
            <p:cNvGrpSpPr/>
            <p:nvPr/>
          </p:nvGrpSpPr>
          <p:grpSpPr>
            <a:xfrm>
              <a:off x="720006" y="883338"/>
              <a:ext cx="8128549" cy="3770017"/>
              <a:chOff x="720006" y="883338"/>
              <a:chExt cx="8128549" cy="3770017"/>
            </a:xfrm>
          </p:grpSpPr>
          <p:sp>
            <p:nvSpPr>
              <p:cNvPr id="1049038" name="Google Shape;20;p3"/>
              <p:cNvSpPr/>
              <p:nvPr/>
            </p:nvSpPr>
            <p:spPr>
              <a:xfrm>
                <a:off x="3413808" y="29017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9" name="Google Shape;21;p3"/>
              <p:cNvSpPr/>
              <p:nvPr/>
            </p:nvSpPr>
            <p:spPr>
              <a:xfrm>
                <a:off x="8374676" y="1292243"/>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0" name="Google Shape;22;p3"/>
              <p:cNvSpPr/>
              <p:nvPr/>
            </p:nvSpPr>
            <p:spPr>
              <a:xfrm>
                <a:off x="720006" y="34273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1" name="Google Shape;23;p3"/>
              <p:cNvSpPr/>
              <p:nvPr/>
            </p:nvSpPr>
            <p:spPr>
              <a:xfrm>
                <a:off x="8176148" y="33856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02" name="Google Shape;24;p3"/>
              <p:cNvGrpSpPr/>
              <p:nvPr/>
            </p:nvGrpSpPr>
            <p:grpSpPr>
              <a:xfrm>
                <a:off x="8011621" y="2521842"/>
                <a:ext cx="99806" cy="99809"/>
                <a:chOff x="3688596" y="3879680"/>
                <a:chExt cx="99806" cy="99809"/>
              </a:xfrm>
            </p:grpSpPr>
            <p:sp>
              <p:nvSpPr>
                <p:cNvPr id="1049042" name="Google Shape;25;p3"/>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3" name="Google Shape;26;p3"/>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44" name="Google Shape;27;p3"/>
              <p:cNvSpPr/>
              <p:nvPr/>
            </p:nvSpPr>
            <p:spPr>
              <a:xfrm>
                <a:off x="6809951" y="19434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5" name="Google Shape;28;p3"/>
              <p:cNvSpPr/>
              <p:nvPr/>
            </p:nvSpPr>
            <p:spPr>
              <a:xfrm>
                <a:off x="5986881" y="8833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6" name="Google Shape;29;p3"/>
              <p:cNvSpPr/>
              <p:nvPr/>
            </p:nvSpPr>
            <p:spPr>
              <a:xfrm flipH="1">
                <a:off x="4920296" y="40438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7" name="Google Shape;30;p3"/>
              <p:cNvSpPr/>
              <p:nvPr/>
            </p:nvSpPr>
            <p:spPr>
              <a:xfrm flipH="1">
                <a:off x="1908477" y="4553643"/>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48" name="Google Shape;31;p3"/>
            <p:cNvSpPr/>
            <p:nvPr/>
          </p:nvSpPr>
          <p:spPr>
            <a:xfrm>
              <a:off x="4540873" y="34948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9" name="Google Shape;32;p3"/>
            <p:cNvSpPr/>
            <p:nvPr/>
          </p:nvSpPr>
          <p:spPr>
            <a:xfrm>
              <a:off x="5618442" y="263259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_ONLY_1_1_1">
    <p:spTree>
      <p:nvGrpSpPr>
        <p:cNvPr id="198" name="Shape 313"/>
        <p:cNvGrpSpPr/>
        <p:nvPr/>
      </p:nvGrpSpPr>
      <p:grpSpPr>
        <a:xfrm>
          <a:off x="0" y="0"/>
          <a:ext cx="0" cy="0"/>
          <a:chOff x="0" y="0"/>
          <a:chExt cx="0" cy="0"/>
        </a:xfrm>
      </p:grpSpPr>
      <p:sp>
        <p:nvSpPr>
          <p:cNvPr id="1049303" name="Google Shape;314;p21"/>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304" name="Google Shape;315;p21"/>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9" name="Google Shape;316;p21"/>
          <p:cNvGrpSpPr/>
          <p:nvPr/>
        </p:nvGrpSpPr>
        <p:grpSpPr>
          <a:xfrm>
            <a:off x="411546" y="170884"/>
            <a:ext cx="8326928" cy="4178404"/>
            <a:chOff x="411546" y="170884"/>
            <a:chExt cx="8326928" cy="4178404"/>
          </a:xfrm>
        </p:grpSpPr>
        <p:grpSp>
          <p:nvGrpSpPr>
            <p:cNvPr id="200" name="Google Shape;317;p21"/>
            <p:cNvGrpSpPr/>
            <p:nvPr/>
          </p:nvGrpSpPr>
          <p:grpSpPr>
            <a:xfrm>
              <a:off x="411546" y="170884"/>
              <a:ext cx="6139926" cy="4178404"/>
              <a:chOff x="411546" y="170884"/>
              <a:chExt cx="6139926" cy="4178404"/>
            </a:xfrm>
          </p:grpSpPr>
          <p:sp>
            <p:nvSpPr>
              <p:cNvPr id="1049305" name="Google Shape;318;p21"/>
              <p:cNvSpPr/>
              <p:nvPr/>
            </p:nvSpPr>
            <p:spPr>
              <a:xfrm>
                <a:off x="6237871" y="8879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6" name="Google Shape;319;p21"/>
              <p:cNvSpPr/>
              <p:nvPr/>
            </p:nvSpPr>
            <p:spPr>
              <a:xfrm>
                <a:off x="2238649" y="85799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7" name="Google Shape;320;p21"/>
              <p:cNvSpPr/>
              <p:nvPr/>
            </p:nvSpPr>
            <p:spPr>
              <a:xfrm>
                <a:off x="511348" y="8162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1" name="Google Shape;321;p21"/>
              <p:cNvGrpSpPr/>
              <p:nvPr/>
            </p:nvGrpSpPr>
            <p:grpSpPr>
              <a:xfrm>
                <a:off x="411546" y="4249480"/>
                <a:ext cx="99806" cy="99809"/>
                <a:chOff x="3688596" y="3879680"/>
                <a:chExt cx="99806" cy="99809"/>
              </a:xfrm>
            </p:grpSpPr>
            <p:sp>
              <p:nvSpPr>
                <p:cNvPr id="1049308" name="Google Shape;322;p21"/>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9" name="Google Shape;323;p21"/>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10" name="Google Shape;324;p21"/>
              <p:cNvSpPr/>
              <p:nvPr/>
            </p:nvSpPr>
            <p:spPr>
              <a:xfrm>
                <a:off x="1906976" y="1708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1" name="Google Shape;325;p21"/>
              <p:cNvSpPr/>
              <p:nvPr/>
            </p:nvSpPr>
            <p:spPr>
              <a:xfrm flipH="1">
                <a:off x="6452827" y="26433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12" name="Google Shape;326;p21"/>
            <p:cNvSpPr/>
            <p:nvPr/>
          </p:nvSpPr>
          <p:spPr>
            <a:xfrm>
              <a:off x="8561417" y="276873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_ONLY_1_1_1_1">
    <p:spTree>
      <p:nvGrpSpPr>
        <p:cNvPr id="231" name="Shape 327"/>
        <p:cNvGrpSpPr/>
        <p:nvPr/>
      </p:nvGrpSpPr>
      <p:grpSpPr>
        <a:xfrm>
          <a:off x="0" y="0"/>
          <a:ext cx="0" cy="0"/>
          <a:chOff x="0" y="0"/>
          <a:chExt cx="0" cy="0"/>
        </a:xfrm>
      </p:grpSpPr>
      <p:sp>
        <p:nvSpPr>
          <p:cNvPr id="1049434" name="Google Shape;328;p22"/>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435" name="Google Shape;329;p22"/>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2" name="Google Shape;330;p22"/>
          <p:cNvGrpSpPr/>
          <p:nvPr/>
        </p:nvGrpSpPr>
        <p:grpSpPr>
          <a:xfrm>
            <a:off x="256026" y="285288"/>
            <a:ext cx="8586654" cy="4215459"/>
            <a:chOff x="256026" y="285288"/>
            <a:chExt cx="8586654" cy="4215459"/>
          </a:xfrm>
        </p:grpSpPr>
        <p:grpSp>
          <p:nvGrpSpPr>
            <p:cNvPr id="233" name="Google Shape;331;p22"/>
            <p:cNvGrpSpPr/>
            <p:nvPr/>
          </p:nvGrpSpPr>
          <p:grpSpPr>
            <a:xfrm>
              <a:off x="494642" y="285288"/>
              <a:ext cx="8348038" cy="4215459"/>
              <a:chOff x="494642" y="285288"/>
              <a:chExt cx="8348038" cy="4215459"/>
            </a:xfrm>
          </p:grpSpPr>
          <p:sp>
            <p:nvSpPr>
              <p:cNvPr id="1049436" name="Google Shape;332;p22"/>
              <p:cNvSpPr/>
              <p:nvPr/>
            </p:nvSpPr>
            <p:spPr>
              <a:xfrm>
                <a:off x="6927308" y="43775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7" name="Google Shape;333;p22"/>
              <p:cNvSpPr/>
              <p:nvPr/>
            </p:nvSpPr>
            <p:spPr>
              <a:xfrm>
                <a:off x="981501" y="345115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8" name="Google Shape;334;p22"/>
              <p:cNvSpPr/>
              <p:nvPr/>
            </p:nvSpPr>
            <p:spPr>
              <a:xfrm>
                <a:off x="8422018" y="302665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9" name="Google Shape;335;p22"/>
              <p:cNvSpPr/>
              <p:nvPr/>
            </p:nvSpPr>
            <p:spPr>
              <a:xfrm>
                <a:off x="8170273" y="20761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0" name="Google Shape;336;p22"/>
              <p:cNvSpPr/>
              <p:nvPr/>
            </p:nvSpPr>
            <p:spPr>
              <a:xfrm>
                <a:off x="494642" y="43541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1" name="Google Shape;337;p22"/>
              <p:cNvSpPr/>
              <p:nvPr/>
            </p:nvSpPr>
            <p:spPr>
              <a:xfrm>
                <a:off x="2405331" y="28528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2" name="Google Shape;338;p22"/>
              <p:cNvSpPr/>
              <p:nvPr/>
            </p:nvSpPr>
            <p:spPr>
              <a:xfrm flipH="1">
                <a:off x="494646" y="37203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43" name="Google Shape;339;p22"/>
            <p:cNvSpPr/>
            <p:nvPr/>
          </p:nvSpPr>
          <p:spPr>
            <a:xfrm>
              <a:off x="256026" y="13009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4" name="Google Shape;340;p22"/>
            <p:cNvGrpSpPr/>
            <p:nvPr/>
          </p:nvGrpSpPr>
          <p:grpSpPr>
            <a:xfrm>
              <a:off x="8526371" y="1192580"/>
              <a:ext cx="99806" cy="99809"/>
              <a:chOff x="3688596" y="3879680"/>
              <a:chExt cx="99806" cy="99809"/>
            </a:xfrm>
          </p:grpSpPr>
          <p:sp>
            <p:nvSpPr>
              <p:cNvPr id="1049444" name="Google Shape;341;p22"/>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5" name="Google Shape;342;p22"/>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_ONLY_1_1_1_1_1">
    <p:spTree>
      <p:nvGrpSpPr>
        <p:cNvPr id="235" name="Shape 343"/>
        <p:cNvGrpSpPr/>
        <p:nvPr/>
      </p:nvGrpSpPr>
      <p:grpSpPr>
        <a:xfrm>
          <a:off x="0" y="0"/>
          <a:ext cx="0" cy="0"/>
          <a:chOff x="0" y="0"/>
          <a:chExt cx="0" cy="0"/>
        </a:xfrm>
      </p:grpSpPr>
      <p:sp>
        <p:nvSpPr>
          <p:cNvPr id="1049446" name="Google Shape;344;p23"/>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447" name="Google Shape;345;p23"/>
          <p:cNvSpPr/>
          <p:nvPr/>
        </p:nvSpPr>
        <p:spPr>
          <a:xfrm>
            <a:off x="25" y="4788450"/>
            <a:ext cx="9144000" cy="3552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6" name="Google Shape;346;p23"/>
          <p:cNvGrpSpPr/>
          <p:nvPr/>
        </p:nvGrpSpPr>
        <p:grpSpPr>
          <a:xfrm>
            <a:off x="373146" y="466718"/>
            <a:ext cx="8219778" cy="4105559"/>
            <a:chOff x="373146" y="466718"/>
            <a:chExt cx="8219778" cy="4105559"/>
          </a:xfrm>
        </p:grpSpPr>
        <p:grpSp>
          <p:nvGrpSpPr>
            <p:cNvPr id="237" name="Google Shape;347;p23"/>
            <p:cNvGrpSpPr/>
            <p:nvPr/>
          </p:nvGrpSpPr>
          <p:grpSpPr>
            <a:xfrm>
              <a:off x="373146" y="1017730"/>
              <a:ext cx="8219778" cy="3554547"/>
              <a:chOff x="373146" y="1017730"/>
              <a:chExt cx="8219778" cy="3554547"/>
            </a:xfrm>
          </p:grpSpPr>
          <p:sp>
            <p:nvSpPr>
              <p:cNvPr id="1049448" name="Google Shape;348;p23"/>
              <p:cNvSpPr/>
              <p:nvPr/>
            </p:nvSpPr>
            <p:spPr>
              <a:xfrm>
                <a:off x="4912071" y="15382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9" name="Google Shape;349;p23"/>
              <p:cNvSpPr/>
              <p:nvPr/>
            </p:nvSpPr>
            <p:spPr>
              <a:xfrm>
                <a:off x="2739489" y="421174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0" name="Google Shape;350;p23"/>
              <p:cNvSpPr/>
              <p:nvPr/>
            </p:nvSpPr>
            <p:spPr>
              <a:xfrm>
                <a:off x="8423999" y="441254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1" name="Google Shape;351;p23"/>
              <p:cNvSpPr/>
              <p:nvPr/>
            </p:nvSpPr>
            <p:spPr>
              <a:xfrm>
                <a:off x="7584043" y="13343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2" name="Google Shape;352;p23"/>
              <p:cNvSpPr/>
              <p:nvPr/>
            </p:nvSpPr>
            <p:spPr>
              <a:xfrm>
                <a:off x="528073" y="11977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8" name="Google Shape;353;p23"/>
              <p:cNvGrpSpPr/>
              <p:nvPr/>
            </p:nvGrpSpPr>
            <p:grpSpPr>
              <a:xfrm>
                <a:off x="373146" y="2093142"/>
                <a:ext cx="99806" cy="99809"/>
                <a:chOff x="3688596" y="3879680"/>
                <a:chExt cx="99806" cy="99809"/>
              </a:xfrm>
            </p:grpSpPr>
            <p:sp>
              <p:nvSpPr>
                <p:cNvPr id="1049453" name="Google Shape;354;p23"/>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4" name="Google Shape;355;p23"/>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39" name="Google Shape;356;p23"/>
              <p:cNvGrpSpPr/>
              <p:nvPr/>
            </p:nvGrpSpPr>
            <p:grpSpPr>
              <a:xfrm>
                <a:off x="1956521" y="1017730"/>
                <a:ext cx="99806" cy="99809"/>
                <a:chOff x="3688596" y="3879680"/>
                <a:chExt cx="99806" cy="99809"/>
              </a:xfrm>
            </p:grpSpPr>
            <p:sp>
              <p:nvSpPr>
                <p:cNvPr id="1049455" name="Google Shape;357;p23"/>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6" name="Google Shape;358;p23"/>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57" name="Google Shape;359;p23"/>
              <p:cNvSpPr/>
              <p:nvPr/>
            </p:nvSpPr>
            <p:spPr>
              <a:xfrm flipH="1">
                <a:off x="5947296" y="4233617"/>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58" name="Google Shape;360;p23"/>
            <p:cNvSpPr/>
            <p:nvPr/>
          </p:nvSpPr>
          <p:spPr>
            <a:xfrm>
              <a:off x="8246942" y="466718"/>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TITLE_ONLY_1_1_1_1_1_1">
    <p:spTree>
      <p:nvGrpSpPr>
        <p:cNvPr id="267" name="Shape 361"/>
        <p:cNvGrpSpPr/>
        <p:nvPr/>
      </p:nvGrpSpPr>
      <p:grpSpPr>
        <a:xfrm>
          <a:off x="0" y="0"/>
          <a:ext cx="0" cy="0"/>
          <a:chOff x="0" y="0"/>
          <a:chExt cx="0" cy="0"/>
        </a:xfrm>
      </p:grpSpPr>
      <p:sp>
        <p:nvSpPr>
          <p:cNvPr id="1049556" name="Google Shape;362;p24"/>
          <p:cNvSpPr txBox="1"/>
          <p:nvPr>
            <p:ph type="title"/>
          </p:nvPr>
        </p:nvSpPr>
        <p:spPr>
          <a:xfrm>
            <a:off x="720025" y="377852"/>
            <a:ext cx="2769900" cy="1154400"/>
          </a:xfrm>
          <a:prstGeom prst="rect"/>
          <a:noFill/>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557" name="Google Shape;363;p24"/>
          <p:cNvSpPr/>
          <p:nvPr/>
        </p:nvSpPr>
        <p:spPr>
          <a:xfrm>
            <a:off x="25" y="4788450"/>
            <a:ext cx="9144000" cy="3552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8" name="Google Shape;364;p24"/>
          <p:cNvGrpSpPr/>
          <p:nvPr/>
        </p:nvGrpSpPr>
        <p:grpSpPr>
          <a:xfrm>
            <a:off x="383746" y="540006"/>
            <a:ext cx="8322435" cy="3905200"/>
            <a:chOff x="383746" y="540006"/>
            <a:chExt cx="8322435" cy="3905200"/>
          </a:xfrm>
        </p:grpSpPr>
        <p:grpSp>
          <p:nvGrpSpPr>
            <p:cNvPr id="269" name="Google Shape;365;p24"/>
            <p:cNvGrpSpPr/>
            <p:nvPr/>
          </p:nvGrpSpPr>
          <p:grpSpPr>
            <a:xfrm>
              <a:off x="383746" y="540006"/>
              <a:ext cx="8322435" cy="3905200"/>
              <a:chOff x="383746" y="540006"/>
              <a:chExt cx="8322435" cy="3905200"/>
            </a:xfrm>
          </p:grpSpPr>
          <p:sp>
            <p:nvSpPr>
              <p:cNvPr id="1049558" name="Google Shape;366;p24"/>
              <p:cNvSpPr/>
              <p:nvPr/>
            </p:nvSpPr>
            <p:spPr>
              <a:xfrm>
                <a:off x="3914096" y="31983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9" name="Google Shape;367;p24"/>
              <p:cNvSpPr/>
              <p:nvPr/>
            </p:nvSpPr>
            <p:spPr>
              <a:xfrm>
                <a:off x="4135501" y="54000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0" name="Google Shape;368;p24"/>
              <p:cNvSpPr/>
              <p:nvPr/>
            </p:nvSpPr>
            <p:spPr>
              <a:xfrm>
                <a:off x="3288181" y="19824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1" name="Google Shape;369;p24"/>
              <p:cNvSpPr/>
              <p:nvPr/>
            </p:nvSpPr>
            <p:spPr>
              <a:xfrm>
                <a:off x="8537256" y="11519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2" name="Google Shape;370;p24"/>
              <p:cNvSpPr/>
              <p:nvPr/>
            </p:nvSpPr>
            <p:spPr>
              <a:xfrm>
                <a:off x="383746" y="4403385"/>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3" name="Google Shape;371;p24"/>
              <p:cNvSpPr/>
              <p:nvPr/>
            </p:nvSpPr>
            <p:spPr>
              <a:xfrm>
                <a:off x="566442" y="19885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4" name="Google Shape;372;p24"/>
              <p:cNvSpPr/>
              <p:nvPr/>
            </p:nvSpPr>
            <p:spPr>
              <a:xfrm>
                <a:off x="3167431" y="4053325"/>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5" name="Google Shape;373;p24"/>
              <p:cNvSpPr/>
              <p:nvPr/>
            </p:nvSpPr>
            <p:spPr>
              <a:xfrm flipH="1">
                <a:off x="2265396" y="187913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6" name="Google Shape;374;p24"/>
              <p:cNvSpPr/>
              <p:nvPr/>
            </p:nvSpPr>
            <p:spPr>
              <a:xfrm flipH="1">
                <a:off x="8374677" y="2394656"/>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67" name="Google Shape;375;p24"/>
            <p:cNvSpPr/>
            <p:nvPr/>
          </p:nvSpPr>
          <p:spPr>
            <a:xfrm>
              <a:off x="3912401" y="13886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0" name="Google Shape;376;p24"/>
            <p:cNvGrpSpPr/>
            <p:nvPr/>
          </p:nvGrpSpPr>
          <p:grpSpPr>
            <a:xfrm>
              <a:off x="4351683" y="2360905"/>
              <a:ext cx="99806" cy="99809"/>
              <a:chOff x="3688596" y="3879680"/>
              <a:chExt cx="99806" cy="99809"/>
            </a:xfrm>
          </p:grpSpPr>
          <p:sp>
            <p:nvSpPr>
              <p:cNvPr id="1049568" name="Google Shape;377;p24"/>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9" name="Google Shape;378;p24"/>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TITLE_ONLY_1_1_1_1_1_1_1">
    <p:spTree>
      <p:nvGrpSpPr>
        <p:cNvPr id="170" name="Shape 379"/>
        <p:cNvGrpSpPr/>
        <p:nvPr/>
      </p:nvGrpSpPr>
      <p:grpSpPr>
        <a:xfrm>
          <a:off x="0" y="0"/>
          <a:ext cx="0" cy="0"/>
          <a:chOff x="0" y="0"/>
          <a:chExt cx="0" cy="0"/>
        </a:xfrm>
      </p:grpSpPr>
      <p:sp>
        <p:nvSpPr>
          <p:cNvPr id="1049216" name="Google Shape;380;p25"/>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217" name="Google Shape;381;p25"/>
          <p:cNvSpPr/>
          <p:nvPr/>
        </p:nvSpPr>
        <p:spPr>
          <a:xfrm>
            <a:off x="25" y="4788450"/>
            <a:ext cx="9144000" cy="3552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71" name="Google Shape;382;p25"/>
          <p:cNvGrpSpPr/>
          <p:nvPr/>
        </p:nvGrpSpPr>
        <p:grpSpPr>
          <a:xfrm>
            <a:off x="432296" y="345205"/>
            <a:ext cx="8281272" cy="2853140"/>
            <a:chOff x="432296" y="345205"/>
            <a:chExt cx="8281272" cy="2853140"/>
          </a:xfrm>
        </p:grpSpPr>
        <p:grpSp>
          <p:nvGrpSpPr>
            <p:cNvPr id="172" name="Google Shape;383;p25"/>
            <p:cNvGrpSpPr/>
            <p:nvPr/>
          </p:nvGrpSpPr>
          <p:grpSpPr>
            <a:xfrm>
              <a:off x="432296" y="345205"/>
              <a:ext cx="8281272" cy="2853140"/>
              <a:chOff x="432296" y="345205"/>
              <a:chExt cx="8281272" cy="2853140"/>
            </a:xfrm>
          </p:grpSpPr>
          <p:sp>
            <p:nvSpPr>
              <p:cNvPr id="1049218" name="Google Shape;384;p25"/>
              <p:cNvSpPr/>
              <p:nvPr/>
            </p:nvSpPr>
            <p:spPr>
              <a:xfrm>
                <a:off x="8579776" y="109440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9" name="Google Shape;385;p25"/>
              <p:cNvSpPr/>
              <p:nvPr/>
            </p:nvSpPr>
            <p:spPr>
              <a:xfrm>
                <a:off x="2010631" y="540006"/>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0" name="Google Shape;386;p25"/>
              <p:cNvSpPr/>
              <p:nvPr/>
            </p:nvSpPr>
            <p:spPr>
              <a:xfrm>
                <a:off x="8544643" y="303861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1" name="Google Shape;387;p25"/>
              <p:cNvSpPr/>
              <p:nvPr/>
            </p:nvSpPr>
            <p:spPr>
              <a:xfrm>
                <a:off x="967667" y="27025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73" name="Google Shape;388;p25"/>
              <p:cNvGrpSpPr/>
              <p:nvPr/>
            </p:nvGrpSpPr>
            <p:grpSpPr>
              <a:xfrm>
                <a:off x="432296" y="1903980"/>
                <a:ext cx="99806" cy="99809"/>
                <a:chOff x="3688596" y="3879680"/>
                <a:chExt cx="99806" cy="99809"/>
              </a:xfrm>
            </p:grpSpPr>
            <p:sp>
              <p:nvSpPr>
                <p:cNvPr id="1049222" name="Google Shape;389;p25"/>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3" name="Google Shape;390;p25"/>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24" name="Google Shape;391;p25"/>
              <p:cNvSpPr/>
              <p:nvPr/>
            </p:nvSpPr>
            <p:spPr>
              <a:xfrm>
                <a:off x="6186206" y="15791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5" name="Google Shape;392;p25"/>
              <p:cNvSpPr/>
              <p:nvPr/>
            </p:nvSpPr>
            <p:spPr>
              <a:xfrm flipH="1">
                <a:off x="7133571" y="34520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6" name="Google Shape;393;p25"/>
              <p:cNvSpPr/>
              <p:nvPr/>
            </p:nvSpPr>
            <p:spPr>
              <a:xfrm flipH="1">
                <a:off x="2371802" y="1429006"/>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27" name="Google Shape;394;p25"/>
            <p:cNvSpPr/>
            <p:nvPr/>
          </p:nvSpPr>
          <p:spPr>
            <a:xfrm>
              <a:off x="8424001" y="198033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93" name="Shape 395"/>
        <p:cNvGrpSpPr/>
        <p:nvPr/>
      </p:nvGrpSpPr>
      <p:grpSpPr>
        <a:xfrm>
          <a:off x="0" y="0"/>
          <a:ext cx="0" cy="0"/>
          <a:chOff x="0" y="0"/>
          <a:chExt cx="0" cy="0"/>
        </a:xfrm>
      </p:grpSpPr>
      <p:sp>
        <p:nvSpPr>
          <p:cNvPr id="1049288" name="Google Shape;396;p26"/>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289" name="Google Shape;397;p26"/>
          <p:cNvSpPr/>
          <p:nvPr/>
        </p:nvSpPr>
        <p:spPr>
          <a:xfrm>
            <a:off x="25" y="4788450"/>
            <a:ext cx="9144000" cy="3552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194" name="Google Shape;398;p26"/>
          <p:cNvGrpSpPr/>
          <p:nvPr/>
        </p:nvGrpSpPr>
        <p:grpSpPr>
          <a:xfrm>
            <a:off x="550102" y="468222"/>
            <a:ext cx="8281024" cy="3927486"/>
            <a:chOff x="550102" y="468222"/>
            <a:chExt cx="8281024" cy="3927486"/>
          </a:xfrm>
        </p:grpSpPr>
        <p:grpSp>
          <p:nvGrpSpPr>
            <p:cNvPr id="195" name="Google Shape;399;p26"/>
            <p:cNvGrpSpPr/>
            <p:nvPr/>
          </p:nvGrpSpPr>
          <p:grpSpPr>
            <a:xfrm>
              <a:off x="550102" y="468222"/>
              <a:ext cx="8281024" cy="3927486"/>
              <a:chOff x="550102" y="468222"/>
              <a:chExt cx="8281024" cy="3927486"/>
            </a:xfrm>
          </p:grpSpPr>
          <p:sp>
            <p:nvSpPr>
              <p:cNvPr id="1049290" name="Google Shape;400;p26"/>
              <p:cNvSpPr/>
              <p:nvPr/>
            </p:nvSpPr>
            <p:spPr>
              <a:xfrm>
                <a:off x="8731321" y="2038067"/>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1" name="Google Shape;401;p26"/>
              <p:cNvSpPr/>
              <p:nvPr/>
            </p:nvSpPr>
            <p:spPr>
              <a:xfrm>
                <a:off x="3779406" y="4235975"/>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2" name="Google Shape;402;p26"/>
              <p:cNvSpPr/>
              <p:nvPr/>
            </p:nvSpPr>
            <p:spPr>
              <a:xfrm>
                <a:off x="1501271" y="944185"/>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3" name="Google Shape;403;p26"/>
              <p:cNvSpPr/>
              <p:nvPr/>
            </p:nvSpPr>
            <p:spPr>
              <a:xfrm>
                <a:off x="719992" y="172434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4" name="Google Shape;404;p26"/>
              <p:cNvSpPr/>
              <p:nvPr/>
            </p:nvSpPr>
            <p:spPr>
              <a:xfrm>
                <a:off x="8495856" y="361425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5" name="Google Shape;405;p26"/>
              <p:cNvSpPr/>
              <p:nvPr/>
            </p:nvSpPr>
            <p:spPr>
              <a:xfrm flipH="1">
                <a:off x="6560596" y="41361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6" name="Google Shape;406;p26"/>
              <p:cNvSpPr/>
              <p:nvPr/>
            </p:nvSpPr>
            <p:spPr>
              <a:xfrm flipH="1">
                <a:off x="550102" y="388118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7" name="Google Shape;407;p26"/>
              <p:cNvSpPr/>
              <p:nvPr/>
            </p:nvSpPr>
            <p:spPr>
              <a:xfrm>
                <a:off x="648751" y="46822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6" name="Google Shape;408;p26"/>
              <p:cNvGrpSpPr/>
              <p:nvPr/>
            </p:nvGrpSpPr>
            <p:grpSpPr>
              <a:xfrm>
                <a:off x="7759546" y="867730"/>
                <a:ext cx="99806" cy="99809"/>
                <a:chOff x="3688596" y="3879680"/>
                <a:chExt cx="99806" cy="99809"/>
              </a:xfrm>
            </p:grpSpPr>
            <p:sp>
              <p:nvSpPr>
                <p:cNvPr id="1049298" name="Google Shape;409;p26"/>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9" name="Google Shape;410;p26"/>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9300" name="Google Shape;411;p26"/>
            <p:cNvSpPr/>
            <p:nvPr/>
          </p:nvSpPr>
          <p:spPr>
            <a:xfrm>
              <a:off x="2079076" y="4144568"/>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TITLE_ONLY_1_1_1_1_1_1_1_1_1">
    <p:spTree>
      <p:nvGrpSpPr>
        <p:cNvPr id="247" name="Shape 412"/>
        <p:cNvGrpSpPr/>
        <p:nvPr/>
      </p:nvGrpSpPr>
      <p:grpSpPr>
        <a:xfrm>
          <a:off x="0" y="0"/>
          <a:ext cx="0" cy="0"/>
          <a:chOff x="0" y="0"/>
          <a:chExt cx="0" cy="0"/>
        </a:xfrm>
      </p:grpSpPr>
      <p:sp>
        <p:nvSpPr>
          <p:cNvPr id="1049494" name="Google Shape;413;p27"/>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495" name="Google Shape;414;p27"/>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248" name="Google Shape;415;p27"/>
          <p:cNvGrpSpPr/>
          <p:nvPr/>
        </p:nvGrpSpPr>
        <p:grpSpPr>
          <a:xfrm>
            <a:off x="383746" y="460132"/>
            <a:ext cx="8436034" cy="3881906"/>
            <a:chOff x="383746" y="460132"/>
            <a:chExt cx="8436034" cy="3881906"/>
          </a:xfrm>
        </p:grpSpPr>
        <p:grpSp>
          <p:nvGrpSpPr>
            <p:cNvPr id="249" name="Google Shape;416;p27"/>
            <p:cNvGrpSpPr/>
            <p:nvPr/>
          </p:nvGrpSpPr>
          <p:grpSpPr>
            <a:xfrm>
              <a:off x="383746" y="460132"/>
              <a:ext cx="8436034" cy="3881906"/>
              <a:chOff x="383746" y="460132"/>
              <a:chExt cx="8436034" cy="3881906"/>
            </a:xfrm>
          </p:grpSpPr>
          <p:sp>
            <p:nvSpPr>
              <p:cNvPr id="1049496" name="Google Shape;417;p27"/>
              <p:cNvSpPr/>
              <p:nvPr/>
            </p:nvSpPr>
            <p:spPr>
              <a:xfrm>
                <a:off x="1908599" y="460132"/>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7" name="Google Shape;418;p27"/>
              <p:cNvSpPr/>
              <p:nvPr/>
            </p:nvSpPr>
            <p:spPr>
              <a:xfrm>
                <a:off x="8147373" y="41837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8" name="Google Shape;419;p27"/>
              <p:cNvSpPr/>
              <p:nvPr/>
            </p:nvSpPr>
            <p:spPr>
              <a:xfrm>
                <a:off x="383746" y="1059847"/>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0" name="Google Shape;420;p27"/>
              <p:cNvGrpSpPr/>
              <p:nvPr/>
            </p:nvGrpSpPr>
            <p:grpSpPr>
              <a:xfrm>
                <a:off x="814571" y="4242230"/>
                <a:ext cx="99806" cy="99809"/>
                <a:chOff x="3688596" y="3879680"/>
                <a:chExt cx="99806" cy="99809"/>
              </a:xfrm>
            </p:grpSpPr>
            <p:sp>
              <p:nvSpPr>
                <p:cNvPr id="1049499" name="Google Shape;421;p2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0" name="Google Shape;422;p2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01" name="Google Shape;423;p27"/>
              <p:cNvSpPr/>
              <p:nvPr/>
            </p:nvSpPr>
            <p:spPr>
              <a:xfrm>
                <a:off x="466951" y="28990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1" name="Google Shape;424;p27"/>
              <p:cNvGrpSpPr/>
              <p:nvPr/>
            </p:nvGrpSpPr>
            <p:grpSpPr>
              <a:xfrm>
                <a:off x="7445496" y="917905"/>
                <a:ext cx="99806" cy="99809"/>
                <a:chOff x="3688596" y="3879680"/>
                <a:chExt cx="99806" cy="99809"/>
              </a:xfrm>
            </p:grpSpPr>
            <p:sp>
              <p:nvSpPr>
                <p:cNvPr id="1049502" name="Google Shape;425;p2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3" name="Google Shape;426;p2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9504" name="Google Shape;427;p27"/>
            <p:cNvSpPr/>
            <p:nvPr/>
          </p:nvSpPr>
          <p:spPr>
            <a:xfrm>
              <a:off x="8475067" y="3152668"/>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TITLE_ONLY_1_1_1_1_1_1_1_1_1_1">
    <p:spTree>
      <p:nvGrpSpPr>
        <p:cNvPr id="271" name="Shape 428"/>
        <p:cNvGrpSpPr/>
        <p:nvPr/>
      </p:nvGrpSpPr>
      <p:grpSpPr>
        <a:xfrm>
          <a:off x="0" y="0"/>
          <a:ext cx="0" cy="0"/>
          <a:chOff x="0" y="0"/>
          <a:chExt cx="0" cy="0"/>
        </a:xfrm>
      </p:grpSpPr>
      <p:sp>
        <p:nvSpPr>
          <p:cNvPr id="1049570" name="Google Shape;429;p28"/>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571" name="Google Shape;430;p28"/>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272" name="Google Shape;431;p28"/>
          <p:cNvGrpSpPr/>
          <p:nvPr/>
        </p:nvGrpSpPr>
        <p:grpSpPr>
          <a:xfrm>
            <a:off x="648996" y="264980"/>
            <a:ext cx="7685206" cy="4121659"/>
            <a:chOff x="648996" y="264980"/>
            <a:chExt cx="7685206" cy="4121659"/>
          </a:xfrm>
        </p:grpSpPr>
        <p:grpSp>
          <p:nvGrpSpPr>
            <p:cNvPr id="273" name="Google Shape;432;p28"/>
            <p:cNvGrpSpPr/>
            <p:nvPr/>
          </p:nvGrpSpPr>
          <p:grpSpPr>
            <a:xfrm>
              <a:off x="648996" y="264980"/>
              <a:ext cx="7685206" cy="4121659"/>
              <a:chOff x="648996" y="264980"/>
              <a:chExt cx="7685206" cy="4121659"/>
            </a:xfrm>
          </p:grpSpPr>
          <p:sp>
            <p:nvSpPr>
              <p:cNvPr id="1049572" name="Google Shape;433;p28"/>
              <p:cNvSpPr/>
              <p:nvPr/>
            </p:nvSpPr>
            <p:spPr>
              <a:xfrm>
                <a:off x="648996" y="22510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3" name="Google Shape;434;p28"/>
              <p:cNvSpPr/>
              <p:nvPr/>
            </p:nvSpPr>
            <p:spPr>
              <a:xfrm>
                <a:off x="748806" y="65150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4" name="Google Shape;435;p28"/>
              <p:cNvSpPr/>
              <p:nvPr/>
            </p:nvSpPr>
            <p:spPr>
              <a:xfrm>
                <a:off x="7561998" y="10477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5" name="Google Shape;436;p28"/>
              <p:cNvSpPr/>
              <p:nvPr/>
            </p:nvSpPr>
            <p:spPr>
              <a:xfrm>
                <a:off x="762014" y="31782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4" name="Google Shape;437;p28"/>
              <p:cNvGrpSpPr/>
              <p:nvPr/>
            </p:nvGrpSpPr>
            <p:grpSpPr>
              <a:xfrm>
                <a:off x="8234396" y="4286830"/>
                <a:ext cx="99806" cy="99809"/>
                <a:chOff x="3688596" y="3879680"/>
                <a:chExt cx="99806" cy="99809"/>
              </a:xfrm>
            </p:grpSpPr>
            <p:sp>
              <p:nvSpPr>
                <p:cNvPr id="1049576" name="Google Shape;438;p28"/>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7" name="Google Shape;439;p28"/>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78" name="Google Shape;440;p28"/>
              <p:cNvSpPr/>
              <p:nvPr/>
            </p:nvSpPr>
            <p:spPr>
              <a:xfrm>
                <a:off x="3614456" y="122758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9" name="Google Shape;441;p28"/>
              <p:cNvSpPr/>
              <p:nvPr/>
            </p:nvSpPr>
            <p:spPr>
              <a:xfrm flipH="1">
                <a:off x="1635021" y="2649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0" name="Google Shape;442;p28"/>
              <p:cNvSpPr/>
              <p:nvPr/>
            </p:nvSpPr>
            <p:spPr>
              <a:xfrm flipH="1">
                <a:off x="1763627" y="4187106"/>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81" name="Google Shape;443;p28"/>
            <p:cNvSpPr/>
            <p:nvPr/>
          </p:nvSpPr>
          <p:spPr>
            <a:xfrm>
              <a:off x="6913842" y="13001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TITLE_ONLY_1_1_1_1_1_1_1_1_1_1_1">
    <p:spTree>
      <p:nvGrpSpPr>
        <p:cNvPr id="189" name="Shape 444"/>
        <p:cNvGrpSpPr/>
        <p:nvPr/>
      </p:nvGrpSpPr>
      <p:grpSpPr>
        <a:xfrm>
          <a:off x="0" y="0"/>
          <a:ext cx="0" cy="0"/>
          <a:chOff x="0" y="0"/>
          <a:chExt cx="0" cy="0"/>
        </a:xfrm>
      </p:grpSpPr>
      <p:sp>
        <p:nvSpPr>
          <p:cNvPr id="1049276" name="Google Shape;445;p29"/>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277" name="Google Shape;446;p29"/>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0" name="Google Shape;447;p29"/>
          <p:cNvGrpSpPr/>
          <p:nvPr/>
        </p:nvGrpSpPr>
        <p:grpSpPr>
          <a:xfrm>
            <a:off x="343701" y="381231"/>
            <a:ext cx="8436297" cy="4127591"/>
            <a:chOff x="343701" y="381231"/>
            <a:chExt cx="8436297" cy="4127591"/>
          </a:xfrm>
        </p:grpSpPr>
        <p:grpSp>
          <p:nvGrpSpPr>
            <p:cNvPr id="191" name="Google Shape;448;p29"/>
            <p:cNvGrpSpPr/>
            <p:nvPr/>
          </p:nvGrpSpPr>
          <p:grpSpPr>
            <a:xfrm>
              <a:off x="1286006" y="381231"/>
              <a:ext cx="7300421" cy="3976937"/>
              <a:chOff x="1286006" y="381231"/>
              <a:chExt cx="7300421" cy="3976937"/>
            </a:xfrm>
          </p:grpSpPr>
          <p:sp>
            <p:nvSpPr>
              <p:cNvPr id="1049278" name="Google Shape;449;p29"/>
              <p:cNvSpPr/>
              <p:nvPr/>
            </p:nvSpPr>
            <p:spPr>
              <a:xfrm>
                <a:off x="6774201" y="88558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9" name="Google Shape;450;p29"/>
              <p:cNvSpPr/>
              <p:nvPr/>
            </p:nvSpPr>
            <p:spPr>
              <a:xfrm>
                <a:off x="7882631" y="38123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0" name="Google Shape;451;p29"/>
              <p:cNvSpPr/>
              <p:nvPr/>
            </p:nvSpPr>
            <p:spPr>
              <a:xfrm>
                <a:off x="4013898" y="43164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2" name="Google Shape;452;p29"/>
              <p:cNvGrpSpPr/>
              <p:nvPr/>
            </p:nvGrpSpPr>
            <p:grpSpPr>
              <a:xfrm>
                <a:off x="5343921" y="4141030"/>
                <a:ext cx="99806" cy="99809"/>
                <a:chOff x="3688596" y="3879680"/>
                <a:chExt cx="99806" cy="99809"/>
              </a:xfrm>
            </p:grpSpPr>
            <p:sp>
              <p:nvSpPr>
                <p:cNvPr id="1049281" name="Google Shape;453;p29"/>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2" name="Google Shape;454;p29"/>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83" name="Google Shape;455;p29"/>
              <p:cNvSpPr/>
              <p:nvPr/>
            </p:nvSpPr>
            <p:spPr>
              <a:xfrm>
                <a:off x="1286006" y="8255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4" name="Google Shape;456;p29"/>
              <p:cNvSpPr/>
              <p:nvPr/>
            </p:nvSpPr>
            <p:spPr>
              <a:xfrm flipH="1">
                <a:off x="8486621" y="110630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5" name="Google Shape;457;p29"/>
              <p:cNvSpPr/>
              <p:nvPr/>
            </p:nvSpPr>
            <p:spPr>
              <a:xfrm flipH="1">
                <a:off x="2489652" y="490143"/>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86" name="Google Shape;458;p29"/>
            <p:cNvSpPr/>
            <p:nvPr/>
          </p:nvSpPr>
          <p:spPr>
            <a:xfrm>
              <a:off x="343701" y="13821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7" name="Google Shape;459;p29"/>
            <p:cNvSpPr/>
            <p:nvPr/>
          </p:nvSpPr>
          <p:spPr>
            <a:xfrm>
              <a:off x="8602942" y="43622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207" name="Shape 460"/>
        <p:cNvGrpSpPr/>
        <p:nvPr/>
      </p:nvGrpSpPr>
      <p:grpSpPr>
        <a:xfrm>
          <a:off x="0" y="0"/>
          <a:ext cx="0" cy="0"/>
          <a:chOff x="0" y="0"/>
          <a:chExt cx="0" cy="0"/>
        </a:xfrm>
      </p:grpSpPr>
      <p:sp>
        <p:nvSpPr>
          <p:cNvPr id="1049335" name="Google Shape;461;p30"/>
          <p:cNvSpPr txBox="1"/>
          <p:nvPr>
            <p:ph type="subTitle" idx="1"/>
          </p:nvPr>
        </p:nvSpPr>
        <p:spPr>
          <a:xfrm>
            <a:off x="720000" y="2957313"/>
            <a:ext cx="2705700" cy="1354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36" name="Google Shape;462;p30"/>
          <p:cNvSpPr txBox="1"/>
          <p:nvPr>
            <p:ph type="title"/>
          </p:nvPr>
        </p:nvSpPr>
        <p:spPr>
          <a:xfrm>
            <a:off x="720000" y="831988"/>
            <a:ext cx="3061200" cy="1997100"/>
          </a:xfrm>
          <a:prstGeom prst="rect"/>
          <a:noFill/>
        </p:spPr>
        <p:txBody>
          <a:bodyPr anchor="t" anchorCtr="0" bIns="91425" lIns="91425" rIns="91425" spcFirstLastPara="1" tIns="91425" wrap="square">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337" name="Google Shape;463;p30"/>
          <p:cNvSpPr/>
          <p:nvPr/>
        </p:nvSpPr>
        <p:spPr>
          <a:xfrm>
            <a:off x="25" y="4788450"/>
            <a:ext cx="9144000" cy="3552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8" name="Google Shape;464;p30"/>
          <p:cNvGrpSpPr/>
          <p:nvPr/>
        </p:nvGrpSpPr>
        <p:grpSpPr>
          <a:xfrm>
            <a:off x="159373" y="460618"/>
            <a:ext cx="8753804" cy="3481827"/>
            <a:chOff x="159373" y="460618"/>
            <a:chExt cx="8753804" cy="3481827"/>
          </a:xfrm>
        </p:grpSpPr>
        <p:sp>
          <p:nvSpPr>
            <p:cNvPr id="1049338" name="Google Shape;465;p30"/>
            <p:cNvSpPr/>
            <p:nvPr/>
          </p:nvSpPr>
          <p:spPr>
            <a:xfrm>
              <a:off x="8813371" y="27292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9" name="Google Shape;466;p30"/>
            <p:cNvGrpSpPr/>
            <p:nvPr/>
          </p:nvGrpSpPr>
          <p:grpSpPr>
            <a:xfrm>
              <a:off x="159373" y="460618"/>
              <a:ext cx="8545645" cy="3481827"/>
              <a:chOff x="159373" y="460618"/>
              <a:chExt cx="8545645" cy="3481827"/>
            </a:xfrm>
          </p:grpSpPr>
          <p:sp>
            <p:nvSpPr>
              <p:cNvPr id="1049339" name="Google Shape;467;p30"/>
              <p:cNvSpPr/>
              <p:nvPr/>
            </p:nvSpPr>
            <p:spPr>
              <a:xfrm>
                <a:off x="3282301" y="323345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0" name="Google Shape;468;p30"/>
              <p:cNvSpPr/>
              <p:nvPr/>
            </p:nvSpPr>
            <p:spPr>
              <a:xfrm>
                <a:off x="3134718" y="460618"/>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1" name="Google Shape;469;p30"/>
              <p:cNvSpPr/>
              <p:nvPr/>
            </p:nvSpPr>
            <p:spPr>
              <a:xfrm>
                <a:off x="159373" y="28723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2" name="Google Shape;470;p30"/>
              <p:cNvSpPr/>
              <p:nvPr/>
            </p:nvSpPr>
            <p:spPr>
              <a:xfrm>
                <a:off x="631467" y="6421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0" name="Google Shape;471;p30"/>
              <p:cNvGrpSpPr/>
              <p:nvPr/>
            </p:nvGrpSpPr>
            <p:grpSpPr>
              <a:xfrm>
                <a:off x="3303646" y="1505717"/>
                <a:ext cx="99806" cy="99809"/>
                <a:chOff x="3688596" y="3879680"/>
                <a:chExt cx="99806" cy="99809"/>
              </a:xfrm>
            </p:grpSpPr>
            <p:sp>
              <p:nvSpPr>
                <p:cNvPr id="1049343" name="Google Shape;472;p30"/>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4" name="Google Shape;473;p30"/>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45" name="Google Shape;474;p30"/>
              <p:cNvSpPr/>
              <p:nvPr/>
            </p:nvSpPr>
            <p:spPr>
              <a:xfrm>
                <a:off x="8536093" y="378271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81" name="Shape 33"/>
        <p:cNvGrpSpPr/>
        <p:nvPr/>
      </p:nvGrpSpPr>
      <p:grpSpPr>
        <a:xfrm>
          <a:off x="0" y="0"/>
          <a:ext cx="0" cy="0"/>
          <a:chOff x="0" y="0"/>
          <a:chExt cx="0" cy="0"/>
        </a:xfrm>
      </p:grpSpPr>
      <p:sp>
        <p:nvSpPr>
          <p:cNvPr id="1048820" name="Google Shape;34;p4"/>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5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8821" name="Google Shape;35;p4"/>
          <p:cNvSpPr txBox="1"/>
          <p:nvPr>
            <p:ph type="body" idx="1"/>
          </p:nvPr>
        </p:nvSpPr>
        <p:spPr>
          <a:xfrm>
            <a:off x="720000" y="1187100"/>
            <a:ext cx="7704000" cy="3416400"/>
          </a:xfrm>
          <a:prstGeom prst="rect"/>
        </p:spPr>
        <p:txBody>
          <a:bodyPr anchor="t" anchorCtr="0" bIns="91425" lIns="91425" rIns="91425" spcFirstLastPara="1" tIns="91425" wrap="square">
            <a:noAutofit/>
          </a:bodyPr>
          <a:lstStyle>
            <a:lvl1pPr indent="-304800" lvl="0" marL="457200" rtl="0">
              <a:spcBef>
                <a:spcPts val="0"/>
              </a:spcBef>
              <a:spcAft>
                <a:spcPts val="0"/>
              </a:spcAft>
              <a:buClr>
                <a:srgbClr val="434343"/>
              </a:buClr>
              <a:buSzPts val="1200"/>
              <a:buAutoNum type="arabicPeriod"/>
              <a:defRPr sz="1200">
                <a:solidFill>
                  <a:srgbClr val="434343"/>
                </a:solidFill>
              </a:defRPr>
            </a:lvl1pPr>
            <a:lvl2pPr indent="-304800" lvl="1" marL="9144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2" name="Google Shape;36;p4"/>
          <p:cNvGrpSpPr/>
          <p:nvPr/>
        </p:nvGrpSpPr>
        <p:grpSpPr>
          <a:xfrm>
            <a:off x="47598" y="151506"/>
            <a:ext cx="9129315" cy="4417364"/>
            <a:chOff x="47598" y="151506"/>
            <a:chExt cx="9129315" cy="4417364"/>
          </a:xfrm>
        </p:grpSpPr>
        <p:sp>
          <p:nvSpPr>
            <p:cNvPr id="1048822" name="Google Shape;37;p4"/>
            <p:cNvSpPr/>
            <p:nvPr/>
          </p:nvSpPr>
          <p:spPr>
            <a:xfrm>
              <a:off x="8790746" y="37824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3" name="Google Shape;38;p4"/>
            <p:cNvSpPr/>
            <p:nvPr/>
          </p:nvSpPr>
          <p:spPr>
            <a:xfrm>
              <a:off x="8020376" y="90498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4" name="Google Shape;39;p4"/>
            <p:cNvSpPr/>
            <p:nvPr/>
          </p:nvSpPr>
          <p:spPr>
            <a:xfrm>
              <a:off x="312551" y="193747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5" name="Google Shape;40;p4"/>
            <p:cNvSpPr/>
            <p:nvPr/>
          </p:nvSpPr>
          <p:spPr>
            <a:xfrm>
              <a:off x="1470368" y="151506"/>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6" name="Google Shape;41;p4"/>
            <p:cNvSpPr/>
            <p:nvPr/>
          </p:nvSpPr>
          <p:spPr>
            <a:xfrm>
              <a:off x="8020381" y="44091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7" name="Google Shape;42;p4"/>
            <p:cNvSpPr/>
            <p:nvPr/>
          </p:nvSpPr>
          <p:spPr>
            <a:xfrm>
              <a:off x="47598" y="35007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8" name="Google Shape;43;p4"/>
            <p:cNvSpPr/>
            <p:nvPr/>
          </p:nvSpPr>
          <p:spPr>
            <a:xfrm>
              <a:off x="8504408" y="710460"/>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9" name="Google Shape;44;p4"/>
            <p:cNvSpPr/>
            <p:nvPr/>
          </p:nvSpPr>
          <p:spPr>
            <a:xfrm>
              <a:off x="7569767" y="2984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83" name="Google Shape;45;p4"/>
            <p:cNvGrpSpPr/>
            <p:nvPr/>
          </p:nvGrpSpPr>
          <p:grpSpPr>
            <a:xfrm>
              <a:off x="586321" y="805155"/>
              <a:ext cx="99806" cy="99809"/>
              <a:chOff x="3688596" y="3879680"/>
              <a:chExt cx="99806" cy="99809"/>
            </a:xfrm>
          </p:grpSpPr>
          <p:sp>
            <p:nvSpPr>
              <p:cNvPr id="1048830" name="Google Shape;46;p4"/>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1" name="Google Shape;47;p4"/>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84" name="Google Shape;48;p4"/>
            <p:cNvGrpSpPr/>
            <p:nvPr/>
          </p:nvGrpSpPr>
          <p:grpSpPr>
            <a:xfrm>
              <a:off x="1019921" y="3882255"/>
              <a:ext cx="99806" cy="99809"/>
              <a:chOff x="3688596" y="3879680"/>
              <a:chExt cx="99806" cy="99809"/>
            </a:xfrm>
          </p:grpSpPr>
          <p:sp>
            <p:nvSpPr>
              <p:cNvPr id="1048832" name="Google Shape;49;p4"/>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3" name="Google Shape;50;p4"/>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34" name="Google Shape;51;p4"/>
            <p:cNvSpPr/>
            <p:nvPr/>
          </p:nvSpPr>
          <p:spPr>
            <a:xfrm>
              <a:off x="8756193" y="14553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BLANK_1_1_1_2">
    <p:spTree>
      <p:nvGrpSpPr>
        <p:cNvPr id="256" name="Shape 475"/>
        <p:cNvGrpSpPr/>
        <p:nvPr/>
      </p:nvGrpSpPr>
      <p:grpSpPr>
        <a:xfrm>
          <a:off x="0" y="0"/>
          <a:ext cx="0" cy="0"/>
          <a:chOff x="0" y="0"/>
          <a:chExt cx="0" cy="0"/>
        </a:xfrm>
      </p:grpSpPr>
      <p:sp>
        <p:nvSpPr>
          <p:cNvPr id="1049515" name="Google Shape;476;p31"/>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6" name="Google Shape;477;p31"/>
          <p:cNvSpPr txBox="1"/>
          <p:nvPr>
            <p:ph type="subTitle" idx="1"/>
          </p:nvPr>
        </p:nvSpPr>
        <p:spPr>
          <a:xfrm>
            <a:off x="720000" y="1095650"/>
            <a:ext cx="4279500" cy="6891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17" name="Google Shape;478;p31"/>
          <p:cNvSpPr txBox="1"/>
          <p:nvPr>
            <p:ph type="title"/>
          </p:nvPr>
        </p:nvSpPr>
        <p:spPr>
          <a:xfrm>
            <a:off x="720000" y="445025"/>
            <a:ext cx="4279500" cy="572700"/>
          </a:xfrm>
          <a:prstGeom prst="rect"/>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518" name="Google Shape;479;p31"/>
          <p:cNvSpPr txBox="1"/>
          <p:nvPr>
            <p:ph type="subTitle" idx="2"/>
          </p:nvPr>
        </p:nvSpPr>
        <p:spPr>
          <a:xfrm>
            <a:off x="719988" y="1757439"/>
            <a:ext cx="2907600" cy="5727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519" name="Google Shape;480;p31"/>
          <p:cNvSpPr txBox="1"/>
          <p:nvPr>
            <p:ph type="subTitle" idx="3"/>
          </p:nvPr>
        </p:nvSpPr>
        <p:spPr>
          <a:xfrm>
            <a:off x="787000" y="2234000"/>
            <a:ext cx="3126600" cy="23694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Char char="●"/>
            </a:lvl1pPr>
            <a:lvl2pPr algn="ctr" lvl="1" rtl="0">
              <a:lnSpc>
                <a:spcPct val="100000"/>
              </a:lnSpc>
              <a:spcBef>
                <a:spcPts val="0"/>
              </a:spcBef>
              <a:spcAft>
                <a:spcPts val="0"/>
              </a:spcAft>
              <a:buSzPts val="1400"/>
              <a:buChar char="○"/>
            </a:lvl2pPr>
            <a:lvl3pPr algn="ctr" lvl="2" rtl="0">
              <a:lnSpc>
                <a:spcPct val="100000"/>
              </a:lnSpc>
              <a:spcBef>
                <a:spcPts val="0"/>
              </a:spcBef>
              <a:spcAft>
                <a:spcPts val="0"/>
              </a:spcAft>
              <a:buSzPts val="1400"/>
              <a:buChar char="■"/>
            </a:lvl3pPr>
            <a:lvl4pPr algn="ctr" lvl="3" rtl="0">
              <a:lnSpc>
                <a:spcPct val="100000"/>
              </a:lnSpc>
              <a:spcBef>
                <a:spcPts val="0"/>
              </a:spcBef>
              <a:spcAft>
                <a:spcPts val="0"/>
              </a:spcAft>
              <a:buSzPts val="1400"/>
              <a:buChar char="●"/>
            </a:lvl4pPr>
            <a:lvl5pPr algn="ctr" lvl="4" rtl="0">
              <a:lnSpc>
                <a:spcPct val="100000"/>
              </a:lnSpc>
              <a:spcBef>
                <a:spcPts val="0"/>
              </a:spcBef>
              <a:spcAft>
                <a:spcPts val="0"/>
              </a:spcAft>
              <a:buSzPts val="1400"/>
              <a:buChar char="○"/>
            </a:lvl5pPr>
            <a:lvl6pPr algn="ctr" lvl="5" rtl="0">
              <a:lnSpc>
                <a:spcPct val="100000"/>
              </a:lnSpc>
              <a:spcBef>
                <a:spcPts val="0"/>
              </a:spcBef>
              <a:spcAft>
                <a:spcPts val="0"/>
              </a:spcAft>
              <a:buSzPts val="1400"/>
              <a:buChar char="■"/>
            </a:lvl6pPr>
            <a:lvl7pPr algn="ctr" lvl="6" rtl="0">
              <a:lnSpc>
                <a:spcPct val="100000"/>
              </a:lnSpc>
              <a:spcBef>
                <a:spcPts val="0"/>
              </a:spcBef>
              <a:spcAft>
                <a:spcPts val="0"/>
              </a:spcAft>
              <a:buSzPts val="1400"/>
              <a:buChar char="●"/>
            </a:lvl7pPr>
            <a:lvl8pPr algn="ctr" lvl="7" rtl="0">
              <a:lnSpc>
                <a:spcPct val="100000"/>
              </a:lnSpc>
              <a:spcBef>
                <a:spcPts val="0"/>
              </a:spcBef>
              <a:spcAft>
                <a:spcPts val="0"/>
              </a:spcAft>
              <a:buSzPts val="1400"/>
              <a:buChar char="○"/>
            </a:lvl8pPr>
            <a:lvl9pPr algn="ctr" lvl="8" rtl="0">
              <a:lnSpc>
                <a:spcPct val="100000"/>
              </a:lnSpc>
              <a:spcBef>
                <a:spcPts val="0"/>
              </a:spcBef>
              <a:spcAft>
                <a:spcPts val="0"/>
              </a:spcAft>
              <a:buSzPts val="1400"/>
              <a:buChar char="■"/>
            </a:lvl9pPr>
          </a:lstStyle>
          <a:p/>
        </p:txBody>
      </p:sp>
      <p:sp>
        <p:nvSpPr>
          <p:cNvPr id="1049520" name="Google Shape;481;p31"/>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257" name="Google Shape;482;p31"/>
          <p:cNvGrpSpPr/>
          <p:nvPr/>
        </p:nvGrpSpPr>
        <p:grpSpPr>
          <a:xfrm>
            <a:off x="3555992" y="327317"/>
            <a:ext cx="5644165" cy="4083296"/>
            <a:chOff x="3555992" y="327317"/>
            <a:chExt cx="5644165" cy="4083296"/>
          </a:xfrm>
        </p:grpSpPr>
        <p:grpSp>
          <p:nvGrpSpPr>
            <p:cNvPr id="258" name="Google Shape;483;p31"/>
            <p:cNvGrpSpPr/>
            <p:nvPr/>
          </p:nvGrpSpPr>
          <p:grpSpPr>
            <a:xfrm>
              <a:off x="3555992" y="327317"/>
              <a:ext cx="5644165" cy="3872795"/>
              <a:chOff x="3555992" y="327317"/>
              <a:chExt cx="5644165" cy="3872795"/>
            </a:xfrm>
          </p:grpSpPr>
          <p:sp>
            <p:nvSpPr>
              <p:cNvPr id="1049521" name="Google Shape;484;p31"/>
              <p:cNvSpPr/>
              <p:nvPr/>
            </p:nvSpPr>
            <p:spPr>
              <a:xfrm>
                <a:off x="7821914" y="405654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2" name="Google Shape;485;p31"/>
              <p:cNvSpPr/>
              <p:nvPr/>
            </p:nvSpPr>
            <p:spPr>
              <a:xfrm>
                <a:off x="6471071" y="427135"/>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3" name="Google Shape;486;p31"/>
              <p:cNvSpPr/>
              <p:nvPr/>
            </p:nvSpPr>
            <p:spPr>
              <a:xfrm>
                <a:off x="8527750" y="3693073"/>
                <a:ext cx="672408" cy="41821"/>
              </a:xfrm>
              <a:custGeom>
                <a:avLst/>
                <a:ah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4" name="Google Shape;487;p31"/>
              <p:cNvSpPr/>
              <p:nvPr/>
            </p:nvSpPr>
            <p:spPr>
              <a:xfrm>
                <a:off x="8882996" y="327317"/>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5" name="Google Shape;488;p31"/>
              <p:cNvSpPr/>
              <p:nvPr/>
            </p:nvSpPr>
            <p:spPr>
              <a:xfrm>
                <a:off x="5372481" y="773493"/>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6" name="Google Shape;489;p31"/>
              <p:cNvSpPr/>
              <p:nvPr/>
            </p:nvSpPr>
            <p:spPr>
              <a:xfrm>
                <a:off x="3555992" y="193609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59" name="Google Shape;490;p31"/>
            <p:cNvGrpSpPr/>
            <p:nvPr/>
          </p:nvGrpSpPr>
          <p:grpSpPr>
            <a:xfrm>
              <a:off x="3813796" y="4310805"/>
              <a:ext cx="99806" cy="99809"/>
              <a:chOff x="3688596" y="3879680"/>
              <a:chExt cx="99806" cy="99809"/>
            </a:xfrm>
          </p:grpSpPr>
          <p:sp>
            <p:nvSpPr>
              <p:cNvPr id="1049527" name="Google Shape;491;p31"/>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8" name="Google Shape;492;p31"/>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06" name="Shape 493"/>
        <p:cNvGrpSpPr/>
        <p:nvPr/>
      </p:nvGrpSpPr>
      <p:grpSpPr>
        <a:xfrm>
          <a:off x="0" y="0"/>
          <a:ext cx="0" cy="0"/>
          <a:chOff x="0" y="0"/>
          <a:chExt cx="0" cy="0"/>
        </a:xfrm>
      </p:grpSpPr>
      <p:sp>
        <p:nvSpPr>
          <p:cNvPr id="1049053" name="Google Shape;494;p32"/>
          <p:cNvSpPr/>
          <p:nvPr/>
        </p:nvSpPr>
        <p:spPr>
          <a:xfrm>
            <a:off x="-53050" y="-21900"/>
            <a:ext cx="9250200" cy="51873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4" name="Google Shape;495;p32"/>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5" name="Google Shape;496;p32"/>
          <p:cNvSpPr txBox="1"/>
          <p:nvPr>
            <p:ph type="title"/>
          </p:nvPr>
        </p:nvSpPr>
        <p:spPr>
          <a:xfrm>
            <a:off x="1908825" y="1389225"/>
            <a:ext cx="3082500" cy="1209000"/>
          </a:xfrm>
          <a:prstGeom prst="rect"/>
        </p:spPr>
        <p:txBody>
          <a:bodyPr anchor="ctr" anchorCtr="0" bIns="91425" lIns="91425" rIns="91425" spcFirstLastPara="1" tIns="91425" wrap="square">
            <a:noAutofit/>
          </a:bodyPr>
          <a:lstStyle>
            <a:lvl1pPr lvl="0" rtl="0">
              <a:spcBef>
                <a:spcPts val="0"/>
              </a:spcBef>
              <a:spcAft>
                <a:spcPts val="0"/>
              </a:spcAft>
              <a:buSzPts val="3600"/>
              <a:buNone/>
              <a:defRPr sz="36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056" name="Google Shape;497;p32"/>
          <p:cNvSpPr txBox="1"/>
          <p:nvPr>
            <p:ph type="subTitle" idx="1"/>
          </p:nvPr>
        </p:nvSpPr>
        <p:spPr>
          <a:xfrm>
            <a:off x="1908825" y="2684700"/>
            <a:ext cx="3082500" cy="12090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BLANK_1_1_1_2_1_1">
    <p:spTree>
      <p:nvGrpSpPr>
        <p:cNvPr id="174" name="Shape 498"/>
        <p:cNvGrpSpPr/>
        <p:nvPr/>
      </p:nvGrpSpPr>
      <p:grpSpPr>
        <a:xfrm>
          <a:off x="0" y="0"/>
          <a:ext cx="0" cy="0"/>
          <a:chOff x="0" y="0"/>
          <a:chExt cx="0" cy="0"/>
        </a:xfrm>
      </p:grpSpPr>
      <p:sp>
        <p:nvSpPr>
          <p:cNvPr id="1049228" name="Google Shape;499;p33"/>
          <p:cNvSpPr txBox="1"/>
          <p:nvPr>
            <p:ph type="title"/>
          </p:nvPr>
        </p:nvSpPr>
        <p:spPr>
          <a:xfrm>
            <a:off x="720000" y="943600"/>
            <a:ext cx="2351100" cy="1260000"/>
          </a:xfrm>
          <a:prstGeom prst="rect"/>
        </p:spPr>
        <p:txBody>
          <a:bodyPr anchor="ctr" anchorCtr="0" bIns="91425" lIns="91425" rIns="91425" spcFirstLastPara="1" tIns="91425" wrap="square">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229" name="Google Shape;500;p33"/>
          <p:cNvSpPr txBox="1"/>
          <p:nvPr>
            <p:ph type="body" idx="1"/>
          </p:nvPr>
        </p:nvSpPr>
        <p:spPr>
          <a:xfrm>
            <a:off x="720000" y="2203600"/>
            <a:ext cx="2804700" cy="1379400"/>
          </a:xfrm>
          <a:prstGeom prst="rect"/>
        </p:spPr>
        <p:txBody>
          <a:bodyPr anchor="t" anchorCtr="0" bIns="91425" lIns="91425" rIns="91425" spcFirstLastPara="1" tIns="91425" wrap="square">
            <a:noAutofit/>
          </a:bodyPr>
          <a:lstStyle>
            <a:lvl1pPr indent="-317500" lvl="0" marL="457200" rtl="0">
              <a:spcBef>
                <a:spcPts val="0"/>
              </a:spcBef>
              <a:spcAft>
                <a:spcPts val="0"/>
              </a:spcAft>
              <a:buClr>
                <a:schemeClr val="accent4"/>
              </a:buClr>
              <a:buSzPts val="1400"/>
              <a:buChar char="●"/>
              <a:defRPr sz="16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049230" name="Google Shape;501;p33"/>
          <p:cNvSpPr/>
          <p:nvPr/>
        </p:nvSpPr>
        <p:spPr>
          <a:xfrm>
            <a:off x="25" y="4788450"/>
            <a:ext cx="9144000" cy="3552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BLANK_1_1_1_1">
    <p:spTree>
      <p:nvGrpSpPr>
        <p:cNvPr id="148" name="Shape 502"/>
        <p:cNvGrpSpPr/>
        <p:nvPr/>
      </p:nvGrpSpPr>
      <p:grpSpPr>
        <a:xfrm>
          <a:off x="0" y="0"/>
          <a:ext cx="0" cy="0"/>
          <a:chOff x="0" y="0"/>
          <a:chExt cx="0" cy="0"/>
        </a:xfrm>
      </p:grpSpPr>
      <p:sp>
        <p:nvSpPr>
          <p:cNvPr id="1049165" name="Google Shape;503;p34"/>
          <p:cNvSpPr txBox="1"/>
          <p:nvPr>
            <p:ph type="subTitle" idx="1"/>
          </p:nvPr>
        </p:nvSpPr>
        <p:spPr>
          <a:xfrm>
            <a:off x="1712325" y="1885100"/>
            <a:ext cx="2446500" cy="5727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166" name="Google Shape;504;p34"/>
          <p:cNvSpPr txBox="1"/>
          <p:nvPr>
            <p:ph type="subTitle" idx="2"/>
          </p:nvPr>
        </p:nvSpPr>
        <p:spPr>
          <a:xfrm>
            <a:off x="4985225" y="1885100"/>
            <a:ext cx="2446500" cy="5727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167" name="Google Shape;505;p34"/>
          <p:cNvSpPr txBox="1"/>
          <p:nvPr>
            <p:ph type="subTitle" idx="3"/>
          </p:nvPr>
        </p:nvSpPr>
        <p:spPr>
          <a:xfrm>
            <a:off x="1712250" y="2361625"/>
            <a:ext cx="2446500" cy="8520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68" name="Google Shape;506;p34"/>
          <p:cNvSpPr txBox="1"/>
          <p:nvPr>
            <p:ph type="subTitle" idx="4"/>
          </p:nvPr>
        </p:nvSpPr>
        <p:spPr>
          <a:xfrm>
            <a:off x="4985275" y="2361625"/>
            <a:ext cx="2446500" cy="8520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69" name="Google Shape;507;p34"/>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170" name="Google Shape;508;p34"/>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9" name="Google Shape;509;p34"/>
          <p:cNvGrpSpPr/>
          <p:nvPr/>
        </p:nvGrpSpPr>
        <p:grpSpPr>
          <a:xfrm>
            <a:off x="388744" y="858000"/>
            <a:ext cx="8106504" cy="3712663"/>
            <a:chOff x="388744" y="858000"/>
            <a:chExt cx="8106504" cy="3712663"/>
          </a:xfrm>
        </p:grpSpPr>
        <p:sp>
          <p:nvSpPr>
            <p:cNvPr id="1049171" name="Google Shape;510;p34"/>
            <p:cNvSpPr/>
            <p:nvPr/>
          </p:nvSpPr>
          <p:spPr>
            <a:xfrm flipH="1">
              <a:off x="1085201" y="4333393"/>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2" name="Google Shape;511;p34"/>
            <p:cNvSpPr/>
            <p:nvPr/>
          </p:nvSpPr>
          <p:spPr>
            <a:xfrm>
              <a:off x="4911419" y="44708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0" name="Google Shape;512;p34"/>
            <p:cNvGrpSpPr/>
            <p:nvPr/>
          </p:nvGrpSpPr>
          <p:grpSpPr>
            <a:xfrm>
              <a:off x="388744" y="858000"/>
              <a:ext cx="8106504" cy="3303030"/>
              <a:chOff x="388744" y="858000"/>
              <a:chExt cx="8106504" cy="3303030"/>
            </a:xfrm>
          </p:grpSpPr>
          <p:grpSp>
            <p:nvGrpSpPr>
              <p:cNvPr id="151" name="Google Shape;513;p34"/>
              <p:cNvGrpSpPr/>
              <p:nvPr/>
            </p:nvGrpSpPr>
            <p:grpSpPr>
              <a:xfrm>
                <a:off x="422523" y="858000"/>
                <a:ext cx="8072726" cy="2914680"/>
                <a:chOff x="422523" y="858000"/>
                <a:chExt cx="8072726" cy="2914680"/>
              </a:xfrm>
            </p:grpSpPr>
            <p:grpSp>
              <p:nvGrpSpPr>
                <p:cNvPr id="152" name="Google Shape;514;p34"/>
                <p:cNvGrpSpPr/>
                <p:nvPr/>
              </p:nvGrpSpPr>
              <p:grpSpPr>
                <a:xfrm>
                  <a:off x="422523" y="858000"/>
                  <a:ext cx="8072726" cy="2914680"/>
                  <a:chOff x="422523" y="858000"/>
                  <a:chExt cx="8072726" cy="2914680"/>
                </a:xfrm>
              </p:grpSpPr>
              <p:sp>
                <p:nvSpPr>
                  <p:cNvPr id="1049173" name="Google Shape;515;p34"/>
                  <p:cNvSpPr/>
                  <p:nvPr/>
                </p:nvSpPr>
                <p:spPr>
                  <a:xfrm>
                    <a:off x="4878521" y="14116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4" name="Google Shape;516;p34"/>
                  <p:cNvSpPr/>
                  <p:nvPr/>
                </p:nvSpPr>
                <p:spPr>
                  <a:xfrm>
                    <a:off x="7733926" y="1887643"/>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5" name="Google Shape;517;p34"/>
                  <p:cNvSpPr/>
                  <p:nvPr/>
                </p:nvSpPr>
                <p:spPr>
                  <a:xfrm>
                    <a:off x="4709599" y="2616457"/>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6" name="Google Shape;518;p34"/>
                  <p:cNvSpPr/>
                  <p:nvPr/>
                </p:nvSpPr>
                <p:spPr>
                  <a:xfrm>
                    <a:off x="1724031" y="85800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7" name="Google Shape;519;p34"/>
                  <p:cNvSpPr/>
                  <p:nvPr/>
                </p:nvSpPr>
                <p:spPr>
                  <a:xfrm>
                    <a:off x="422523" y="2321806"/>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8" name="Google Shape;520;p34"/>
                  <p:cNvSpPr/>
                  <p:nvPr/>
                </p:nvSpPr>
                <p:spPr>
                  <a:xfrm>
                    <a:off x="8352751" y="22708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3" name="Google Shape;521;p34"/>
                  <p:cNvGrpSpPr/>
                  <p:nvPr/>
                </p:nvGrpSpPr>
                <p:grpSpPr>
                  <a:xfrm>
                    <a:off x="7221171" y="1017730"/>
                    <a:ext cx="99806" cy="99809"/>
                    <a:chOff x="3688596" y="3879680"/>
                    <a:chExt cx="99806" cy="99809"/>
                  </a:xfrm>
                </p:grpSpPr>
                <p:sp>
                  <p:nvSpPr>
                    <p:cNvPr id="1049179" name="Google Shape;522;p34"/>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0" name="Google Shape;523;p34"/>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81" name="Google Shape;524;p34"/>
                  <p:cNvSpPr/>
                  <p:nvPr/>
                </p:nvSpPr>
                <p:spPr>
                  <a:xfrm flipH="1">
                    <a:off x="3906546" y="202510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2" name="Google Shape;525;p34"/>
                  <p:cNvSpPr/>
                  <p:nvPr/>
                </p:nvSpPr>
                <p:spPr>
                  <a:xfrm flipH="1">
                    <a:off x="2398052" y="3672968"/>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83" name="Google Shape;526;p34"/>
                <p:cNvSpPr/>
                <p:nvPr/>
              </p:nvSpPr>
              <p:spPr>
                <a:xfrm>
                  <a:off x="542942" y="14031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84" name="Google Shape;527;p34"/>
              <p:cNvSpPr/>
              <p:nvPr/>
            </p:nvSpPr>
            <p:spPr>
              <a:xfrm flipH="1">
                <a:off x="3939444" y="385740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5" name="Google Shape;528;p34"/>
              <p:cNvSpPr/>
              <p:nvPr/>
            </p:nvSpPr>
            <p:spPr>
              <a:xfrm flipH="1">
                <a:off x="6034040" y="379750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4" name="Google Shape;529;p34"/>
              <p:cNvGrpSpPr/>
              <p:nvPr/>
            </p:nvGrpSpPr>
            <p:grpSpPr>
              <a:xfrm flipH="1">
                <a:off x="388744" y="3567255"/>
                <a:ext cx="99806" cy="99809"/>
                <a:chOff x="3688596" y="3879680"/>
                <a:chExt cx="99806" cy="99809"/>
              </a:xfrm>
            </p:grpSpPr>
            <p:sp>
              <p:nvSpPr>
                <p:cNvPr id="1049186" name="Google Shape;530;p34"/>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7" name="Google Shape;531;p34"/>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88" name="Google Shape;532;p34"/>
              <p:cNvSpPr/>
              <p:nvPr/>
            </p:nvSpPr>
            <p:spPr>
              <a:xfrm>
                <a:off x="7259274" y="4061318"/>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9" name="Google Shape;533;p34"/>
              <p:cNvSpPr/>
              <p:nvPr/>
            </p:nvSpPr>
            <p:spPr>
              <a:xfrm flipH="1">
                <a:off x="8197772" y="384890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2">
  <p:cSld name="BLANK_1_1_1_1_3">
    <p:spTree>
      <p:nvGrpSpPr>
        <p:cNvPr id="243" name="Shape 534"/>
        <p:cNvGrpSpPr/>
        <p:nvPr/>
      </p:nvGrpSpPr>
      <p:grpSpPr>
        <a:xfrm>
          <a:off x="0" y="0"/>
          <a:ext cx="0" cy="0"/>
          <a:chOff x="0" y="0"/>
          <a:chExt cx="0" cy="0"/>
        </a:xfrm>
      </p:grpSpPr>
      <p:sp>
        <p:nvSpPr>
          <p:cNvPr id="1049478" name="Google Shape;535;p35"/>
          <p:cNvSpPr txBox="1"/>
          <p:nvPr>
            <p:ph type="subTitle" idx="1"/>
          </p:nvPr>
        </p:nvSpPr>
        <p:spPr>
          <a:xfrm>
            <a:off x="719988" y="1999039"/>
            <a:ext cx="2907600" cy="5727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479" name="Google Shape;536;p35"/>
          <p:cNvSpPr txBox="1"/>
          <p:nvPr>
            <p:ph type="subTitle" idx="2"/>
          </p:nvPr>
        </p:nvSpPr>
        <p:spPr>
          <a:xfrm>
            <a:off x="5516388" y="1999039"/>
            <a:ext cx="2907600" cy="5727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480" name="Google Shape;537;p35"/>
          <p:cNvSpPr txBox="1"/>
          <p:nvPr>
            <p:ph type="subTitle" idx="3"/>
          </p:nvPr>
        </p:nvSpPr>
        <p:spPr>
          <a:xfrm>
            <a:off x="787000" y="2475575"/>
            <a:ext cx="4452600" cy="13011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Char char="●"/>
            </a:lvl1pPr>
            <a:lvl2pPr algn="ctr" lvl="1" rtl="0">
              <a:lnSpc>
                <a:spcPct val="100000"/>
              </a:lnSpc>
              <a:spcBef>
                <a:spcPts val="0"/>
              </a:spcBef>
              <a:spcAft>
                <a:spcPts val="0"/>
              </a:spcAft>
              <a:buSzPts val="1400"/>
              <a:buChar char="○"/>
            </a:lvl2pPr>
            <a:lvl3pPr algn="ctr" lvl="2" rtl="0">
              <a:lnSpc>
                <a:spcPct val="100000"/>
              </a:lnSpc>
              <a:spcBef>
                <a:spcPts val="0"/>
              </a:spcBef>
              <a:spcAft>
                <a:spcPts val="0"/>
              </a:spcAft>
              <a:buSzPts val="1400"/>
              <a:buChar char="■"/>
            </a:lvl3pPr>
            <a:lvl4pPr algn="ctr" lvl="3" rtl="0">
              <a:lnSpc>
                <a:spcPct val="100000"/>
              </a:lnSpc>
              <a:spcBef>
                <a:spcPts val="0"/>
              </a:spcBef>
              <a:spcAft>
                <a:spcPts val="0"/>
              </a:spcAft>
              <a:buSzPts val="1400"/>
              <a:buChar char="●"/>
            </a:lvl4pPr>
            <a:lvl5pPr algn="ctr" lvl="4" rtl="0">
              <a:lnSpc>
                <a:spcPct val="100000"/>
              </a:lnSpc>
              <a:spcBef>
                <a:spcPts val="0"/>
              </a:spcBef>
              <a:spcAft>
                <a:spcPts val="0"/>
              </a:spcAft>
              <a:buSzPts val="1400"/>
              <a:buChar char="○"/>
            </a:lvl5pPr>
            <a:lvl6pPr algn="ctr" lvl="5" rtl="0">
              <a:lnSpc>
                <a:spcPct val="100000"/>
              </a:lnSpc>
              <a:spcBef>
                <a:spcPts val="0"/>
              </a:spcBef>
              <a:spcAft>
                <a:spcPts val="0"/>
              </a:spcAft>
              <a:buSzPts val="1400"/>
              <a:buChar char="■"/>
            </a:lvl6pPr>
            <a:lvl7pPr algn="ctr" lvl="6" rtl="0">
              <a:lnSpc>
                <a:spcPct val="100000"/>
              </a:lnSpc>
              <a:spcBef>
                <a:spcPts val="0"/>
              </a:spcBef>
              <a:spcAft>
                <a:spcPts val="0"/>
              </a:spcAft>
              <a:buSzPts val="1400"/>
              <a:buChar char="●"/>
            </a:lvl7pPr>
            <a:lvl8pPr algn="ctr" lvl="7" rtl="0">
              <a:lnSpc>
                <a:spcPct val="100000"/>
              </a:lnSpc>
              <a:spcBef>
                <a:spcPts val="0"/>
              </a:spcBef>
              <a:spcAft>
                <a:spcPts val="0"/>
              </a:spcAft>
              <a:buSzPts val="1400"/>
              <a:buChar char="○"/>
            </a:lvl8pPr>
            <a:lvl9pPr algn="ctr" lvl="8" rtl="0">
              <a:lnSpc>
                <a:spcPct val="100000"/>
              </a:lnSpc>
              <a:spcBef>
                <a:spcPts val="0"/>
              </a:spcBef>
              <a:spcAft>
                <a:spcPts val="0"/>
              </a:spcAft>
              <a:buSzPts val="1400"/>
              <a:buChar char="■"/>
            </a:lvl9pPr>
          </a:lstStyle>
          <a:p/>
        </p:txBody>
      </p:sp>
      <p:sp>
        <p:nvSpPr>
          <p:cNvPr id="1049481" name="Google Shape;538;p35"/>
          <p:cNvSpPr txBox="1"/>
          <p:nvPr>
            <p:ph type="subTitle" idx="4"/>
          </p:nvPr>
        </p:nvSpPr>
        <p:spPr>
          <a:xfrm>
            <a:off x="5584925" y="2475576"/>
            <a:ext cx="2772000" cy="10959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Char char="●"/>
            </a:lvl1pPr>
            <a:lvl2pPr algn="ctr" lvl="1" rtl="0">
              <a:lnSpc>
                <a:spcPct val="100000"/>
              </a:lnSpc>
              <a:spcBef>
                <a:spcPts val="0"/>
              </a:spcBef>
              <a:spcAft>
                <a:spcPts val="0"/>
              </a:spcAft>
              <a:buSzPts val="1400"/>
              <a:buChar char="○"/>
            </a:lvl2pPr>
            <a:lvl3pPr algn="ctr" lvl="2" rtl="0">
              <a:lnSpc>
                <a:spcPct val="100000"/>
              </a:lnSpc>
              <a:spcBef>
                <a:spcPts val="0"/>
              </a:spcBef>
              <a:spcAft>
                <a:spcPts val="0"/>
              </a:spcAft>
              <a:buSzPts val="1400"/>
              <a:buChar char="■"/>
            </a:lvl3pPr>
            <a:lvl4pPr algn="ctr" lvl="3" rtl="0">
              <a:lnSpc>
                <a:spcPct val="100000"/>
              </a:lnSpc>
              <a:spcBef>
                <a:spcPts val="0"/>
              </a:spcBef>
              <a:spcAft>
                <a:spcPts val="0"/>
              </a:spcAft>
              <a:buSzPts val="1400"/>
              <a:buChar char="●"/>
            </a:lvl4pPr>
            <a:lvl5pPr algn="ctr" lvl="4" rtl="0">
              <a:lnSpc>
                <a:spcPct val="100000"/>
              </a:lnSpc>
              <a:spcBef>
                <a:spcPts val="0"/>
              </a:spcBef>
              <a:spcAft>
                <a:spcPts val="0"/>
              </a:spcAft>
              <a:buSzPts val="1400"/>
              <a:buChar char="○"/>
            </a:lvl5pPr>
            <a:lvl6pPr algn="ctr" lvl="5" rtl="0">
              <a:lnSpc>
                <a:spcPct val="100000"/>
              </a:lnSpc>
              <a:spcBef>
                <a:spcPts val="0"/>
              </a:spcBef>
              <a:spcAft>
                <a:spcPts val="0"/>
              </a:spcAft>
              <a:buSzPts val="1400"/>
              <a:buChar char="■"/>
            </a:lvl6pPr>
            <a:lvl7pPr algn="ctr" lvl="6" rtl="0">
              <a:lnSpc>
                <a:spcPct val="100000"/>
              </a:lnSpc>
              <a:spcBef>
                <a:spcPts val="0"/>
              </a:spcBef>
              <a:spcAft>
                <a:spcPts val="0"/>
              </a:spcAft>
              <a:buSzPts val="1400"/>
              <a:buChar char="●"/>
            </a:lvl7pPr>
            <a:lvl8pPr algn="ctr" lvl="7" rtl="0">
              <a:lnSpc>
                <a:spcPct val="100000"/>
              </a:lnSpc>
              <a:spcBef>
                <a:spcPts val="0"/>
              </a:spcBef>
              <a:spcAft>
                <a:spcPts val="0"/>
              </a:spcAft>
              <a:buSzPts val="1400"/>
              <a:buChar char="○"/>
            </a:lvl8pPr>
            <a:lvl9pPr algn="ctr" lvl="8" rtl="0">
              <a:lnSpc>
                <a:spcPct val="100000"/>
              </a:lnSpc>
              <a:spcBef>
                <a:spcPts val="0"/>
              </a:spcBef>
              <a:spcAft>
                <a:spcPts val="0"/>
              </a:spcAft>
              <a:buSzPts val="1400"/>
              <a:buChar char="■"/>
            </a:lvl9pPr>
          </a:lstStyle>
          <a:p/>
        </p:txBody>
      </p:sp>
      <p:sp>
        <p:nvSpPr>
          <p:cNvPr id="1049482" name="Google Shape;539;p35"/>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483" name="Google Shape;540;p35"/>
          <p:cNvSpPr txBox="1"/>
          <p:nvPr>
            <p:ph type="subTitle" idx="5"/>
          </p:nvPr>
        </p:nvSpPr>
        <p:spPr>
          <a:xfrm>
            <a:off x="720000" y="1095650"/>
            <a:ext cx="4279500" cy="6891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84" name="Google Shape;541;p35"/>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244" name="Google Shape;542;p35"/>
          <p:cNvGrpSpPr/>
          <p:nvPr/>
        </p:nvGrpSpPr>
        <p:grpSpPr>
          <a:xfrm>
            <a:off x="489698" y="918006"/>
            <a:ext cx="8159513" cy="3438803"/>
            <a:chOff x="489698" y="918006"/>
            <a:chExt cx="8159513" cy="3438803"/>
          </a:xfrm>
        </p:grpSpPr>
        <p:grpSp>
          <p:nvGrpSpPr>
            <p:cNvPr id="245" name="Google Shape;543;p35"/>
            <p:cNvGrpSpPr/>
            <p:nvPr/>
          </p:nvGrpSpPr>
          <p:grpSpPr>
            <a:xfrm>
              <a:off x="489698" y="918006"/>
              <a:ext cx="8159513" cy="3438803"/>
              <a:chOff x="489698" y="918006"/>
              <a:chExt cx="8159513" cy="3438803"/>
            </a:xfrm>
          </p:grpSpPr>
          <p:sp>
            <p:nvSpPr>
              <p:cNvPr id="1049485" name="Google Shape;544;p35"/>
              <p:cNvSpPr/>
              <p:nvPr/>
            </p:nvSpPr>
            <p:spPr>
              <a:xfrm>
                <a:off x="7945026" y="91800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6" name="Google Shape;545;p35"/>
              <p:cNvSpPr/>
              <p:nvPr/>
            </p:nvSpPr>
            <p:spPr>
              <a:xfrm>
                <a:off x="8506714" y="164119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7" name="Google Shape;546;p35"/>
              <p:cNvSpPr/>
              <p:nvPr/>
            </p:nvSpPr>
            <p:spPr>
              <a:xfrm>
                <a:off x="489706" y="3318243"/>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8" name="Google Shape;547;p35"/>
              <p:cNvSpPr/>
              <p:nvPr/>
            </p:nvSpPr>
            <p:spPr>
              <a:xfrm>
                <a:off x="489698" y="427339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9" name="Google Shape;548;p35"/>
              <p:cNvSpPr/>
              <p:nvPr/>
            </p:nvSpPr>
            <p:spPr>
              <a:xfrm>
                <a:off x="5919242" y="421024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0" name="Google Shape;549;p35"/>
              <p:cNvSpPr/>
              <p:nvPr/>
            </p:nvSpPr>
            <p:spPr>
              <a:xfrm>
                <a:off x="6522056" y="101771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1" name="Google Shape;550;p35"/>
              <p:cNvSpPr/>
              <p:nvPr/>
            </p:nvSpPr>
            <p:spPr>
              <a:xfrm flipH="1">
                <a:off x="3627602" y="212793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46" name="Google Shape;551;p35"/>
            <p:cNvGrpSpPr/>
            <p:nvPr/>
          </p:nvGrpSpPr>
          <p:grpSpPr>
            <a:xfrm>
              <a:off x="7460246" y="4069505"/>
              <a:ext cx="99806" cy="99809"/>
              <a:chOff x="3688596" y="3879680"/>
              <a:chExt cx="99806" cy="99809"/>
            </a:xfrm>
          </p:grpSpPr>
          <p:sp>
            <p:nvSpPr>
              <p:cNvPr id="1049492" name="Google Shape;552;p35"/>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3" name="Google Shape;553;p35"/>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BLANK_1_1_1_1_2">
    <p:spTree>
      <p:nvGrpSpPr>
        <p:cNvPr id="228" name="Shape 554"/>
        <p:cNvGrpSpPr/>
        <p:nvPr/>
      </p:nvGrpSpPr>
      <p:grpSpPr>
        <a:xfrm>
          <a:off x="0" y="0"/>
          <a:ext cx="0" cy="0"/>
          <a:chOff x="0" y="0"/>
          <a:chExt cx="0" cy="0"/>
        </a:xfrm>
      </p:grpSpPr>
      <p:sp>
        <p:nvSpPr>
          <p:cNvPr id="1049419" name="Google Shape;555;p36"/>
          <p:cNvSpPr txBox="1"/>
          <p:nvPr>
            <p:ph type="subTitle" idx="1"/>
          </p:nvPr>
        </p:nvSpPr>
        <p:spPr>
          <a:xfrm>
            <a:off x="4685688" y="981413"/>
            <a:ext cx="1947600" cy="572700"/>
          </a:xfrm>
          <a:prstGeom prst="rect"/>
        </p:spPr>
        <p:txBody>
          <a:bodyPr anchor="ctr" anchorCtr="0" bIns="91425" lIns="91425" rIns="91425" spcFirstLastPara="1" tIns="91425" wrap="square">
            <a:noAutofit/>
          </a:bodyPr>
          <a:lstStyle>
            <a:lvl1pPr algn="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420" name="Google Shape;556;p36"/>
          <p:cNvSpPr txBox="1"/>
          <p:nvPr>
            <p:ph type="subTitle" idx="2"/>
          </p:nvPr>
        </p:nvSpPr>
        <p:spPr>
          <a:xfrm>
            <a:off x="4685688" y="2977425"/>
            <a:ext cx="1947600" cy="572700"/>
          </a:xfrm>
          <a:prstGeom prst="rect"/>
        </p:spPr>
        <p:txBody>
          <a:bodyPr anchor="ctr" anchorCtr="0" bIns="91425" lIns="91425" rIns="91425" spcFirstLastPara="1" tIns="91425" wrap="square">
            <a:noAutofit/>
          </a:bodyPr>
          <a:lstStyle>
            <a:lvl1pPr algn="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421" name="Google Shape;557;p36"/>
          <p:cNvSpPr txBox="1"/>
          <p:nvPr>
            <p:ph type="subTitle" idx="3"/>
          </p:nvPr>
        </p:nvSpPr>
        <p:spPr>
          <a:xfrm>
            <a:off x="4273188" y="1457938"/>
            <a:ext cx="2360100" cy="644700"/>
          </a:xfrm>
          <a:prstGeom prst="rect"/>
        </p:spPr>
        <p:txBody>
          <a:bodyPr anchor="t" anchorCtr="0" bIns="91425" lIns="91425" rIns="91425" spcFirstLastPara="1" tIns="91425" wrap="square">
            <a:noAutofit/>
          </a:bodyPr>
          <a:lstStyle>
            <a:lvl1pPr algn="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22" name="Google Shape;558;p36"/>
          <p:cNvSpPr txBox="1"/>
          <p:nvPr>
            <p:ph type="subTitle" idx="4"/>
          </p:nvPr>
        </p:nvSpPr>
        <p:spPr>
          <a:xfrm>
            <a:off x="4273188" y="3453950"/>
            <a:ext cx="2360100" cy="644700"/>
          </a:xfrm>
          <a:prstGeom prst="rect"/>
        </p:spPr>
        <p:txBody>
          <a:bodyPr anchor="t" anchorCtr="0" bIns="91425" lIns="91425" rIns="91425" spcFirstLastPara="1" tIns="91425" wrap="square">
            <a:noAutofit/>
          </a:bodyPr>
          <a:lstStyle>
            <a:lvl1pPr algn="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23" name="Google Shape;559;p36"/>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424" name="Google Shape;560;p36"/>
          <p:cNvSpPr/>
          <p:nvPr/>
        </p:nvSpPr>
        <p:spPr>
          <a:xfrm>
            <a:off x="25" y="4788450"/>
            <a:ext cx="9144000" cy="3552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29" name="Google Shape;561;p36"/>
          <p:cNvGrpSpPr/>
          <p:nvPr/>
        </p:nvGrpSpPr>
        <p:grpSpPr>
          <a:xfrm>
            <a:off x="591751" y="389731"/>
            <a:ext cx="7691179" cy="3750637"/>
            <a:chOff x="591751" y="389731"/>
            <a:chExt cx="7691179" cy="3750637"/>
          </a:xfrm>
        </p:grpSpPr>
        <p:sp>
          <p:nvSpPr>
            <p:cNvPr id="1049425" name="Google Shape;562;p36"/>
            <p:cNvSpPr/>
            <p:nvPr/>
          </p:nvSpPr>
          <p:spPr>
            <a:xfrm>
              <a:off x="3365126" y="214425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6" name="Google Shape;563;p36"/>
            <p:cNvSpPr/>
            <p:nvPr/>
          </p:nvSpPr>
          <p:spPr>
            <a:xfrm>
              <a:off x="8114006" y="38973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7" name="Google Shape;564;p36"/>
            <p:cNvSpPr/>
            <p:nvPr/>
          </p:nvSpPr>
          <p:spPr>
            <a:xfrm>
              <a:off x="1992873" y="40986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8" name="Google Shape;565;p36"/>
            <p:cNvSpPr/>
            <p:nvPr/>
          </p:nvSpPr>
          <p:spPr>
            <a:xfrm>
              <a:off x="734242" y="182280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0" name="Google Shape;566;p36"/>
            <p:cNvGrpSpPr/>
            <p:nvPr/>
          </p:nvGrpSpPr>
          <p:grpSpPr>
            <a:xfrm>
              <a:off x="3521071" y="3639205"/>
              <a:ext cx="99806" cy="99809"/>
              <a:chOff x="3688596" y="3879680"/>
              <a:chExt cx="99806" cy="99809"/>
            </a:xfrm>
          </p:grpSpPr>
          <p:sp>
            <p:nvSpPr>
              <p:cNvPr id="1049429" name="Google Shape;567;p36"/>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0" name="Google Shape;568;p36"/>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31" name="Google Shape;569;p36"/>
            <p:cNvSpPr/>
            <p:nvPr/>
          </p:nvSpPr>
          <p:spPr>
            <a:xfrm>
              <a:off x="591751" y="39550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2" name="Google Shape;570;p36"/>
            <p:cNvSpPr/>
            <p:nvPr/>
          </p:nvSpPr>
          <p:spPr>
            <a:xfrm>
              <a:off x="3681256" y="82861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3" name="Google Shape;571;p36"/>
            <p:cNvSpPr/>
            <p:nvPr/>
          </p:nvSpPr>
          <p:spPr>
            <a:xfrm flipH="1">
              <a:off x="1643315" y="1685043"/>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42" name="Shape 572"/>
        <p:cNvGrpSpPr/>
        <p:nvPr/>
      </p:nvGrpSpPr>
      <p:grpSpPr>
        <a:xfrm>
          <a:off x="0" y="0"/>
          <a:ext cx="0" cy="0"/>
          <a:chOff x="0" y="0"/>
          <a:chExt cx="0" cy="0"/>
        </a:xfrm>
      </p:grpSpPr>
      <p:sp>
        <p:nvSpPr>
          <p:cNvPr id="1049144" name="Google Shape;573;p37"/>
          <p:cNvSpPr txBox="1"/>
          <p:nvPr>
            <p:ph type="title"/>
          </p:nvPr>
        </p:nvSpPr>
        <p:spPr>
          <a:xfrm>
            <a:off x="593000" y="2186125"/>
            <a:ext cx="1886100" cy="4035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145" name="Google Shape;574;p37"/>
          <p:cNvSpPr txBox="1"/>
          <p:nvPr>
            <p:ph type="subTitle" idx="1"/>
          </p:nvPr>
        </p:nvSpPr>
        <p:spPr>
          <a:xfrm>
            <a:off x="593011" y="2634375"/>
            <a:ext cx="1886100" cy="11358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46" name="Google Shape;575;p37"/>
          <p:cNvSpPr txBox="1"/>
          <p:nvPr>
            <p:ph type="title" idx="2"/>
          </p:nvPr>
        </p:nvSpPr>
        <p:spPr>
          <a:xfrm>
            <a:off x="2580525" y="2186125"/>
            <a:ext cx="1886100" cy="4035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147" name="Google Shape;576;p37"/>
          <p:cNvSpPr txBox="1"/>
          <p:nvPr>
            <p:ph type="subTitle" idx="3"/>
          </p:nvPr>
        </p:nvSpPr>
        <p:spPr>
          <a:xfrm>
            <a:off x="2580532" y="2634375"/>
            <a:ext cx="1886100" cy="11358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48" name="Google Shape;577;p37"/>
          <p:cNvSpPr txBox="1"/>
          <p:nvPr>
            <p:ph type="title" idx="4"/>
          </p:nvPr>
        </p:nvSpPr>
        <p:spPr>
          <a:xfrm>
            <a:off x="4568050" y="2186125"/>
            <a:ext cx="1886100" cy="4035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149" name="Google Shape;578;p37"/>
          <p:cNvSpPr txBox="1"/>
          <p:nvPr>
            <p:ph type="subTitle" idx="5"/>
          </p:nvPr>
        </p:nvSpPr>
        <p:spPr>
          <a:xfrm>
            <a:off x="4568053" y="2634375"/>
            <a:ext cx="1886100" cy="1135800"/>
          </a:xfrm>
          <a:prstGeom prst="rect"/>
        </p:spPr>
        <p:txBody>
          <a:bodyPr anchor="t" anchorCtr="0" bIns="91425" lIns="91425" rIns="91425" spcFirstLastPara="1" tIns="91425" wrap="square">
            <a:noAutofit/>
          </a:bodyPr>
          <a:lstStyle>
            <a:lvl1pP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50" name="Google Shape;579;p37"/>
          <p:cNvSpPr txBox="1"/>
          <p:nvPr>
            <p:ph type="title" idx="6"/>
          </p:nvPr>
        </p:nvSpPr>
        <p:spPr>
          <a:xfrm>
            <a:off x="720000" y="445025"/>
            <a:ext cx="7704000" cy="572700"/>
          </a:xfrm>
          <a:prstGeom prst="rect"/>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151" name="Google Shape;580;p37"/>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2" name="Google Shape;581;p37"/>
          <p:cNvSpPr/>
          <p:nvPr/>
        </p:nvSpPr>
        <p:spPr>
          <a:xfrm flipH="1">
            <a:off x="8795257" y="280473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3" name="Google Shape;582;p37"/>
          <p:cNvSpPr/>
          <p:nvPr/>
        </p:nvSpPr>
        <p:spPr>
          <a:xfrm flipH="1">
            <a:off x="3824779" y="43038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4" name="Google Shape;583;p37"/>
          <p:cNvSpPr/>
          <p:nvPr/>
        </p:nvSpPr>
        <p:spPr>
          <a:xfrm flipH="1">
            <a:off x="8118902" y="314297"/>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3" name="Google Shape;584;p37"/>
          <p:cNvGrpSpPr/>
          <p:nvPr/>
        </p:nvGrpSpPr>
        <p:grpSpPr>
          <a:xfrm flipH="1">
            <a:off x="556401" y="4081205"/>
            <a:ext cx="99806" cy="99809"/>
            <a:chOff x="3688596" y="3879680"/>
            <a:chExt cx="99806" cy="99809"/>
          </a:xfrm>
        </p:grpSpPr>
        <p:sp>
          <p:nvSpPr>
            <p:cNvPr id="1049155" name="Google Shape;585;p3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6" name="Google Shape;586;p3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44" name="Google Shape;587;p37"/>
          <p:cNvGrpSpPr/>
          <p:nvPr/>
        </p:nvGrpSpPr>
        <p:grpSpPr>
          <a:xfrm flipH="1">
            <a:off x="6706301" y="1930230"/>
            <a:ext cx="99806" cy="99809"/>
            <a:chOff x="3688596" y="3879680"/>
            <a:chExt cx="99806" cy="99809"/>
          </a:xfrm>
        </p:grpSpPr>
        <p:sp>
          <p:nvSpPr>
            <p:cNvPr id="1049157" name="Google Shape;588;p3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8" name="Google Shape;589;p3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59" name="Google Shape;590;p37"/>
          <p:cNvSpPr/>
          <p:nvPr/>
        </p:nvSpPr>
        <p:spPr>
          <a:xfrm flipH="1">
            <a:off x="5754472" y="70808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0" name="Google Shape;591;p37"/>
          <p:cNvSpPr/>
          <p:nvPr/>
        </p:nvSpPr>
        <p:spPr>
          <a:xfrm>
            <a:off x="7846317" y="418103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1" name="Google Shape;592;p37"/>
          <p:cNvSpPr/>
          <p:nvPr/>
        </p:nvSpPr>
        <p:spPr>
          <a:xfrm flipH="1">
            <a:off x="3846707" y="314306"/>
            <a:ext cx="98644" cy="99712"/>
          </a:xfrm>
          <a:custGeom>
            <a:avLst/>
            <a:ahLst/>
            <a:rect l="l" t="t" r="r" b="b"/>
            <a:pathLst>
              <a:path w="1019" h="1030" fill="none" extrusionOk="0">
                <a:moveTo>
                  <a:pt x="1019" y="0"/>
                </a:moveTo>
                <a:lnTo>
                  <a:pt x="0" y="1030"/>
                </a:lnTo>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BLANK_1_1_1_1_1_1">
    <p:spTree>
      <p:nvGrpSpPr>
        <p:cNvPr id="176" name="Shape 593"/>
        <p:cNvGrpSpPr/>
        <p:nvPr/>
      </p:nvGrpSpPr>
      <p:grpSpPr>
        <a:xfrm>
          <a:off x="0" y="0"/>
          <a:ext cx="0" cy="0"/>
          <a:chOff x="0" y="0"/>
          <a:chExt cx="0" cy="0"/>
        </a:xfrm>
      </p:grpSpPr>
      <p:grpSp>
        <p:nvGrpSpPr>
          <p:cNvPr id="177" name="Google Shape;594;p38"/>
          <p:cNvGrpSpPr/>
          <p:nvPr/>
        </p:nvGrpSpPr>
        <p:grpSpPr>
          <a:xfrm>
            <a:off x="442186" y="301459"/>
            <a:ext cx="8310475" cy="4421558"/>
            <a:chOff x="442186" y="301459"/>
            <a:chExt cx="8310475" cy="4421558"/>
          </a:xfrm>
        </p:grpSpPr>
        <p:grpSp>
          <p:nvGrpSpPr>
            <p:cNvPr id="178" name="Google Shape;595;p38"/>
            <p:cNvGrpSpPr/>
            <p:nvPr/>
          </p:nvGrpSpPr>
          <p:grpSpPr>
            <a:xfrm>
              <a:off x="442186" y="332969"/>
              <a:ext cx="8310453" cy="1978405"/>
              <a:chOff x="442186" y="332969"/>
              <a:chExt cx="8310453" cy="1978405"/>
            </a:xfrm>
          </p:grpSpPr>
          <p:sp>
            <p:nvSpPr>
              <p:cNvPr id="1049231" name="Google Shape;596;p38"/>
              <p:cNvSpPr/>
              <p:nvPr/>
            </p:nvSpPr>
            <p:spPr>
              <a:xfrm>
                <a:off x="6686213" y="48008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2" name="Google Shape;597;p38"/>
              <p:cNvSpPr/>
              <p:nvPr/>
            </p:nvSpPr>
            <p:spPr>
              <a:xfrm>
                <a:off x="442186" y="332969"/>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3" name="Google Shape;598;p38"/>
              <p:cNvSpPr/>
              <p:nvPr/>
            </p:nvSpPr>
            <p:spPr>
              <a:xfrm>
                <a:off x="2576910" y="1023606"/>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79" name="Google Shape;599;p38"/>
              <p:cNvGrpSpPr/>
              <p:nvPr/>
            </p:nvGrpSpPr>
            <p:grpSpPr>
              <a:xfrm>
                <a:off x="5879558" y="1484155"/>
                <a:ext cx="99806" cy="99809"/>
                <a:chOff x="3688596" y="3879680"/>
                <a:chExt cx="99806" cy="99809"/>
              </a:xfrm>
            </p:grpSpPr>
            <p:sp>
              <p:nvSpPr>
                <p:cNvPr id="1049234" name="Google Shape;600;p38"/>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5" name="Google Shape;601;p38"/>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36" name="Google Shape;602;p38"/>
              <p:cNvSpPr/>
              <p:nvPr/>
            </p:nvSpPr>
            <p:spPr>
              <a:xfrm>
                <a:off x="522789" y="21678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0" name="Google Shape;603;p38"/>
              <p:cNvGrpSpPr/>
              <p:nvPr/>
            </p:nvGrpSpPr>
            <p:grpSpPr>
              <a:xfrm>
                <a:off x="8652833" y="2189680"/>
                <a:ext cx="99806" cy="99809"/>
                <a:chOff x="3688596" y="3879680"/>
                <a:chExt cx="99806" cy="99809"/>
              </a:xfrm>
            </p:grpSpPr>
            <p:sp>
              <p:nvSpPr>
                <p:cNvPr id="1049237" name="Google Shape;604;p38"/>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8" name="Google Shape;605;p38"/>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39" name="Google Shape;606;p38"/>
              <p:cNvSpPr/>
              <p:nvPr/>
            </p:nvSpPr>
            <p:spPr>
              <a:xfrm flipH="1">
                <a:off x="3249327" y="164393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40" name="Google Shape;607;p38"/>
            <p:cNvSpPr/>
            <p:nvPr/>
          </p:nvSpPr>
          <p:spPr>
            <a:xfrm>
              <a:off x="8610164" y="30145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1" name="Google Shape;608;p38"/>
            <p:cNvGrpSpPr/>
            <p:nvPr/>
          </p:nvGrpSpPr>
          <p:grpSpPr>
            <a:xfrm>
              <a:off x="442186" y="3312344"/>
              <a:ext cx="8171471" cy="1410673"/>
              <a:chOff x="442186" y="332969"/>
              <a:chExt cx="8171471" cy="1410673"/>
            </a:xfrm>
          </p:grpSpPr>
          <p:sp>
            <p:nvSpPr>
              <p:cNvPr id="1049241" name="Google Shape;609;p38"/>
              <p:cNvSpPr/>
              <p:nvPr/>
            </p:nvSpPr>
            <p:spPr>
              <a:xfrm>
                <a:off x="8515013" y="116588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2" name="Google Shape;610;p38"/>
              <p:cNvSpPr/>
              <p:nvPr/>
            </p:nvSpPr>
            <p:spPr>
              <a:xfrm>
                <a:off x="442186" y="332969"/>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3" name="Google Shape;611;p38"/>
              <p:cNvSpPr/>
              <p:nvPr/>
            </p:nvSpPr>
            <p:spPr>
              <a:xfrm>
                <a:off x="2576910" y="1023606"/>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2" name="Google Shape;612;p38"/>
              <p:cNvGrpSpPr/>
              <p:nvPr/>
            </p:nvGrpSpPr>
            <p:grpSpPr>
              <a:xfrm>
                <a:off x="5879558" y="1484155"/>
                <a:ext cx="99806" cy="99809"/>
                <a:chOff x="3688596" y="3879680"/>
                <a:chExt cx="99806" cy="99809"/>
              </a:xfrm>
            </p:grpSpPr>
            <p:sp>
              <p:nvSpPr>
                <p:cNvPr id="1049244" name="Google Shape;613;p38"/>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5" name="Google Shape;614;p38"/>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46" name="Google Shape;615;p38"/>
              <p:cNvSpPr/>
              <p:nvPr/>
            </p:nvSpPr>
            <p:spPr>
              <a:xfrm flipH="1">
                <a:off x="3249327" y="164393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9247" name="Google Shape;616;p38"/>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248" name="Google Shape;617;p38"/>
          <p:cNvSpPr txBox="1"/>
          <p:nvPr>
            <p:ph type="subTitle" idx="1"/>
          </p:nvPr>
        </p:nvSpPr>
        <p:spPr>
          <a:xfrm>
            <a:off x="1268350" y="2848313"/>
            <a:ext cx="1514100" cy="342000"/>
          </a:xfrm>
          <a:prstGeom prst="rect"/>
          <a:solidFill>
            <a:srgbClr val="4D9DFF">
              <a:alpha val="17880"/>
            </a:srgbClr>
          </a:solidFill>
          <a:ln w="19050" cap="flat" cmpd="sng">
            <a:solidFill>
              <a:schemeClr val="accent2"/>
            </a:solidFill>
            <a:prstDash val="solid"/>
            <a:round/>
            <a:headEnd type="none" w="sm" len="sm"/>
            <a:tailEnd type="none" w="sm" len="sm"/>
          </a:ln>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b="1" sz="1400">
                <a:solidFill>
                  <a:schemeClr val="accent2"/>
                </a:solidFill>
              </a:defRPr>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249" name="Google Shape;618;p38"/>
          <p:cNvSpPr txBox="1"/>
          <p:nvPr>
            <p:ph type="subTitle" idx="2"/>
          </p:nvPr>
        </p:nvSpPr>
        <p:spPr>
          <a:xfrm>
            <a:off x="3815000" y="2848313"/>
            <a:ext cx="1514100" cy="342000"/>
          </a:xfrm>
          <a:prstGeom prst="rect"/>
          <a:solidFill>
            <a:srgbClr val="4D9DFF">
              <a:alpha val="17880"/>
            </a:srgbClr>
          </a:solidFill>
          <a:ln w="19050" cap="flat" cmpd="sng">
            <a:solidFill>
              <a:schemeClr val="accent2"/>
            </a:solidFill>
            <a:prstDash val="solid"/>
            <a:round/>
            <a:headEnd type="none" w="sm" len="sm"/>
            <a:tailEnd type="none" w="sm" len="sm"/>
          </a:ln>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b="1" sz="1400">
                <a:solidFill>
                  <a:schemeClr val="accent2"/>
                </a:solidFill>
              </a:defRPr>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250" name="Google Shape;619;p38"/>
          <p:cNvSpPr txBox="1"/>
          <p:nvPr>
            <p:ph type="subTitle" idx="3"/>
          </p:nvPr>
        </p:nvSpPr>
        <p:spPr>
          <a:xfrm>
            <a:off x="6361650" y="2848313"/>
            <a:ext cx="1514100" cy="342000"/>
          </a:xfrm>
          <a:prstGeom prst="rect"/>
          <a:solidFill>
            <a:srgbClr val="4D9DFF">
              <a:alpha val="17880"/>
            </a:srgbClr>
          </a:solidFill>
          <a:ln w="19050" cap="flat" cmpd="sng">
            <a:solidFill>
              <a:schemeClr val="accent2"/>
            </a:solidFill>
            <a:prstDash val="solid"/>
            <a:round/>
            <a:headEnd type="none" w="sm" len="sm"/>
            <a:tailEnd type="none" w="sm" len="sm"/>
          </a:ln>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b="1" sz="1400">
                <a:solidFill>
                  <a:schemeClr val="accent2"/>
                </a:solidFill>
              </a:defRPr>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251" name="Google Shape;620;p38"/>
          <p:cNvSpPr txBox="1"/>
          <p:nvPr>
            <p:ph type="title" idx="4"/>
          </p:nvPr>
        </p:nvSpPr>
        <p:spPr>
          <a:xfrm>
            <a:off x="977350" y="2106550"/>
            <a:ext cx="2096100" cy="4035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252" name="Google Shape;621;p38"/>
          <p:cNvSpPr txBox="1"/>
          <p:nvPr>
            <p:ph type="subTitle" idx="5"/>
          </p:nvPr>
        </p:nvSpPr>
        <p:spPr>
          <a:xfrm>
            <a:off x="977350" y="2453200"/>
            <a:ext cx="2096100" cy="8556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253" name="Google Shape;622;p38"/>
          <p:cNvSpPr txBox="1"/>
          <p:nvPr>
            <p:ph type="title" idx="6"/>
          </p:nvPr>
        </p:nvSpPr>
        <p:spPr>
          <a:xfrm>
            <a:off x="3523852" y="2106550"/>
            <a:ext cx="2096100" cy="4035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254" name="Google Shape;623;p38"/>
          <p:cNvSpPr txBox="1"/>
          <p:nvPr>
            <p:ph type="subTitle" idx="7"/>
          </p:nvPr>
        </p:nvSpPr>
        <p:spPr>
          <a:xfrm>
            <a:off x="3523850" y="2453200"/>
            <a:ext cx="2096100" cy="8556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255" name="Google Shape;624;p38"/>
          <p:cNvSpPr txBox="1"/>
          <p:nvPr>
            <p:ph type="title" idx="8"/>
          </p:nvPr>
        </p:nvSpPr>
        <p:spPr>
          <a:xfrm>
            <a:off x="6070553" y="2106550"/>
            <a:ext cx="2096100" cy="4035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256" name="Google Shape;625;p38"/>
          <p:cNvSpPr txBox="1"/>
          <p:nvPr>
            <p:ph type="subTitle" idx="9"/>
          </p:nvPr>
        </p:nvSpPr>
        <p:spPr>
          <a:xfrm>
            <a:off x="6070550" y="2453200"/>
            <a:ext cx="2096100" cy="8556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257" name="Google Shape;626;p38"/>
          <p:cNvSpPr/>
          <p:nvPr/>
        </p:nvSpPr>
        <p:spPr>
          <a:xfrm>
            <a:off x="25" y="4788450"/>
            <a:ext cx="9144000" cy="3552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2">
  <p:cSld name="BLANK_1_1_1_1_1_2">
    <p:spTree>
      <p:nvGrpSpPr>
        <p:cNvPr id="202" name="Shape 627"/>
        <p:cNvGrpSpPr/>
        <p:nvPr/>
      </p:nvGrpSpPr>
      <p:grpSpPr>
        <a:xfrm>
          <a:off x="0" y="0"/>
          <a:ext cx="0" cy="0"/>
          <a:chOff x="0" y="0"/>
          <a:chExt cx="0" cy="0"/>
        </a:xfrm>
      </p:grpSpPr>
      <p:sp>
        <p:nvSpPr>
          <p:cNvPr id="1049313" name="Google Shape;628;p39"/>
          <p:cNvSpPr txBox="1"/>
          <p:nvPr>
            <p:ph type="title"/>
          </p:nvPr>
        </p:nvSpPr>
        <p:spPr>
          <a:xfrm>
            <a:off x="1385013" y="2283275"/>
            <a:ext cx="1647300" cy="4035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14" name="Google Shape;629;p39"/>
          <p:cNvSpPr txBox="1"/>
          <p:nvPr>
            <p:ph type="subTitle" idx="1"/>
          </p:nvPr>
        </p:nvSpPr>
        <p:spPr>
          <a:xfrm>
            <a:off x="1385013" y="2731525"/>
            <a:ext cx="1647300" cy="12987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15" name="Google Shape;630;p39"/>
          <p:cNvSpPr txBox="1"/>
          <p:nvPr>
            <p:ph type="title" idx="2"/>
          </p:nvPr>
        </p:nvSpPr>
        <p:spPr>
          <a:xfrm>
            <a:off x="3748363" y="2283275"/>
            <a:ext cx="1647300" cy="4035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16" name="Google Shape;631;p39"/>
          <p:cNvSpPr txBox="1"/>
          <p:nvPr>
            <p:ph type="subTitle" idx="3"/>
          </p:nvPr>
        </p:nvSpPr>
        <p:spPr>
          <a:xfrm>
            <a:off x="3748361" y="2731525"/>
            <a:ext cx="1647300" cy="12987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17" name="Google Shape;632;p39"/>
          <p:cNvSpPr txBox="1"/>
          <p:nvPr>
            <p:ph type="title" idx="4"/>
          </p:nvPr>
        </p:nvSpPr>
        <p:spPr>
          <a:xfrm>
            <a:off x="6111688" y="2283275"/>
            <a:ext cx="1647300" cy="4035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18" name="Google Shape;633;p39"/>
          <p:cNvSpPr txBox="1"/>
          <p:nvPr>
            <p:ph type="subTitle" idx="5"/>
          </p:nvPr>
        </p:nvSpPr>
        <p:spPr>
          <a:xfrm>
            <a:off x="6111685" y="2731525"/>
            <a:ext cx="1647300" cy="12987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19" name="Google Shape;634;p39"/>
          <p:cNvSpPr txBox="1"/>
          <p:nvPr>
            <p:ph type="title" idx="6"/>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320" name="Google Shape;635;p39"/>
          <p:cNvSpPr/>
          <p:nvPr/>
        </p:nvSpPr>
        <p:spPr>
          <a:xfrm>
            <a:off x="25" y="4788450"/>
            <a:ext cx="9144000" cy="3552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3" name="Google Shape;636;p39"/>
          <p:cNvGrpSpPr/>
          <p:nvPr/>
        </p:nvGrpSpPr>
        <p:grpSpPr>
          <a:xfrm>
            <a:off x="373473" y="718772"/>
            <a:ext cx="8278576" cy="3396350"/>
            <a:chOff x="373473" y="718772"/>
            <a:chExt cx="8278576" cy="3396350"/>
          </a:xfrm>
        </p:grpSpPr>
        <p:grpSp>
          <p:nvGrpSpPr>
            <p:cNvPr id="204" name="Google Shape;637;p39"/>
            <p:cNvGrpSpPr/>
            <p:nvPr/>
          </p:nvGrpSpPr>
          <p:grpSpPr>
            <a:xfrm>
              <a:off x="373473" y="718772"/>
              <a:ext cx="8241038" cy="2123573"/>
              <a:chOff x="373473" y="718772"/>
              <a:chExt cx="8241038" cy="2123573"/>
            </a:xfrm>
          </p:grpSpPr>
          <p:sp>
            <p:nvSpPr>
              <p:cNvPr id="1049321" name="Google Shape;638;p39"/>
              <p:cNvSpPr/>
              <p:nvPr/>
            </p:nvSpPr>
            <p:spPr>
              <a:xfrm>
                <a:off x="1669176" y="96193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2" name="Google Shape;639;p39"/>
              <p:cNvSpPr/>
              <p:nvPr/>
            </p:nvSpPr>
            <p:spPr>
              <a:xfrm>
                <a:off x="8472014" y="71877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3" name="Google Shape;640;p39"/>
              <p:cNvSpPr/>
              <p:nvPr/>
            </p:nvSpPr>
            <p:spPr>
              <a:xfrm>
                <a:off x="8334593" y="26835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4" name="Google Shape;641;p39"/>
              <p:cNvSpPr/>
              <p:nvPr/>
            </p:nvSpPr>
            <p:spPr>
              <a:xfrm>
                <a:off x="373473" y="27140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5" name="Google Shape;642;p39"/>
              <p:cNvSpPr/>
              <p:nvPr/>
            </p:nvSpPr>
            <p:spPr>
              <a:xfrm>
                <a:off x="497442" y="10616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05" name="Google Shape;643;p39"/>
              <p:cNvGrpSpPr/>
              <p:nvPr/>
            </p:nvGrpSpPr>
            <p:grpSpPr>
              <a:xfrm>
                <a:off x="5703821" y="2137005"/>
                <a:ext cx="99806" cy="99809"/>
                <a:chOff x="3688596" y="3879680"/>
                <a:chExt cx="99806" cy="99809"/>
              </a:xfrm>
            </p:grpSpPr>
            <p:sp>
              <p:nvSpPr>
                <p:cNvPr id="1049326" name="Google Shape;644;p39"/>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7" name="Google Shape;645;p39"/>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28" name="Google Shape;646;p39"/>
              <p:cNvSpPr/>
              <p:nvPr/>
            </p:nvSpPr>
            <p:spPr>
              <a:xfrm>
                <a:off x="3764406" y="152595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9" name="Google Shape;647;p39"/>
              <p:cNvSpPr/>
              <p:nvPr/>
            </p:nvSpPr>
            <p:spPr>
              <a:xfrm flipH="1">
                <a:off x="7585152" y="108508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30" name="Google Shape;648;p39"/>
            <p:cNvSpPr/>
            <p:nvPr/>
          </p:nvSpPr>
          <p:spPr>
            <a:xfrm>
              <a:off x="8474992" y="39685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31" name="Google Shape;649;p39"/>
          <p:cNvSpPr/>
          <p:nvPr/>
        </p:nvSpPr>
        <p:spPr>
          <a:xfrm>
            <a:off x="1688043" y="42075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2" name="Google Shape;650;p39"/>
          <p:cNvSpPr/>
          <p:nvPr/>
        </p:nvSpPr>
        <p:spPr>
          <a:xfrm flipH="1">
            <a:off x="5909552" y="410118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BLANK_1_1_1_1_1_1_1">
    <p:spTree>
      <p:nvGrpSpPr>
        <p:cNvPr id="240" name="Shape 651"/>
        <p:cNvGrpSpPr/>
        <p:nvPr/>
      </p:nvGrpSpPr>
      <p:grpSpPr>
        <a:xfrm>
          <a:off x="0" y="0"/>
          <a:ext cx="0" cy="0"/>
          <a:chOff x="0" y="0"/>
          <a:chExt cx="0" cy="0"/>
        </a:xfrm>
      </p:grpSpPr>
      <p:sp>
        <p:nvSpPr>
          <p:cNvPr id="1049459" name="Google Shape;652;p40"/>
          <p:cNvSpPr txBox="1"/>
          <p:nvPr>
            <p:ph type="title"/>
          </p:nvPr>
        </p:nvSpPr>
        <p:spPr>
          <a:xfrm>
            <a:off x="720000" y="1586300"/>
            <a:ext cx="22647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460" name="Google Shape;653;p40"/>
          <p:cNvSpPr txBox="1"/>
          <p:nvPr>
            <p:ph type="subTitle" idx="1"/>
          </p:nvPr>
        </p:nvSpPr>
        <p:spPr>
          <a:xfrm>
            <a:off x="720000" y="2049000"/>
            <a:ext cx="22647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61" name="Google Shape;654;p40"/>
          <p:cNvSpPr txBox="1"/>
          <p:nvPr>
            <p:ph type="title" idx="2"/>
          </p:nvPr>
        </p:nvSpPr>
        <p:spPr>
          <a:xfrm>
            <a:off x="6159289" y="1586300"/>
            <a:ext cx="22647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462" name="Google Shape;655;p40"/>
          <p:cNvSpPr txBox="1"/>
          <p:nvPr>
            <p:ph type="subTitle" idx="3"/>
          </p:nvPr>
        </p:nvSpPr>
        <p:spPr>
          <a:xfrm>
            <a:off x="6159289" y="2049000"/>
            <a:ext cx="22647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63" name="Google Shape;656;p40"/>
          <p:cNvSpPr txBox="1"/>
          <p:nvPr>
            <p:ph type="title" idx="4"/>
          </p:nvPr>
        </p:nvSpPr>
        <p:spPr>
          <a:xfrm>
            <a:off x="720000" y="3182850"/>
            <a:ext cx="22647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464" name="Google Shape;657;p40"/>
          <p:cNvSpPr txBox="1"/>
          <p:nvPr>
            <p:ph type="subTitle" idx="5"/>
          </p:nvPr>
        </p:nvSpPr>
        <p:spPr>
          <a:xfrm>
            <a:off x="720000" y="3645550"/>
            <a:ext cx="22647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65" name="Google Shape;658;p40"/>
          <p:cNvSpPr txBox="1"/>
          <p:nvPr>
            <p:ph type="title" idx="6"/>
          </p:nvPr>
        </p:nvSpPr>
        <p:spPr>
          <a:xfrm>
            <a:off x="6159289" y="3182850"/>
            <a:ext cx="22647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466" name="Google Shape;659;p40"/>
          <p:cNvSpPr txBox="1"/>
          <p:nvPr>
            <p:ph type="subTitle" idx="7"/>
          </p:nvPr>
        </p:nvSpPr>
        <p:spPr>
          <a:xfrm>
            <a:off x="6159289" y="3645550"/>
            <a:ext cx="22647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467" name="Google Shape;660;p40"/>
          <p:cNvSpPr txBox="1"/>
          <p:nvPr>
            <p:ph type="title" idx="8"/>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468" name="Google Shape;661;p40"/>
          <p:cNvSpPr/>
          <p:nvPr/>
        </p:nvSpPr>
        <p:spPr>
          <a:xfrm>
            <a:off x="25" y="4788450"/>
            <a:ext cx="9144000" cy="3552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241" name="Google Shape;662;p40"/>
          <p:cNvGrpSpPr/>
          <p:nvPr/>
        </p:nvGrpSpPr>
        <p:grpSpPr>
          <a:xfrm>
            <a:off x="810696" y="445019"/>
            <a:ext cx="8047178" cy="3746345"/>
            <a:chOff x="810696" y="445019"/>
            <a:chExt cx="8047178" cy="3746345"/>
          </a:xfrm>
        </p:grpSpPr>
        <p:sp>
          <p:nvSpPr>
            <p:cNvPr id="1049469" name="Google Shape;663;p40"/>
            <p:cNvSpPr/>
            <p:nvPr/>
          </p:nvSpPr>
          <p:spPr>
            <a:xfrm>
              <a:off x="5522546" y="1266842"/>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0" name="Google Shape;664;p40"/>
            <p:cNvSpPr/>
            <p:nvPr/>
          </p:nvSpPr>
          <p:spPr>
            <a:xfrm>
              <a:off x="8688949" y="158629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1" name="Google Shape;665;p40"/>
            <p:cNvSpPr/>
            <p:nvPr/>
          </p:nvSpPr>
          <p:spPr>
            <a:xfrm>
              <a:off x="3131881" y="30782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2" name="Google Shape;666;p40"/>
            <p:cNvSpPr/>
            <p:nvPr/>
          </p:nvSpPr>
          <p:spPr>
            <a:xfrm>
              <a:off x="1739923" y="4450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3" name="Google Shape;667;p40"/>
            <p:cNvSpPr/>
            <p:nvPr/>
          </p:nvSpPr>
          <p:spPr>
            <a:xfrm>
              <a:off x="3749401" y="15943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42" name="Google Shape;668;p40"/>
            <p:cNvGrpSpPr/>
            <p:nvPr/>
          </p:nvGrpSpPr>
          <p:grpSpPr>
            <a:xfrm>
              <a:off x="810696" y="837430"/>
              <a:ext cx="99806" cy="99809"/>
              <a:chOff x="3383796" y="3879680"/>
              <a:chExt cx="99806" cy="99809"/>
            </a:xfrm>
          </p:grpSpPr>
          <p:sp>
            <p:nvSpPr>
              <p:cNvPr id="1049474" name="Google Shape;669;p40"/>
              <p:cNvSpPr/>
              <p:nvPr/>
            </p:nvSpPr>
            <p:spPr>
              <a:xfrm>
                <a:off x="33837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5" name="Google Shape;670;p40"/>
              <p:cNvSpPr/>
              <p:nvPr/>
            </p:nvSpPr>
            <p:spPr>
              <a:xfrm flipH="1">
                <a:off x="33837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76" name="Google Shape;671;p40"/>
            <p:cNvSpPr/>
            <p:nvPr/>
          </p:nvSpPr>
          <p:spPr>
            <a:xfrm flipH="1">
              <a:off x="5158746" y="40915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7" name="Google Shape;672;p40"/>
            <p:cNvSpPr/>
            <p:nvPr/>
          </p:nvSpPr>
          <p:spPr>
            <a:xfrm>
              <a:off x="6945467" y="54000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30" name="Shape 52"/>
        <p:cNvGrpSpPr/>
        <p:nvPr/>
      </p:nvGrpSpPr>
      <p:grpSpPr>
        <a:xfrm>
          <a:off x="0" y="0"/>
          <a:ext cx="0" cy="0"/>
          <a:chOff x="0" y="0"/>
          <a:chExt cx="0" cy="0"/>
        </a:xfrm>
      </p:grpSpPr>
      <p:sp>
        <p:nvSpPr>
          <p:cNvPr id="1049107" name="Google Shape;53;p5"/>
          <p:cNvSpPr txBox="1"/>
          <p:nvPr>
            <p:ph type="subTitle" idx="1"/>
          </p:nvPr>
        </p:nvSpPr>
        <p:spPr>
          <a:xfrm>
            <a:off x="787100" y="1757450"/>
            <a:ext cx="2773500" cy="5727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108" name="Google Shape;54;p5"/>
          <p:cNvSpPr txBox="1"/>
          <p:nvPr>
            <p:ph type="subTitle" idx="2"/>
          </p:nvPr>
        </p:nvSpPr>
        <p:spPr>
          <a:xfrm>
            <a:off x="5583475" y="1757450"/>
            <a:ext cx="2773500" cy="5727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algn="ct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algn="ct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algn="ct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algn="ct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algn="ct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algn="ct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algn="ct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algn="ct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9109" name="Google Shape;55;p5"/>
          <p:cNvSpPr txBox="1"/>
          <p:nvPr>
            <p:ph type="subTitle" idx="3"/>
          </p:nvPr>
        </p:nvSpPr>
        <p:spPr>
          <a:xfrm>
            <a:off x="1104750" y="2233975"/>
            <a:ext cx="2137800" cy="15777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10" name="Google Shape;56;p5"/>
          <p:cNvSpPr txBox="1"/>
          <p:nvPr>
            <p:ph type="subTitle" idx="4"/>
          </p:nvPr>
        </p:nvSpPr>
        <p:spPr>
          <a:xfrm>
            <a:off x="5901300" y="2233975"/>
            <a:ext cx="2137800" cy="15777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11" name="Google Shape;57;p5"/>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112" name="Google Shape;58;p5"/>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1" name="Google Shape;59;p5"/>
          <p:cNvGrpSpPr/>
          <p:nvPr/>
        </p:nvGrpSpPr>
        <p:grpSpPr>
          <a:xfrm>
            <a:off x="2167596" y="1296043"/>
            <a:ext cx="4791724" cy="3091200"/>
            <a:chOff x="2167596" y="1296043"/>
            <a:chExt cx="4791724" cy="3091200"/>
          </a:xfrm>
        </p:grpSpPr>
        <p:sp>
          <p:nvSpPr>
            <p:cNvPr id="1049113" name="Google Shape;60;p5"/>
            <p:cNvSpPr/>
            <p:nvPr/>
          </p:nvSpPr>
          <p:spPr>
            <a:xfrm>
              <a:off x="5731399" y="1679719"/>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4" name="Google Shape;61;p5"/>
            <p:cNvSpPr/>
            <p:nvPr/>
          </p:nvSpPr>
          <p:spPr>
            <a:xfrm>
              <a:off x="5690748" y="434551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5" name="Google Shape;62;p5"/>
            <p:cNvSpPr/>
            <p:nvPr/>
          </p:nvSpPr>
          <p:spPr>
            <a:xfrm>
              <a:off x="2806042" y="129604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6" name="Google Shape;63;p5"/>
            <p:cNvSpPr/>
            <p:nvPr/>
          </p:nvSpPr>
          <p:spPr>
            <a:xfrm>
              <a:off x="2983101" y="420195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2" name="Google Shape;64;p5"/>
            <p:cNvGrpSpPr/>
            <p:nvPr/>
          </p:nvGrpSpPr>
          <p:grpSpPr>
            <a:xfrm>
              <a:off x="3914121" y="1709680"/>
              <a:ext cx="99806" cy="99809"/>
              <a:chOff x="3688596" y="3879680"/>
              <a:chExt cx="99806" cy="99809"/>
            </a:xfrm>
          </p:grpSpPr>
          <p:sp>
            <p:nvSpPr>
              <p:cNvPr id="1049117" name="Google Shape;65;p5"/>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8" name="Google Shape;66;p5"/>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19" name="Google Shape;67;p5"/>
            <p:cNvSpPr/>
            <p:nvPr/>
          </p:nvSpPr>
          <p:spPr>
            <a:xfrm>
              <a:off x="2167596" y="40990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0" name="Google Shape;68;p5"/>
            <p:cNvSpPr/>
            <p:nvPr/>
          </p:nvSpPr>
          <p:spPr>
            <a:xfrm>
              <a:off x="6860676" y="156735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275" name="Shape 673"/>
        <p:cNvGrpSpPr/>
        <p:nvPr/>
      </p:nvGrpSpPr>
      <p:grpSpPr>
        <a:xfrm>
          <a:off x="0" y="0"/>
          <a:ext cx="0" cy="0"/>
          <a:chOff x="0" y="0"/>
          <a:chExt cx="0" cy="0"/>
        </a:xfrm>
      </p:grpSpPr>
      <p:sp>
        <p:nvSpPr>
          <p:cNvPr id="1049582" name="Google Shape;674;p41"/>
          <p:cNvSpPr txBox="1"/>
          <p:nvPr>
            <p:ph type="title"/>
          </p:nvPr>
        </p:nvSpPr>
        <p:spPr>
          <a:xfrm>
            <a:off x="802486" y="1680575"/>
            <a:ext cx="21405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583" name="Google Shape;675;p41"/>
          <p:cNvSpPr txBox="1"/>
          <p:nvPr>
            <p:ph type="subTitle" idx="1"/>
          </p:nvPr>
        </p:nvSpPr>
        <p:spPr>
          <a:xfrm>
            <a:off x="802486" y="2178200"/>
            <a:ext cx="21405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84" name="Google Shape;676;p41"/>
          <p:cNvSpPr txBox="1"/>
          <p:nvPr>
            <p:ph type="title" idx="2"/>
          </p:nvPr>
        </p:nvSpPr>
        <p:spPr>
          <a:xfrm>
            <a:off x="3501700" y="1680575"/>
            <a:ext cx="21405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585" name="Google Shape;677;p41"/>
          <p:cNvSpPr txBox="1"/>
          <p:nvPr>
            <p:ph type="subTitle" idx="3"/>
          </p:nvPr>
        </p:nvSpPr>
        <p:spPr>
          <a:xfrm>
            <a:off x="3501700" y="2178200"/>
            <a:ext cx="21405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86" name="Google Shape;678;p41"/>
          <p:cNvSpPr txBox="1"/>
          <p:nvPr>
            <p:ph type="title" idx="4"/>
          </p:nvPr>
        </p:nvSpPr>
        <p:spPr>
          <a:xfrm>
            <a:off x="802486" y="3190175"/>
            <a:ext cx="21405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587" name="Google Shape;679;p41"/>
          <p:cNvSpPr txBox="1"/>
          <p:nvPr>
            <p:ph type="subTitle" idx="5"/>
          </p:nvPr>
        </p:nvSpPr>
        <p:spPr>
          <a:xfrm>
            <a:off x="802486" y="3681450"/>
            <a:ext cx="21405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88" name="Google Shape;680;p41"/>
          <p:cNvSpPr txBox="1"/>
          <p:nvPr>
            <p:ph type="title" idx="6"/>
          </p:nvPr>
        </p:nvSpPr>
        <p:spPr>
          <a:xfrm>
            <a:off x="3501700" y="3190175"/>
            <a:ext cx="21405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589" name="Google Shape;681;p41"/>
          <p:cNvSpPr txBox="1"/>
          <p:nvPr>
            <p:ph type="subTitle" idx="7"/>
          </p:nvPr>
        </p:nvSpPr>
        <p:spPr>
          <a:xfrm>
            <a:off x="3501700" y="3681450"/>
            <a:ext cx="21405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90" name="Google Shape;682;p41"/>
          <p:cNvSpPr txBox="1"/>
          <p:nvPr>
            <p:ph type="title" idx="8"/>
          </p:nvPr>
        </p:nvSpPr>
        <p:spPr>
          <a:xfrm>
            <a:off x="6201101" y="1680575"/>
            <a:ext cx="21405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591" name="Google Shape;683;p41"/>
          <p:cNvSpPr txBox="1"/>
          <p:nvPr>
            <p:ph type="subTitle" idx="9"/>
          </p:nvPr>
        </p:nvSpPr>
        <p:spPr>
          <a:xfrm>
            <a:off x="6201101" y="2178200"/>
            <a:ext cx="21405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92" name="Google Shape;684;p41"/>
          <p:cNvSpPr txBox="1"/>
          <p:nvPr>
            <p:ph type="title" idx="13"/>
          </p:nvPr>
        </p:nvSpPr>
        <p:spPr>
          <a:xfrm>
            <a:off x="6201101" y="3190175"/>
            <a:ext cx="21405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593" name="Google Shape;685;p41"/>
          <p:cNvSpPr txBox="1"/>
          <p:nvPr>
            <p:ph type="subTitle" idx="14"/>
          </p:nvPr>
        </p:nvSpPr>
        <p:spPr>
          <a:xfrm>
            <a:off x="6201101" y="3681450"/>
            <a:ext cx="21405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594" name="Google Shape;686;p41"/>
          <p:cNvSpPr txBox="1"/>
          <p:nvPr>
            <p:ph type="title" idx="15"/>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595" name="Google Shape;687;p41"/>
          <p:cNvSpPr/>
          <p:nvPr/>
        </p:nvSpPr>
        <p:spPr>
          <a:xfrm>
            <a:off x="25" y="4788450"/>
            <a:ext cx="9144000" cy="3552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6" name="Google Shape;688;p41"/>
          <p:cNvGrpSpPr/>
          <p:nvPr/>
        </p:nvGrpSpPr>
        <p:grpSpPr>
          <a:xfrm>
            <a:off x="215396" y="381231"/>
            <a:ext cx="8567803" cy="4117399"/>
            <a:chOff x="215396" y="381231"/>
            <a:chExt cx="8567803" cy="4117399"/>
          </a:xfrm>
        </p:grpSpPr>
        <p:grpSp>
          <p:nvGrpSpPr>
            <p:cNvPr id="277" name="Google Shape;689;p41"/>
            <p:cNvGrpSpPr/>
            <p:nvPr/>
          </p:nvGrpSpPr>
          <p:grpSpPr>
            <a:xfrm>
              <a:off x="215396" y="381231"/>
              <a:ext cx="8567803" cy="4117399"/>
              <a:chOff x="215396" y="381231"/>
              <a:chExt cx="8567803" cy="4117399"/>
            </a:xfrm>
          </p:grpSpPr>
          <p:sp>
            <p:nvSpPr>
              <p:cNvPr id="1049596" name="Google Shape;690;p41"/>
              <p:cNvSpPr/>
              <p:nvPr/>
            </p:nvSpPr>
            <p:spPr>
              <a:xfrm>
                <a:off x="392926" y="38123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7" name="Google Shape;691;p41"/>
              <p:cNvSpPr/>
              <p:nvPr/>
            </p:nvSpPr>
            <p:spPr>
              <a:xfrm>
                <a:off x="2330681" y="38123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8" name="Google Shape;692;p41"/>
              <p:cNvSpPr/>
              <p:nvPr/>
            </p:nvSpPr>
            <p:spPr>
              <a:xfrm>
                <a:off x="215396" y="2968822"/>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9" name="Google Shape;693;p41"/>
              <p:cNvSpPr/>
              <p:nvPr/>
            </p:nvSpPr>
            <p:spPr>
              <a:xfrm>
                <a:off x="8606142" y="190513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0" name="Google Shape;694;p41"/>
              <p:cNvSpPr/>
              <p:nvPr/>
            </p:nvSpPr>
            <p:spPr>
              <a:xfrm>
                <a:off x="1040018" y="651500"/>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1" name="Google Shape;695;p41"/>
              <p:cNvSpPr/>
              <p:nvPr/>
            </p:nvSpPr>
            <p:spPr>
              <a:xfrm flipH="1">
                <a:off x="2585602" y="109918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2" name="Google Shape;696;p41"/>
              <p:cNvSpPr/>
              <p:nvPr/>
            </p:nvSpPr>
            <p:spPr>
              <a:xfrm>
                <a:off x="8118201" y="4398918"/>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03" name="Google Shape;697;p41"/>
            <p:cNvSpPr/>
            <p:nvPr/>
          </p:nvSpPr>
          <p:spPr>
            <a:xfrm>
              <a:off x="7595401" y="46822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8" name="Google Shape;698;p41"/>
            <p:cNvGrpSpPr/>
            <p:nvPr/>
          </p:nvGrpSpPr>
          <p:grpSpPr>
            <a:xfrm>
              <a:off x="8512446" y="1017730"/>
              <a:ext cx="99806" cy="99809"/>
              <a:chOff x="3688596" y="3879680"/>
              <a:chExt cx="99806" cy="99809"/>
            </a:xfrm>
          </p:grpSpPr>
          <p:sp>
            <p:nvSpPr>
              <p:cNvPr id="1049604" name="Google Shape;699;p41"/>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5" name="Google Shape;700;p41"/>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36" name="Shape 701"/>
        <p:cNvGrpSpPr/>
        <p:nvPr/>
      </p:nvGrpSpPr>
      <p:grpSpPr>
        <a:xfrm>
          <a:off x="0" y="0"/>
          <a:ext cx="0" cy="0"/>
          <a:chOff x="0" y="0"/>
          <a:chExt cx="0" cy="0"/>
        </a:xfrm>
      </p:grpSpPr>
      <p:sp>
        <p:nvSpPr>
          <p:cNvPr id="1049124" name="Google Shape;702;p42"/>
          <p:cNvSpPr/>
          <p:nvPr/>
        </p:nvSpPr>
        <p:spPr>
          <a:xfrm>
            <a:off x="-53050" y="-21900"/>
            <a:ext cx="9250200" cy="51873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5" name="Google Shape;703;p42"/>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6" name="Google Shape;704;p42"/>
          <p:cNvSpPr txBox="1"/>
          <p:nvPr>
            <p:ph type="title" hasCustomPrompt="1"/>
          </p:nvPr>
        </p:nvSpPr>
        <p:spPr>
          <a:xfrm>
            <a:off x="2330775" y="616200"/>
            <a:ext cx="4482600" cy="828300"/>
          </a:xfrm>
          <a:prstGeom prst="rect"/>
        </p:spPr>
        <p:txBody>
          <a:bodyPr anchor="ctr" anchorCtr="0" bIns="91425" lIns="91425" rIns="91425" spcFirstLastPara="1" tIns="91425" wrap="square">
            <a:noAutofit/>
          </a:bodyPr>
          <a:lstStyle>
            <a:lvl1pPr algn="ctr" lvl="0" rtl="0">
              <a:spcBef>
                <a:spcPts val="0"/>
              </a:spcBef>
              <a:spcAft>
                <a:spcPts val="0"/>
              </a:spcAft>
              <a:buSzPts val="6200"/>
              <a:buNone/>
              <a:defRPr sz="4500">
                <a:solidFill>
                  <a:schemeClr val="accent4"/>
                </a:solidFill>
              </a:defRPr>
            </a:lvl1pPr>
            <a:lvl2pPr algn="ctr" lvl="1" rtl="0">
              <a:spcBef>
                <a:spcPts val="0"/>
              </a:spcBef>
              <a:spcAft>
                <a:spcPts val="0"/>
              </a:spcAft>
              <a:buSzPts val="6200"/>
              <a:buNone/>
              <a:defRPr sz="6200"/>
            </a:lvl2pPr>
            <a:lvl3pPr algn="ctr" lvl="2" rtl="0">
              <a:spcBef>
                <a:spcPts val="0"/>
              </a:spcBef>
              <a:spcAft>
                <a:spcPts val="0"/>
              </a:spcAft>
              <a:buSzPts val="6200"/>
              <a:buNone/>
              <a:defRPr sz="6200"/>
            </a:lvl3pPr>
            <a:lvl4pPr algn="ctr" lvl="3" rtl="0">
              <a:spcBef>
                <a:spcPts val="0"/>
              </a:spcBef>
              <a:spcAft>
                <a:spcPts val="0"/>
              </a:spcAft>
              <a:buSzPts val="6200"/>
              <a:buNone/>
              <a:defRPr sz="6200"/>
            </a:lvl4pPr>
            <a:lvl5pPr algn="ctr" lvl="4" rtl="0">
              <a:spcBef>
                <a:spcPts val="0"/>
              </a:spcBef>
              <a:spcAft>
                <a:spcPts val="0"/>
              </a:spcAft>
              <a:buSzPts val="6200"/>
              <a:buNone/>
              <a:defRPr sz="6200"/>
            </a:lvl5pPr>
            <a:lvl6pPr algn="ctr" lvl="5" rtl="0">
              <a:spcBef>
                <a:spcPts val="0"/>
              </a:spcBef>
              <a:spcAft>
                <a:spcPts val="0"/>
              </a:spcAft>
              <a:buSzPts val="6200"/>
              <a:buNone/>
              <a:defRPr sz="6200"/>
            </a:lvl6pPr>
            <a:lvl7pPr algn="ctr" lvl="6" rtl="0">
              <a:spcBef>
                <a:spcPts val="0"/>
              </a:spcBef>
              <a:spcAft>
                <a:spcPts val="0"/>
              </a:spcAft>
              <a:buSzPts val="6200"/>
              <a:buNone/>
              <a:defRPr sz="6200"/>
            </a:lvl7pPr>
            <a:lvl8pPr algn="ctr" lvl="7" rtl="0">
              <a:spcBef>
                <a:spcPts val="0"/>
              </a:spcBef>
              <a:spcAft>
                <a:spcPts val="0"/>
              </a:spcAft>
              <a:buSzPts val="6200"/>
              <a:buNone/>
              <a:defRPr sz="6200"/>
            </a:lvl8pPr>
            <a:lvl9pPr algn="ctr" lvl="8" rtl="0">
              <a:spcBef>
                <a:spcPts val="0"/>
              </a:spcBef>
              <a:spcAft>
                <a:spcPts val="0"/>
              </a:spcAft>
              <a:buSzPts val="6200"/>
              <a:buNone/>
              <a:defRPr sz="6200"/>
            </a:lvl9pPr>
          </a:lstStyle>
          <a:p>
            <a:r>
              <a:t>xx%</a:t>
            </a:r>
          </a:p>
        </p:txBody>
      </p:sp>
      <p:sp>
        <p:nvSpPr>
          <p:cNvPr id="1049127" name="Google Shape;705;p42"/>
          <p:cNvSpPr txBox="1"/>
          <p:nvPr>
            <p:ph type="subTitle" idx="1"/>
          </p:nvPr>
        </p:nvSpPr>
        <p:spPr>
          <a:xfrm>
            <a:off x="2330775" y="1322227"/>
            <a:ext cx="4482600" cy="4452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28" name="Google Shape;706;p42"/>
          <p:cNvSpPr txBox="1"/>
          <p:nvPr>
            <p:ph type="title" idx="2" hasCustomPrompt="1"/>
          </p:nvPr>
        </p:nvSpPr>
        <p:spPr>
          <a:xfrm>
            <a:off x="2330775" y="1996142"/>
            <a:ext cx="4482600" cy="828300"/>
          </a:xfrm>
          <a:prstGeom prst="rect"/>
        </p:spPr>
        <p:txBody>
          <a:bodyPr anchor="ctr" anchorCtr="0" bIns="91425" lIns="91425" rIns="91425" spcFirstLastPara="1" tIns="91425" wrap="square">
            <a:noAutofit/>
          </a:bodyPr>
          <a:lstStyle>
            <a:lvl1pPr algn="ctr" lvl="0" rtl="0">
              <a:spcBef>
                <a:spcPts val="0"/>
              </a:spcBef>
              <a:spcAft>
                <a:spcPts val="0"/>
              </a:spcAft>
              <a:buSzPts val="6200"/>
              <a:buNone/>
              <a:defRPr sz="4500">
                <a:solidFill>
                  <a:schemeClr val="accent4"/>
                </a:solidFill>
              </a:defRPr>
            </a:lvl1pPr>
            <a:lvl2pPr algn="ctr" lvl="1" rtl="0">
              <a:spcBef>
                <a:spcPts val="0"/>
              </a:spcBef>
              <a:spcAft>
                <a:spcPts val="0"/>
              </a:spcAft>
              <a:buSzPts val="6200"/>
              <a:buNone/>
              <a:defRPr sz="6200"/>
            </a:lvl2pPr>
            <a:lvl3pPr algn="ctr" lvl="2" rtl="0">
              <a:spcBef>
                <a:spcPts val="0"/>
              </a:spcBef>
              <a:spcAft>
                <a:spcPts val="0"/>
              </a:spcAft>
              <a:buSzPts val="6200"/>
              <a:buNone/>
              <a:defRPr sz="6200"/>
            </a:lvl3pPr>
            <a:lvl4pPr algn="ctr" lvl="3" rtl="0">
              <a:spcBef>
                <a:spcPts val="0"/>
              </a:spcBef>
              <a:spcAft>
                <a:spcPts val="0"/>
              </a:spcAft>
              <a:buSzPts val="6200"/>
              <a:buNone/>
              <a:defRPr sz="6200"/>
            </a:lvl4pPr>
            <a:lvl5pPr algn="ctr" lvl="4" rtl="0">
              <a:spcBef>
                <a:spcPts val="0"/>
              </a:spcBef>
              <a:spcAft>
                <a:spcPts val="0"/>
              </a:spcAft>
              <a:buSzPts val="6200"/>
              <a:buNone/>
              <a:defRPr sz="6200"/>
            </a:lvl5pPr>
            <a:lvl6pPr algn="ctr" lvl="5" rtl="0">
              <a:spcBef>
                <a:spcPts val="0"/>
              </a:spcBef>
              <a:spcAft>
                <a:spcPts val="0"/>
              </a:spcAft>
              <a:buSzPts val="6200"/>
              <a:buNone/>
              <a:defRPr sz="6200"/>
            </a:lvl6pPr>
            <a:lvl7pPr algn="ctr" lvl="6" rtl="0">
              <a:spcBef>
                <a:spcPts val="0"/>
              </a:spcBef>
              <a:spcAft>
                <a:spcPts val="0"/>
              </a:spcAft>
              <a:buSzPts val="6200"/>
              <a:buNone/>
              <a:defRPr sz="6200"/>
            </a:lvl7pPr>
            <a:lvl8pPr algn="ctr" lvl="7" rtl="0">
              <a:spcBef>
                <a:spcPts val="0"/>
              </a:spcBef>
              <a:spcAft>
                <a:spcPts val="0"/>
              </a:spcAft>
              <a:buSzPts val="6200"/>
              <a:buNone/>
              <a:defRPr sz="6200"/>
            </a:lvl8pPr>
            <a:lvl9pPr algn="ctr" lvl="8" rtl="0">
              <a:spcBef>
                <a:spcPts val="0"/>
              </a:spcBef>
              <a:spcAft>
                <a:spcPts val="0"/>
              </a:spcAft>
              <a:buSzPts val="6200"/>
              <a:buNone/>
              <a:defRPr sz="6200"/>
            </a:lvl9pPr>
          </a:lstStyle>
          <a:p>
            <a:r>
              <a:t>xx%</a:t>
            </a:r>
          </a:p>
        </p:txBody>
      </p:sp>
      <p:sp>
        <p:nvSpPr>
          <p:cNvPr id="1049129" name="Google Shape;707;p42"/>
          <p:cNvSpPr txBox="1"/>
          <p:nvPr>
            <p:ph type="subTitle" idx="3"/>
          </p:nvPr>
        </p:nvSpPr>
        <p:spPr>
          <a:xfrm>
            <a:off x="2330775" y="2702169"/>
            <a:ext cx="4482600" cy="4452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130" name="Google Shape;708;p42"/>
          <p:cNvSpPr txBox="1"/>
          <p:nvPr>
            <p:ph type="title" idx="4" hasCustomPrompt="1"/>
          </p:nvPr>
        </p:nvSpPr>
        <p:spPr>
          <a:xfrm>
            <a:off x="2330775" y="3376096"/>
            <a:ext cx="4482600" cy="828300"/>
          </a:xfrm>
          <a:prstGeom prst="rect"/>
        </p:spPr>
        <p:txBody>
          <a:bodyPr anchor="ctr" anchorCtr="0" bIns="91425" lIns="91425" rIns="91425" spcFirstLastPara="1" tIns="91425" wrap="square">
            <a:noAutofit/>
          </a:bodyPr>
          <a:lstStyle>
            <a:lvl1pPr algn="ctr" lvl="0" rtl="0">
              <a:spcBef>
                <a:spcPts val="0"/>
              </a:spcBef>
              <a:spcAft>
                <a:spcPts val="0"/>
              </a:spcAft>
              <a:buSzPts val="6200"/>
              <a:buNone/>
              <a:defRPr sz="4500">
                <a:solidFill>
                  <a:schemeClr val="accent4"/>
                </a:solidFill>
              </a:defRPr>
            </a:lvl1pPr>
            <a:lvl2pPr algn="ctr" lvl="1" rtl="0">
              <a:spcBef>
                <a:spcPts val="0"/>
              </a:spcBef>
              <a:spcAft>
                <a:spcPts val="0"/>
              </a:spcAft>
              <a:buSzPts val="6200"/>
              <a:buNone/>
              <a:defRPr sz="6200"/>
            </a:lvl2pPr>
            <a:lvl3pPr algn="ctr" lvl="2" rtl="0">
              <a:spcBef>
                <a:spcPts val="0"/>
              </a:spcBef>
              <a:spcAft>
                <a:spcPts val="0"/>
              </a:spcAft>
              <a:buSzPts val="6200"/>
              <a:buNone/>
              <a:defRPr sz="6200"/>
            </a:lvl3pPr>
            <a:lvl4pPr algn="ctr" lvl="3" rtl="0">
              <a:spcBef>
                <a:spcPts val="0"/>
              </a:spcBef>
              <a:spcAft>
                <a:spcPts val="0"/>
              </a:spcAft>
              <a:buSzPts val="6200"/>
              <a:buNone/>
              <a:defRPr sz="6200"/>
            </a:lvl4pPr>
            <a:lvl5pPr algn="ctr" lvl="4" rtl="0">
              <a:spcBef>
                <a:spcPts val="0"/>
              </a:spcBef>
              <a:spcAft>
                <a:spcPts val="0"/>
              </a:spcAft>
              <a:buSzPts val="6200"/>
              <a:buNone/>
              <a:defRPr sz="6200"/>
            </a:lvl5pPr>
            <a:lvl6pPr algn="ctr" lvl="5" rtl="0">
              <a:spcBef>
                <a:spcPts val="0"/>
              </a:spcBef>
              <a:spcAft>
                <a:spcPts val="0"/>
              </a:spcAft>
              <a:buSzPts val="6200"/>
              <a:buNone/>
              <a:defRPr sz="6200"/>
            </a:lvl6pPr>
            <a:lvl7pPr algn="ctr" lvl="6" rtl="0">
              <a:spcBef>
                <a:spcPts val="0"/>
              </a:spcBef>
              <a:spcAft>
                <a:spcPts val="0"/>
              </a:spcAft>
              <a:buSzPts val="6200"/>
              <a:buNone/>
              <a:defRPr sz="6200"/>
            </a:lvl7pPr>
            <a:lvl8pPr algn="ctr" lvl="7" rtl="0">
              <a:spcBef>
                <a:spcPts val="0"/>
              </a:spcBef>
              <a:spcAft>
                <a:spcPts val="0"/>
              </a:spcAft>
              <a:buSzPts val="6200"/>
              <a:buNone/>
              <a:defRPr sz="6200"/>
            </a:lvl8pPr>
            <a:lvl9pPr algn="ctr" lvl="8" rtl="0">
              <a:spcBef>
                <a:spcPts val="0"/>
              </a:spcBef>
              <a:spcAft>
                <a:spcPts val="0"/>
              </a:spcAft>
              <a:buSzPts val="6200"/>
              <a:buNone/>
              <a:defRPr sz="6200"/>
            </a:lvl9pPr>
          </a:lstStyle>
          <a:p>
            <a:r>
              <a:t>xx%</a:t>
            </a:r>
          </a:p>
        </p:txBody>
      </p:sp>
      <p:sp>
        <p:nvSpPr>
          <p:cNvPr id="1049131" name="Google Shape;709;p42"/>
          <p:cNvSpPr txBox="1"/>
          <p:nvPr>
            <p:ph type="subTitle" idx="5"/>
          </p:nvPr>
        </p:nvSpPr>
        <p:spPr>
          <a:xfrm>
            <a:off x="2330775" y="4082124"/>
            <a:ext cx="4482600" cy="4452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137" name="Google Shape;710;p42"/>
          <p:cNvGrpSpPr/>
          <p:nvPr/>
        </p:nvGrpSpPr>
        <p:grpSpPr>
          <a:xfrm>
            <a:off x="1006471" y="882372"/>
            <a:ext cx="7210310" cy="3299075"/>
            <a:chOff x="1006471" y="882372"/>
            <a:chExt cx="7210310" cy="3299075"/>
          </a:xfrm>
        </p:grpSpPr>
        <p:sp>
          <p:nvSpPr>
            <p:cNvPr id="1049132" name="Google Shape;711;p42"/>
            <p:cNvSpPr/>
            <p:nvPr/>
          </p:nvSpPr>
          <p:spPr>
            <a:xfrm>
              <a:off x="1006471" y="107760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3" name="Google Shape;712;p42"/>
            <p:cNvSpPr/>
            <p:nvPr/>
          </p:nvSpPr>
          <p:spPr>
            <a:xfrm>
              <a:off x="1662649" y="2330432"/>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4" name="Google Shape;713;p42"/>
            <p:cNvSpPr/>
            <p:nvPr/>
          </p:nvSpPr>
          <p:spPr>
            <a:xfrm>
              <a:off x="8047856" y="26195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5" name="Google Shape;714;p42"/>
            <p:cNvSpPr/>
            <p:nvPr/>
          </p:nvSpPr>
          <p:spPr>
            <a:xfrm>
              <a:off x="7752292" y="40348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6" name="Google Shape;715;p42"/>
            <p:cNvSpPr/>
            <p:nvPr/>
          </p:nvSpPr>
          <p:spPr>
            <a:xfrm>
              <a:off x="7769576" y="88237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8" name="Google Shape;716;p42"/>
            <p:cNvGrpSpPr/>
            <p:nvPr/>
          </p:nvGrpSpPr>
          <p:grpSpPr>
            <a:xfrm>
              <a:off x="1495921" y="4058255"/>
              <a:ext cx="99806" cy="99809"/>
              <a:chOff x="3688596" y="3879680"/>
              <a:chExt cx="99806" cy="99809"/>
            </a:xfrm>
          </p:grpSpPr>
          <p:sp>
            <p:nvSpPr>
              <p:cNvPr id="1049137" name="Google Shape;717;p42"/>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8" name="Google Shape;718;p42"/>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39" name="Google Shape;719;p42"/>
            <p:cNvSpPr/>
            <p:nvPr/>
          </p:nvSpPr>
          <p:spPr>
            <a:xfrm flipH="1">
              <a:off x="6615371" y="264953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40" name="Google Shape;720;p42"/>
            <p:cNvSpPr/>
            <p:nvPr/>
          </p:nvSpPr>
          <p:spPr>
            <a:xfrm flipH="1">
              <a:off x="2680390" y="2146843"/>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1">
  <p:cSld name="BLANK_1_1_1_1_1_1_1_1_1_2">
    <p:spTree>
      <p:nvGrpSpPr>
        <p:cNvPr id="217" name="Shape 721"/>
        <p:cNvGrpSpPr/>
        <p:nvPr/>
      </p:nvGrpSpPr>
      <p:grpSpPr>
        <a:xfrm>
          <a:off x="0" y="0"/>
          <a:ext cx="0" cy="0"/>
          <a:chOff x="0" y="0"/>
          <a:chExt cx="0" cy="0"/>
        </a:xfrm>
      </p:grpSpPr>
      <p:sp>
        <p:nvSpPr>
          <p:cNvPr id="1049363" name="Google Shape;722;p43"/>
          <p:cNvSpPr txBox="1"/>
          <p:nvPr>
            <p:ph type="title" hasCustomPrompt="1"/>
          </p:nvPr>
        </p:nvSpPr>
        <p:spPr>
          <a:xfrm>
            <a:off x="939975" y="2103513"/>
            <a:ext cx="1063800" cy="5730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a:solidFill>
                  <a:schemeClr val="accent5"/>
                </a:solidFill>
              </a:defRPr>
            </a:lvl1pPr>
            <a:lvl2pPr algn="ctr" lvl="1" rtl="0">
              <a:spcBef>
                <a:spcPts val="0"/>
              </a:spcBef>
              <a:spcAft>
                <a:spcPts val="0"/>
              </a:spcAft>
              <a:buSzPts val="3000"/>
              <a:buNone/>
            </a:lvl2pPr>
            <a:lvl3pPr algn="ctr" lvl="2" rtl="0">
              <a:spcBef>
                <a:spcPts val="0"/>
              </a:spcBef>
              <a:spcAft>
                <a:spcPts val="0"/>
              </a:spcAft>
              <a:buSzPts val="3000"/>
              <a:buNone/>
            </a:lvl3pPr>
            <a:lvl4pPr algn="ctr" lvl="3" rtl="0">
              <a:spcBef>
                <a:spcPts val="0"/>
              </a:spcBef>
              <a:spcAft>
                <a:spcPts val="0"/>
              </a:spcAft>
              <a:buSzPts val="3000"/>
              <a:buNone/>
            </a:lvl4pPr>
            <a:lvl5pPr algn="ctr" lvl="4" rtl="0">
              <a:spcBef>
                <a:spcPts val="0"/>
              </a:spcBef>
              <a:spcAft>
                <a:spcPts val="0"/>
              </a:spcAft>
              <a:buSzPts val="3000"/>
              <a:buNone/>
            </a:lvl5pPr>
            <a:lvl6pPr algn="ctr" lvl="5" rtl="0">
              <a:spcBef>
                <a:spcPts val="0"/>
              </a:spcBef>
              <a:spcAft>
                <a:spcPts val="0"/>
              </a:spcAft>
              <a:buSzPts val="3000"/>
              <a:buNone/>
            </a:lvl6pPr>
            <a:lvl7pPr algn="ctr" lvl="6" rtl="0">
              <a:spcBef>
                <a:spcPts val="0"/>
              </a:spcBef>
              <a:spcAft>
                <a:spcPts val="0"/>
              </a:spcAft>
              <a:buSzPts val="3000"/>
              <a:buNone/>
            </a:lvl7pPr>
            <a:lvl8pPr algn="ctr" lvl="7" rtl="0">
              <a:spcBef>
                <a:spcPts val="0"/>
              </a:spcBef>
              <a:spcAft>
                <a:spcPts val="0"/>
              </a:spcAft>
              <a:buSzPts val="3000"/>
              <a:buNone/>
            </a:lvl8pPr>
            <a:lvl9pPr algn="ctr" lvl="8" rtl="0">
              <a:spcBef>
                <a:spcPts val="0"/>
              </a:spcBef>
              <a:spcAft>
                <a:spcPts val="0"/>
              </a:spcAft>
              <a:buSzPts val="3000"/>
              <a:buNone/>
            </a:lvl9pPr>
          </a:lstStyle>
          <a:p>
            <a:r>
              <a:t>xx%</a:t>
            </a:r>
          </a:p>
        </p:txBody>
      </p:sp>
      <p:sp>
        <p:nvSpPr>
          <p:cNvPr id="1049364" name="Google Shape;723;p43"/>
          <p:cNvSpPr txBox="1"/>
          <p:nvPr>
            <p:ph type="title" idx="2"/>
          </p:nvPr>
        </p:nvSpPr>
        <p:spPr>
          <a:xfrm>
            <a:off x="720000" y="3121900"/>
            <a:ext cx="17166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65" name="Google Shape;724;p43"/>
          <p:cNvSpPr txBox="1"/>
          <p:nvPr>
            <p:ph type="subTitle" idx="1"/>
          </p:nvPr>
        </p:nvSpPr>
        <p:spPr>
          <a:xfrm>
            <a:off x="720000" y="3619525"/>
            <a:ext cx="17166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66" name="Google Shape;725;p43"/>
          <p:cNvSpPr txBox="1"/>
          <p:nvPr>
            <p:ph type="title" idx="3" hasCustomPrompt="1"/>
          </p:nvPr>
        </p:nvSpPr>
        <p:spPr>
          <a:xfrm>
            <a:off x="2986950" y="2103513"/>
            <a:ext cx="1063800" cy="5730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a:solidFill>
                  <a:schemeClr val="accent5"/>
                </a:solidFill>
              </a:defRPr>
            </a:lvl1pPr>
            <a:lvl2pPr algn="ctr" lvl="1" rtl="0">
              <a:spcBef>
                <a:spcPts val="0"/>
              </a:spcBef>
              <a:spcAft>
                <a:spcPts val="0"/>
              </a:spcAft>
              <a:buSzPts val="3000"/>
              <a:buNone/>
            </a:lvl2pPr>
            <a:lvl3pPr algn="ctr" lvl="2" rtl="0">
              <a:spcBef>
                <a:spcPts val="0"/>
              </a:spcBef>
              <a:spcAft>
                <a:spcPts val="0"/>
              </a:spcAft>
              <a:buSzPts val="3000"/>
              <a:buNone/>
            </a:lvl3pPr>
            <a:lvl4pPr algn="ctr" lvl="3" rtl="0">
              <a:spcBef>
                <a:spcPts val="0"/>
              </a:spcBef>
              <a:spcAft>
                <a:spcPts val="0"/>
              </a:spcAft>
              <a:buSzPts val="3000"/>
              <a:buNone/>
            </a:lvl4pPr>
            <a:lvl5pPr algn="ctr" lvl="4" rtl="0">
              <a:spcBef>
                <a:spcPts val="0"/>
              </a:spcBef>
              <a:spcAft>
                <a:spcPts val="0"/>
              </a:spcAft>
              <a:buSzPts val="3000"/>
              <a:buNone/>
            </a:lvl5pPr>
            <a:lvl6pPr algn="ctr" lvl="5" rtl="0">
              <a:spcBef>
                <a:spcPts val="0"/>
              </a:spcBef>
              <a:spcAft>
                <a:spcPts val="0"/>
              </a:spcAft>
              <a:buSzPts val="3000"/>
              <a:buNone/>
            </a:lvl6pPr>
            <a:lvl7pPr algn="ctr" lvl="6" rtl="0">
              <a:spcBef>
                <a:spcPts val="0"/>
              </a:spcBef>
              <a:spcAft>
                <a:spcPts val="0"/>
              </a:spcAft>
              <a:buSzPts val="3000"/>
              <a:buNone/>
            </a:lvl7pPr>
            <a:lvl8pPr algn="ctr" lvl="7" rtl="0">
              <a:spcBef>
                <a:spcPts val="0"/>
              </a:spcBef>
              <a:spcAft>
                <a:spcPts val="0"/>
              </a:spcAft>
              <a:buSzPts val="3000"/>
              <a:buNone/>
            </a:lvl8pPr>
            <a:lvl9pPr algn="ctr" lvl="8" rtl="0">
              <a:spcBef>
                <a:spcPts val="0"/>
              </a:spcBef>
              <a:spcAft>
                <a:spcPts val="0"/>
              </a:spcAft>
              <a:buSzPts val="3000"/>
              <a:buNone/>
            </a:lvl9pPr>
          </a:lstStyle>
          <a:p>
            <a:r>
              <a:t>xx%</a:t>
            </a:r>
          </a:p>
        </p:txBody>
      </p:sp>
      <p:sp>
        <p:nvSpPr>
          <p:cNvPr id="1049367" name="Google Shape;726;p43"/>
          <p:cNvSpPr txBox="1"/>
          <p:nvPr>
            <p:ph type="title" idx="4"/>
          </p:nvPr>
        </p:nvSpPr>
        <p:spPr>
          <a:xfrm>
            <a:off x="2680650" y="3121900"/>
            <a:ext cx="17166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68" name="Google Shape;727;p43"/>
          <p:cNvSpPr txBox="1"/>
          <p:nvPr>
            <p:ph type="subTitle" idx="5"/>
          </p:nvPr>
        </p:nvSpPr>
        <p:spPr>
          <a:xfrm>
            <a:off x="2680650" y="3619525"/>
            <a:ext cx="17166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69" name="Google Shape;728;p43"/>
          <p:cNvSpPr txBox="1"/>
          <p:nvPr>
            <p:ph type="title" idx="6" hasCustomPrompt="1"/>
          </p:nvPr>
        </p:nvSpPr>
        <p:spPr>
          <a:xfrm>
            <a:off x="4967700" y="2103525"/>
            <a:ext cx="1063800" cy="5730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a:solidFill>
                  <a:schemeClr val="accent5"/>
                </a:solidFill>
              </a:defRPr>
            </a:lvl1pPr>
            <a:lvl2pPr algn="ctr" lvl="1" rtl="0">
              <a:spcBef>
                <a:spcPts val="0"/>
              </a:spcBef>
              <a:spcAft>
                <a:spcPts val="0"/>
              </a:spcAft>
              <a:buSzPts val="3000"/>
              <a:buNone/>
            </a:lvl2pPr>
            <a:lvl3pPr algn="ctr" lvl="2" rtl="0">
              <a:spcBef>
                <a:spcPts val="0"/>
              </a:spcBef>
              <a:spcAft>
                <a:spcPts val="0"/>
              </a:spcAft>
              <a:buSzPts val="3000"/>
              <a:buNone/>
            </a:lvl3pPr>
            <a:lvl4pPr algn="ctr" lvl="3" rtl="0">
              <a:spcBef>
                <a:spcPts val="0"/>
              </a:spcBef>
              <a:spcAft>
                <a:spcPts val="0"/>
              </a:spcAft>
              <a:buSzPts val="3000"/>
              <a:buNone/>
            </a:lvl4pPr>
            <a:lvl5pPr algn="ctr" lvl="4" rtl="0">
              <a:spcBef>
                <a:spcPts val="0"/>
              </a:spcBef>
              <a:spcAft>
                <a:spcPts val="0"/>
              </a:spcAft>
              <a:buSzPts val="3000"/>
              <a:buNone/>
            </a:lvl5pPr>
            <a:lvl6pPr algn="ctr" lvl="5" rtl="0">
              <a:spcBef>
                <a:spcPts val="0"/>
              </a:spcBef>
              <a:spcAft>
                <a:spcPts val="0"/>
              </a:spcAft>
              <a:buSzPts val="3000"/>
              <a:buNone/>
            </a:lvl6pPr>
            <a:lvl7pPr algn="ctr" lvl="6" rtl="0">
              <a:spcBef>
                <a:spcPts val="0"/>
              </a:spcBef>
              <a:spcAft>
                <a:spcPts val="0"/>
              </a:spcAft>
              <a:buSzPts val="3000"/>
              <a:buNone/>
            </a:lvl7pPr>
            <a:lvl8pPr algn="ctr" lvl="7" rtl="0">
              <a:spcBef>
                <a:spcPts val="0"/>
              </a:spcBef>
              <a:spcAft>
                <a:spcPts val="0"/>
              </a:spcAft>
              <a:buSzPts val="3000"/>
              <a:buNone/>
            </a:lvl8pPr>
            <a:lvl9pPr algn="ctr" lvl="8" rtl="0">
              <a:spcBef>
                <a:spcPts val="0"/>
              </a:spcBef>
              <a:spcAft>
                <a:spcPts val="0"/>
              </a:spcAft>
              <a:buSzPts val="3000"/>
              <a:buNone/>
            </a:lvl9pPr>
          </a:lstStyle>
          <a:p>
            <a:r>
              <a:t>xx%</a:t>
            </a:r>
          </a:p>
        </p:txBody>
      </p:sp>
      <p:sp>
        <p:nvSpPr>
          <p:cNvPr id="1049370" name="Google Shape;729;p43"/>
          <p:cNvSpPr txBox="1"/>
          <p:nvPr>
            <p:ph type="title" idx="7"/>
          </p:nvPr>
        </p:nvSpPr>
        <p:spPr>
          <a:xfrm>
            <a:off x="4641288" y="3121900"/>
            <a:ext cx="17166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71" name="Google Shape;730;p43"/>
          <p:cNvSpPr txBox="1"/>
          <p:nvPr>
            <p:ph type="subTitle" idx="8"/>
          </p:nvPr>
        </p:nvSpPr>
        <p:spPr>
          <a:xfrm>
            <a:off x="4641288" y="3619525"/>
            <a:ext cx="17166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72" name="Google Shape;731;p43"/>
          <p:cNvSpPr txBox="1"/>
          <p:nvPr>
            <p:ph type="title" idx="9" hasCustomPrompt="1"/>
          </p:nvPr>
        </p:nvSpPr>
        <p:spPr>
          <a:xfrm>
            <a:off x="6948442" y="2103525"/>
            <a:ext cx="1023600" cy="5730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a:solidFill>
                  <a:schemeClr val="accent5"/>
                </a:solidFill>
              </a:defRPr>
            </a:lvl1pPr>
            <a:lvl2pPr algn="ctr" lvl="1" rtl="0">
              <a:spcBef>
                <a:spcPts val="0"/>
              </a:spcBef>
              <a:spcAft>
                <a:spcPts val="0"/>
              </a:spcAft>
              <a:buSzPts val="3000"/>
              <a:buNone/>
            </a:lvl2pPr>
            <a:lvl3pPr algn="ctr" lvl="2" rtl="0">
              <a:spcBef>
                <a:spcPts val="0"/>
              </a:spcBef>
              <a:spcAft>
                <a:spcPts val="0"/>
              </a:spcAft>
              <a:buSzPts val="3000"/>
              <a:buNone/>
            </a:lvl3pPr>
            <a:lvl4pPr algn="ctr" lvl="3" rtl="0">
              <a:spcBef>
                <a:spcPts val="0"/>
              </a:spcBef>
              <a:spcAft>
                <a:spcPts val="0"/>
              </a:spcAft>
              <a:buSzPts val="3000"/>
              <a:buNone/>
            </a:lvl4pPr>
            <a:lvl5pPr algn="ctr" lvl="4" rtl="0">
              <a:spcBef>
                <a:spcPts val="0"/>
              </a:spcBef>
              <a:spcAft>
                <a:spcPts val="0"/>
              </a:spcAft>
              <a:buSzPts val="3000"/>
              <a:buNone/>
            </a:lvl5pPr>
            <a:lvl6pPr algn="ctr" lvl="5" rtl="0">
              <a:spcBef>
                <a:spcPts val="0"/>
              </a:spcBef>
              <a:spcAft>
                <a:spcPts val="0"/>
              </a:spcAft>
              <a:buSzPts val="3000"/>
              <a:buNone/>
            </a:lvl6pPr>
            <a:lvl7pPr algn="ctr" lvl="6" rtl="0">
              <a:spcBef>
                <a:spcPts val="0"/>
              </a:spcBef>
              <a:spcAft>
                <a:spcPts val="0"/>
              </a:spcAft>
              <a:buSzPts val="3000"/>
              <a:buNone/>
            </a:lvl7pPr>
            <a:lvl8pPr algn="ctr" lvl="7" rtl="0">
              <a:spcBef>
                <a:spcPts val="0"/>
              </a:spcBef>
              <a:spcAft>
                <a:spcPts val="0"/>
              </a:spcAft>
              <a:buSzPts val="3000"/>
              <a:buNone/>
            </a:lvl8pPr>
            <a:lvl9pPr algn="ctr" lvl="8" rtl="0">
              <a:spcBef>
                <a:spcPts val="0"/>
              </a:spcBef>
              <a:spcAft>
                <a:spcPts val="0"/>
              </a:spcAft>
              <a:buSzPts val="3000"/>
              <a:buNone/>
            </a:lvl9pPr>
          </a:lstStyle>
          <a:p>
            <a:r>
              <a:t>xx%</a:t>
            </a:r>
          </a:p>
        </p:txBody>
      </p:sp>
      <p:sp>
        <p:nvSpPr>
          <p:cNvPr id="1049373" name="Google Shape;732;p43"/>
          <p:cNvSpPr txBox="1"/>
          <p:nvPr>
            <p:ph type="title" idx="13"/>
          </p:nvPr>
        </p:nvSpPr>
        <p:spPr>
          <a:xfrm>
            <a:off x="6601950" y="3121900"/>
            <a:ext cx="1716600" cy="5277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9374" name="Google Shape;733;p43"/>
          <p:cNvSpPr txBox="1"/>
          <p:nvPr>
            <p:ph type="subTitle" idx="14"/>
          </p:nvPr>
        </p:nvSpPr>
        <p:spPr>
          <a:xfrm>
            <a:off x="6601950" y="3619525"/>
            <a:ext cx="1716600" cy="484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375" name="Google Shape;734;p43"/>
          <p:cNvSpPr txBox="1"/>
          <p:nvPr>
            <p:ph type="title" idx="15"/>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376" name="Google Shape;735;p43"/>
          <p:cNvSpPr/>
          <p:nvPr/>
        </p:nvSpPr>
        <p:spPr>
          <a:xfrm>
            <a:off x="25" y="4788450"/>
            <a:ext cx="9144000" cy="35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8" name="Google Shape;736;p43"/>
          <p:cNvGrpSpPr/>
          <p:nvPr/>
        </p:nvGrpSpPr>
        <p:grpSpPr>
          <a:xfrm>
            <a:off x="319199" y="468222"/>
            <a:ext cx="8638007" cy="3011818"/>
            <a:chOff x="319199" y="468222"/>
            <a:chExt cx="8638007" cy="3011818"/>
          </a:xfrm>
        </p:grpSpPr>
        <p:grpSp>
          <p:nvGrpSpPr>
            <p:cNvPr id="219" name="Google Shape;737;p43"/>
            <p:cNvGrpSpPr/>
            <p:nvPr/>
          </p:nvGrpSpPr>
          <p:grpSpPr>
            <a:xfrm>
              <a:off x="319199" y="485930"/>
              <a:ext cx="8638007" cy="2994109"/>
              <a:chOff x="319199" y="485930"/>
              <a:chExt cx="8638007" cy="2994109"/>
            </a:xfrm>
          </p:grpSpPr>
          <p:sp>
            <p:nvSpPr>
              <p:cNvPr id="1049377" name="Google Shape;738;p43"/>
              <p:cNvSpPr/>
              <p:nvPr/>
            </p:nvSpPr>
            <p:spPr>
              <a:xfrm>
                <a:off x="4153371" y="309993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8" name="Google Shape;739;p43"/>
              <p:cNvSpPr/>
              <p:nvPr/>
            </p:nvSpPr>
            <p:spPr>
              <a:xfrm>
                <a:off x="6383088" y="309998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9" name="Google Shape;740;p43"/>
              <p:cNvSpPr/>
              <p:nvPr/>
            </p:nvSpPr>
            <p:spPr>
              <a:xfrm>
                <a:off x="319199" y="3320307"/>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0" name="Google Shape;741;p43"/>
              <p:cNvSpPr/>
              <p:nvPr/>
            </p:nvSpPr>
            <p:spPr>
              <a:xfrm>
                <a:off x="8788281" y="8685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1" name="Google Shape;742;p43"/>
              <p:cNvSpPr/>
              <p:nvPr/>
            </p:nvSpPr>
            <p:spPr>
              <a:xfrm>
                <a:off x="1852548" y="8027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2" name="Google Shape;743;p43"/>
              <p:cNvSpPr/>
              <p:nvPr/>
            </p:nvSpPr>
            <p:spPr>
              <a:xfrm>
                <a:off x="8692517" y="31749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20" name="Google Shape;744;p43"/>
              <p:cNvGrpSpPr/>
              <p:nvPr/>
            </p:nvGrpSpPr>
            <p:grpSpPr>
              <a:xfrm>
                <a:off x="7195971" y="485930"/>
                <a:ext cx="99806" cy="99809"/>
                <a:chOff x="3688596" y="3879680"/>
                <a:chExt cx="99806" cy="99809"/>
              </a:xfrm>
            </p:grpSpPr>
            <p:sp>
              <p:nvSpPr>
                <p:cNvPr id="1049383" name="Google Shape;745;p43"/>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4" name="Google Shape;746;p43"/>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85" name="Google Shape;747;p43"/>
              <p:cNvSpPr/>
              <p:nvPr/>
            </p:nvSpPr>
            <p:spPr>
              <a:xfrm>
                <a:off x="4073506" y="13405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6" name="Google Shape;748;p43"/>
              <p:cNvSpPr/>
              <p:nvPr/>
            </p:nvSpPr>
            <p:spPr>
              <a:xfrm flipH="1">
                <a:off x="867871" y="12407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87" name="Google Shape;749;p43"/>
            <p:cNvSpPr/>
            <p:nvPr/>
          </p:nvSpPr>
          <p:spPr>
            <a:xfrm>
              <a:off x="505526" y="468222"/>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224" name="Shape 750"/>
        <p:cNvGrpSpPr/>
        <p:nvPr/>
      </p:nvGrpSpPr>
      <p:grpSpPr>
        <a:xfrm>
          <a:off x="0" y="0"/>
          <a:ext cx="0" cy="0"/>
          <a:chOff x="0" y="0"/>
          <a:chExt cx="0" cy="0"/>
        </a:xfrm>
      </p:grpSpPr>
      <p:sp>
        <p:nvSpPr>
          <p:cNvPr id="1049404" name="Google Shape;751;p44"/>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5" name="Google Shape;752;p44"/>
          <p:cNvSpPr txBox="1"/>
          <p:nvPr>
            <p:ph type="ctrTitle"/>
          </p:nvPr>
        </p:nvSpPr>
        <p:spPr>
          <a:xfrm>
            <a:off x="720000" y="705715"/>
            <a:ext cx="4284000" cy="997800"/>
          </a:xfrm>
          <a:prstGeom prst="rect"/>
        </p:spPr>
        <p:txBody>
          <a:bodyPr anchor="ctr" anchorCtr="0" bIns="91425" lIns="91425" rIns="91425" spcFirstLastPara="1" tIns="91425" wrap="square">
            <a:noAutofit/>
          </a:bodyPr>
          <a:lstStyle>
            <a:lvl1pPr lvl="0" rtl="0">
              <a:spcBef>
                <a:spcPts val="0"/>
              </a:spcBef>
              <a:spcAft>
                <a:spcPts val="0"/>
              </a:spcAft>
              <a:buSzPts val="5200"/>
              <a:buNone/>
              <a:defRPr sz="6500"/>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sp>
        <p:nvSpPr>
          <p:cNvPr id="1049406" name="Google Shape;753;p44"/>
          <p:cNvSpPr txBox="1"/>
          <p:nvPr>
            <p:ph type="subTitle" idx="1"/>
          </p:nvPr>
        </p:nvSpPr>
        <p:spPr>
          <a:xfrm>
            <a:off x="771600" y="1703525"/>
            <a:ext cx="4232400" cy="10677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lvl1pPr>
            <a:lvl2pPr algn="ctr" lvl="1" rtl="0">
              <a:lnSpc>
                <a:spcPct val="100000"/>
              </a:lnSpc>
              <a:spcBef>
                <a:spcPts val="0"/>
              </a:spcBef>
              <a:spcAft>
                <a:spcPts val="0"/>
              </a:spcAft>
              <a:buSzPts val="1800"/>
              <a:buNone/>
              <a:defRPr sz="1800"/>
            </a:lvl2pPr>
            <a:lvl3pPr algn="ctr" lvl="2" rtl="0">
              <a:lnSpc>
                <a:spcPct val="100000"/>
              </a:lnSpc>
              <a:spcBef>
                <a:spcPts val="0"/>
              </a:spcBef>
              <a:spcAft>
                <a:spcPts val="0"/>
              </a:spcAft>
              <a:buSzPts val="1800"/>
              <a:buNone/>
              <a:defRPr sz="1800"/>
            </a:lvl3pPr>
            <a:lvl4pPr algn="ctr" lvl="3" rtl="0">
              <a:lnSpc>
                <a:spcPct val="100000"/>
              </a:lnSpc>
              <a:spcBef>
                <a:spcPts val="0"/>
              </a:spcBef>
              <a:spcAft>
                <a:spcPts val="0"/>
              </a:spcAft>
              <a:buSzPts val="1800"/>
              <a:buNone/>
              <a:defRPr sz="1800"/>
            </a:lvl4pPr>
            <a:lvl5pPr algn="ctr" lvl="4" rtl="0">
              <a:lnSpc>
                <a:spcPct val="100000"/>
              </a:lnSpc>
              <a:spcBef>
                <a:spcPts val="0"/>
              </a:spcBef>
              <a:spcAft>
                <a:spcPts val="0"/>
              </a:spcAft>
              <a:buSzPts val="1800"/>
              <a:buNone/>
              <a:defRPr sz="1800"/>
            </a:lvl5pPr>
            <a:lvl6pPr algn="ctr" lvl="5" rtl="0">
              <a:lnSpc>
                <a:spcPct val="100000"/>
              </a:lnSpc>
              <a:spcBef>
                <a:spcPts val="0"/>
              </a:spcBef>
              <a:spcAft>
                <a:spcPts val="0"/>
              </a:spcAft>
              <a:buSzPts val="1800"/>
              <a:buNone/>
              <a:defRPr sz="1800"/>
            </a:lvl6pPr>
            <a:lvl7pPr algn="ctr" lvl="6" rtl="0">
              <a:lnSpc>
                <a:spcPct val="100000"/>
              </a:lnSpc>
              <a:spcBef>
                <a:spcPts val="0"/>
              </a:spcBef>
              <a:spcAft>
                <a:spcPts val="0"/>
              </a:spcAft>
              <a:buSzPts val="1800"/>
              <a:buNone/>
              <a:defRPr sz="1800"/>
            </a:lvl7pPr>
            <a:lvl8pPr algn="ctr" lvl="7" rtl="0">
              <a:lnSpc>
                <a:spcPct val="100000"/>
              </a:lnSpc>
              <a:spcBef>
                <a:spcPts val="0"/>
              </a:spcBef>
              <a:spcAft>
                <a:spcPts val="0"/>
              </a:spcAft>
              <a:buSzPts val="1800"/>
              <a:buNone/>
              <a:defRPr sz="1800"/>
            </a:lvl8pPr>
            <a:lvl9pPr algn="ctr" lvl="8" rtl="0">
              <a:lnSpc>
                <a:spcPct val="100000"/>
              </a:lnSpc>
              <a:spcBef>
                <a:spcPts val="0"/>
              </a:spcBef>
              <a:spcAft>
                <a:spcPts val="0"/>
              </a:spcAft>
              <a:buSzPts val="1800"/>
              <a:buNone/>
              <a:defRPr sz="1800"/>
            </a:lvl9pPr>
          </a:lstStyle>
          <a:p/>
        </p:txBody>
      </p:sp>
      <p:sp>
        <p:nvSpPr>
          <p:cNvPr id="1049407" name="Google Shape;754;p44"/>
          <p:cNvSpPr txBox="1"/>
          <p:nvPr>
            <p:ph type="subTitle" idx="2"/>
          </p:nvPr>
        </p:nvSpPr>
        <p:spPr>
          <a:xfrm>
            <a:off x="771600" y="4318299"/>
            <a:ext cx="4232400" cy="2949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200"/>
            </a:lvl1pPr>
            <a:lvl2pPr algn="ctr" lvl="1" rtl="0">
              <a:lnSpc>
                <a:spcPct val="100000"/>
              </a:lnSpc>
              <a:spcBef>
                <a:spcPts val="0"/>
              </a:spcBef>
              <a:spcAft>
                <a:spcPts val="0"/>
              </a:spcAft>
              <a:buSzPts val="1800"/>
              <a:buNone/>
              <a:defRPr sz="1800"/>
            </a:lvl2pPr>
            <a:lvl3pPr algn="ctr" lvl="2" rtl="0">
              <a:lnSpc>
                <a:spcPct val="100000"/>
              </a:lnSpc>
              <a:spcBef>
                <a:spcPts val="0"/>
              </a:spcBef>
              <a:spcAft>
                <a:spcPts val="0"/>
              </a:spcAft>
              <a:buSzPts val="1800"/>
              <a:buNone/>
              <a:defRPr sz="1800"/>
            </a:lvl3pPr>
            <a:lvl4pPr algn="ctr" lvl="3" rtl="0">
              <a:lnSpc>
                <a:spcPct val="100000"/>
              </a:lnSpc>
              <a:spcBef>
                <a:spcPts val="0"/>
              </a:spcBef>
              <a:spcAft>
                <a:spcPts val="0"/>
              </a:spcAft>
              <a:buSzPts val="1800"/>
              <a:buNone/>
              <a:defRPr sz="1800"/>
            </a:lvl4pPr>
            <a:lvl5pPr algn="ctr" lvl="4" rtl="0">
              <a:lnSpc>
                <a:spcPct val="100000"/>
              </a:lnSpc>
              <a:spcBef>
                <a:spcPts val="0"/>
              </a:spcBef>
              <a:spcAft>
                <a:spcPts val="0"/>
              </a:spcAft>
              <a:buSzPts val="1800"/>
              <a:buNone/>
              <a:defRPr sz="1800"/>
            </a:lvl5pPr>
            <a:lvl6pPr algn="ctr" lvl="5" rtl="0">
              <a:lnSpc>
                <a:spcPct val="100000"/>
              </a:lnSpc>
              <a:spcBef>
                <a:spcPts val="0"/>
              </a:spcBef>
              <a:spcAft>
                <a:spcPts val="0"/>
              </a:spcAft>
              <a:buSzPts val="1800"/>
              <a:buNone/>
              <a:defRPr sz="1800"/>
            </a:lvl6pPr>
            <a:lvl7pPr algn="ctr" lvl="6" rtl="0">
              <a:lnSpc>
                <a:spcPct val="100000"/>
              </a:lnSpc>
              <a:spcBef>
                <a:spcPts val="0"/>
              </a:spcBef>
              <a:spcAft>
                <a:spcPts val="0"/>
              </a:spcAft>
              <a:buSzPts val="1800"/>
              <a:buNone/>
              <a:defRPr sz="1800"/>
            </a:lvl7pPr>
            <a:lvl8pPr algn="ctr" lvl="7" rtl="0">
              <a:lnSpc>
                <a:spcPct val="100000"/>
              </a:lnSpc>
              <a:spcBef>
                <a:spcPts val="0"/>
              </a:spcBef>
              <a:spcAft>
                <a:spcPts val="0"/>
              </a:spcAft>
              <a:buSzPts val="1800"/>
              <a:buNone/>
              <a:defRPr sz="1800"/>
            </a:lvl8pPr>
            <a:lvl9pPr algn="ctr" lvl="8" rtl="0">
              <a:lnSpc>
                <a:spcPct val="100000"/>
              </a:lnSpc>
              <a:spcBef>
                <a:spcPts val="0"/>
              </a:spcBef>
              <a:spcAft>
                <a:spcPts val="0"/>
              </a:spcAft>
              <a:buSzPts val="1800"/>
              <a:buNone/>
              <a:defRPr sz="1800"/>
            </a:lvl9pPr>
          </a:lstStyle>
          <a:p/>
        </p:txBody>
      </p:sp>
      <p:grpSp>
        <p:nvGrpSpPr>
          <p:cNvPr id="225" name="Google Shape;755;p44"/>
          <p:cNvGrpSpPr/>
          <p:nvPr/>
        </p:nvGrpSpPr>
        <p:grpSpPr>
          <a:xfrm>
            <a:off x="2851773" y="657755"/>
            <a:ext cx="5495426" cy="3544013"/>
            <a:chOff x="2851773" y="657755"/>
            <a:chExt cx="5495426" cy="3544013"/>
          </a:xfrm>
        </p:grpSpPr>
        <p:grpSp>
          <p:nvGrpSpPr>
            <p:cNvPr id="226" name="Google Shape;756;p44"/>
            <p:cNvGrpSpPr/>
            <p:nvPr/>
          </p:nvGrpSpPr>
          <p:grpSpPr>
            <a:xfrm>
              <a:off x="4867671" y="657755"/>
              <a:ext cx="3479528" cy="3544013"/>
              <a:chOff x="4867671" y="657755"/>
              <a:chExt cx="3479528" cy="3544013"/>
            </a:xfrm>
          </p:grpSpPr>
          <p:sp>
            <p:nvSpPr>
              <p:cNvPr id="1049408" name="Google Shape;757;p44"/>
              <p:cNvSpPr/>
              <p:nvPr/>
            </p:nvSpPr>
            <p:spPr>
              <a:xfrm>
                <a:off x="7837446" y="35601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9" name="Google Shape;758;p44"/>
              <p:cNvSpPr/>
              <p:nvPr/>
            </p:nvSpPr>
            <p:spPr>
              <a:xfrm>
                <a:off x="5203173" y="41600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0" name="Google Shape;759;p44"/>
              <p:cNvSpPr/>
              <p:nvPr/>
            </p:nvSpPr>
            <p:spPr>
              <a:xfrm>
                <a:off x="7252742" y="6577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1" name="Google Shape;760;p44"/>
              <p:cNvSpPr/>
              <p:nvPr/>
            </p:nvSpPr>
            <p:spPr>
              <a:xfrm>
                <a:off x="8204701" y="202188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2" name="Google Shape;761;p44"/>
              <p:cNvSpPr/>
              <p:nvPr/>
            </p:nvSpPr>
            <p:spPr>
              <a:xfrm>
                <a:off x="5939331" y="122878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3" name="Google Shape;762;p44"/>
              <p:cNvSpPr/>
              <p:nvPr/>
            </p:nvSpPr>
            <p:spPr>
              <a:xfrm flipH="1">
                <a:off x="4867671" y="12587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14" name="Google Shape;763;p44"/>
            <p:cNvSpPr/>
            <p:nvPr/>
          </p:nvSpPr>
          <p:spPr>
            <a:xfrm>
              <a:off x="4129193" y="27350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5" name="Google Shape;764;p44"/>
            <p:cNvSpPr/>
            <p:nvPr/>
          </p:nvSpPr>
          <p:spPr>
            <a:xfrm>
              <a:off x="2851773" y="330099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16" name="Google Shape;765;p44"/>
          <p:cNvSpPr txBox="1"/>
          <p:nvPr/>
        </p:nvSpPr>
        <p:spPr>
          <a:xfrm>
            <a:off x="720000" y="3408875"/>
            <a:ext cx="3843000" cy="738900"/>
          </a:xfrm>
          <a:prstGeom prst="rect"/>
          <a:noFill/>
          <a:ln>
            <a:noFill/>
          </a:ln>
        </p:spPr>
        <p:txBody>
          <a:bodyPr anchor="t" anchorCtr="0" bIns="91425" lIns="91425" rIns="91425" spcFirstLastPara="1" tIns="91425" wrap="square">
            <a:spAutoFit/>
          </a:bodyPr>
          <a:p>
            <a:pPr algn="l" indent="0" lvl="0" marL="0" rtl="0">
              <a:spcBef>
                <a:spcPts val="300"/>
              </a:spcBef>
              <a:spcAft>
                <a:spcPts val="0"/>
              </a:spcAft>
              <a:buNone/>
            </a:pPr>
            <a:r>
              <a:rPr sz="1200" lang="en">
                <a:solidFill>
                  <a:schemeClr val="dk1"/>
                </a:solidFill>
                <a:latin typeface="Montserrat"/>
                <a:ea typeface="Montserrat"/>
                <a:cs typeface="Montserrat"/>
                <a:sym typeface="Montserrat"/>
              </a:rPr>
              <a:t>CREDITS: This presentation template was created by </a:t>
            </a:r>
            <a:r>
              <a:rPr b="1" sz="1200" lang="en">
                <a:solidFill>
                  <a:schemeClr val="dk1"/>
                </a:solidFill>
                <a:uFill>
                  <a:noFill/>
                </a:uFill>
                <a:latin typeface="Montserrat"/>
                <a:ea typeface="Montserrat"/>
                <a:cs typeface="Montserrat"/>
                <a:sym typeface="Montserrat"/>
                <a:hlinkClick r:id="rId1"/>
              </a:rPr>
              <a:t>Slidesgo</a:t>
            </a:r>
            <a:r>
              <a:rPr sz="1200" lang="en">
                <a:solidFill>
                  <a:schemeClr val="dk1"/>
                </a:solidFill>
                <a:latin typeface="Montserrat"/>
                <a:ea typeface="Montserrat"/>
                <a:cs typeface="Montserrat"/>
                <a:sym typeface="Montserrat"/>
              </a:rPr>
              <a:t>, including icons by </a:t>
            </a:r>
            <a:r>
              <a:rPr b="1" sz="1200" lang="en">
                <a:solidFill>
                  <a:schemeClr val="dk1"/>
                </a:solidFill>
                <a:uFill>
                  <a:noFill/>
                </a:uFill>
                <a:latin typeface="Montserrat"/>
                <a:ea typeface="Montserrat"/>
                <a:cs typeface="Montserrat"/>
                <a:sym typeface="Montserrat"/>
                <a:hlinkClick r:id="rId2"/>
              </a:rPr>
              <a:t>Flaticon</a:t>
            </a:r>
            <a:r>
              <a:rPr sz="1200" lang="en">
                <a:solidFill>
                  <a:schemeClr val="dk1"/>
                </a:solidFill>
                <a:latin typeface="Montserrat"/>
                <a:ea typeface="Montserrat"/>
                <a:cs typeface="Montserrat"/>
                <a:sym typeface="Montserrat"/>
              </a:rPr>
              <a:t> and infographics &amp; images by </a:t>
            </a:r>
            <a:r>
              <a:rPr b="1" sz="1200" lang="en">
                <a:solidFill>
                  <a:schemeClr val="dk1"/>
                </a:solidFill>
                <a:uFill>
                  <a:noFill/>
                </a:uFill>
                <a:latin typeface="Montserrat"/>
                <a:ea typeface="Montserrat"/>
                <a:cs typeface="Montserrat"/>
                <a:sym typeface="Montserrat"/>
                <a:hlinkClick r:id="rId3"/>
              </a:rPr>
              <a:t>Freepik</a:t>
            </a:r>
            <a:endParaRPr b="1" sz="1200">
              <a:solidFill>
                <a:schemeClr val="dk1"/>
              </a:solidFill>
              <a:latin typeface="Montserrat"/>
              <a:ea typeface="Montserrat"/>
              <a:cs typeface="Montserrat"/>
              <a:sym typeface="Montserra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288" name="Shape 766"/>
        <p:cNvGrpSpPr/>
        <p:nvPr/>
      </p:nvGrpSpPr>
      <p:grpSpPr>
        <a:xfrm>
          <a:off x="0" y="0"/>
          <a:ext cx="0" cy="0"/>
          <a:chOff x="0" y="0"/>
          <a:chExt cx="0" cy="0"/>
        </a:xfrm>
      </p:grpSpPr>
      <p:sp>
        <p:nvSpPr>
          <p:cNvPr id="1049635" name="Google Shape;767;p45"/>
          <p:cNvSpPr/>
          <p:nvPr/>
        </p:nvSpPr>
        <p:spPr>
          <a:xfrm>
            <a:off x="-53050" y="-21900"/>
            <a:ext cx="9250200" cy="51873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6" name="Google Shape;768;p45"/>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88" name="Shape 769"/>
        <p:cNvGrpSpPr/>
        <p:nvPr/>
      </p:nvGrpSpPr>
      <p:grpSpPr>
        <a:xfrm>
          <a:off x="0" y="0"/>
          <a:ext cx="0" cy="0"/>
          <a:chOff x="0" y="0"/>
          <a:chExt cx="0" cy="0"/>
        </a:xfrm>
      </p:grpSpPr>
      <p:sp>
        <p:nvSpPr>
          <p:cNvPr id="1049274" name="Google Shape;770;p46"/>
          <p:cNvSpPr/>
          <p:nvPr/>
        </p:nvSpPr>
        <p:spPr>
          <a:xfrm>
            <a:off x="-53050" y="-21900"/>
            <a:ext cx="9250200" cy="51873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5" name="Google Shape;771;p46"/>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206" name="Shape 772"/>
        <p:cNvGrpSpPr/>
        <p:nvPr/>
      </p:nvGrpSpPr>
      <p:grpSpPr>
        <a:xfrm>
          <a:off x="0" y="0"/>
          <a:ext cx="0" cy="0"/>
          <a:chOff x="0" y="0"/>
          <a:chExt cx="0" cy="0"/>
        </a:xfrm>
      </p:grpSpPr>
      <p:sp>
        <p:nvSpPr>
          <p:cNvPr id="1049333" name="Google Shape;773;p47"/>
          <p:cNvSpPr/>
          <p:nvPr/>
        </p:nvSpPr>
        <p:spPr>
          <a:xfrm>
            <a:off x="-53050" y="-21900"/>
            <a:ext cx="9250200" cy="51873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4" name="Google Shape;774;p47"/>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97" name="Shape 775"/>
        <p:cNvGrpSpPr/>
        <p:nvPr/>
      </p:nvGrpSpPr>
      <p:grpSpPr>
        <a:xfrm>
          <a:off x="0" y="0"/>
          <a:ext cx="0" cy="0"/>
          <a:chOff x="0" y="0"/>
          <a:chExt cx="0" cy="0"/>
        </a:xfrm>
      </p:grpSpPr>
      <p:sp>
        <p:nvSpPr>
          <p:cNvPr id="1049301" name="Google Shape;776;p48"/>
          <p:cNvSpPr/>
          <p:nvPr/>
        </p:nvSpPr>
        <p:spPr>
          <a:xfrm>
            <a:off x="-53050" y="-21900"/>
            <a:ext cx="9250200" cy="51873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2" name="Google Shape;777;p48"/>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227" name="Shape 778"/>
        <p:cNvGrpSpPr/>
        <p:nvPr/>
      </p:nvGrpSpPr>
      <p:grpSpPr>
        <a:xfrm>
          <a:off x="0" y="0"/>
          <a:ext cx="0" cy="0"/>
          <a:chOff x="0" y="0"/>
          <a:chExt cx="0" cy="0"/>
        </a:xfrm>
      </p:grpSpPr>
      <p:sp>
        <p:nvSpPr>
          <p:cNvPr id="1049417" name="Google Shape;779;p49"/>
          <p:cNvSpPr/>
          <p:nvPr/>
        </p:nvSpPr>
        <p:spPr>
          <a:xfrm>
            <a:off x="-53050" y="-21900"/>
            <a:ext cx="9250200" cy="51873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8" name="Google Shape;780;p49"/>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23" name="Shape 69"/>
        <p:cNvGrpSpPr/>
        <p:nvPr/>
      </p:nvGrpSpPr>
      <p:grpSpPr>
        <a:xfrm>
          <a:off x="0" y="0"/>
          <a:ext cx="0" cy="0"/>
          <a:chOff x="0" y="0"/>
          <a:chExt cx="0" cy="0"/>
        </a:xfrm>
      </p:grpSpPr>
      <p:sp>
        <p:nvSpPr>
          <p:cNvPr id="1049092" name="Google Shape;70;p6"/>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defRPr sz="3000">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093" name="Google Shape;71;p6"/>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4" name="Google Shape;72;p6"/>
          <p:cNvGrpSpPr/>
          <p:nvPr/>
        </p:nvGrpSpPr>
        <p:grpSpPr>
          <a:xfrm>
            <a:off x="510908" y="737830"/>
            <a:ext cx="8209197" cy="3654365"/>
            <a:chOff x="510908" y="737830"/>
            <a:chExt cx="8209197" cy="3654365"/>
          </a:xfrm>
        </p:grpSpPr>
        <p:sp>
          <p:nvSpPr>
            <p:cNvPr id="1049094" name="Google Shape;73;p6"/>
            <p:cNvSpPr/>
            <p:nvPr/>
          </p:nvSpPr>
          <p:spPr>
            <a:xfrm>
              <a:off x="510908" y="837655"/>
              <a:ext cx="99806" cy="99809"/>
            </a:xfrm>
            <a:custGeom>
              <a:avLst/>
              <a:ahLst/>
              <a:rect l="l" t="t" r="r" b="b"/>
              <a:pathLst>
                <a:path w="1031" h="1031" fill="none" extrusionOk="0">
                  <a:moveTo>
                    <a:pt x="1031" y="0"/>
                  </a:moveTo>
                  <a:lnTo>
                    <a:pt x="1" y="1030"/>
                  </a:lnTo>
                </a:path>
              </a:pathLst>
            </a:custGeom>
            <a:solidFill>
              <a:schemeClr val="accent1"/>
            </a:solid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5" name="Google Shape;74;p6"/>
            <p:cNvSpPr/>
            <p:nvPr/>
          </p:nvSpPr>
          <p:spPr>
            <a:xfrm>
              <a:off x="894618" y="42324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6" name="Google Shape;75;p6"/>
            <p:cNvSpPr/>
            <p:nvPr/>
          </p:nvSpPr>
          <p:spPr>
            <a:xfrm>
              <a:off x="8047698" y="405699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solidFill>
              <a:schemeClr val="accent1"/>
            </a:solid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7" name="Google Shape;76;p6"/>
            <p:cNvSpPr/>
            <p:nvPr/>
          </p:nvSpPr>
          <p:spPr>
            <a:xfrm>
              <a:off x="6908092" y="994943"/>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5" name="Google Shape;77;p6"/>
            <p:cNvGrpSpPr/>
            <p:nvPr/>
          </p:nvGrpSpPr>
          <p:grpSpPr>
            <a:xfrm>
              <a:off x="1639821" y="737830"/>
              <a:ext cx="99806" cy="99809"/>
              <a:chOff x="3688596" y="3879680"/>
              <a:chExt cx="99806" cy="99809"/>
            </a:xfrm>
          </p:grpSpPr>
          <p:sp>
            <p:nvSpPr>
              <p:cNvPr id="1049098" name="Google Shape;78;p6"/>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9" name="Google Shape;79;p6"/>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61" name="Shape 80"/>
        <p:cNvGrpSpPr/>
        <p:nvPr/>
      </p:nvGrpSpPr>
      <p:grpSpPr>
        <a:xfrm>
          <a:off x="0" y="0"/>
          <a:ext cx="0" cy="0"/>
          <a:chOff x="0" y="0"/>
          <a:chExt cx="0" cy="0"/>
        </a:xfrm>
      </p:grpSpPr>
      <p:sp>
        <p:nvSpPr>
          <p:cNvPr id="1049196" name="Google Shape;81;p7"/>
          <p:cNvSpPr txBox="1"/>
          <p:nvPr>
            <p:ph type="title"/>
          </p:nvPr>
        </p:nvSpPr>
        <p:spPr>
          <a:xfrm>
            <a:off x="720000" y="445025"/>
            <a:ext cx="7704000" cy="572700"/>
          </a:xfrm>
          <a:prstGeom prst="rect"/>
        </p:spPr>
        <p:txBody>
          <a:bodyPr anchor="ctr" anchorCtr="0" bIns="91425" lIns="91425" rIns="91425" spcFirstLastPara="1" tIns="91425" wrap="square">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p:txBody>
      </p:sp>
      <p:sp>
        <p:nvSpPr>
          <p:cNvPr id="1049197" name="Google Shape;82;p7"/>
          <p:cNvSpPr txBox="1"/>
          <p:nvPr>
            <p:ph type="body" idx="1"/>
          </p:nvPr>
        </p:nvSpPr>
        <p:spPr>
          <a:xfrm>
            <a:off x="705100" y="1600950"/>
            <a:ext cx="4259400" cy="2139000"/>
          </a:xfrm>
          <a:prstGeom prst="rect"/>
        </p:spPr>
        <p:txBody>
          <a:bodyPr anchor="t" anchorCtr="0" bIns="91425" lIns="91425" rIns="91425" spcFirstLastPara="1" tIns="91425" wrap="square">
            <a:noAutofit/>
          </a:bodyPr>
          <a:lstStyle>
            <a:lvl1pPr indent="-317500" lvl="0" marL="457200" rtl="0">
              <a:spcBef>
                <a:spcPts val="0"/>
              </a:spcBef>
              <a:spcAft>
                <a:spcPts val="0"/>
              </a:spcAft>
              <a:buClr>
                <a:schemeClr val="accent4"/>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049198" name="Google Shape;83;p7"/>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dk1"/>
                </a:solidFill>
              </a:rPr>
              <a:t> </a:t>
            </a:r>
            <a:endParaRPr>
              <a:solidFill>
                <a:schemeClr val="dk1"/>
              </a:solidFill>
            </a:endParaRPr>
          </a:p>
        </p:txBody>
      </p:sp>
      <p:grpSp>
        <p:nvGrpSpPr>
          <p:cNvPr id="162" name="Google Shape;84;p7"/>
          <p:cNvGrpSpPr/>
          <p:nvPr/>
        </p:nvGrpSpPr>
        <p:grpSpPr>
          <a:xfrm>
            <a:off x="1263306" y="786881"/>
            <a:ext cx="7083039" cy="3866520"/>
            <a:chOff x="-3069719" y="786881"/>
            <a:chExt cx="7083039" cy="3866520"/>
          </a:xfrm>
        </p:grpSpPr>
        <p:sp>
          <p:nvSpPr>
            <p:cNvPr id="1049199" name="Google Shape;85;p7"/>
            <p:cNvSpPr/>
            <p:nvPr/>
          </p:nvSpPr>
          <p:spPr>
            <a:xfrm>
              <a:off x="2407546" y="4553592"/>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0" name="Google Shape;86;p7"/>
            <p:cNvSpPr/>
            <p:nvPr/>
          </p:nvSpPr>
          <p:spPr>
            <a:xfrm>
              <a:off x="3914676" y="1511806"/>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1" name="Google Shape;87;p7"/>
            <p:cNvSpPr/>
            <p:nvPr/>
          </p:nvSpPr>
          <p:spPr>
            <a:xfrm>
              <a:off x="3227018" y="15379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2" name="Google Shape;88;p7"/>
            <p:cNvSpPr/>
            <p:nvPr/>
          </p:nvSpPr>
          <p:spPr>
            <a:xfrm>
              <a:off x="767973" y="4258869"/>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3" name="Google Shape;89;p7"/>
            <p:cNvSpPr/>
            <p:nvPr/>
          </p:nvSpPr>
          <p:spPr>
            <a:xfrm>
              <a:off x="631467" y="1826855"/>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4" name="Google Shape;90;p7"/>
            <p:cNvSpPr/>
            <p:nvPr/>
          </p:nvSpPr>
          <p:spPr>
            <a:xfrm>
              <a:off x="3751751" y="392593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3" name="Google Shape;91;p7"/>
            <p:cNvGrpSpPr/>
            <p:nvPr/>
          </p:nvGrpSpPr>
          <p:grpSpPr>
            <a:xfrm>
              <a:off x="3127221" y="4069505"/>
              <a:ext cx="99806" cy="99809"/>
              <a:chOff x="3688596" y="3879680"/>
              <a:chExt cx="99806" cy="99809"/>
            </a:xfrm>
          </p:grpSpPr>
          <p:sp>
            <p:nvSpPr>
              <p:cNvPr id="1049205" name="Google Shape;92;p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6" name="Google Shape;93;p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07" name="Google Shape;94;p7"/>
            <p:cNvSpPr/>
            <p:nvPr/>
          </p:nvSpPr>
          <p:spPr>
            <a:xfrm>
              <a:off x="-3069719" y="3943463"/>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8" name="Google Shape;95;p7"/>
            <p:cNvSpPr/>
            <p:nvPr/>
          </p:nvSpPr>
          <p:spPr>
            <a:xfrm flipH="1">
              <a:off x="-1095704" y="45161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9" name="Google Shape;96;p7"/>
            <p:cNvSpPr/>
            <p:nvPr/>
          </p:nvSpPr>
          <p:spPr>
            <a:xfrm flipH="1">
              <a:off x="2849315" y="78688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60" name="Shape 97"/>
        <p:cNvGrpSpPr/>
        <p:nvPr/>
      </p:nvGrpSpPr>
      <p:grpSpPr>
        <a:xfrm>
          <a:off x="0" y="0"/>
          <a:ext cx="0" cy="0"/>
          <a:chOff x="0" y="0"/>
          <a:chExt cx="0" cy="0"/>
        </a:xfrm>
      </p:grpSpPr>
      <p:sp>
        <p:nvSpPr>
          <p:cNvPr id="1049529" name="Google Shape;98;p8"/>
          <p:cNvSpPr/>
          <p:nvPr/>
        </p:nvSpPr>
        <p:spPr>
          <a:xfrm>
            <a:off x="-53050" y="-21900"/>
            <a:ext cx="9250200" cy="51873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0" name="Google Shape;99;p8"/>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1" name="Google Shape;100;p8"/>
          <p:cNvSpPr txBox="1"/>
          <p:nvPr>
            <p:ph type="title"/>
          </p:nvPr>
        </p:nvSpPr>
        <p:spPr>
          <a:xfrm>
            <a:off x="1388100" y="1307100"/>
            <a:ext cx="6367800" cy="2529300"/>
          </a:xfrm>
          <a:prstGeom prst="rect"/>
        </p:spPr>
        <p:txBody>
          <a:bodyPr anchor="ctr" anchorCtr="0" bIns="91425" lIns="91425" rIns="91425" spcFirstLastPara="1" tIns="91425" wrap="square">
            <a:noAutofit/>
          </a:bodyPr>
          <a:lstStyle>
            <a:lvl1pPr algn="ctr" lvl="0" rtl="0">
              <a:spcBef>
                <a:spcPts val="0"/>
              </a:spcBef>
              <a:spcAft>
                <a:spcPts val="0"/>
              </a:spcAft>
              <a:buSzPts val="6000"/>
              <a:buNone/>
              <a:defRPr sz="6000"/>
            </a:lvl1pPr>
            <a:lvl2pPr algn="ctr" lvl="1" rtl="0">
              <a:spcBef>
                <a:spcPts val="0"/>
              </a:spcBef>
              <a:spcAft>
                <a:spcPts val="0"/>
              </a:spcAft>
              <a:buSzPts val="6000"/>
              <a:buNone/>
              <a:defRPr sz="6000"/>
            </a:lvl2pPr>
            <a:lvl3pPr algn="ctr" lvl="2" rtl="0">
              <a:spcBef>
                <a:spcPts val="0"/>
              </a:spcBef>
              <a:spcAft>
                <a:spcPts val="0"/>
              </a:spcAft>
              <a:buSzPts val="6000"/>
              <a:buNone/>
              <a:defRPr sz="6000"/>
            </a:lvl3pPr>
            <a:lvl4pPr algn="ctr" lvl="3" rtl="0">
              <a:spcBef>
                <a:spcPts val="0"/>
              </a:spcBef>
              <a:spcAft>
                <a:spcPts val="0"/>
              </a:spcAft>
              <a:buSzPts val="6000"/>
              <a:buNone/>
              <a:defRPr sz="6000"/>
            </a:lvl4pPr>
            <a:lvl5pPr algn="ctr" lvl="4" rtl="0">
              <a:spcBef>
                <a:spcPts val="0"/>
              </a:spcBef>
              <a:spcAft>
                <a:spcPts val="0"/>
              </a:spcAft>
              <a:buSzPts val="6000"/>
              <a:buNone/>
              <a:defRPr sz="6000"/>
            </a:lvl5pPr>
            <a:lvl6pPr algn="ctr" lvl="5" rtl="0">
              <a:spcBef>
                <a:spcPts val="0"/>
              </a:spcBef>
              <a:spcAft>
                <a:spcPts val="0"/>
              </a:spcAft>
              <a:buSzPts val="6000"/>
              <a:buNone/>
              <a:defRPr sz="6000"/>
            </a:lvl6pPr>
            <a:lvl7pPr algn="ctr" lvl="6" rtl="0">
              <a:spcBef>
                <a:spcPts val="0"/>
              </a:spcBef>
              <a:spcAft>
                <a:spcPts val="0"/>
              </a:spcAft>
              <a:buSzPts val="6000"/>
              <a:buNone/>
              <a:defRPr sz="6000"/>
            </a:lvl7pPr>
            <a:lvl8pPr algn="ctr" lvl="7" rtl="0">
              <a:spcBef>
                <a:spcPts val="0"/>
              </a:spcBef>
              <a:spcAft>
                <a:spcPts val="0"/>
              </a:spcAft>
              <a:buSzPts val="6000"/>
              <a:buNone/>
              <a:defRPr sz="6000"/>
            </a:lvl8pPr>
            <a:lvl9pPr algn="ctr" lvl="8" rtl="0">
              <a:spcBef>
                <a:spcPts val="0"/>
              </a:spcBef>
              <a:spcAft>
                <a:spcPts val="0"/>
              </a:spcAft>
              <a:buSzPts val="6000"/>
              <a:buNone/>
              <a:defRPr sz="6000"/>
            </a:lvl9pPr>
          </a:lstStyle>
          <a:p/>
        </p:txBody>
      </p:sp>
      <p:grpSp>
        <p:nvGrpSpPr>
          <p:cNvPr id="261" name="Google Shape;101;p8"/>
          <p:cNvGrpSpPr/>
          <p:nvPr/>
        </p:nvGrpSpPr>
        <p:grpSpPr>
          <a:xfrm>
            <a:off x="892748" y="782638"/>
            <a:ext cx="6910108" cy="3663376"/>
            <a:chOff x="892748" y="782638"/>
            <a:chExt cx="6910108" cy="3663376"/>
          </a:xfrm>
        </p:grpSpPr>
        <p:grpSp>
          <p:nvGrpSpPr>
            <p:cNvPr id="262" name="Google Shape;102;p8"/>
            <p:cNvGrpSpPr/>
            <p:nvPr/>
          </p:nvGrpSpPr>
          <p:grpSpPr>
            <a:xfrm>
              <a:off x="892748" y="782638"/>
              <a:ext cx="6910108" cy="3663376"/>
              <a:chOff x="892748" y="782638"/>
              <a:chExt cx="6910108" cy="3663376"/>
            </a:xfrm>
          </p:grpSpPr>
          <p:grpSp>
            <p:nvGrpSpPr>
              <p:cNvPr id="263" name="Google Shape;103;p8"/>
              <p:cNvGrpSpPr/>
              <p:nvPr/>
            </p:nvGrpSpPr>
            <p:grpSpPr>
              <a:xfrm>
                <a:off x="1565143" y="782638"/>
                <a:ext cx="6237713" cy="3663376"/>
                <a:chOff x="1565143" y="782638"/>
                <a:chExt cx="6237713" cy="3663376"/>
              </a:xfrm>
            </p:grpSpPr>
            <p:sp>
              <p:nvSpPr>
                <p:cNvPr id="1049532" name="Google Shape;104;p8"/>
                <p:cNvSpPr/>
                <p:nvPr/>
              </p:nvSpPr>
              <p:spPr>
                <a:xfrm>
                  <a:off x="6326646" y="434620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3" name="Google Shape;105;p8"/>
                <p:cNvSpPr/>
                <p:nvPr/>
              </p:nvSpPr>
              <p:spPr>
                <a:xfrm>
                  <a:off x="7633931" y="1864281"/>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4" name="Google Shape;106;p8"/>
                <p:cNvSpPr/>
                <p:nvPr/>
              </p:nvSpPr>
              <p:spPr>
                <a:xfrm>
                  <a:off x="1565143" y="12224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5" name="Google Shape;107;p8"/>
                <p:cNvSpPr/>
                <p:nvPr/>
              </p:nvSpPr>
              <p:spPr>
                <a:xfrm>
                  <a:off x="2673967" y="78923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4" name="Google Shape;108;p8"/>
                <p:cNvGrpSpPr/>
                <p:nvPr/>
              </p:nvGrpSpPr>
              <p:grpSpPr>
                <a:xfrm>
                  <a:off x="3196746" y="4090105"/>
                  <a:ext cx="99806" cy="99809"/>
                  <a:chOff x="3688596" y="3879680"/>
                  <a:chExt cx="99806" cy="99809"/>
                </a:xfrm>
              </p:grpSpPr>
              <p:sp>
                <p:nvSpPr>
                  <p:cNvPr id="1049536" name="Google Shape;109;p8"/>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7" name="Google Shape;110;p8"/>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38" name="Google Shape;111;p8"/>
                <p:cNvSpPr/>
                <p:nvPr/>
              </p:nvSpPr>
              <p:spPr>
                <a:xfrm>
                  <a:off x="5044281" y="7826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9" name="Google Shape;112;p8"/>
                <p:cNvSpPr/>
                <p:nvPr/>
              </p:nvSpPr>
              <p:spPr>
                <a:xfrm flipH="1">
                  <a:off x="7157452" y="3052631"/>
                  <a:ext cx="98644" cy="99712"/>
                </a:xfrm>
                <a:custGeom>
                  <a:avLst/>
                  <a:ah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40" name="Google Shape;113;p8"/>
              <p:cNvSpPr/>
              <p:nvPr/>
            </p:nvSpPr>
            <p:spPr>
              <a:xfrm>
                <a:off x="892748" y="2199444"/>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41" name="Google Shape;114;p8"/>
            <p:cNvSpPr/>
            <p:nvPr/>
          </p:nvSpPr>
          <p:spPr>
            <a:xfrm>
              <a:off x="7531901" y="1163534"/>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10" name="Shape 115"/>
        <p:cNvGrpSpPr/>
        <p:nvPr/>
      </p:nvGrpSpPr>
      <p:grpSpPr>
        <a:xfrm>
          <a:off x="0" y="0"/>
          <a:ext cx="0" cy="0"/>
          <a:chOff x="0" y="0"/>
          <a:chExt cx="0" cy="0"/>
        </a:xfrm>
      </p:grpSpPr>
      <p:sp>
        <p:nvSpPr>
          <p:cNvPr id="1049060" name="Google Shape;116;p9"/>
          <p:cNvSpPr/>
          <p:nvPr/>
        </p:nvSpPr>
        <p:spPr>
          <a:xfrm>
            <a:off x="359875" y="350050"/>
            <a:ext cx="8424300" cy="4443300"/>
          </a:xfrm>
          <a:prstGeom prst="rect"/>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1" name="Google Shape;117;p9"/>
          <p:cNvSpPr txBox="1"/>
          <p:nvPr>
            <p:ph type="title"/>
          </p:nvPr>
        </p:nvSpPr>
        <p:spPr>
          <a:xfrm>
            <a:off x="3156400" y="1683438"/>
            <a:ext cx="2831100" cy="704700"/>
          </a:xfrm>
          <a:prstGeom prst="rect"/>
        </p:spPr>
        <p:txBody>
          <a:bodyPr anchor="ctr" anchorCtr="0" bIns="91425" lIns="91425" rIns="91425" spcFirstLastPara="1" tIns="91425" wrap="square">
            <a:noAutofit/>
          </a:bodyPr>
          <a:lstStyle>
            <a:lvl1pPr algn="ctr" lvl="0" rtl="0">
              <a:spcBef>
                <a:spcPts val="0"/>
              </a:spcBef>
              <a:spcAft>
                <a:spcPts val="0"/>
              </a:spcAft>
              <a:buSzPts val="3600"/>
              <a:buNone/>
              <a:defRPr sz="36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062" name="Google Shape;118;p9"/>
          <p:cNvSpPr txBox="1"/>
          <p:nvPr>
            <p:ph type="subTitle" idx="1"/>
          </p:nvPr>
        </p:nvSpPr>
        <p:spPr>
          <a:xfrm>
            <a:off x="2215775" y="2425050"/>
            <a:ext cx="4712700" cy="12090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9063" name="Google Shape;119;p9"/>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1" name="Google Shape;120;p9"/>
          <p:cNvGrpSpPr/>
          <p:nvPr/>
        </p:nvGrpSpPr>
        <p:grpSpPr>
          <a:xfrm>
            <a:off x="485951" y="490092"/>
            <a:ext cx="7775897" cy="3768771"/>
            <a:chOff x="485951" y="490092"/>
            <a:chExt cx="7775897" cy="3768771"/>
          </a:xfrm>
        </p:grpSpPr>
        <p:grpSp>
          <p:nvGrpSpPr>
            <p:cNvPr id="112" name="Google Shape;121;p9"/>
            <p:cNvGrpSpPr/>
            <p:nvPr/>
          </p:nvGrpSpPr>
          <p:grpSpPr>
            <a:xfrm>
              <a:off x="1223481" y="490092"/>
              <a:ext cx="6384146" cy="3768771"/>
              <a:chOff x="1223481" y="490092"/>
              <a:chExt cx="6384146" cy="3768771"/>
            </a:xfrm>
          </p:grpSpPr>
          <p:sp>
            <p:nvSpPr>
              <p:cNvPr id="1049064" name="Google Shape;122;p9"/>
              <p:cNvSpPr/>
              <p:nvPr/>
            </p:nvSpPr>
            <p:spPr>
              <a:xfrm>
                <a:off x="4235683" y="4090560"/>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5" name="Google Shape;123;p9"/>
              <p:cNvSpPr/>
              <p:nvPr/>
            </p:nvSpPr>
            <p:spPr>
              <a:xfrm>
                <a:off x="2292371" y="490092"/>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6" name="Google Shape;124;p9"/>
              <p:cNvSpPr/>
              <p:nvPr/>
            </p:nvSpPr>
            <p:spPr>
              <a:xfrm>
                <a:off x="7180399" y="633744"/>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7" name="Google Shape;125;p9"/>
              <p:cNvSpPr/>
              <p:nvPr/>
            </p:nvSpPr>
            <p:spPr>
              <a:xfrm>
                <a:off x="1223481" y="1411138"/>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3" name="Google Shape;126;p9"/>
              <p:cNvGrpSpPr/>
              <p:nvPr/>
            </p:nvGrpSpPr>
            <p:grpSpPr>
              <a:xfrm>
                <a:off x="2014096" y="4159055"/>
                <a:ext cx="99806" cy="99809"/>
                <a:chOff x="3688596" y="3879680"/>
                <a:chExt cx="99806" cy="99809"/>
              </a:xfrm>
            </p:grpSpPr>
            <p:sp>
              <p:nvSpPr>
                <p:cNvPr id="1049068" name="Google Shape;127;p9"/>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9" name="Google Shape;128;p9"/>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70" name="Google Shape;129;p9"/>
              <p:cNvSpPr/>
              <p:nvPr/>
            </p:nvSpPr>
            <p:spPr>
              <a:xfrm flipH="1">
                <a:off x="7507821" y="3756755"/>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71" name="Google Shape;130;p9"/>
            <p:cNvSpPr/>
            <p:nvPr/>
          </p:nvSpPr>
          <p:spPr>
            <a:xfrm>
              <a:off x="485951" y="296729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2" name="Google Shape;131;p9"/>
            <p:cNvSpPr/>
            <p:nvPr/>
          </p:nvSpPr>
          <p:spPr>
            <a:xfrm>
              <a:off x="8084792" y="1962518"/>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83" name="Shape 132"/>
        <p:cNvGrpSpPr/>
        <p:nvPr/>
      </p:nvGrpSpPr>
      <p:grpSpPr>
        <a:xfrm>
          <a:off x="0" y="0"/>
          <a:ext cx="0" cy="0"/>
          <a:chOff x="0" y="0"/>
          <a:chExt cx="0" cy="0"/>
        </a:xfrm>
      </p:grpSpPr>
      <p:sp>
        <p:nvSpPr>
          <p:cNvPr id="1049258" name="Google Shape;133;p10"/>
          <p:cNvSpPr txBox="1"/>
          <p:nvPr>
            <p:ph type="title"/>
          </p:nvPr>
        </p:nvSpPr>
        <p:spPr>
          <a:xfrm>
            <a:off x="720000" y="451100"/>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3000"/>
              <a:buNone/>
            </a:lvl1pPr>
            <a:lvl2pPr algn="ctr" lvl="1" rtl="0">
              <a:spcBef>
                <a:spcPts val="0"/>
              </a:spcBef>
              <a:spcAft>
                <a:spcPts val="0"/>
              </a:spcAft>
              <a:buSzPts val="3000"/>
              <a:buNone/>
            </a:lvl2pPr>
            <a:lvl3pPr algn="ctr" lvl="2" rtl="0">
              <a:spcBef>
                <a:spcPts val="0"/>
              </a:spcBef>
              <a:spcAft>
                <a:spcPts val="0"/>
              </a:spcAft>
              <a:buSzPts val="3000"/>
              <a:buNone/>
            </a:lvl3pPr>
            <a:lvl4pPr algn="ctr" lvl="3" rtl="0">
              <a:spcBef>
                <a:spcPts val="0"/>
              </a:spcBef>
              <a:spcAft>
                <a:spcPts val="0"/>
              </a:spcAft>
              <a:buSzPts val="3000"/>
              <a:buNone/>
            </a:lvl4pPr>
            <a:lvl5pPr algn="ctr" lvl="4" rtl="0">
              <a:spcBef>
                <a:spcPts val="0"/>
              </a:spcBef>
              <a:spcAft>
                <a:spcPts val="0"/>
              </a:spcAft>
              <a:buSzPts val="3000"/>
              <a:buNone/>
            </a:lvl5pPr>
            <a:lvl6pPr algn="ctr" lvl="5" rtl="0">
              <a:spcBef>
                <a:spcPts val="0"/>
              </a:spcBef>
              <a:spcAft>
                <a:spcPts val="0"/>
              </a:spcAft>
              <a:buSzPts val="3000"/>
              <a:buNone/>
            </a:lvl6pPr>
            <a:lvl7pPr algn="ctr" lvl="6" rtl="0">
              <a:spcBef>
                <a:spcPts val="0"/>
              </a:spcBef>
              <a:spcAft>
                <a:spcPts val="0"/>
              </a:spcAft>
              <a:buSzPts val="3000"/>
              <a:buNone/>
            </a:lvl7pPr>
            <a:lvl8pPr algn="ctr" lvl="7" rtl="0">
              <a:spcBef>
                <a:spcPts val="0"/>
              </a:spcBef>
              <a:spcAft>
                <a:spcPts val="0"/>
              </a:spcAft>
              <a:buSzPts val="3000"/>
              <a:buNone/>
            </a:lvl8pPr>
            <a:lvl9pPr algn="ctr" lvl="8" rtl="0">
              <a:spcBef>
                <a:spcPts val="0"/>
              </a:spcBef>
              <a:spcAft>
                <a:spcPts val="0"/>
              </a:spcAft>
              <a:buSzPts val="3000"/>
              <a:buNone/>
            </a:lvl9pPr>
          </a:lstStyle>
          <a:p/>
        </p:txBody>
      </p:sp>
      <p:sp>
        <p:nvSpPr>
          <p:cNvPr id="1049259" name="Google Shape;134;p10"/>
          <p:cNvSpPr/>
          <p:nvPr/>
        </p:nvSpPr>
        <p:spPr>
          <a:xfrm>
            <a:off x="25" y="4788450"/>
            <a:ext cx="9144000" cy="3552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720000" y="445025"/>
            <a:ext cx="7704000" cy="572700"/>
          </a:xfrm>
          <a:prstGeom prst="rect"/>
          <a:noFill/>
          <a:ln>
            <a:noFill/>
          </a:ln>
        </p:spPr>
        <p:txBody>
          <a:bodyPr anchor="t" anchorCtr="0" bIns="91425" lIns="91425" rIns="91425" spcFirstLastPara="1" tIns="91425" wrap="square">
            <a:noAutofit/>
          </a:bodyPr>
          <a:lstStyle>
            <a:lvl1pPr lvl="0">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9pPr>
          </a:lstStyle>
          <a:p/>
        </p:txBody>
      </p:sp>
      <p:sp>
        <p:nvSpPr>
          <p:cNvPr id="1048577" name="Google Shape;7;p1"/>
          <p:cNvSpPr txBox="1"/>
          <p:nvPr>
            <p:ph type="body" idx="1"/>
          </p:nvPr>
        </p:nvSpPr>
        <p:spPr>
          <a:xfrm>
            <a:off x="720000" y="1152475"/>
            <a:ext cx="7704000" cy="3416400"/>
          </a:xfrm>
          <a:prstGeom prst="rect"/>
          <a:noFill/>
          <a:ln>
            <a:noFill/>
          </a:ln>
        </p:spPr>
        <p:txBody>
          <a:bodyPr anchor="t" anchorCtr="0" bIns="91425" lIns="91425" rIns="91425" spcFirstLastPara="1" tIns="91425" wrap="square">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Char char="○"/>
              <a:defRPr>
                <a:solidFill>
                  <a:schemeClr val="dk1"/>
                </a:solidFill>
              </a:defRPr>
            </a:lvl2pPr>
            <a:lvl3pPr indent="-317500" lvl="2" marL="1371600">
              <a:lnSpc>
                <a:spcPct val="100000"/>
              </a:lnSpc>
              <a:spcBef>
                <a:spcPts val="0"/>
              </a:spcBef>
              <a:spcAft>
                <a:spcPts val="0"/>
              </a:spcAft>
              <a:buClr>
                <a:schemeClr val="dk1"/>
              </a:buClr>
              <a:buSzPts val="1400"/>
              <a:buChar char="■"/>
              <a:defRPr>
                <a:solidFill>
                  <a:schemeClr val="dk1"/>
                </a:solidFill>
              </a:defRPr>
            </a:lvl3pPr>
            <a:lvl4pPr indent="-317500" lvl="3" marL="1828800">
              <a:lnSpc>
                <a:spcPct val="100000"/>
              </a:lnSpc>
              <a:spcBef>
                <a:spcPts val="0"/>
              </a:spcBef>
              <a:spcAft>
                <a:spcPts val="0"/>
              </a:spcAft>
              <a:buClr>
                <a:schemeClr val="dk1"/>
              </a:buClr>
              <a:buSzPts val="1400"/>
              <a:buChar char="●"/>
              <a:defRPr>
                <a:solidFill>
                  <a:schemeClr val="dk1"/>
                </a:solidFill>
              </a:defRPr>
            </a:lvl4pPr>
            <a:lvl5pPr indent="-317500" lvl="4" marL="2286000">
              <a:lnSpc>
                <a:spcPct val="100000"/>
              </a:lnSpc>
              <a:spcBef>
                <a:spcPts val="0"/>
              </a:spcBef>
              <a:spcAft>
                <a:spcPts val="0"/>
              </a:spcAft>
              <a:buClr>
                <a:schemeClr val="dk1"/>
              </a:buClr>
              <a:buSzPts val="1400"/>
              <a:buChar char="○"/>
              <a:defRPr>
                <a:solidFill>
                  <a:schemeClr val="dk1"/>
                </a:solidFill>
              </a:defRPr>
            </a:lvl5pPr>
            <a:lvl6pPr indent="-317500" lvl="5" marL="2743200">
              <a:lnSpc>
                <a:spcPct val="100000"/>
              </a:lnSpc>
              <a:spcBef>
                <a:spcPts val="0"/>
              </a:spcBef>
              <a:spcAft>
                <a:spcPts val="0"/>
              </a:spcAft>
              <a:buClr>
                <a:schemeClr val="dk1"/>
              </a:buClr>
              <a:buSzPts val="1400"/>
              <a:buChar char="■"/>
              <a:defRPr>
                <a:solidFill>
                  <a:schemeClr val="dk1"/>
                </a:solidFill>
              </a:defRPr>
            </a:lvl6pPr>
            <a:lvl7pPr indent="-317500" lvl="6" marL="3200400">
              <a:lnSpc>
                <a:spcPct val="100000"/>
              </a:lnSpc>
              <a:spcBef>
                <a:spcPts val="0"/>
              </a:spcBef>
              <a:spcAft>
                <a:spcPts val="0"/>
              </a:spcAft>
              <a:buClr>
                <a:schemeClr val="dk1"/>
              </a:buClr>
              <a:buSzPts val="1400"/>
              <a:buChar char="●"/>
              <a:defRPr>
                <a:solidFill>
                  <a:schemeClr val="dk1"/>
                </a:solidFill>
              </a:defRPr>
            </a:lvl7pPr>
            <a:lvl8pPr indent="-317500" lvl="7" marL="3657600">
              <a:lnSpc>
                <a:spcPct val="100000"/>
              </a:lnSpc>
              <a:spcBef>
                <a:spcPts val="0"/>
              </a:spcBef>
              <a:spcAft>
                <a:spcPts val="0"/>
              </a:spcAft>
              <a:buClr>
                <a:schemeClr val="dk1"/>
              </a:buClr>
              <a:buSzPts val="1400"/>
              <a:buChar char="○"/>
              <a:defRPr>
                <a:solidFill>
                  <a:schemeClr val="dk1"/>
                </a:solidFill>
              </a:defRPr>
            </a:lvl8pPr>
            <a:lvl9pPr indent="-317500" lvl="8" marL="4114800">
              <a:lnSpc>
                <a:spcPct val="100000"/>
              </a:lnSpc>
              <a:spcBef>
                <a:spcPts val="0"/>
              </a:spcBef>
              <a:spcAft>
                <a:spcPts val="0"/>
              </a:spcAft>
              <a:buClr>
                <a:schemeClr val="dk1"/>
              </a:buClr>
              <a:buSzPts val="1400"/>
              <a:buChar char="■"/>
              <a:defRPr>
                <a:solidFill>
                  <a:schemeClr val="dk1"/>
                </a:solidFill>
              </a:defRPr>
            </a:lvl9pPr>
          </a:lstStyle>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p:bgPr>
    </p:bg>
    <p:spTree>
      <p:nvGrpSpPr>
        <p:cNvPr id="62" name="Shape 784"/>
        <p:cNvGrpSpPr/>
        <p:nvPr/>
      </p:nvGrpSpPr>
      <p:grpSpPr>
        <a:xfrm>
          <a:off x="0" y="0"/>
          <a:ext cx="0" cy="0"/>
          <a:chOff x="0" y="0"/>
          <a:chExt cx="0" cy="0"/>
        </a:xfrm>
      </p:grpSpPr>
      <p:sp>
        <p:nvSpPr>
          <p:cNvPr id="1048581" name="Google Shape;785;p50"/>
          <p:cNvSpPr txBox="1"/>
          <p:nvPr>
            <p:ph type="ctrTitle"/>
          </p:nvPr>
        </p:nvSpPr>
        <p:spPr>
          <a:xfrm>
            <a:off x="4143475" y="1007600"/>
            <a:ext cx="4280400" cy="2648700"/>
          </a:xfrm>
          <a:prstGeom prst="rect"/>
        </p:spPr>
        <p:txBody>
          <a:bodyPr anchor="ctr" anchorCtr="0" bIns="91425" lIns="91425" rIns="91425" spcFirstLastPara="1" tIns="91425" wrap="square">
            <a:noAutofit/>
          </a:bodyPr>
          <a:p>
            <a:pPr algn="l" indent="0" lvl="0" marL="0" rtl="0">
              <a:spcBef>
                <a:spcPts val="0"/>
              </a:spcBef>
              <a:spcAft>
                <a:spcPts val="0"/>
              </a:spcAft>
              <a:buNone/>
            </a:pPr>
            <a:r>
              <a:rPr sz="3600" lang="en">
                <a:solidFill>
                  <a:schemeClr val="accent4"/>
                </a:solidFill>
              </a:rPr>
              <a:t>Money Matters: A Personal Finance Management App</a:t>
            </a:r>
            <a:endParaRPr sz="3600">
              <a:solidFill>
                <a:schemeClr val="accent4"/>
              </a:solidFill>
            </a:endParaRPr>
          </a:p>
        </p:txBody>
      </p:sp>
      <p:grpSp>
        <p:nvGrpSpPr>
          <p:cNvPr id="63" name="Google Shape;786;p50"/>
          <p:cNvGrpSpPr/>
          <p:nvPr/>
        </p:nvGrpSpPr>
        <p:grpSpPr>
          <a:xfrm>
            <a:off x="720023" y="1118374"/>
            <a:ext cx="3217179" cy="2906760"/>
            <a:chOff x="720023" y="1118374"/>
            <a:chExt cx="3217179" cy="2906760"/>
          </a:xfrm>
        </p:grpSpPr>
        <p:grpSp>
          <p:nvGrpSpPr>
            <p:cNvPr id="64" name="Google Shape;787;p50"/>
            <p:cNvGrpSpPr/>
            <p:nvPr/>
          </p:nvGrpSpPr>
          <p:grpSpPr>
            <a:xfrm>
              <a:off x="720023" y="1118374"/>
              <a:ext cx="2459727" cy="2108357"/>
              <a:chOff x="1187043" y="662769"/>
              <a:chExt cx="2921985" cy="2504582"/>
            </a:xfrm>
          </p:grpSpPr>
          <p:sp>
            <p:nvSpPr>
              <p:cNvPr id="1048582" name="Google Shape;788;p50"/>
              <p:cNvSpPr/>
              <p:nvPr/>
            </p:nvSpPr>
            <p:spPr>
              <a:xfrm>
                <a:off x="1930095" y="662769"/>
                <a:ext cx="2178934" cy="2500683"/>
              </a:xfrm>
              <a:custGeom>
                <a:avLst/>
                <a:ah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789;p50"/>
              <p:cNvSpPr/>
              <p:nvPr/>
            </p:nvSpPr>
            <p:spPr>
              <a:xfrm>
                <a:off x="3446265" y="1856420"/>
                <a:ext cx="424859" cy="765640"/>
              </a:xfrm>
              <a:custGeom>
                <a:avLst/>
                <a:ah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790;p50"/>
              <p:cNvSpPr/>
              <p:nvPr/>
            </p:nvSpPr>
            <p:spPr>
              <a:xfrm>
                <a:off x="3574843" y="2157312"/>
                <a:ext cx="167665" cy="287305"/>
              </a:xfrm>
              <a:custGeom>
                <a:avLst/>
                <a:ah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5" name="Google Shape;791;p50"/>
              <p:cNvSpPr/>
              <p:nvPr/>
            </p:nvSpPr>
            <p:spPr>
              <a:xfrm>
                <a:off x="1913699" y="1289974"/>
                <a:ext cx="1115758" cy="1877378"/>
              </a:xfrm>
              <a:custGeom>
                <a:avLst/>
                <a:ah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6" name="Google Shape;792;p50"/>
              <p:cNvSpPr/>
              <p:nvPr/>
            </p:nvSpPr>
            <p:spPr>
              <a:xfrm>
                <a:off x="2016945" y="1956672"/>
                <a:ext cx="897967" cy="521491"/>
              </a:xfrm>
              <a:custGeom>
                <a:avLst/>
                <a:ah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7" name="Google Shape;793;p50"/>
              <p:cNvSpPr/>
              <p:nvPr/>
            </p:nvSpPr>
            <p:spPr>
              <a:xfrm>
                <a:off x="2007563" y="1437494"/>
                <a:ext cx="927989" cy="1582344"/>
              </a:xfrm>
              <a:custGeom>
                <a:avLst/>
                <a:ah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8" name="Google Shape;794;p50"/>
              <p:cNvSpPr/>
              <p:nvPr/>
            </p:nvSpPr>
            <p:spPr>
              <a:xfrm>
                <a:off x="1187043" y="1391969"/>
                <a:ext cx="822422" cy="1756978"/>
              </a:xfrm>
              <a:custGeom>
                <a:avLst/>
                <a:ah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9" name="Google Shape;795;p50"/>
              <p:cNvSpPr/>
              <p:nvPr/>
            </p:nvSpPr>
            <p:spPr>
              <a:xfrm>
                <a:off x="1325047" y="1440710"/>
                <a:ext cx="696617" cy="1708863"/>
              </a:xfrm>
              <a:custGeom>
                <a:avLst/>
                <a:ah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0" name="Google Shape;796;p50"/>
              <p:cNvSpPr/>
              <p:nvPr/>
            </p:nvSpPr>
            <p:spPr>
              <a:xfrm>
                <a:off x="1395457" y="1562363"/>
                <a:ext cx="661905" cy="1490358"/>
              </a:xfrm>
              <a:custGeom>
                <a:avLst/>
                <a:ah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1" name="Google Shape;797;p50"/>
              <p:cNvSpPr/>
              <p:nvPr/>
            </p:nvSpPr>
            <p:spPr>
              <a:xfrm>
                <a:off x="1463990" y="1586756"/>
                <a:ext cx="606508" cy="1466457"/>
              </a:xfrm>
              <a:custGeom>
                <a:avLst/>
                <a:ah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65" name="Google Shape;798;p50"/>
            <p:cNvGrpSpPr/>
            <p:nvPr/>
          </p:nvGrpSpPr>
          <p:grpSpPr>
            <a:xfrm>
              <a:off x="2270536" y="2760030"/>
              <a:ext cx="1666666" cy="1083364"/>
              <a:chOff x="3028945" y="2612942"/>
              <a:chExt cx="1979884" cy="1286961"/>
            </a:xfrm>
          </p:grpSpPr>
          <p:grpSp>
            <p:nvGrpSpPr>
              <p:cNvPr id="66" name="Google Shape;799;p50"/>
              <p:cNvGrpSpPr/>
              <p:nvPr/>
            </p:nvGrpSpPr>
            <p:grpSpPr>
              <a:xfrm>
                <a:off x="3048248" y="2612942"/>
                <a:ext cx="1960580" cy="1159377"/>
                <a:chOff x="4923200" y="1561363"/>
                <a:chExt cx="975025" cy="576575"/>
              </a:xfrm>
            </p:grpSpPr>
            <p:sp>
              <p:nvSpPr>
                <p:cNvPr id="1048592" name="Google Shape;800;p50"/>
                <p:cNvSpPr/>
                <p:nvPr/>
              </p:nvSpPr>
              <p:spPr>
                <a:xfrm>
                  <a:off x="4923200" y="1561363"/>
                  <a:ext cx="975025" cy="576575"/>
                </a:xfrm>
                <a:custGeom>
                  <a:avLst/>
                  <a:ah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3" name="Google Shape;801;p50"/>
                <p:cNvSpPr/>
                <p:nvPr/>
              </p:nvSpPr>
              <p:spPr>
                <a:xfrm>
                  <a:off x="5530725" y="1643313"/>
                  <a:ext cx="214650" cy="124525"/>
                </a:xfrm>
                <a:custGeom>
                  <a:avLst/>
                  <a:ah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4" name="Google Shape;802;p50"/>
                <p:cNvSpPr/>
                <p:nvPr/>
              </p:nvSpPr>
              <p:spPr>
                <a:xfrm>
                  <a:off x="5501300" y="1661938"/>
                  <a:ext cx="214650" cy="124825"/>
                </a:xfrm>
                <a:custGeom>
                  <a:avLst/>
                  <a:ah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5" name="Google Shape;803;p50"/>
                <p:cNvSpPr/>
                <p:nvPr/>
              </p:nvSpPr>
              <p:spPr>
                <a:xfrm>
                  <a:off x="5364725" y="1715813"/>
                  <a:ext cx="146075" cy="84850"/>
                </a:xfrm>
                <a:custGeom>
                  <a:avLst/>
                  <a:ah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6" name="Google Shape;804;p50"/>
                <p:cNvSpPr/>
                <p:nvPr/>
              </p:nvSpPr>
              <p:spPr>
                <a:xfrm>
                  <a:off x="5323500" y="1741263"/>
                  <a:ext cx="146075" cy="84900"/>
                </a:xfrm>
                <a:custGeom>
                  <a:avLst/>
                  <a:ah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7" name="Google Shape;805;p50"/>
                <p:cNvSpPr/>
                <p:nvPr/>
              </p:nvSpPr>
              <p:spPr>
                <a:xfrm>
                  <a:off x="5272275" y="1772013"/>
                  <a:ext cx="145800" cy="84850"/>
                </a:xfrm>
                <a:custGeom>
                  <a:avLst/>
                  <a:ah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8" name="Google Shape;806;p50"/>
                <p:cNvSpPr/>
                <p:nvPr/>
              </p:nvSpPr>
              <p:spPr>
                <a:xfrm>
                  <a:off x="5225775" y="1799063"/>
                  <a:ext cx="146075" cy="84875"/>
                </a:xfrm>
                <a:custGeom>
                  <a:avLst/>
                  <a:ah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9" name="Google Shape;807;p50"/>
                <p:cNvSpPr/>
                <p:nvPr/>
              </p:nvSpPr>
              <p:spPr>
                <a:xfrm>
                  <a:off x="5504450" y="1699763"/>
                  <a:ext cx="149750" cy="87000"/>
                </a:xfrm>
                <a:custGeom>
                  <a:avLst/>
                  <a:ah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0" name="Google Shape;808;p50"/>
                <p:cNvSpPr/>
                <p:nvPr/>
              </p:nvSpPr>
              <p:spPr>
                <a:xfrm>
                  <a:off x="5551225" y="1821913"/>
                  <a:ext cx="24700" cy="12550"/>
                </a:xfrm>
                <a:custGeom>
                  <a:avLst/>
                  <a:ah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1" name="Google Shape;809;p50"/>
                <p:cNvSpPr/>
                <p:nvPr/>
              </p:nvSpPr>
              <p:spPr>
                <a:xfrm>
                  <a:off x="5536250" y="1811938"/>
                  <a:ext cx="25775" cy="15275"/>
                </a:xfrm>
                <a:custGeom>
                  <a:avLst/>
                  <a:ah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2" name="Google Shape;810;p50"/>
                <p:cNvSpPr/>
                <p:nvPr/>
              </p:nvSpPr>
              <p:spPr>
                <a:xfrm>
                  <a:off x="5565675" y="1830488"/>
                  <a:ext cx="32325" cy="13775"/>
                </a:xfrm>
                <a:custGeom>
                  <a:avLst/>
                  <a:ah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3" name="Google Shape;811;p50"/>
                <p:cNvSpPr/>
                <p:nvPr/>
              </p:nvSpPr>
              <p:spPr>
                <a:xfrm>
                  <a:off x="5633975" y="1867063"/>
                  <a:ext cx="29950" cy="15350"/>
                </a:xfrm>
                <a:custGeom>
                  <a:avLst/>
                  <a:ah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4" name="Google Shape;812;p50"/>
                <p:cNvSpPr/>
                <p:nvPr/>
              </p:nvSpPr>
              <p:spPr>
                <a:xfrm>
                  <a:off x="5610325" y="1852388"/>
                  <a:ext cx="29975" cy="16750"/>
                </a:xfrm>
                <a:custGeom>
                  <a:avLst/>
                  <a:ah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5" name="Google Shape;813;p50"/>
                <p:cNvSpPr/>
                <p:nvPr/>
              </p:nvSpPr>
              <p:spPr>
                <a:xfrm>
                  <a:off x="5626625" y="1871038"/>
                  <a:ext cx="5800" cy="3450"/>
                </a:xfrm>
                <a:custGeom>
                  <a:avLst/>
                  <a:ah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6" name="Google Shape;814;p50"/>
                <p:cNvSpPr/>
                <p:nvPr/>
              </p:nvSpPr>
              <p:spPr>
                <a:xfrm>
                  <a:off x="5487650" y="1840038"/>
                  <a:ext cx="26050" cy="15250"/>
                </a:xfrm>
                <a:custGeom>
                  <a:avLst/>
                  <a:ah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7" name="Google Shape;815;p50"/>
                <p:cNvSpPr/>
                <p:nvPr/>
              </p:nvSpPr>
              <p:spPr>
                <a:xfrm>
                  <a:off x="5517075" y="1858588"/>
                  <a:ext cx="32600" cy="13800"/>
                </a:xfrm>
                <a:custGeom>
                  <a:avLst/>
                  <a:ah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8" name="Google Shape;816;p50"/>
                <p:cNvSpPr/>
                <p:nvPr/>
              </p:nvSpPr>
              <p:spPr>
                <a:xfrm>
                  <a:off x="5502875" y="1850088"/>
                  <a:ext cx="24725" cy="12525"/>
                </a:xfrm>
                <a:custGeom>
                  <a:avLst/>
                  <a:ah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9" name="Google Shape;817;p50"/>
                <p:cNvSpPr/>
                <p:nvPr/>
              </p:nvSpPr>
              <p:spPr>
                <a:xfrm>
                  <a:off x="5585625" y="1895163"/>
                  <a:ext cx="29975" cy="15350"/>
                </a:xfrm>
                <a:custGeom>
                  <a:avLst/>
                  <a:ah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0" name="Google Shape;818;p50"/>
                <p:cNvSpPr/>
                <p:nvPr/>
              </p:nvSpPr>
              <p:spPr>
                <a:xfrm>
                  <a:off x="5578000" y="1899138"/>
                  <a:ext cx="5800" cy="3450"/>
                </a:xfrm>
                <a:custGeom>
                  <a:avLst/>
                  <a:ah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1" name="Google Shape;819;p50"/>
                <p:cNvSpPr/>
                <p:nvPr/>
              </p:nvSpPr>
              <p:spPr>
                <a:xfrm>
                  <a:off x="5564350" y="1882863"/>
                  <a:ext cx="23950" cy="14975"/>
                </a:xfrm>
                <a:custGeom>
                  <a:avLst/>
                  <a:ah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2" name="Google Shape;820;p50"/>
                <p:cNvSpPr/>
                <p:nvPr/>
              </p:nvSpPr>
              <p:spPr>
                <a:xfrm>
                  <a:off x="5439325" y="1868163"/>
                  <a:ext cx="25750" cy="15500"/>
                </a:xfrm>
                <a:custGeom>
                  <a:avLst/>
                  <a:ah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3" name="Google Shape;821;p50"/>
                <p:cNvSpPr/>
                <p:nvPr/>
              </p:nvSpPr>
              <p:spPr>
                <a:xfrm>
                  <a:off x="5468750" y="1886688"/>
                  <a:ext cx="32575" cy="14050"/>
                </a:xfrm>
                <a:custGeom>
                  <a:avLst/>
                  <a:ah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4" name="Google Shape;822;p50"/>
                <p:cNvSpPr/>
                <p:nvPr/>
              </p:nvSpPr>
              <p:spPr>
                <a:xfrm>
                  <a:off x="5454300" y="1878213"/>
                  <a:ext cx="24975" cy="12575"/>
                </a:xfrm>
                <a:custGeom>
                  <a:avLst/>
                  <a:ah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5" name="Google Shape;823;p50"/>
                <p:cNvSpPr/>
                <p:nvPr/>
              </p:nvSpPr>
              <p:spPr>
                <a:xfrm>
                  <a:off x="5516025" y="1908613"/>
                  <a:ext cx="28925" cy="14200"/>
                </a:xfrm>
                <a:custGeom>
                  <a:avLst/>
                  <a:ah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6" name="Google Shape;824;p50"/>
                <p:cNvSpPr/>
                <p:nvPr/>
              </p:nvSpPr>
              <p:spPr>
                <a:xfrm>
                  <a:off x="5537300" y="1923363"/>
                  <a:ext cx="29700" cy="15450"/>
                </a:xfrm>
                <a:custGeom>
                  <a:avLst/>
                  <a:ah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7" name="Google Shape;825;p50"/>
                <p:cNvSpPr/>
                <p:nvPr/>
              </p:nvSpPr>
              <p:spPr>
                <a:xfrm>
                  <a:off x="5529675" y="1927238"/>
                  <a:ext cx="5800" cy="3450"/>
                </a:xfrm>
                <a:custGeom>
                  <a:avLst/>
                  <a:ah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8" name="Google Shape;826;p50"/>
                <p:cNvSpPr/>
                <p:nvPr/>
              </p:nvSpPr>
              <p:spPr>
                <a:xfrm>
                  <a:off x="5390725" y="1896238"/>
                  <a:ext cx="26025" cy="15550"/>
                </a:xfrm>
                <a:custGeom>
                  <a:avLst/>
                  <a:ah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9" name="Google Shape;827;p50"/>
                <p:cNvSpPr/>
                <p:nvPr/>
              </p:nvSpPr>
              <p:spPr>
                <a:xfrm>
                  <a:off x="5405975" y="1906388"/>
                  <a:ext cx="24725" cy="12500"/>
                </a:xfrm>
                <a:custGeom>
                  <a:avLst/>
                  <a:ah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0" name="Google Shape;828;p50"/>
                <p:cNvSpPr/>
                <p:nvPr/>
              </p:nvSpPr>
              <p:spPr>
                <a:xfrm>
                  <a:off x="5420400" y="1914913"/>
                  <a:ext cx="32350" cy="13925"/>
                </a:xfrm>
                <a:custGeom>
                  <a:avLst/>
                  <a:ah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829;p50"/>
                <p:cNvSpPr/>
                <p:nvPr/>
              </p:nvSpPr>
              <p:spPr>
                <a:xfrm>
                  <a:off x="5488700" y="1951463"/>
                  <a:ext cx="29975" cy="15450"/>
                </a:xfrm>
                <a:custGeom>
                  <a:avLst/>
                  <a:ah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2" name="Google Shape;830;p50"/>
                <p:cNvSpPr/>
                <p:nvPr/>
              </p:nvSpPr>
              <p:spPr>
                <a:xfrm>
                  <a:off x="5465050" y="1936963"/>
                  <a:ext cx="31300" cy="16475"/>
                </a:xfrm>
                <a:custGeom>
                  <a:avLst/>
                  <a:ah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3" name="Google Shape;831;p50"/>
                <p:cNvSpPr/>
                <p:nvPr/>
              </p:nvSpPr>
              <p:spPr>
                <a:xfrm>
                  <a:off x="5481350" y="1955613"/>
                  <a:ext cx="5800" cy="3175"/>
                </a:xfrm>
                <a:custGeom>
                  <a:avLst/>
                  <a:ah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4" name="Google Shape;832;p50"/>
                <p:cNvSpPr/>
                <p:nvPr/>
              </p:nvSpPr>
              <p:spPr>
                <a:xfrm>
                  <a:off x="5406750" y="1957988"/>
                  <a:ext cx="21825" cy="13925"/>
                </a:xfrm>
                <a:custGeom>
                  <a:avLst/>
                  <a:ah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5" name="Google Shape;833;p50"/>
                <p:cNvSpPr/>
                <p:nvPr/>
              </p:nvSpPr>
              <p:spPr>
                <a:xfrm>
                  <a:off x="5440375" y="1979563"/>
                  <a:ext cx="29975" cy="15525"/>
                </a:xfrm>
                <a:custGeom>
                  <a:avLst/>
                  <a:ah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6" name="Google Shape;834;p50"/>
                <p:cNvSpPr/>
                <p:nvPr/>
              </p:nvSpPr>
              <p:spPr>
                <a:xfrm>
                  <a:off x="5432775" y="1983738"/>
                  <a:ext cx="5800" cy="3425"/>
                </a:xfrm>
                <a:custGeom>
                  <a:avLst/>
                  <a:ah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7" name="Google Shape;835;p50"/>
                <p:cNvSpPr/>
                <p:nvPr/>
              </p:nvSpPr>
              <p:spPr>
                <a:xfrm>
                  <a:off x="5416200" y="1966063"/>
                  <a:ext cx="30775" cy="15325"/>
                </a:xfrm>
                <a:custGeom>
                  <a:avLst/>
                  <a:ah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8" name="Google Shape;836;p50"/>
                <p:cNvSpPr/>
                <p:nvPr/>
              </p:nvSpPr>
              <p:spPr>
                <a:xfrm>
                  <a:off x="5331900" y="1973988"/>
                  <a:ext cx="11050" cy="6350"/>
                </a:xfrm>
                <a:custGeom>
                  <a:avLst/>
                  <a:ah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9" name="Google Shape;837;p50"/>
                <p:cNvSpPr/>
                <p:nvPr/>
              </p:nvSpPr>
              <p:spPr>
                <a:xfrm>
                  <a:off x="5391800" y="2007713"/>
                  <a:ext cx="29950" cy="15500"/>
                </a:xfrm>
                <a:custGeom>
                  <a:avLst/>
                  <a:ah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0" name="Google Shape;838;p50"/>
                <p:cNvSpPr/>
                <p:nvPr/>
              </p:nvSpPr>
              <p:spPr>
                <a:xfrm>
                  <a:off x="5384425" y="2011813"/>
                  <a:ext cx="5800" cy="3450"/>
                </a:xfrm>
                <a:custGeom>
                  <a:avLst/>
                  <a:ah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1" name="Google Shape;839;p50"/>
                <p:cNvSpPr/>
                <p:nvPr/>
              </p:nvSpPr>
              <p:spPr>
                <a:xfrm>
                  <a:off x="5368150" y="1993188"/>
                  <a:ext cx="31275" cy="16600"/>
                </a:xfrm>
                <a:custGeom>
                  <a:avLst/>
                  <a:ah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2" name="Google Shape;840;p50"/>
                <p:cNvSpPr/>
                <p:nvPr/>
              </p:nvSpPr>
              <p:spPr>
                <a:xfrm>
                  <a:off x="5351075" y="1983463"/>
                  <a:ext cx="30225" cy="18400"/>
                </a:xfrm>
                <a:custGeom>
                  <a:avLst/>
                  <a:ah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3" name="Google Shape;841;p50"/>
                <p:cNvSpPr/>
                <p:nvPr/>
              </p:nvSpPr>
              <p:spPr>
                <a:xfrm>
                  <a:off x="5304050" y="2013313"/>
                  <a:ext cx="30500" cy="15250"/>
                </a:xfrm>
                <a:custGeom>
                  <a:avLst/>
                  <a:ah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4" name="Google Shape;842;p50"/>
                <p:cNvSpPr/>
                <p:nvPr/>
              </p:nvSpPr>
              <p:spPr>
                <a:xfrm>
                  <a:off x="5326900" y="2026238"/>
                  <a:ext cx="29725" cy="15400"/>
                </a:xfrm>
                <a:custGeom>
                  <a:avLst/>
                  <a:ah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5" name="Google Shape;843;p50"/>
                <p:cNvSpPr/>
                <p:nvPr/>
              </p:nvSpPr>
              <p:spPr>
                <a:xfrm>
                  <a:off x="5319300" y="2030213"/>
                  <a:ext cx="5800" cy="3450"/>
                </a:xfrm>
                <a:custGeom>
                  <a:avLst/>
                  <a:ah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6" name="Google Shape;844;p50"/>
                <p:cNvSpPr/>
                <p:nvPr/>
              </p:nvSpPr>
              <p:spPr>
                <a:xfrm>
                  <a:off x="5343450" y="2035963"/>
                  <a:ext cx="29975" cy="15350"/>
                </a:xfrm>
                <a:custGeom>
                  <a:avLst/>
                  <a:ah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67" name="Google Shape;845;p50"/>
              <p:cNvGrpSpPr/>
              <p:nvPr/>
            </p:nvGrpSpPr>
            <p:grpSpPr>
              <a:xfrm>
                <a:off x="3028945" y="2740526"/>
                <a:ext cx="1960580" cy="1159377"/>
                <a:chOff x="4923200" y="1561363"/>
                <a:chExt cx="975025" cy="576575"/>
              </a:xfrm>
            </p:grpSpPr>
            <p:sp>
              <p:nvSpPr>
                <p:cNvPr id="1048637" name="Google Shape;846;p50"/>
                <p:cNvSpPr/>
                <p:nvPr/>
              </p:nvSpPr>
              <p:spPr>
                <a:xfrm>
                  <a:off x="4923200" y="1561363"/>
                  <a:ext cx="975025" cy="576575"/>
                </a:xfrm>
                <a:custGeom>
                  <a:avLst/>
                  <a:ah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8" name="Google Shape;847;p50"/>
                <p:cNvSpPr/>
                <p:nvPr/>
              </p:nvSpPr>
              <p:spPr>
                <a:xfrm>
                  <a:off x="5530725" y="1643313"/>
                  <a:ext cx="214650" cy="124525"/>
                </a:xfrm>
                <a:custGeom>
                  <a:avLst/>
                  <a:ah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9" name="Google Shape;848;p50"/>
                <p:cNvSpPr/>
                <p:nvPr/>
              </p:nvSpPr>
              <p:spPr>
                <a:xfrm>
                  <a:off x="5501300" y="1661938"/>
                  <a:ext cx="214650" cy="124825"/>
                </a:xfrm>
                <a:custGeom>
                  <a:avLst/>
                  <a:ah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0" name="Google Shape;849;p50"/>
                <p:cNvSpPr/>
                <p:nvPr/>
              </p:nvSpPr>
              <p:spPr>
                <a:xfrm>
                  <a:off x="5364725" y="1715813"/>
                  <a:ext cx="146075" cy="84850"/>
                </a:xfrm>
                <a:custGeom>
                  <a:avLst/>
                  <a:ah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1" name="Google Shape;850;p50"/>
                <p:cNvSpPr/>
                <p:nvPr/>
              </p:nvSpPr>
              <p:spPr>
                <a:xfrm>
                  <a:off x="5323500" y="1741263"/>
                  <a:ext cx="146075" cy="84900"/>
                </a:xfrm>
                <a:custGeom>
                  <a:avLst/>
                  <a:ah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851;p50"/>
                <p:cNvSpPr/>
                <p:nvPr/>
              </p:nvSpPr>
              <p:spPr>
                <a:xfrm>
                  <a:off x="5272275" y="1772013"/>
                  <a:ext cx="145800" cy="84850"/>
                </a:xfrm>
                <a:custGeom>
                  <a:avLst/>
                  <a:ah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852;p50"/>
                <p:cNvSpPr/>
                <p:nvPr/>
              </p:nvSpPr>
              <p:spPr>
                <a:xfrm>
                  <a:off x="5225775" y="1799063"/>
                  <a:ext cx="146075" cy="84875"/>
                </a:xfrm>
                <a:custGeom>
                  <a:avLst/>
                  <a:ah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853;p50"/>
                <p:cNvSpPr/>
                <p:nvPr/>
              </p:nvSpPr>
              <p:spPr>
                <a:xfrm>
                  <a:off x="5504450" y="1699763"/>
                  <a:ext cx="149750" cy="87000"/>
                </a:xfrm>
                <a:custGeom>
                  <a:avLst/>
                  <a:ah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854;p50"/>
                <p:cNvSpPr/>
                <p:nvPr/>
              </p:nvSpPr>
              <p:spPr>
                <a:xfrm>
                  <a:off x="5551225" y="1821913"/>
                  <a:ext cx="24700" cy="12550"/>
                </a:xfrm>
                <a:custGeom>
                  <a:avLst/>
                  <a:ah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6" name="Google Shape;855;p50"/>
                <p:cNvSpPr/>
                <p:nvPr/>
              </p:nvSpPr>
              <p:spPr>
                <a:xfrm>
                  <a:off x="5536250" y="1811938"/>
                  <a:ext cx="25775" cy="15275"/>
                </a:xfrm>
                <a:custGeom>
                  <a:avLst/>
                  <a:ah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7" name="Google Shape;856;p50"/>
                <p:cNvSpPr/>
                <p:nvPr/>
              </p:nvSpPr>
              <p:spPr>
                <a:xfrm>
                  <a:off x="5565675" y="1830488"/>
                  <a:ext cx="32325" cy="13775"/>
                </a:xfrm>
                <a:custGeom>
                  <a:avLst/>
                  <a:ah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8" name="Google Shape;857;p50"/>
                <p:cNvSpPr/>
                <p:nvPr/>
              </p:nvSpPr>
              <p:spPr>
                <a:xfrm>
                  <a:off x="5633975" y="1867063"/>
                  <a:ext cx="29950" cy="15350"/>
                </a:xfrm>
                <a:custGeom>
                  <a:avLst/>
                  <a:ah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9" name="Google Shape;858;p50"/>
                <p:cNvSpPr/>
                <p:nvPr/>
              </p:nvSpPr>
              <p:spPr>
                <a:xfrm>
                  <a:off x="5610325" y="1852388"/>
                  <a:ext cx="29975" cy="16750"/>
                </a:xfrm>
                <a:custGeom>
                  <a:avLst/>
                  <a:ah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0" name="Google Shape;859;p50"/>
                <p:cNvSpPr/>
                <p:nvPr/>
              </p:nvSpPr>
              <p:spPr>
                <a:xfrm>
                  <a:off x="5626625" y="1871038"/>
                  <a:ext cx="5800" cy="3450"/>
                </a:xfrm>
                <a:custGeom>
                  <a:avLst/>
                  <a:ah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1" name="Google Shape;860;p50"/>
                <p:cNvSpPr/>
                <p:nvPr/>
              </p:nvSpPr>
              <p:spPr>
                <a:xfrm>
                  <a:off x="5487650" y="1840038"/>
                  <a:ext cx="26050" cy="15250"/>
                </a:xfrm>
                <a:custGeom>
                  <a:avLst/>
                  <a:ah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2" name="Google Shape;861;p50"/>
                <p:cNvSpPr/>
                <p:nvPr/>
              </p:nvSpPr>
              <p:spPr>
                <a:xfrm>
                  <a:off x="5517075" y="1858588"/>
                  <a:ext cx="32600" cy="13800"/>
                </a:xfrm>
                <a:custGeom>
                  <a:avLst/>
                  <a:ah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862;p50"/>
                <p:cNvSpPr/>
                <p:nvPr/>
              </p:nvSpPr>
              <p:spPr>
                <a:xfrm>
                  <a:off x="5502875" y="1850088"/>
                  <a:ext cx="24725" cy="12525"/>
                </a:xfrm>
                <a:custGeom>
                  <a:avLst/>
                  <a:ah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863;p50"/>
                <p:cNvSpPr/>
                <p:nvPr/>
              </p:nvSpPr>
              <p:spPr>
                <a:xfrm>
                  <a:off x="5585625" y="1895163"/>
                  <a:ext cx="29975" cy="15350"/>
                </a:xfrm>
                <a:custGeom>
                  <a:avLst/>
                  <a:ah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864;p50"/>
                <p:cNvSpPr/>
                <p:nvPr/>
              </p:nvSpPr>
              <p:spPr>
                <a:xfrm>
                  <a:off x="5578000" y="1899138"/>
                  <a:ext cx="5800" cy="3450"/>
                </a:xfrm>
                <a:custGeom>
                  <a:avLst/>
                  <a:ah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865;p50"/>
                <p:cNvSpPr/>
                <p:nvPr/>
              </p:nvSpPr>
              <p:spPr>
                <a:xfrm>
                  <a:off x="5564350" y="1882863"/>
                  <a:ext cx="23950" cy="14975"/>
                </a:xfrm>
                <a:custGeom>
                  <a:avLst/>
                  <a:ah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866;p50"/>
                <p:cNvSpPr/>
                <p:nvPr/>
              </p:nvSpPr>
              <p:spPr>
                <a:xfrm>
                  <a:off x="5439325" y="1868163"/>
                  <a:ext cx="25750" cy="15500"/>
                </a:xfrm>
                <a:custGeom>
                  <a:avLst/>
                  <a:ah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867;p50"/>
                <p:cNvSpPr/>
                <p:nvPr/>
              </p:nvSpPr>
              <p:spPr>
                <a:xfrm>
                  <a:off x="5468750" y="1886688"/>
                  <a:ext cx="32575" cy="14050"/>
                </a:xfrm>
                <a:custGeom>
                  <a:avLst/>
                  <a:ah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9" name="Google Shape;868;p50"/>
                <p:cNvSpPr/>
                <p:nvPr/>
              </p:nvSpPr>
              <p:spPr>
                <a:xfrm>
                  <a:off x="5454300" y="1878213"/>
                  <a:ext cx="24975" cy="12575"/>
                </a:xfrm>
                <a:custGeom>
                  <a:avLst/>
                  <a:ah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0" name="Google Shape;869;p50"/>
                <p:cNvSpPr/>
                <p:nvPr/>
              </p:nvSpPr>
              <p:spPr>
                <a:xfrm>
                  <a:off x="5516025" y="1908613"/>
                  <a:ext cx="28925" cy="14200"/>
                </a:xfrm>
                <a:custGeom>
                  <a:avLst/>
                  <a:ah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1" name="Google Shape;870;p50"/>
                <p:cNvSpPr/>
                <p:nvPr/>
              </p:nvSpPr>
              <p:spPr>
                <a:xfrm>
                  <a:off x="5537300" y="1923363"/>
                  <a:ext cx="29700" cy="15450"/>
                </a:xfrm>
                <a:custGeom>
                  <a:avLst/>
                  <a:ah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2" name="Google Shape;871;p50"/>
                <p:cNvSpPr/>
                <p:nvPr/>
              </p:nvSpPr>
              <p:spPr>
                <a:xfrm>
                  <a:off x="5529675" y="1927238"/>
                  <a:ext cx="5800" cy="3450"/>
                </a:xfrm>
                <a:custGeom>
                  <a:avLst/>
                  <a:ah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3" name="Google Shape;872;p50"/>
                <p:cNvSpPr/>
                <p:nvPr/>
              </p:nvSpPr>
              <p:spPr>
                <a:xfrm>
                  <a:off x="5390725" y="1896238"/>
                  <a:ext cx="26025" cy="15550"/>
                </a:xfrm>
                <a:custGeom>
                  <a:avLst/>
                  <a:ah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4" name="Google Shape;873;p50"/>
                <p:cNvSpPr/>
                <p:nvPr/>
              </p:nvSpPr>
              <p:spPr>
                <a:xfrm>
                  <a:off x="5405975" y="1906388"/>
                  <a:ext cx="24725" cy="12500"/>
                </a:xfrm>
                <a:custGeom>
                  <a:avLst/>
                  <a:ah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5" name="Google Shape;874;p50"/>
                <p:cNvSpPr/>
                <p:nvPr/>
              </p:nvSpPr>
              <p:spPr>
                <a:xfrm>
                  <a:off x="5420400" y="1914913"/>
                  <a:ext cx="32350" cy="13925"/>
                </a:xfrm>
                <a:custGeom>
                  <a:avLst/>
                  <a:ah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875;p50"/>
                <p:cNvSpPr/>
                <p:nvPr/>
              </p:nvSpPr>
              <p:spPr>
                <a:xfrm>
                  <a:off x="5488700" y="1951463"/>
                  <a:ext cx="29975" cy="15450"/>
                </a:xfrm>
                <a:custGeom>
                  <a:avLst/>
                  <a:ah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7" name="Google Shape;876;p50"/>
                <p:cNvSpPr/>
                <p:nvPr/>
              </p:nvSpPr>
              <p:spPr>
                <a:xfrm>
                  <a:off x="5465050" y="1936963"/>
                  <a:ext cx="31300" cy="16475"/>
                </a:xfrm>
                <a:custGeom>
                  <a:avLst/>
                  <a:ah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8" name="Google Shape;877;p50"/>
                <p:cNvSpPr/>
                <p:nvPr/>
              </p:nvSpPr>
              <p:spPr>
                <a:xfrm>
                  <a:off x="5481350" y="1955613"/>
                  <a:ext cx="5800" cy="3175"/>
                </a:xfrm>
                <a:custGeom>
                  <a:avLst/>
                  <a:ah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9" name="Google Shape;878;p50"/>
                <p:cNvSpPr/>
                <p:nvPr/>
              </p:nvSpPr>
              <p:spPr>
                <a:xfrm>
                  <a:off x="5406750" y="1957988"/>
                  <a:ext cx="21825" cy="13925"/>
                </a:xfrm>
                <a:custGeom>
                  <a:avLst/>
                  <a:ah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0" name="Google Shape;879;p50"/>
                <p:cNvSpPr/>
                <p:nvPr/>
              </p:nvSpPr>
              <p:spPr>
                <a:xfrm>
                  <a:off x="5440375" y="1979563"/>
                  <a:ext cx="29975" cy="15525"/>
                </a:xfrm>
                <a:custGeom>
                  <a:avLst/>
                  <a:ah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1" name="Google Shape;880;p50"/>
                <p:cNvSpPr/>
                <p:nvPr/>
              </p:nvSpPr>
              <p:spPr>
                <a:xfrm>
                  <a:off x="5432775" y="1983738"/>
                  <a:ext cx="5800" cy="3425"/>
                </a:xfrm>
                <a:custGeom>
                  <a:avLst/>
                  <a:ah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881;p50"/>
                <p:cNvSpPr/>
                <p:nvPr/>
              </p:nvSpPr>
              <p:spPr>
                <a:xfrm>
                  <a:off x="5416200" y="1966063"/>
                  <a:ext cx="30775" cy="15325"/>
                </a:xfrm>
                <a:custGeom>
                  <a:avLst/>
                  <a:ah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882;p50"/>
                <p:cNvSpPr/>
                <p:nvPr/>
              </p:nvSpPr>
              <p:spPr>
                <a:xfrm>
                  <a:off x="5331900" y="1973988"/>
                  <a:ext cx="11050" cy="6350"/>
                </a:xfrm>
                <a:custGeom>
                  <a:avLst/>
                  <a:ah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883;p50"/>
                <p:cNvSpPr/>
                <p:nvPr/>
              </p:nvSpPr>
              <p:spPr>
                <a:xfrm>
                  <a:off x="5391800" y="2007713"/>
                  <a:ext cx="29950" cy="15500"/>
                </a:xfrm>
                <a:custGeom>
                  <a:avLst/>
                  <a:ah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884;p50"/>
                <p:cNvSpPr/>
                <p:nvPr/>
              </p:nvSpPr>
              <p:spPr>
                <a:xfrm>
                  <a:off x="5384425" y="2011813"/>
                  <a:ext cx="5800" cy="3450"/>
                </a:xfrm>
                <a:custGeom>
                  <a:avLst/>
                  <a:ah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885;p50"/>
                <p:cNvSpPr/>
                <p:nvPr/>
              </p:nvSpPr>
              <p:spPr>
                <a:xfrm>
                  <a:off x="5368150" y="1993188"/>
                  <a:ext cx="31275" cy="16600"/>
                </a:xfrm>
                <a:custGeom>
                  <a:avLst/>
                  <a:ah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886;p50"/>
                <p:cNvSpPr/>
                <p:nvPr/>
              </p:nvSpPr>
              <p:spPr>
                <a:xfrm>
                  <a:off x="5351075" y="1983463"/>
                  <a:ext cx="30225" cy="18400"/>
                </a:xfrm>
                <a:custGeom>
                  <a:avLst/>
                  <a:ah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887;p50"/>
                <p:cNvSpPr/>
                <p:nvPr/>
              </p:nvSpPr>
              <p:spPr>
                <a:xfrm>
                  <a:off x="5304050" y="2013313"/>
                  <a:ext cx="30500" cy="15250"/>
                </a:xfrm>
                <a:custGeom>
                  <a:avLst/>
                  <a:ah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9" name="Google Shape;888;p50"/>
                <p:cNvSpPr/>
                <p:nvPr/>
              </p:nvSpPr>
              <p:spPr>
                <a:xfrm>
                  <a:off x="5326900" y="2026238"/>
                  <a:ext cx="29725" cy="15400"/>
                </a:xfrm>
                <a:custGeom>
                  <a:avLst/>
                  <a:ah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0" name="Google Shape;889;p50"/>
                <p:cNvSpPr/>
                <p:nvPr/>
              </p:nvSpPr>
              <p:spPr>
                <a:xfrm>
                  <a:off x="5319300" y="2030213"/>
                  <a:ext cx="5800" cy="3450"/>
                </a:xfrm>
                <a:custGeom>
                  <a:avLst/>
                  <a:ah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890;p50"/>
                <p:cNvSpPr/>
                <p:nvPr/>
              </p:nvSpPr>
              <p:spPr>
                <a:xfrm>
                  <a:off x="5343450" y="2035963"/>
                  <a:ext cx="29975" cy="15350"/>
                </a:xfrm>
                <a:custGeom>
                  <a:avLst/>
                  <a:ah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68" name="Google Shape;891;p50"/>
            <p:cNvGrpSpPr/>
            <p:nvPr/>
          </p:nvGrpSpPr>
          <p:grpSpPr>
            <a:xfrm>
              <a:off x="1567225" y="2060158"/>
              <a:ext cx="629072" cy="735415"/>
              <a:chOff x="2193460" y="1781543"/>
              <a:chExt cx="747293" cy="873622"/>
            </a:xfrm>
          </p:grpSpPr>
          <p:sp>
            <p:nvSpPr>
              <p:cNvPr id="1048682" name="Google Shape;892;p50"/>
              <p:cNvSpPr/>
              <p:nvPr/>
            </p:nvSpPr>
            <p:spPr>
              <a:xfrm>
                <a:off x="2249752" y="2318547"/>
                <a:ext cx="685359" cy="323581"/>
              </a:xfrm>
              <a:custGeom>
                <a:avLst/>
                <a:ah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893;p50"/>
              <p:cNvSpPr/>
              <p:nvPr/>
            </p:nvSpPr>
            <p:spPr>
              <a:xfrm>
                <a:off x="2249752" y="1928035"/>
                <a:ext cx="685359" cy="614951"/>
              </a:xfrm>
              <a:custGeom>
                <a:avLst/>
                <a:ah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894;p50"/>
              <p:cNvSpPr/>
              <p:nvPr/>
            </p:nvSpPr>
            <p:spPr>
              <a:xfrm>
                <a:off x="2687264" y="2066575"/>
                <a:ext cx="247857" cy="219399"/>
              </a:xfrm>
              <a:custGeom>
                <a:avLst/>
                <a:ah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895;p50"/>
              <p:cNvSpPr/>
              <p:nvPr/>
            </p:nvSpPr>
            <p:spPr>
              <a:xfrm>
                <a:off x="2236617" y="1920485"/>
                <a:ext cx="698494" cy="734680"/>
              </a:xfrm>
              <a:custGeom>
                <a:avLst/>
                <a:ah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896;p50"/>
              <p:cNvSpPr/>
              <p:nvPr/>
            </p:nvSpPr>
            <p:spPr>
              <a:xfrm>
                <a:off x="2392894" y="1957610"/>
                <a:ext cx="542220" cy="503800"/>
              </a:xfrm>
              <a:custGeom>
                <a:avLst/>
                <a:ah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897;p50"/>
              <p:cNvSpPr/>
              <p:nvPr/>
            </p:nvSpPr>
            <p:spPr>
              <a:xfrm>
                <a:off x="2545507" y="2290490"/>
                <a:ext cx="151180" cy="79611"/>
              </a:xfrm>
              <a:custGeom>
                <a:avLst/>
                <a:ah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898;p50"/>
              <p:cNvSpPr/>
              <p:nvPr/>
            </p:nvSpPr>
            <p:spPr>
              <a:xfrm>
                <a:off x="2794263" y="2107811"/>
                <a:ext cx="140860" cy="77020"/>
              </a:xfrm>
              <a:custGeom>
                <a:avLst/>
                <a:ah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9" name="Google Shape;899;p50"/>
              <p:cNvSpPr/>
              <p:nvPr/>
            </p:nvSpPr>
            <p:spPr>
              <a:xfrm>
                <a:off x="2832774" y="2166023"/>
                <a:ext cx="107979" cy="61517"/>
              </a:xfrm>
              <a:custGeom>
                <a:avLst/>
                <a:ah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0" name="Google Shape;900;p50"/>
              <p:cNvSpPr/>
              <p:nvPr/>
            </p:nvSpPr>
            <p:spPr>
              <a:xfrm>
                <a:off x="2835097" y="2146768"/>
                <a:ext cx="33819" cy="19791"/>
              </a:xfrm>
              <a:custGeom>
                <a:avLst/>
                <a:ah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1" name="Google Shape;901;p50"/>
              <p:cNvSpPr/>
              <p:nvPr/>
            </p:nvSpPr>
            <p:spPr>
              <a:xfrm>
                <a:off x="2270884" y="2178220"/>
                <a:ext cx="664228" cy="323447"/>
              </a:xfrm>
              <a:custGeom>
                <a:avLst/>
                <a:ah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902;p50"/>
              <p:cNvSpPr/>
              <p:nvPr/>
            </p:nvSpPr>
            <p:spPr>
              <a:xfrm>
                <a:off x="2856229" y="2006441"/>
                <a:ext cx="33819" cy="19746"/>
              </a:xfrm>
              <a:custGeom>
                <a:avLst/>
                <a:ah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3" name="Google Shape;903;p50"/>
              <p:cNvSpPr/>
              <p:nvPr/>
            </p:nvSpPr>
            <p:spPr>
              <a:xfrm>
                <a:off x="2708351" y="1928035"/>
                <a:ext cx="226770" cy="217523"/>
              </a:xfrm>
              <a:custGeom>
                <a:avLst/>
                <a:ah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4" name="Google Shape;904;p50"/>
              <p:cNvSpPr/>
              <p:nvPr/>
            </p:nvSpPr>
            <p:spPr>
              <a:xfrm>
                <a:off x="2270884" y="1864193"/>
                <a:ext cx="664228" cy="538423"/>
              </a:xfrm>
              <a:custGeom>
                <a:avLst/>
                <a:ah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5" name="Google Shape;905;p50"/>
              <p:cNvSpPr/>
              <p:nvPr/>
            </p:nvSpPr>
            <p:spPr>
              <a:xfrm>
                <a:off x="2257749" y="1856643"/>
                <a:ext cx="677362" cy="658152"/>
              </a:xfrm>
              <a:custGeom>
                <a:avLst/>
                <a:ah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906;p50"/>
              <p:cNvSpPr/>
              <p:nvPr/>
            </p:nvSpPr>
            <p:spPr>
              <a:xfrm>
                <a:off x="2414070" y="1890954"/>
                <a:ext cx="521045" cy="429863"/>
              </a:xfrm>
              <a:custGeom>
                <a:avLst/>
                <a:ah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7" name="Google Shape;907;p50"/>
              <p:cNvSpPr/>
              <p:nvPr/>
            </p:nvSpPr>
            <p:spPr>
              <a:xfrm>
                <a:off x="2566594" y="2150164"/>
                <a:ext cx="151180" cy="79611"/>
              </a:xfrm>
              <a:custGeom>
                <a:avLst/>
                <a:ah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8" name="Google Shape;908;p50"/>
              <p:cNvSpPr/>
              <p:nvPr/>
            </p:nvSpPr>
            <p:spPr>
              <a:xfrm>
                <a:off x="2935082" y="2056612"/>
                <a:ext cx="5182" cy="6612"/>
              </a:xfrm>
              <a:custGeom>
                <a:avLst/>
                <a:ah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9" name="Google Shape;909;p50"/>
              <p:cNvSpPr/>
              <p:nvPr/>
            </p:nvSpPr>
            <p:spPr>
              <a:xfrm>
                <a:off x="2815395" y="1967439"/>
                <a:ext cx="124420" cy="89216"/>
              </a:xfrm>
              <a:custGeom>
                <a:avLst/>
                <a:ah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0" name="Google Shape;910;p50"/>
              <p:cNvSpPr/>
              <p:nvPr/>
            </p:nvSpPr>
            <p:spPr>
              <a:xfrm>
                <a:off x="2910197" y="2063180"/>
                <a:ext cx="24929" cy="24035"/>
              </a:xfrm>
              <a:custGeom>
                <a:avLst/>
                <a:ah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1" name="Google Shape;911;p50"/>
              <p:cNvSpPr/>
              <p:nvPr/>
            </p:nvSpPr>
            <p:spPr>
              <a:xfrm>
                <a:off x="2206595" y="2065547"/>
                <a:ext cx="728515" cy="323492"/>
              </a:xfrm>
              <a:custGeom>
                <a:avLst/>
                <a:ah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912;p50"/>
              <p:cNvSpPr/>
              <p:nvPr/>
            </p:nvSpPr>
            <p:spPr>
              <a:xfrm>
                <a:off x="2791895" y="1893769"/>
                <a:ext cx="34355" cy="19344"/>
              </a:xfrm>
              <a:custGeom>
                <a:avLst/>
                <a:ah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3" name="Google Shape;913;p50"/>
              <p:cNvSpPr/>
              <p:nvPr/>
            </p:nvSpPr>
            <p:spPr>
              <a:xfrm>
                <a:off x="2206595" y="1789093"/>
                <a:ext cx="728515" cy="500405"/>
              </a:xfrm>
              <a:custGeom>
                <a:avLst/>
                <a:ah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4" name="Google Shape;914;p50"/>
              <p:cNvSpPr/>
              <p:nvPr/>
            </p:nvSpPr>
            <p:spPr>
              <a:xfrm>
                <a:off x="2644509" y="1840247"/>
                <a:ext cx="290611" cy="192147"/>
              </a:xfrm>
              <a:custGeom>
                <a:avLst/>
                <a:ah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5" name="Google Shape;915;p50"/>
              <p:cNvSpPr/>
              <p:nvPr/>
            </p:nvSpPr>
            <p:spPr>
              <a:xfrm>
                <a:off x="2193460" y="1781543"/>
                <a:ext cx="741650" cy="620580"/>
              </a:xfrm>
              <a:custGeom>
                <a:avLst/>
                <a:ah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6" name="Google Shape;916;p50"/>
              <p:cNvSpPr/>
              <p:nvPr/>
            </p:nvSpPr>
            <p:spPr>
              <a:xfrm>
                <a:off x="2350228" y="1815854"/>
                <a:ext cx="584885" cy="392112"/>
              </a:xfrm>
              <a:custGeom>
                <a:avLst/>
                <a:ah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7" name="Google Shape;917;p50"/>
              <p:cNvSpPr/>
              <p:nvPr/>
            </p:nvSpPr>
            <p:spPr>
              <a:xfrm>
                <a:off x="2502752" y="2037536"/>
                <a:ext cx="150733" cy="79477"/>
              </a:xfrm>
              <a:custGeom>
                <a:avLst/>
                <a:ah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8" name="Google Shape;918;p50"/>
              <p:cNvSpPr/>
              <p:nvPr/>
            </p:nvSpPr>
            <p:spPr>
              <a:xfrm>
                <a:off x="2751106" y="1867008"/>
                <a:ext cx="177449" cy="108471"/>
              </a:xfrm>
              <a:custGeom>
                <a:avLst/>
                <a:ah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9" name="Google Shape;919;p50"/>
              <p:cNvSpPr/>
              <p:nvPr/>
            </p:nvSpPr>
            <p:spPr>
              <a:xfrm>
                <a:off x="2750123" y="1854767"/>
                <a:ext cx="13224" cy="7103"/>
              </a:xfrm>
              <a:custGeom>
                <a:avLst/>
                <a:ah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0" name="Google Shape;920;p50"/>
              <p:cNvSpPr/>
              <p:nvPr/>
            </p:nvSpPr>
            <p:spPr>
              <a:xfrm>
                <a:off x="2759058" y="1860887"/>
                <a:ext cx="8042" cy="5718"/>
              </a:xfrm>
              <a:custGeom>
                <a:avLst/>
                <a:ah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1" name="Google Shape;921;p50"/>
              <p:cNvSpPr/>
              <p:nvPr/>
            </p:nvSpPr>
            <p:spPr>
              <a:xfrm>
                <a:off x="2767502" y="1867008"/>
                <a:ext cx="99089" cy="56827"/>
              </a:xfrm>
              <a:custGeom>
                <a:avLst/>
                <a:ah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2" name="Google Shape;922;p50"/>
              <p:cNvSpPr/>
              <p:nvPr/>
            </p:nvSpPr>
            <p:spPr>
              <a:xfrm>
                <a:off x="2767055" y="1866561"/>
                <a:ext cx="983" cy="491"/>
              </a:xfrm>
              <a:custGeom>
                <a:avLst/>
                <a:ah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69" name="Google Shape;923;p50"/>
            <p:cNvGrpSpPr/>
            <p:nvPr/>
          </p:nvGrpSpPr>
          <p:grpSpPr>
            <a:xfrm>
              <a:off x="945636" y="2773584"/>
              <a:ext cx="1174369" cy="1009243"/>
              <a:chOff x="1455055" y="2629044"/>
              <a:chExt cx="1395068" cy="1198910"/>
            </a:xfrm>
          </p:grpSpPr>
          <p:sp>
            <p:nvSpPr>
              <p:cNvPr id="1048713" name="Google Shape;924;p50"/>
              <p:cNvSpPr/>
              <p:nvPr/>
            </p:nvSpPr>
            <p:spPr>
              <a:xfrm>
                <a:off x="1502501" y="3235743"/>
                <a:ext cx="1290839" cy="592212"/>
              </a:xfrm>
              <a:custGeom>
                <a:avLst/>
                <a:ah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4" name="Google Shape;925;p50"/>
              <p:cNvSpPr/>
              <p:nvPr/>
            </p:nvSpPr>
            <p:spPr>
              <a:xfrm>
                <a:off x="1498256" y="2982163"/>
                <a:ext cx="1299283" cy="746609"/>
              </a:xfrm>
              <a:custGeom>
                <a:avLst/>
                <a:ah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5" name="Google Shape;926;p50"/>
              <p:cNvSpPr/>
              <p:nvPr/>
            </p:nvSpPr>
            <p:spPr>
              <a:xfrm>
                <a:off x="1805225" y="3470113"/>
                <a:ext cx="151180" cy="79521"/>
              </a:xfrm>
              <a:custGeom>
                <a:avLst/>
                <a:ah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927;p50"/>
              <p:cNvSpPr/>
              <p:nvPr/>
            </p:nvSpPr>
            <p:spPr>
              <a:xfrm>
                <a:off x="2054026" y="3287388"/>
                <a:ext cx="187769" cy="120712"/>
              </a:xfrm>
              <a:custGeom>
                <a:avLst/>
                <a:ah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928;p50"/>
              <p:cNvSpPr/>
              <p:nvPr/>
            </p:nvSpPr>
            <p:spPr>
              <a:xfrm>
                <a:off x="1523588" y="3094924"/>
                <a:ext cx="1290839" cy="592659"/>
              </a:xfrm>
              <a:custGeom>
                <a:avLst/>
                <a:ah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929;p50"/>
              <p:cNvSpPr/>
              <p:nvPr/>
            </p:nvSpPr>
            <p:spPr>
              <a:xfrm>
                <a:off x="1519388" y="2841836"/>
                <a:ext cx="1299283" cy="746609"/>
              </a:xfrm>
              <a:custGeom>
                <a:avLst/>
                <a:ah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9" name="Google Shape;930;p50"/>
              <p:cNvSpPr/>
              <p:nvPr/>
            </p:nvSpPr>
            <p:spPr>
              <a:xfrm>
                <a:off x="1826357" y="3329294"/>
                <a:ext cx="150733" cy="79611"/>
              </a:xfrm>
              <a:custGeom>
                <a:avLst/>
                <a:ah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0" name="Google Shape;931;p50"/>
              <p:cNvSpPr/>
              <p:nvPr/>
            </p:nvSpPr>
            <p:spPr>
              <a:xfrm>
                <a:off x="2074666" y="3146570"/>
                <a:ext cx="188305" cy="121159"/>
              </a:xfrm>
              <a:custGeom>
                <a:avLst/>
                <a:ah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1" name="Google Shape;932;p50"/>
              <p:cNvSpPr/>
              <p:nvPr/>
            </p:nvSpPr>
            <p:spPr>
              <a:xfrm>
                <a:off x="1459746" y="2982297"/>
                <a:ext cx="1290393" cy="592525"/>
              </a:xfrm>
              <a:custGeom>
                <a:avLst/>
                <a:ah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2" name="Google Shape;933;p50"/>
              <p:cNvSpPr/>
              <p:nvPr/>
            </p:nvSpPr>
            <p:spPr>
              <a:xfrm>
                <a:off x="1455055" y="2729074"/>
                <a:ext cx="1299328" cy="746341"/>
              </a:xfrm>
              <a:custGeom>
                <a:avLst/>
                <a:ah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3" name="Google Shape;934;p50"/>
              <p:cNvSpPr/>
              <p:nvPr/>
            </p:nvSpPr>
            <p:spPr>
              <a:xfrm>
                <a:off x="1762515" y="3216622"/>
                <a:ext cx="150733" cy="79611"/>
              </a:xfrm>
              <a:custGeom>
                <a:avLst/>
                <a:ah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4" name="Google Shape;935;p50"/>
              <p:cNvSpPr/>
              <p:nvPr/>
            </p:nvSpPr>
            <p:spPr>
              <a:xfrm>
                <a:off x="2296215" y="2908224"/>
                <a:ext cx="151180" cy="79611"/>
              </a:xfrm>
              <a:custGeom>
                <a:avLst/>
                <a:ah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5" name="Google Shape;936;p50"/>
              <p:cNvSpPr/>
              <p:nvPr/>
            </p:nvSpPr>
            <p:spPr>
              <a:xfrm>
                <a:off x="2010824" y="3033897"/>
                <a:ext cx="187814" cy="120712"/>
              </a:xfrm>
              <a:custGeom>
                <a:avLst/>
                <a:ah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6" name="Google Shape;937;p50"/>
              <p:cNvSpPr/>
              <p:nvPr/>
            </p:nvSpPr>
            <p:spPr>
              <a:xfrm>
                <a:off x="1555531" y="2882312"/>
                <a:ext cx="1290393" cy="592525"/>
              </a:xfrm>
              <a:custGeom>
                <a:avLst/>
                <a:ah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7" name="Google Shape;938;p50"/>
              <p:cNvSpPr/>
              <p:nvPr/>
            </p:nvSpPr>
            <p:spPr>
              <a:xfrm>
                <a:off x="1550795" y="2629044"/>
                <a:ext cx="1299328" cy="746430"/>
              </a:xfrm>
              <a:custGeom>
                <a:avLst/>
                <a:ah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8" name="Google Shape;939;p50"/>
              <p:cNvSpPr/>
              <p:nvPr/>
            </p:nvSpPr>
            <p:spPr>
              <a:xfrm>
                <a:off x="1705285" y="2717369"/>
                <a:ext cx="990445" cy="569740"/>
              </a:xfrm>
              <a:custGeom>
                <a:avLst/>
                <a:ah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9" name="Google Shape;940;p50"/>
              <p:cNvSpPr/>
              <p:nvPr/>
            </p:nvSpPr>
            <p:spPr>
              <a:xfrm>
                <a:off x="1858300" y="3116637"/>
                <a:ext cx="150689" cy="79611"/>
              </a:xfrm>
              <a:custGeom>
                <a:avLst/>
                <a:ah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0" name="Google Shape;941;p50"/>
              <p:cNvSpPr/>
              <p:nvPr/>
            </p:nvSpPr>
            <p:spPr>
              <a:xfrm>
                <a:off x="2391956" y="2808284"/>
                <a:ext cx="151225" cy="79611"/>
              </a:xfrm>
              <a:custGeom>
                <a:avLst/>
                <a:ah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1" name="Google Shape;942;p50"/>
              <p:cNvSpPr/>
              <p:nvPr/>
            </p:nvSpPr>
            <p:spPr>
              <a:xfrm>
                <a:off x="2106565" y="2933957"/>
                <a:ext cx="187814" cy="120667"/>
              </a:xfrm>
              <a:custGeom>
                <a:avLst/>
                <a:ah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32" name="Google Shape;943;p50"/>
            <p:cNvSpPr/>
            <p:nvPr/>
          </p:nvSpPr>
          <p:spPr>
            <a:xfrm>
              <a:off x="1441496" y="1780403"/>
              <a:ext cx="750382" cy="1294901"/>
            </a:xfrm>
            <a:custGeom>
              <a:avLst/>
              <a:ah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70" name="Google Shape;944;p50"/>
            <p:cNvGrpSpPr/>
            <p:nvPr/>
          </p:nvGrpSpPr>
          <p:grpSpPr>
            <a:xfrm>
              <a:off x="1791664" y="3016450"/>
              <a:ext cx="938089" cy="1008684"/>
              <a:chOff x="2342231" y="2896027"/>
              <a:chExt cx="1114384" cy="1198247"/>
            </a:xfrm>
          </p:grpSpPr>
          <p:sp>
            <p:nvSpPr>
              <p:cNvPr id="1048733" name="Google Shape;945;p50"/>
              <p:cNvSpPr/>
              <p:nvPr/>
            </p:nvSpPr>
            <p:spPr>
              <a:xfrm>
                <a:off x="2845909" y="3457335"/>
                <a:ext cx="582071" cy="238833"/>
              </a:xfrm>
              <a:custGeom>
                <a:avLst/>
                <a:ah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4" name="Google Shape;946;p50"/>
              <p:cNvSpPr/>
              <p:nvPr/>
            </p:nvSpPr>
            <p:spPr>
              <a:xfrm>
                <a:off x="2817271" y="3289756"/>
                <a:ext cx="639344" cy="337028"/>
              </a:xfrm>
              <a:custGeom>
                <a:avLst/>
                <a:ah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5" name="Google Shape;947;p50"/>
              <p:cNvSpPr/>
              <p:nvPr/>
            </p:nvSpPr>
            <p:spPr>
              <a:xfrm>
                <a:off x="2908812" y="3329160"/>
                <a:ext cx="456713" cy="142781"/>
              </a:xfrm>
              <a:custGeom>
                <a:avLst/>
                <a:ah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6" name="Google Shape;948;p50"/>
              <p:cNvSpPr/>
              <p:nvPr/>
            </p:nvSpPr>
            <p:spPr>
              <a:xfrm>
                <a:off x="2915380" y="3355832"/>
                <a:ext cx="443131" cy="231551"/>
              </a:xfrm>
              <a:custGeom>
                <a:avLst/>
                <a:ah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7" name="Google Shape;949;p50"/>
              <p:cNvSpPr/>
              <p:nvPr/>
            </p:nvSpPr>
            <p:spPr>
              <a:xfrm>
                <a:off x="2908812" y="3316472"/>
                <a:ext cx="456713" cy="283597"/>
              </a:xfrm>
              <a:custGeom>
                <a:avLst/>
                <a:ah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8" name="Google Shape;950;p50"/>
              <p:cNvSpPr/>
              <p:nvPr/>
            </p:nvSpPr>
            <p:spPr>
              <a:xfrm>
                <a:off x="2915380" y="3343278"/>
                <a:ext cx="443578" cy="129111"/>
              </a:xfrm>
              <a:custGeom>
                <a:avLst/>
                <a:ah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9" name="Google Shape;951;p50"/>
              <p:cNvSpPr/>
              <p:nvPr/>
            </p:nvSpPr>
            <p:spPr>
              <a:xfrm>
                <a:off x="3028946" y="3402875"/>
                <a:ext cx="216450" cy="124420"/>
              </a:xfrm>
              <a:custGeom>
                <a:avLst/>
                <a:ah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0" name="Google Shape;952;p50"/>
              <p:cNvSpPr/>
              <p:nvPr/>
            </p:nvSpPr>
            <p:spPr>
              <a:xfrm>
                <a:off x="2845909" y="3359227"/>
                <a:ext cx="582071" cy="238475"/>
              </a:xfrm>
              <a:custGeom>
                <a:avLst/>
                <a:ah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1" name="Google Shape;953;p50"/>
              <p:cNvSpPr/>
              <p:nvPr/>
            </p:nvSpPr>
            <p:spPr>
              <a:xfrm>
                <a:off x="2817271" y="3191290"/>
                <a:ext cx="639344" cy="337296"/>
              </a:xfrm>
              <a:custGeom>
                <a:avLst/>
                <a:ah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2" name="Google Shape;954;p50"/>
              <p:cNvSpPr/>
              <p:nvPr/>
            </p:nvSpPr>
            <p:spPr>
              <a:xfrm>
                <a:off x="2908812" y="3230963"/>
                <a:ext cx="456713" cy="142379"/>
              </a:xfrm>
              <a:custGeom>
                <a:avLst/>
                <a:ah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3" name="Google Shape;955;p50"/>
              <p:cNvSpPr/>
              <p:nvPr/>
            </p:nvSpPr>
            <p:spPr>
              <a:xfrm>
                <a:off x="2915380" y="3257366"/>
                <a:ext cx="443131" cy="231551"/>
              </a:xfrm>
              <a:custGeom>
                <a:avLst/>
                <a:ah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4" name="Google Shape;956;p50"/>
              <p:cNvSpPr/>
              <p:nvPr/>
            </p:nvSpPr>
            <p:spPr>
              <a:xfrm>
                <a:off x="2908812" y="3218409"/>
                <a:ext cx="456713" cy="283061"/>
              </a:xfrm>
              <a:custGeom>
                <a:avLst/>
                <a:ah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5" name="Google Shape;957;p50"/>
              <p:cNvSpPr/>
              <p:nvPr/>
            </p:nvSpPr>
            <p:spPr>
              <a:xfrm>
                <a:off x="2915380" y="3244678"/>
                <a:ext cx="443578" cy="129111"/>
              </a:xfrm>
              <a:custGeom>
                <a:avLst/>
                <a:ah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6" name="Google Shape;958;p50"/>
              <p:cNvSpPr/>
              <p:nvPr/>
            </p:nvSpPr>
            <p:spPr>
              <a:xfrm>
                <a:off x="3028946" y="3304276"/>
                <a:ext cx="216450" cy="124911"/>
              </a:xfrm>
              <a:custGeom>
                <a:avLst/>
                <a:ah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7" name="Google Shape;959;p50"/>
              <p:cNvSpPr/>
              <p:nvPr/>
            </p:nvSpPr>
            <p:spPr>
              <a:xfrm>
                <a:off x="2845909" y="3260672"/>
                <a:ext cx="582071" cy="238475"/>
              </a:xfrm>
              <a:custGeom>
                <a:avLst/>
                <a:ah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8" name="Google Shape;960;p50"/>
              <p:cNvSpPr/>
              <p:nvPr/>
            </p:nvSpPr>
            <p:spPr>
              <a:xfrm>
                <a:off x="2817271" y="3093093"/>
                <a:ext cx="639344" cy="337073"/>
              </a:xfrm>
              <a:custGeom>
                <a:avLst/>
                <a:ah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9" name="Google Shape;961;p50"/>
              <p:cNvSpPr/>
              <p:nvPr/>
            </p:nvSpPr>
            <p:spPr>
              <a:xfrm>
                <a:off x="2908812" y="3132408"/>
                <a:ext cx="456713" cy="142826"/>
              </a:xfrm>
              <a:custGeom>
                <a:avLst/>
                <a:ah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0" name="Google Shape;962;p50"/>
              <p:cNvSpPr/>
              <p:nvPr/>
            </p:nvSpPr>
            <p:spPr>
              <a:xfrm>
                <a:off x="2915380" y="3159124"/>
                <a:ext cx="443131" cy="231595"/>
              </a:xfrm>
              <a:custGeom>
                <a:avLst/>
                <a:ah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1" name="Google Shape;963;p50"/>
              <p:cNvSpPr/>
              <p:nvPr/>
            </p:nvSpPr>
            <p:spPr>
              <a:xfrm>
                <a:off x="2908812" y="3119854"/>
                <a:ext cx="456713" cy="283552"/>
              </a:xfrm>
              <a:custGeom>
                <a:avLst/>
                <a:ah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2" name="Google Shape;964;p50"/>
              <p:cNvSpPr/>
              <p:nvPr/>
            </p:nvSpPr>
            <p:spPr>
              <a:xfrm>
                <a:off x="2915380" y="3146570"/>
                <a:ext cx="443578" cy="129155"/>
              </a:xfrm>
              <a:custGeom>
                <a:avLst/>
                <a:ah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3" name="Google Shape;965;p50"/>
              <p:cNvSpPr/>
              <p:nvPr/>
            </p:nvSpPr>
            <p:spPr>
              <a:xfrm>
                <a:off x="3028946" y="3205721"/>
                <a:ext cx="216450" cy="124911"/>
              </a:xfrm>
              <a:custGeom>
                <a:avLst/>
                <a:ah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4" name="Google Shape;966;p50"/>
              <p:cNvSpPr/>
              <p:nvPr/>
            </p:nvSpPr>
            <p:spPr>
              <a:xfrm>
                <a:off x="2845909" y="3162519"/>
                <a:ext cx="582071" cy="238520"/>
              </a:xfrm>
              <a:custGeom>
                <a:avLst/>
                <a:ah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5" name="Google Shape;967;p50"/>
              <p:cNvSpPr/>
              <p:nvPr/>
            </p:nvSpPr>
            <p:spPr>
              <a:xfrm>
                <a:off x="2817271" y="2994493"/>
                <a:ext cx="639344" cy="337073"/>
              </a:xfrm>
              <a:custGeom>
                <a:avLst/>
                <a:ah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6" name="Google Shape;968;p50"/>
              <p:cNvSpPr/>
              <p:nvPr/>
            </p:nvSpPr>
            <p:spPr>
              <a:xfrm>
                <a:off x="2908812" y="3034121"/>
                <a:ext cx="456713" cy="142513"/>
              </a:xfrm>
              <a:custGeom>
                <a:avLst/>
                <a:ah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7" name="Google Shape;969;p50"/>
              <p:cNvSpPr/>
              <p:nvPr/>
            </p:nvSpPr>
            <p:spPr>
              <a:xfrm>
                <a:off x="2915380" y="3060569"/>
                <a:ext cx="443131" cy="231685"/>
              </a:xfrm>
              <a:custGeom>
                <a:avLst/>
                <a:ah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8" name="Google Shape;970;p50"/>
              <p:cNvSpPr/>
              <p:nvPr/>
            </p:nvSpPr>
            <p:spPr>
              <a:xfrm>
                <a:off x="2908812" y="3021254"/>
                <a:ext cx="456713" cy="283552"/>
              </a:xfrm>
              <a:custGeom>
                <a:avLst/>
                <a:ah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9" name="Google Shape;971;p50"/>
              <p:cNvSpPr/>
              <p:nvPr/>
            </p:nvSpPr>
            <p:spPr>
              <a:xfrm>
                <a:off x="2915380" y="3048015"/>
                <a:ext cx="443578" cy="129111"/>
              </a:xfrm>
              <a:custGeom>
                <a:avLst/>
                <a:ah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0" name="Google Shape;972;p50"/>
              <p:cNvSpPr/>
              <p:nvPr/>
            </p:nvSpPr>
            <p:spPr>
              <a:xfrm>
                <a:off x="3028946" y="3107612"/>
                <a:ext cx="216450" cy="124911"/>
              </a:xfrm>
              <a:custGeom>
                <a:avLst/>
                <a:ah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1" name="Google Shape;973;p50"/>
              <p:cNvSpPr/>
              <p:nvPr/>
            </p:nvSpPr>
            <p:spPr>
              <a:xfrm>
                <a:off x="2845909" y="3063964"/>
                <a:ext cx="582071" cy="238520"/>
              </a:xfrm>
              <a:custGeom>
                <a:avLst/>
                <a:ah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2" name="Google Shape;974;p50"/>
              <p:cNvSpPr/>
              <p:nvPr/>
            </p:nvSpPr>
            <p:spPr>
              <a:xfrm>
                <a:off x="2817271" y="2896027"/>
                <a:ext cx="639344" cy="337430"/>
              </a:xfrm>
              <a:custGeom>
                <a:avLst/>
                <a:ah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3" name="Google Shape;975;p50"/>
              <p:cNvSpPr/>
              <p:nvPr/>
            </p:nvSpPr>
            <p:spPr>
              <a:xfrm>
                <a:off x="2908812" y="2935700"/>
                <a:ext cx="456713" cy="142871"/>
              </a:xfrm>
              <a:custGeom>
                <a:avLst/>
                <a:ah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4" name="Google Shape;976;p50"/>
              <p:cNvSpPr/>
              <p:nvPr/>
            </p:nvSpPr>
            <p:spPr>
              <a:xfrm>
                <a:off x="2915380" y="2962103"/>
                <a:ext cx="443131" cy="231908"/>
              </a:xfrm>
              <a:custGeom>
                <a:avLst/>
                <a:ah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5" name="Google Shape;977;p50"/>
              <p:cNvSpPr/>
              <p:nvPr/>
            </p:nvSpPr>
            <p:spPr>
              <a:xfrm>
                <a:off x="2908812" y="2923146"/>
                <a:ext cx="456713" cy="283552"/>
              </a:xfrm>
              <a:custGeom>
                <a:avLst/>
                <a:ah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6" name="Google Shape;978;p50"/>
              <p:cNvSpPr/>
              <p:nvPr/>
            </p:nvSpPr>
            <p:spPr>
              <a:xfrm>
                <a:off x="2915380" y="2949415"/>
                <a:ext cx="443578" cy="129602"/>
              </a:xfrm>
              <a:custGeom>
                <a:avLst/>
                <a:ah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7" name="Google Shape;979;p50"/>
              <p:cNvSpPr/>
              <p:nvPr/>
            </p:nvSpPr>
            <p:spPr>
              <a:xfrm>
                <a:off x="3028946" y="3009057"/>
                <a:ext cx="216450" cy="124911"/>
              </a:xfrm>
              <a:custGeom>
                <a:avLst/>
                <a:ah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8" name="Google Shape;980;p50"/>
              <p:cNvSpPr/>
              <p:nvPr/>
            </p:nvSpPr>
            <p:spPr>
              <a:xfrm>
                <a:off x="2370377" y="3639926"/>
                <a:ext cx="582562" cy="238475"/>
              </a:xfrm>
              <a:custGeom>
                <a:avLst/>
                <a:ah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9" name="Google Shape;981;p50"/>
              <p:cNvSpPr/>
              <p:nvPr/>
            </p:nvSpPr>
            <p:spPr>
              <a:xfrm>
                <a:off x="2342231" y="3471855"/>
                <a:ext cx="639344" cy="337073"/>
              </a:xfrm>
              <a:custGeom>
                <a:avLst/>
                <a:ah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0" name="Google Shape;982;p50"/>
              <p:cNvSpPr/>
              <p:nvPr/>
            </p:nvSpPr>
            <p:spPr>
              <a:xfrm>
                <a:off x="2433772" y="3511482"/>
                <a:ext cx="456266" cy="142558"/>
              </a:xfrm>
              <a:custGeom>
                <a:avLst/>
                <a:ah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1" name="Google Shape;983;p50"/>
              <p:cNvSpPr/>
              <p:nvPr/>
            </p:nvSpPr>
            <p:spPr>
              <a:xfrm>
                <a:off x="2440340" y="3537931"/>
                <a:ext cx="443131" cy="231685"/>
              </a:xfrm>
              <a:custGeom>
                <a:avLst/>
                <a:ah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2" name="Google Shape;984;p50"/>
              <p:cNvSpPr/>
              <p:nvPr/>
            </p:nvSpPr>
            <p:spPr>
              <a:xfrm>
                <a:off x="2433772" y="3498616"/>
                <a:ext cx="456266" cy="283552"/>
              </a:xfrm>
              <a:custGeom>
                <a:avLst/>
                <a:ah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3" name="Google Shape;985;p50"/>
              <p:cNvSpPr/>
              <p:nvPr/>
            </p:nvSpPr>
            <p:spPr>
              <a:xfrm>
                <a:off x="2440340" y="3525377"/>
                <a:ext cx="443131" cy="129111"/>
              </a:xfrm>
              <a:custGeom>
                <a:avLst/>
                <a:ah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4" name="Google Shape;986;p50"/>
              <p:cNvSpPr/>
              <p:nvPr/>
            </p:nvSpPr>
            <p:spPr>
              <a:xfrm>
                <a:off x="2553459" y="3584974"/>
                <a:ext cx="216450" cy="124911"/>
              </a:xfrm>
              <a:custGeom>
                <a:avLst/>
                <a:ah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5" name="Google Shape;987;p50"/>
              <p:cNvSpPr/>
              <p:nvPr/>
            </p:nvSpPr>
            <p:spPr>
              <a:xfrm>
                <a:off x="2370377" y="3541371"/>
                <a:ext cx="582562" cy="238475"/>
              </a:xfrm>
              <a:custGeom>
                <a:avLst/>
                <a:ah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6" name="Google Shape;988;p50"/>
              <p:cNvSpPr/>
              <p:nvPr/>
            </p:nvSpPr>
            <p:spPr>
              <a:xfrm>
                <a:off x="2342231" y="3373434"/>
                <a:ext cx="639344" cy="337430"/>
              </a:xfrm>
              <a:custGeom>
                <a:avLst/>
                <a:ah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7" name="Google Shape;989;p50"/>
              <p:cNvSpPr/>
              <p:nvPr/>
            </p:nvSpPr>
            <p:spPr>
              <a:xfrm>
                <a:off x="2433772" y="3413106"/>
                <a:ext cx="456266" cy="142826"/>
              </a:xfrm>
              <a:custGeom>
                <a:avLst/>
                <a:ah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8" name="Google Shape;990;p50"/>
              <p:cNvSpPr/>
              <p:nvPr/>
            </p:nvSpPr>
            <p:spPr>
              <a:xfrm>
                <a:off x="2440340" y="3439510"/>
                <a:ext cx="443131" cy="231551"/>
              </a:xfrm>
              <a:custGeom>
                <a:avLst/>
                <a:ah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9" name="Google Shape;991;p50"/>
              <p:cNvSpPr/>
              <p:nvPr/>
            </p:nvSpPr>
            <p:spPr>
              <a:xfrm>
                <a:off x="2433772" y="3400552"/>
                <a:ext cx="456266" cy="283061"/>
              </a:xfrm>
              <a:custGeom>
                <a:avLst/>
                <a:ah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0" name="Google Shape;992;p50"/>
              <p:cNvSpPr/>
              <p:nvPr/>
            </p:nvSpPr>
            <p:spPr>
              <a:xfrm>
                <a:off x="2440340" y="3426822"/>
                <a:ext cx="443131" cy="129602"/>
              </a:xfrm>
              <a:custGeom>
                <a:avLst/>
                <a:ah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1" name="Google Shape;993;p50"/>
              <p:cNvSpPr/>
              <p:nvPr/>
            </p:nvSpPr>
            <p:spPr>
              <a:xfrm>
                <a:off x="2553459" y="3486419"/>
                <a:ext cx="216450" cy="124911"/>
              </a:xfrm>
              <a:custGeom>
                <a:avLst/>
                <a:ah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2" name="Google Shape;994;p50"/>
              <p:cNvSpPr/>
              <p:nvPr/>
            </p:nvSpPr>
            <p:spPr>
              <a:xfrm>
                <a:off x="2370377" y="3442771"/>
                <a:ext cx="582562" cy="238922"/>
              </a:xfrm>
              <a:custGeom>
                <a:avLst/>
                <a:ah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3" name="Google Shape;995;p50"/>
              <p:cNvSpPr/>
              <p:nvPr/>
            </p:nvSpPr>
            <p:spPr>
              <a:xfrm>
                <a:off x="2342231" y="3275192"/>
                <a:ext cx="639344" cy="337073"/>
              </a:xfrm>
              <a:custGeom>
                <a:avLst/>
                <a:ah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4" name="Google Shape;996;p50"/>
              <p:cNvSpPr/>
              <p:nvPr/>
            </p:nvSpPr>
            <p:spPr>
              <a:xfrm>
                <a:off x="2433772" y="3314640"/>
                <a:ext cx="456266" cy="142737"/>
              </a:xfrm>
              <a:custGeom>
                <a:avLst/>
                <a:ah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5" name="Google Shape;997;p50"/>
              <p:cNvSpPr/>
              <p:nvPr/>
            </p:nvSpPr>
            <p:spPr>
              <a:xfrm>
                <a:off x="2440340" y="3341267"/>
                <a:ext cx="443131" cy="231595"/>
              </a:xfrm>
              <a:custGeom>
                <a:avLst/>
                <a:ah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6" name="Google Shape;998;p50"/>
              <p:cNvSpPr/>
              <p:nvPr/>
            </p:nvSpPr>
            <p:spPr>
              <a:xfrm>
                <a:off x="2433772" y="3301952"/>
                <a:ext cx="456266" cy="283552"/>
              </a:xfrm>
              <a:custGeom>
                <a:avLst/>
                <a:ah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7" name="Google Shape;999;p50"/>
              <p:cNvSpPr/>
              <p:nvPr/>
            </p:nvSpPr>
            <p:spPr>
              <a:xfrm>
                <a:off x="2440340" y="3328713"/>
                <a:ext cx="443131" cy="129111"/>
              </a:xfrm>
              <a:custGeom>
                <a:avLst/>
                <a:ah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8" name="Google Shape;1000;p50"/>
              <p:cNvSpPr/>
              <p:nvPr/>
            </p:nvSpPr>
            <p:spPr>
              <a:xfrm>
                <a:off x="2553459" y="3388311"/>
                <a:ext cx="216450" cy="124911"/>
              </a:xfrm>
              <a:custGeom>
                <a:avLst/>
                <a:ah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9" name="Google Shape;1001;p50"/>
              <p:cNvSpPr/>
              <p:nvPr/>
            </p:nvSpPr>
            <p:spPr>
              <a:xfrm>
                <a:off x="2845909" y="3855353"/>
                <a:ext cx="582071" cy="238922"/>
              </a:xfrm>
              <a:custGeom>
                <a:avLst/>
                <a:ah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0" name="Google Shape;1002;p50"/>
              <p:cNvSpPr/>
              <p:nvPr/>
            </p:nvSpPr>
            <p:spPr>
              <a:xfrm>
                <a:off x="2817271" y="3687773"/>
                <a:ext cx="639344" cy="337073"/>
              </a:xfrm>
              <a:custGeom>
                <a:avLst/>
                <a:ah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1" name="Google Shape;1003;p50"/>
              <p:cNvSpPr/>
              <p:nvPr/>
            </p:nvSpPr>
            <p:spPr>
              <a:xfrm>
                <a:off x="2908812" y="3727401"/>
                <a:ext cx="456713" cy="142558"/>
              </a:xfrm>
              <a:custGeom>
                <a:avLst/>
                <a:ah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2" name="Google Shape;1004;p50"/>
              <p:cNvSpPr/>
              <p:nvPr/>
            </p:nvSpPr>
            <p:spPr>
              <a:xfrm>
                <a:off x="2915380" y="3753849"/>
                <a:ext cx="443131" cy="231685"/>
              </a:xfrm>
              <a:custGeom>
                <a:avLst/>
                <a:ah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3" name="Google Shape;1005;p50"/>
              <p:cNvSpPr/>
              <p:nvPr/>
            </p:nvSpPr>
            <p:spPr>
              <a:xfrm>
                <a:off x="2908812" y="3714534"/>
                <a:ext cx="456713" cy="283552"/>
              </a:xfrm>
              <a:custGeom>
                <a:avLst/>
                <a:ah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4" name="Google Shape;1006;p50"/>
              <p:cNvSpPr/>
              <p:nvPr/>
            </p:nvSpPr>
            <p:spPr>
              <a:xfrm>
                <a:off x="2915380" y="3741340"/>
                <a:ext cx="443578" cy="129066"/>
              </a:xfrm>
              <a:custGeom>
                <a:avLst/>
                <a:ah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5" name="Google Shape;1007;p50"/>
              <p:cNvSpPr/>
              <p:nvPr/>
            </p:nvSpPr>
            <p:spPr>
              <a:xfrm>
                <a:off x="3028946" y="3800893"/>
                <a:ext cx="216450" cy="124911"/>
              </a:xfrm>
              <a:custGeom>
                <a:avLst/>
                <a:ah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6" name="Google Shape;1008;p50"/>
              <p:cNvSpPr/>
              <p:nvPr/>
            </p:nvSpPr>
            <p:spPr>
              <a:xfrm>
                <a:off x="2845909" y="3757289"/>
                <a:ext cx="582071" cy="238475"/>
              </a:xfrm>
              <a:custGeom>
                <a:avLst/>
                <a:ah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7" name="Google Shape;1009;p50"/>
              <p:cNvSpPr/>
              <p:nvPr/>
            </p:nvSpPr>
            <p:spPr>
              <a:xfrm>
                <a:off x="2817271" y="3589352"/>
                <a:ext cx="639344" cy="337341"/>
              </a:xfrm>
              <a:custGeom>
                <a:avLst/>
                <a:ah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8" name="Google Shape;1010;p50"/>
              <p:cNvSpPr/>
              <p:nvPr/>
            </p:nvSpPr>
            <p:spPr>
              <a:xfrm>
                <a:off x="2908812" y="3629025"/>
                <a:ext cx="456713" cy="142826"/>
              </a:xfrm>
              <a:custGeom>
                <a:avLst/>
                <a:ah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9" name="Google Shape;1011;p50"/>
              <p:cNvSpPr/>
              <p:nvPr/>
            </p:nvSpPr>
            <p:spPr>
              <a:xfrm>
                <a:off x="2915380" y="3655428"/>
                <a:ext cx="443131" cy="231551"/>
              </a:xfrm>
              <a:custGeom>
                <a:avLst/>
                <a:ah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0" name="Google Shape;1012;p50"/>
              <p:cNvSpPr/>
              <p:nvPr/>
            </p:nvSpPr>
            <p:spPr>
              <a:xfrm>
                <a:off x="2908812" y="3616471"/>
                <a:ext cx="456713" cy="283061"/>
              </a:xfrm>
              <a:custGeom>
                <a:avLst/>
                <a:ah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1" name="Google Shape;1013;p50"/>
              <p:cNvSpPr/>
              <p:nvPr/>
            </p:nvSpPr>
            <p:spPr>
              <a:xfrm>
                <a:off x="2915380" y="3642740"/>
                <a:ext cx="443578" cy="129602"/>
              </a:xfrm>
              <a:custGeom>
                <a:avLst/>
                <a:ah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2" name="Google Shape;1014;p50"/>
              <p:cNvSpPr/>
              <p:nvPr/>
            </p:nvSpPr>
            <p:spPr>
              <a:xfrm>
                <a:off x="3028946" y="3702338"/>
                <a:ext cx="216450" cy="124911"/>
              </a:xfrm>
              <a:custGeom>
                <a:avLst/>
                <a:ah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nvGrpSpPr>
          <p:cNvPr id="71" name="Google Shape;1015;p50"/>
          <p:cNvGrpSpPr/>
          <p:nvPr/>
        </p:nvGrpSpPr>
        <p:grpSpPr>
          <a:xfrm>
            <a:off x="842917" y="602581"/>
            <a:ext cx="7314413" cy="3794550"/>
            <a:chOff x="842917" y="602581"/>
            <a:chExt cx="7314413" cy="3794550"/>
          </a:xfrm>
        </p:grpSpPr>
        <p:grpSp>
          <p:nvGrpSpPr>
            <p:cNvPr id="72" name="Google Shape;1016;p50"/>
            <p:cNvGrpSpPr/>
            <p:nvPr/>
          </p:nvGrpSpPr>
          <p:grpSpPr>
            <a:xfrm>
              <a:off x="842917" y="602581"/>
              <a:ext cx="7314413" cy="3794550"/>
              <a:chOff x="842917" y="602581"/>
              <a:chExt cx="7314413" cy="3794550"/>
            </a:xfrm>
          </p:grpSpPr>
          <p:sp>
            <p:nvSpPr>
              <p:cNvPr id="1048803" name="Google Shape;1017;p50"/>
              <p:cNvSpPr/>
              <p:nvPr/>
            </p:nvSpPr>
            <p:spPr>
              <a:xfrm>
                <a:off x="3079946" y="4203655"/>
                <a:ext cx="99806" cy="99809"/>
              </a:xfrm>
              <a:custGeom>
                <a:avLst/>
                <a:ah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4" name="Google Shape;1018;p50"/>
              <p:cNvSpPr/>
              <p:nvPr/>
            </p:nvSpPr>
            <p:spPr>
              <a:xfrm>
                <a:off x="7103076" y="602581"/>
                <a:ext cx="98644" cy="99712"/>
              </a:xfrm>
              <a:custGeom>
                <a:avLst/>
                <a:ah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5" name="Google Shape;1019;p50"/>
              <p:cNvSpPr/>
              <p:nvPr/>
            </p:nvSpPr>
            <p:spPr>
              <a:xfrm>
                <a:off x="7977768" y="4211747"/>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6" name="Google Shape;1020;p50"/>
              <p:cNvSpPr/>
              <p:nvPr/>
            </p:nvSpPr>
            <p:spPr>
              <a:xfrm>
                <a:off x="5386256" y="702306"/>
                <a:ext cx="168925" cy="158764"/>
              </a:xfrm>
              <a:custGeom>
                <a:avLst/>
                <a:ah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7" name="Google Shape;1021;p50"/>
              <p:cNvSpPr/>
              <p:nvPr/>
            </p:nvSpPr>
            <p:spPr>
              <a:xfrm>
                <a:off x="842924" y="4203657"/>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8" name="Google Shape;1022;p50"/>
              <p:cNvSpPr/>
              <p:nvPr/>
            </p:nvSpPr>
            <p:spPr>
              <a:xfrm>
                <a:off x="3499281" y="2092675"/>
                <a:ext cx="168925" cy="159732"/>
              </a:xfrm>
              <a:custGeom>
                <a:avLst/>
                <a:ah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9" name="Google Shape;1023;p50"/>
              <p:cNvSpPr/>
              <p:nvPr/>
            </p:nvSpPr>
            <p:spPr>
              <a:xfrm>
                <a:off x="7484923" y="2407006"/>
                <a:ext cx="672408" cy="41724"/>
              </a:xfrm>
              <a:custGeom>
                <a:avLst/>
                <a:ah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0" name="Google Shape;1024;p50"/>
              <p:cNvSpPr/>
              <p:nvPr/>
            </p:nvSpPr>
            <p:spPr>
              <a:xfrm>
                <a:off x="2640896" y="832122"/>
                <a:ext cx="672504" cy="41821"/>
              </a:xfrm>
              <a:custGeom>
                <a:avLst/>
                <a:ah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1" name="Google Shape;1025;p50"/>
              <p:cNvSpPr/>
              <p:nvPr/>
            </p:nvSpPr>
            <p:spPr>
              <a:xfrm>
                <a:off x="4235803" y="4355310"/>
                <a:ext cx="672408" cy="41821"/>
              </a:xfrm>
              <a:custGeom>
                <a:avLst/>
                <a:ah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2" name="Google Shape;1026;p50"/>
              <p:cNvSpPr/>
              <p:nvPr/>
            </p:nvSpPr>
            <p:spPr>
              <a:xfrm>
                <a:off x="842917" y="1282380"/>
                <a:ext cx="177056" cy="146567"/>
              </a:xfrm>
              <a:custGeom>
                <a:avLst/>
                <a:ah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73" name="Google Shape;1027;p50"/>
            <p:cNvGrpSpPr/>
            <p:nvPr/>
          </p:nvGrpSpPr>
          <p:grpSpPr>
            <a:xfrm>
              <a:off x="1553321" y="707255"/>
              <a:ext cx="99806" cy="99809"/>
              <a:chOff x="3688596" y="3879680"/>
              <a:chExt cx="99806" cy="99809"/>
            </a:xfrm>
          </p:grpSpPr>
          <p:sp>
            <p:nvSpPr>
              <p:cNvPr id="1048813" name="Google Shape;1028;p50"/>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4" name="Google Shape;1029;p50"/>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8815" name="Google Shape;1030;p50"/>
          <p:cNvSpPr txBox="1"/>
          <p:nvPr/>
        </p:nvSpPr>
        <p:spPr>
          <a:xfrm>
            <a:off x="0" y="2046383"/>
            <a:ext cx="9144000" cy="396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solidFill>
                <a:schemeClr val="dk1"/>
              </a:solidFill>
              <a:latin typeface="Montserrat"/>
              <a:ea typeface="Montserrat"/>
              <a:cs typeface="Montserrat"/>
              <a:sym typeface="Montserrat"/>
            </a:endParaRPr>
          </a:p>
        </p:txBody>
      </p:sp>
      <p:sp>
        <p:nvSpPr>
          <p:cNvPr id="1048816" name="Google Shape;1031;p50"/>
          <p:cNvSpPr txBox="1"/>
          <p:nvPr/>
        </p:nvSpPr>
        <p:spPr>
          <a:xfrm>
            <a:off x="0" y="2046357"/>
            <a:ext cx="4755600" cy="396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p:txBody>
      </p:sp>
      <p:sp>
        <p:nvSpPr>
          <p:cNvPr id="1048817" name="Google Shape;1032;p50"/>
          <p:cNvSpPr txBox="1"/>
          <p:nvPr/>
        </p:nvSpPr>
        <p:spPr>
          <a:xfrm flipH="1">
            <a:off x="3374275" y="3561325"/>
            <a:ext cx="5049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r>
              <a:rPr b="1" sz="1800" lang="en">
                <a:solidFill>
                  <a:schemeClr val="dk1"/>
                </a:solidFill>
                <a:latin typeface="Montserrat"/>
                <a:ea typeface="Montserrat"/>
                <a:cs typeface="Montserrat"/>
                <a:sym typeface="Montserrat"/>
              </a:rPr>
              <a:t>Presented by </a:t>
            </a:r>
            <a:r>
              <a:rPr b="1" sz="1800" lang="en-US">
                <a:solidFill>
                  <a:schemeClr val="dk1"/>
                </a:solidFill>
                <a:latin typeface="Montserrat"/>
                <a:ea typeface="Montserrat"/>
                <a:cs typeface="Montserrat"/>
                <a:sym typeface="Montserrat"/>
              </a:rPr>
              <a:t>R</a:t>
            </a:r>
            <a:r>
              <a:rPr b="1" sz="1800" lang="en-US">
                <a:solidFill>
                  <a:schemeClr val="dk1"/>
                </a:solidFill>
                <a:latin typeface="Montserrat"/>
                <a:ea typeface="Montserrat"/>
                <a:cs typeface="Montserrat"/>
                <a:sym typeface="Montserrat"/>
              </a:rPr>
              <a:t>.</a:t>
            </a:r>
            <a:r>
              <a:rPr b="1" sz="1800" lang="en-US">
                <a:solidFill>
                  <a:schemeClr val="dk1"/>
                </a:solidFill>
                <a:latin typeface="Montserrat"/>
                <a:ea typeface="Montserrat"/>
                <a:cs typeface="Montserrat"/>
                <a:sym typeface="Montserrat"/>
              </a:rPr>
              <a:t> </a:t>
            </a:r>
            <a:r>
              <a:rPr b="1" sz="1800" lang="en-US">
                <a:solidFill>
                  <a:schemeClr val="dk1"/>
                </a:solidFill>
                <a:latin typeface="Montserrat"/>
                <a:ea typeface="Montserrat"/>
                <a:cs typeface="Montserrat"/>
                <a:sym typeface="Montserrat"/>
              </a:rPr>
              <a:t>K</a:t>
            </a:r>
            <a:r>
              <a:rPr b="1" sz="1800" lang="en-US">
                <a:solidFill>
                  <a:schemeClr val="dk1"/>
                </a:solidFill>
                <a:latin typeface="Montserrat"/>
                <a:ea typeface="Montserrat"/>
                <a:cs typeface="Montserrat"/>
                <a:sym typeface="Montserrat"/>
              </a:rPr>
              <a:t>a</a:t>
            </a:r>
            <a:r>
              <a:rPr b="1" sz="1800" lang="en-US">
                <a:solidFill>
                  <a:schemeClr val="dk1"/>
                </a:solidFill>
                <a:latin typeface="Montserrat"/>
                <a:ea typeface="Montserrat"/>
                <a:cs typeface="Montserrat"/>
                <a:sym typeface="Montserrat"/>
              </a:rPr>
              <a:t>r</a:t>
            </a:r>
            <a:r>
              <a:rPr b="1" sz="1800" lang="en-US">
                <a:solidFill>
                  <a:schemeClr val="dk1"/>
                </a:solidFill>
                <a:latin typeface="Montserrat"/>
                <a:ea typeface="Montserrat"/>
                <a:cs typeface="Montserrat"/>
                <a:sym typeface="Montserrat"/>
              </a:rPr>
              <a:t>t</a:t>
            </a:r>
            <a:r>
              <a:rPr b="1" sz="1800" lang="en-US">
                <a:solidFill>
                  <a:schemeClr val="dk1"/>
                </a:solidFill>
                <a:latin typeface="Montserrat"/>
                <a:ea typeface="Montserrat"/>
                <a:cs typeface="Montserrat"/>
                <a:sym typeface="Montserrat"/>
              </a:rPr>
              <a:t>h</a:t>
            </a:r>
            <a:r>
              <a:rPr b="1" sz="1800" lang="en-US">
                <a:solidFill>
                  <a:schemeClr val="dk1"/>
                </a:solidFill>
                <a:latin typeface="Montserrat"/>
                <a:ea typeface="Montserrat"/>
                <a:cs typeface="Montserrat"/>
                <a:sym typeface="Montserrat"/>
              </a:rPr>
              <a:t>i</a:t>
            </a:r>
            <a:r>
              <a:rPr b="1" sz="1800" lang="en-US">
                <a:solidFill>
                  <a:schemeClr val="dk1"/>
                </a:solidFill>
                <a:latin typeface="Montserrat"/>
                <a:ea typeface="Montserrat"/>
                <a:cs typeface="Montserrat"/>
                <a:sym typeface="Montserrat"/>
              </a:rPr>
              <a:t>k</a:t>
            </a:r>
            <a:endParaRPr b="1" sz="180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249"/>
        <p:cNvGrpSpPr/>
        <p:nvPr/>
      </p:nvGrpSpPr>
      <p:grpSpPr>
        <a:xfrm>
          <a:off x="0" y="0"/>
          <a:ext cx="0" cy="0"/>
          <a:chOff x="0" y="0"/>
          <a:chExt cx="0" cy="0"/>
        </a:xfrm>
      </p:grpSpPr>
      <p:sp>
        <p:nvSpPr>
          <p:cNvPr id="1049141" name="Google Shape;1250;p59"/>
          <p:cNvSpPr txBox="1"/>
          <p:nvPr/>
        </p:nvSpPr>
        <p:spPr>
          <a:xfrm>
            <a:off x="270700" y="321325"/>
            <a:ext cx="8873100" cy="4369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Transaction transaction = new Transaction(type, amount, description);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if (budgetCategories.isEmpty())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System.out.println("No budget categories available. Please add a budget category first.");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System.out.println("Available budget categories:");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for (int i = 0; i &lt; budgetCategories.size(); i++)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System.out.println((i + 1) + ". " + budgetCategories.get(i).getName());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System.out.print("Choose a budget category: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int categoryIndex = scanner.nextInt();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scanner.nextLine(); // Consume newline left-over</a:t>
            </a:r>
            <a:endParaRPr sz="18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5" name="Shape 1254"/>
        <p:cNvGrpSpPr/>
        <p:nvPr/>
      </p:nvGrpSpPr>
      <p:grpSpPr>
        <a:xfrm>
          <a:off x="0" y="0"/>
          <a:ext cx="0" cy="0"/>
          <a:chOff x="0" y="0"/>
          <a:chExt cx="0" cy="0"/>
        </a:xfrm>
      </p:grpSpPr>
      <p:sp>
        <p:nvSpPr>
          <p:cNvPr id="1049162" name="Google Shape;1255;p60"/>
          <p:cNvSpPr txBox="1"/>
          <p:nvPr/>
        </p:nvSpPr>
        <p:spPr>
          <a:xfrm>
            <a:off x="0" y="0"/>
            <a:ext cx="9144000" cy="520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     if (categoryIndex &lt; 1 || categoryIndex &gt; budgetCategories.size())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System.out.println("Invalid budget category choice.");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BudgetCategory budgetCategory = budgetCategories.get(categoryIndex - 1);</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budgetCategory.addTransaction(transaction);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System.out.println("Transaction added successfully!");</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void viewBudgetCategories()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if (budgetCategories.isEmpty())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System.out.println("No budget categories available.");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5" name="Shape 1259"/>
        <p:cNvGrpSpPr/>
        <p:nvPr/>
      </p:nvGrpSpPr>
      <p:grpSpPr>
        <a:xfrm>
          <a:off x="0" y="0"/>
          <a:ext cx="0" cy="0"/>
          <a:chOff x="0" y="0"/>
          <a:chExt cx="0" cy="0"/>
        </a:xfrm>
      </p:grpSpPr>
      <p:sp>
        <p:nvSpPr>
          <p:cNvPr id="1049190" name="Google Shape;1260;p61"/>
          <p:cNvSpPr txBox="1"/>
          <p:nvPr/>
        </p:nvSpPr>
        <p:spPr>
          <a:xfrm>
            <a:off x="0" y="0"/>
            <a:ext cx="9144000" cy="5629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
                <a:solidFill>
                  <a:schemeClr val="dk1"/>
                </a:solidFill>
                <a:latin typeface="Montserrat"/>
                <a:ea typeface="Montserrat"/>
                <a:cs typeface="Montserrat"/>
                <a:sym typeface="Montserrat"/>
              </a:rPr>
              <a:t>System.out.println("Budget Categories:");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for (BudgetCategory budgetCategory : budgetCategories)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System.out.println("Name: " + budgetCategory.getName());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System.out.println("Budget: " + budgetCategory.getBudget())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System.out.println("Transactions:");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for (Transaction transaction : budgetCategory.getTransactions())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System.out.println("Type: " + transaction.getType());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System.out.println("Amount: " + transaction.getAmount());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System.out.println("Description: " + transaction.getDescription());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public static void main(String[] args)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MoneyMatters moneyMatters = new MoneyMatters();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moneyMatters.run();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8" name="Shape 1264"/>
        <p:cNvGrpSpPr/>
        <p:nvPr/>
      </p:nvGrpSpPr>
      <p:grpSpPr>
        <a:xfrm>
          <a:off x="0" y="0"/>
          <a:ext cx="0" cy="0"/>
          <a:chOff x="0" y="0"/>
          <a:chExt cx="0" cy="0"/>
        </a:xfrm>
      </p:grpSpPr>
      <p:pic>
        <p:nvPicPr>
          <p:cNvPr id="2097152" name="Google Shape;1265;p62"/>
          <p:cNvPicPr preferRelativeResize="0">
            <a:picLocks/>
          </p:cNvPicPr>
          <p:nvPr/>
        </p:nvPicPr>
        <p:blipFill>
          <a:blip xmlns:r="http://schemas.openxmlformats.org/officeDocument/2006/relationships" r:embed="rId1">
            <a:alphaModFix/>
          </a:blip>
          <a:stretch>
            <a:fillRect/>
          </a:stretch>
        </p:blipFill>
        <p:spPr>
          <a:xfrm>
            <a:off x="779450" y="914825"/>
            <a:ext cx="7528575" cy="3687249"/>
          </a:xfrm>
          <a:prstGeom prst="rect"/>
          <a:noFill/>
          <a:ln>
            <a:noFill/>
          </a:ln>
        </p:spPr>
      </p:pic>
      <p:sp>
        <p:nvSpPr>
          <p:cNvPr id="1049193" name="Google Shape;1266;p62"/>
          <p:cNvSpPr txBox="1"/>
          <p:nvPr/>
        </p:nvSpPr>
        <p:spPr>
          <a:xfrm>
            <a:off x="449855" y="178256"/>
            <a:ext cx="9144000" cy="550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400" lang="en">
                <a:solidFill>
                  <a:schemeClr val="dk1"/>
                </a:solidFill>
                <a:latin typeface="Montserrat"/>
                <a:ea typeface="Montserrat"/>
                <a:cs typeface="Montserrat"/>
                <a:sym typeface="Montserrat"/>
              </a:rPr>
              <a:t>Output:</a:t>
            </a:r>
            <a:endParaRPr b="1" sz="24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4" name="Shape 1270"/>
        <p:cNvGrpSpPr/>
        <p:nvPr/>
      </p:nvGrpSpPr>
      <p:grpSpPr>
        <a:xfrm>
          <a:off x="0" y="0"/>
          <a:ext cx="0" cy="0"/>
          <a:chOff x="0" y="0"/>
          <a:chExt cx="0" cy="0"/>
        </a:xfrm>
      </p:grpSpPr>
      <p:pic>
        <p:nvPicPr>
          <p:cNvPr id="2097153" name="Google Shape;1271;p63"/>
          <p:cNvPicPr preferRelativeResize="0">
            <a:picLocks/>
          </p:cNvPicPr>
          <p:nvPr/>
        </p:nvPicPr>
        <p:blipFill>
          <a:blip xmlns:r="http://schemas.openxmlformats.org/officeDocument/2006/relationships" r:embed="rId1">
            <a:alphaModFix/>
          </a:blip>
          <a:stretch>
            <a:fillRect/>
          </a:stretch>
        </p:blipFill>
        <p:spPr>
          <a:xfrm>
            <a:off x="0" y="0"/>
            <a:ext cx="9144001" cy="4788776"/>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7" name="Shape 1275"/>
        <p:cNvGrpSpPr/>
        <p:nvPr/>
      </p:nvGrpSpPr>
      <p:grpSpPr>
        <a:xfrm>
          <a:off x="0" y="0"/>
          <a:ext cx="0" cy="0"/>
          <a:chOff x="0" y="0"/>
          <a:chExt cx="0" cy="0"/>
        </a:xfrm>
      </p:grpSpPr>
      <p:sp>
        <p:nvSpPr>
          <p:cNvPr id="1049212" name="Google Shape;1276;p64"/>
          <p:cNvSpPr txBox="1"/>
          <p:nvPr>
            <p:ph type="title"/>
          </p:nvPr>
        </p:nvSpPr>
        <p:spPr>
          <a:xfrm>
            <a:off x="720000" y="445025"/>
            <a:ext cx="7704000" cy="572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         Con</a:t>
            </a:r>
            <a:r>
              <a:rPr lang="en"/>
              <a:t>clusion</a:t>
            </a:r>
          </a:p>
        </p:txBody>
      </p:sp>
      <p:sp>
        <p:nvSpPr>
          <p:cNvPr id="1049213" name="Google Shape;1277;p64"/>
          <p:cNvSpPr txBox="1"/>
          <p:nvPr/>
        </p:nvSpPr>
        <p:spPr>
          <a:xfrm>
            <a:off x="720000" y="1017725"/>
            <a:ext cx="8424000" cy="310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2400" lang="en">
                <a:solidFill>
                  <a:schemeClr val="dk1"/>
                </a:solidFill>
                <a:latin typeface="Montserrat"/>
                <a:ea typeface="Montserrat"/>
                <a:cs typeface="Montserrat"/>
                <a:sym typeface="Montserrat"/>
              </a:rPr>
              <a:t>Money Matters is a comprehensive personal finance management app designed to simplify financial tracking, budgeting, and investment management. By providing actionable insights, automating financial tasks, and ensuring robust security, Money Matters empowers users to take control of their financial lives and achieve long-term stability.</a:t>
            </a:r>
            <a:endParaRPr sz="24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1036"/>
        <p:cNvGrpSpPr/>
        <p:nvPr/>
      </p:nvGrpSpPr>
      <p:grpSpPr>
        <a:xfrm>
          <a:off x="0" y="0"/>
          <a:ext cx="0" cy="0"/>
          <a:chOff x="0" y="0"/>
          <a:chExt cx="0" cy="0"/>
        </a:xfrm>
      </p:grpSpPr>
      <p:sp>
        <p:nvSpPr>
          <p:cNvPr id="1048835" name="Google Shape;1037;p51"/>
          <p:cNvSpPr txBox="1"/>
          <p:nvPr>
            <p:ph type="title"/>
          </p:nvPr>
        </p:nvSpPr>
        <p:spPr>
          <a:xfrm>
            <a:off x="720000" y="445025"/>
            <a:ext cx="7704000" cy="5727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3000" lang="en"/>
              <a:t>Description</a:t>
            </a:r>
            <a:endParaRPr sz="3000"/>
          </a:p>
        </p:txBody>
      </p:sp>
      <p:sp>
        <p:nvSpPr>
          <p:cNvPr id="1048836" name="Google Shape;1038;p51"/>
          <p:cNvSpPr txBox="1"/>
          <p:nvPr>
            <p:ph type="body" idx="1"/>
          </p:nvPr>
        </p:nvSpPr>
        <p:spPr>
          <a:xfrm>
            <a:off x="720000" y="1187100"/>
            <a:ext cx="7704000" cy="34164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sz="2400" lang="en"/>
              <a:t>                  Money Matters is an intuitive and comprehensive personal finance management app designed to help users track, manage, and optimize their financial resources. The app aims to empower individuals to make informed financial decisions, achieve their monetary goals, and secure a stable financial future.</a:t>
            </a:r>
            <a:endParaRPr sz="2400"/>
          </a:p>
        </p:txBody>
      </p:sp>
      <p:grpSp>
        <p:nvGrpSpPr>
          <p:cNvPr id="86" name="Google Shape;1039;p51"/>
          <p:cNvGrpSpPr/>
          <p:nvPr/>
        </p:nvGrpSpPr>
        <p:grpSpPr>
          <a:xfrm rot="274094" flipH="1">
            <a:off x="7183626" y="3677330"/>
            <a:ext cx="1701386" cy="1200218"/>
            <a:chOff x="2342231" y="2896027"/>
            <a:chExt cx="1114384" cy="1198247"/>
          </a:xfrm>
        </p:grpSpPr>
        <p:sp>
          <p:nvSpPr>
            <p:cNvPr id="1048837" name="Google Shape;1040;p51"/>
            <p:cNvSpPr/>
            <p:nvPr/>
          </p:nvSpPr>
          <p:spPr>
            <a:xfrm>
              <a:off x="2845909" y="3457335"/>
              <a:ext cx="582071" cy="238833"/>
            </a:xfrm>
            <a:custGeom>
              <a:avLst/>
              <a:ah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8" name="Google Shape;1041;p51"/>
            <p:cNvSpPr/>
            <p:nvPr/>
          </p:nvSpPr>
          <p:spPr>
            <a:xfrm>
              <a:off x="2817271" y="3289756"/>
              <a:ext cx="639344" cy="337028"/>
            </a:xfrm>
            <a:custGeom>
              <a:avLst/>
              <a:ah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9" name="Google Shape;1042;p51"/>
            <p:cNvSpPr/>
            <p:nvPr/>
          </p:nvSpPr>
          <p:spPr>
            <a:xfrm>
              <a:off x="2908812" y="3329160"/>
              <a:ext cx="456713" cy="142781"/>
            </a:xfrm>
            <a:custGeom>
              <a:avLst/>
              <a:ah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0" name="Google Shape;1043;p51"/>
            <p:cNvSpPr/>
            <p:nvPr/>
          </p:nvSpPr>
          <p:spPr>
            <a:xfrm>
              <a:off x="2915380" y="3355832"/>
              <a:ext cx="443131" cy="231551"/>
            </a:xfrm>
            <a:custGeom>
              <a:avLst/>
              <a:ah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1" name="Google Shape;1044;p51"/>
            <p:cNvSpPr/>
            <p:nvPr/>
          </p:nvSpPr>
          <p:spPr>
            <a:xfrm>
              <a:off x="2908812" y="3316472"/>
              <a:ext cx="456713" cy="283597"/>
            </a:xfrm>
            <a:custGeom>
              <a:avLst/>
              <a:ah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2" name="Google Shape;1045;p51"/>
            <p:cNvSpPr/>
            <p:nvPr/>
          </p:nvSpPr>
          <p:spPr>
            <a:xfrm>
              <a:off x="2915380" y="3343278"/>
              <a:ext cx="443578" cy="129111"/>
            </a:xfrm>
            <a:custGeom>
              <a:avLst/>
              <a:ah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3" name="Google Shape;1046;p51"/>
            <p:cNvSpPr/>
            <p:nvPr/>
          </p:nvSpPr>
          <p:spPr>
            <a:xfrm>
              <a:off x="3028946" y="3402875"/>
              <a:ext cx="216450" cy="124420"/>
            </a:xfrm>
            <a:custGeom>
              <a:avLst/>
              <a:ah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4" name="Google Shape;1047;p51"/>
            <p:cNvSpPr/>
            <p:nvPr/>
          </p:nvSpPr>
          <p:spPr>
            <a:xfrm>
              <a:off x="2845909" y="3359227"/>
              <a:ext cx="582071" cy="238475"/>
            </a:xfrm>
            <a:custGeom>
              <a:avLst/>
              <a:ah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5" name="Google Shape;1048;p51"/>
            <p:cNvSpPr/>
            <p:nvPr/>
          </p:nvSpPr>
          <p:spPr>
            <a:xfrm>
              <a:off x="2817271" y="3191290"/>
              <a:ext cx="639344" cy="337296"/>
            </a:xfrm>
            <a:custGeom>
              <a:avLst/>
              <a:ah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6" name="Google Shape;1049;p51"/>
            <p:cNvSpPr/>
            <p:nvPr/>
          </p:nvSpPr>
          <p:spPr>
            <a:xfrm>
              <a:off x="2908812" y="3230963"/>
              <a:ext cx="456713" cy="142379"/>
            </a:xfrm>
            <a:custGeom>
              <a:avLst/>
              <a:ah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7" name="Google Shape;1050;p51"/>
            <p:cNvSpPr/>
            <p:nvPr/>
          </p:nvSpPr>
          <p:spPr>
            <a:xfrm>
              <a:off x="2915380" y="3257366"/>
              <a:ext cx="443131" cy="231551"/>
            </a:xfrm>
            <a:custGeom>
              <a:avLst/>
              <a:ah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8" name="Google Shape;1051;p51"/>
            <p:cNvSpPr/>
            <p:nvPr/>
          </p:nvSpPr>
          <p:spPr>
            <a:xfrm>
              <a:off x="2908812" y="3218409"/>
              <a:ext cx="456713" cy="283061"/>
            </a:xfrm>
            <a:custGeom>
              <a:avLst/>
              <a:ah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9" name="Google Shape;1052;p51"/>
            <p:cNvSpPr/>
            <p:nvPr/>
          </p:nvSpPr>
          <p:spPr>
            <a:xfrm>
              <a:off x="2915380" y="3244678"/>
              <a:ext cx="443578" cy="129111"/>
            </a:xfrm>
            <a:custGeom>
              <a:avLst/>
              <a:ah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0" name="Google Shape;1053;p51"/>
            <p:cNvSpPr/>
            <p:nvPr/>
          </p:nvSpPr>
          <p:spPr>
            <a:xfrm>
              <a:off x="3028946" y="3304276"/>
              <a:ext cx="216450" cy="124911"/>
            </a:xfrm>
            <a:custGeom>
              <a:avLst/>
              <a:ah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1" name="Google Shape;1054;p51"/>
            <p:cNvSpPr/>
            <p:nvPr/>
          </p:nvSpPr>
          <p:spPr>
            <a:xfrm>
              <a:off x="2845909" y="3260672"/>
              <a:ext cx="582071" cy="238475"/>
            </a:xfrm>
            <a:custGeom>
              <a:avLst/>
              <a:ah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2" name="Google Shape;1055;p51"/>
            <p:cNvSpPr/>
            <p:nvPr/>
          </p:nvSpPr>
          <p:spPr>
            <a:xfrm>
              <a:off x="2817271" y="3093093"/>
              <a:ext cx="639344" cy="337073"/>
            </a:xfrm>
            <a:custGeom>
              <a:avLst/>
              <a:ah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3" name="Google Shape;1056;p51"/>
            <p:cNvSpPr/>
            <p:nvPr/>
          </p:nvSpPr>
          <p:spPr>
            <a:xfrm>
              <a:off x="2908812" y="3132408"/>
              <a:ext cx="456713" cy="142826"/>
            </a:xfrm>
            <a:custGeom>
              <a:avLst/>
              <a:ah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4" name="Google Shape;1057;p51"/>
            <p:cNvSpPr/>
            <p:nvPr/>
          </p:nvSpPr>
          <p:spPr>
            <a:xfrm>
              <a:off x="2915380" y="3159124"/>
              <a:ext cx="443131" cy="231595"/>
            </a:xfrm>
            <a:custGeom>
              <a:avLst/>
              <a:ah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5" name="Google Shape;1058;p51"/>
            <p:cNvSpPr/>
            <p:nvPr/>
          </p:nvSpPr>
          <p:spPr>
            <a:xfrm>
              <a:off x="2908812" y="3119854"/>
              <a:ext cx="456713" cy="283552"/>
            </a:xfrm>
            <a:custGeom>
              <a:avLst/>
              <a:ah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6" name="Google Shape;1059;p51"/>
            <p:cNvSpPr/>
            <p:nvPr/>
          </p:nvSpPr>
          <p:spPr>
            <a:xfrm>
              <a:off x="2915380" y="3146570"/>
              <a:ext cx="443578" cy="129155"/>
            </a:xfrm>
            <a:custGeom>
              <a:avLst/>
              <a:ah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7" name="Google Shape;1060;p51"/>
            <p:cNvSpPr/>
            <p:nvPr/>
          </p:nvSpPr>
          <p:spPr>
            <a:xfrm>
              <a:off x="3028946" y="3205721"/>
              <a:ext cx="216450" cy="124911"/>
            </a:xfrm>
            <a:custGeom>
              <a:avLst/>
              <a:ah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8" name="Google Shape;1061;p51"/>
            <p:cNvSpPr/>
            <p:nvPr/>
          </p:nvSpPr>
          <p:spPr>
            <a:xfrm>
              <a:off x="2845909" y="3162519"/>
              <a:ext cx="582071" cy="238520"/>
            </a:xfrm>
            <a:custGeom>
              <a:avLst/>
              <a:ah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9" name="Google Shape;1062;p51"/>
            <p:cNvSpPr/>
            <p:nvPr/>
          </p:nvSpPr>
          <p:spPr>
            <a:xfrm>
              <a:off x="2817271" y="2994493"/>
              <a:ext cx="639344" cy="337073"/>
            </a:xfrm>
            <a:custGeom>
              <a:avLst/>
              <a:ah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0" name="Google Shape;1063;p51"/>
            <p:cNvSpPr/>
            <p:nvPr/>
          </p:nvSpPr>
          <p:spPr>
            <a:xfrm>
              <a:off x="2908812" y="3034121"/>
              <a:ext cx="456713" cy="142513"/>
            </a:xfrm>
            <a:custGeom>
              <a:avLst/>
              <a:ah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1" name="Google Shape;1064;p51"/>
            <p:cNvSpPr/>
            <p:nvPr/>
          </p:nvSpPr>
          <p:spPr>
            <a:xfrm>
              <a:off x="2915380" y="3060569"/>
              <a:ext cx="443131" cy="231685"/>
            </a:xfrm>
            <a:custGeom>
              <a:avLst/>
              <a:ah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2" name="Google Shape;1065;p51"/>
            <p:cNvSpPr/>
            <p:nvPr/>
          </p:nvSpPr>
          <p:spPr>
            <a:xfrm>
              <a:off x="2908812" y="3021254"/>
              <a:ext cx="456713" cy="283552"/>
            </a:xfrm>
            <a:custGeom>
              <a:avLst/>
              <a:ah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3" name="Google Shape;1066;p51"/>
            <p:cNvSpPr/>
            <p:nvPr/>
          </p:nvSpPr>
          <p:spPr>
            <a:xfrm>
              <a:off x="2915380" y="3048015"/>
              <a:ext cx="443578" cy="129111"/>
            </a:xfrm>
            <a:custGeom>
              <a:avLst/>
              <a:ah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4" name="Google Shape;1067;p51"/>
            <p:cNvSpPr/>
            <p:nvPr/>
          </p:nvSpPr>
          <p:spPr>
            <a:xfrm>
              <a:off x="3028946" y="3107612"/>
              <a:ext cx="216450" cy="124911"/>
            </a:xfrm>
            <a:custGeom>
              <a:avLst/>
              <a:ah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5" name="Google Shape;1068;p51"/>
            <p:cNvSpPr/>
            <p:nvPr/>
          </p:nvSpPr>
          <p:spPr>
            <a:xfrm>
              <a:off x="2845909" y="3063964"/>
              <a:ext cx="582071" cy="238520"/>
            </a:xfrm>
            <a:custGeom>
              <a:avLst/>
              <a:ah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6" name="Google Shape;1069;p51"/>
            <p:cNvSpPr/>
            <p:nvPr/>
          </p:nvSpPr>
          <p:spPr>
            <a:xfrm>
              <a:off x="2817271" y="2896027"/>
              <a:ext cx="639344" cy="337430"/>
            </a:xfrm>
            <a:custGeom>
              <a:avLst/>
              <a:ah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7" name="Google Shape;1070;p51"/>
            <p:cNvSpPr/>
            <p:nvPr/>
          </p:nvSpPr>
          <p:spPr>
            <a:xfrm>
              <a:off x="2908812" y="2935700"/>
              <a:ext cx="456713" cy="142871"/>
            </a:xfrm>
            <a:custGeom>
              <a:avLst/>
              <a:ah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8" name="Google Shape;1071;p51"/>
            <p:cNvSpPr/>
            <p:nvPr/>
          </p:nvSpPr>
          <p:spPr>
            <a:xfrm>
              <a:off x="2915380" y="2962103"/>
              <a:ext cx="443131" cy="231908"/>
            </a:xfrm>
            <a:custGeom>
              <a:avLst/>
              <a:ah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9" name="Google Shape;1072;p51"/>
            <p:cNvSpPr/>
            <p:nvPr/>
          </p:nvSpPr>
          <p:spPr>
            <a:xfrm>
              <a:off x="2908812" y="2923146"/>
              <a:ext cx="456713" cy="283552"/>
            </a:xfrm>
            <a:custGeom>
              <a:avLst/>
              <a:ah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0" name="Google Shape;1073;p51"/>
            <p:cNvSpPr/>
            <p:nvPr/>
          </p:nvSpPr>
          <p:spPr>
            <a:xfrm>
              <a:off x="2915380" y="2949415"/>
              <a:ext cx="443578" cy="129602"/>
            </a:xfrm>
            <a:custGeom>
              <a:avLst/>
              <a:ah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1" name="Google Shape;1074;p51"/>
            <p:cNvSpPr/>
            <p:nvPr/>
          </p:nvSpPr>
          <p:spPr>
            <a:xfrm>
              <a:off x="3028946" y="3009057"/>
              <a:ext cx="216450" cy="124911"/>
            </a:xfrm>
            <a:custGeom>
              <a:avLst/>
              <a:ah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2" name="Google Shape;1075;p51"/>
            <p:cNvSpPr/>
            <p:nvPr/>
          </p:nvSpPr>
          <p:spPr>
            <a:xfrm>
              <a:off x="2370377" y="3639926"/>
              <a:ext cx="582562" cy="238475"/>
            </a:xfrm>
            <a:custGeom>
              <a:avLst/>
              <a:ah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3" name="Google Shape;1076;p51"/>
            <p:cNvSpPr/>
            <p:nvPr/>
          </p:nvSpPr>
          <p:spPr>
            <a:xfrm>
              <a:off x="2342231" y="3471855"/>
              <a:ext cx="639344" cy="337073"/>
            </a:xfrm>
            <a:custGeom>
              <a:avLst/>
              <a:ah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4" name="Google Shape;1077;p51"/>
            <p:cNvSpPr/>
            <p:nvPr/>
          </p:nvSpPr>
          <p:spPr>
            <a:xfrm>
              <a:off x="2433772" y="3511482"/>
              <a:ext cx="456266" cy="142558"/>
            </a:xfrm>
            <a:custGeom>
              <a:avLst/>
              <a:ah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5" name="Google Shape;1078;p51"/>
            <p:cNvSpPr/>
            <p:nvPr/>
          </p:nvSpPr>
          <p:spPr>
            <a:xfrm>
              <a:off x="2440340" y="3537931"/>
              <a:ext cx="443131" cy="231685"/>
            </a:xfrm>
            <a:custGeom>
              <a:avLst/>
              <a:ah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6" name="Google Shape;1079;p51"/>
            <p:cNvSpPr/>
            <p:nvPr/>
          </p:nvSpPr>
          <p:spPr>
            <a:xfrm>
              <a:off x="2433772" y="3498616"/>
              <a:ext cx="456266" cy="283552"/>
            </a:xfrm>
            <a:custGeom>
              <a:avLst/>
              <a:ah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7" name="Google Shape;1080;p51"/>
            <p:cNvSpPr/>
            <p:nvPr/>
          </p:nvSpPr>
          <p:spPr>
            <a:xfrm>
              <a:off x="2440340" y="3525377"/>
              <a:ext cx="443131" cy="129111"/>
            </a:xfrm>
            <a:custGeom>
              <a:avLst/>
              <a:ah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8" name="Google Shape;1081;p51"/>
            <p:cNvSpPr/>
            <p:nvPr/>
          </p:nvSpPr>
          <p:spPr>
            <a:xfrm>
              <a:off x="2553459" y="3584974"/>
              <a:ext cx="216450" cy="124911"/>
            </a:xfrm>
            <a:custGeom>
              <a:avLst/>
              <a:ah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9" name="Google Shape;1082;p51"/>
            <p:cNvSpPr/>
            <p:nvPr/>
          </p:nvSpPr>
          <p:spPr>
            <a:xfrm>
              <a:off x="2370377" y="3541371"/>
              <a:ext cx="582562" cy="238475"/>
            </a:xfrm>
            <a:custGeom>
              <a:avLst/>
              <a:ah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0" name="Google Shape;1083;p51"/>
            <p:cNvSpPr/>
            <p:nvPr/>
          </p:nvSpPr>
          <p:spPr>
            <a:xfrm>
              <a:off x="2342231" y="3373434"/>
              <a:ext cx="639344" cy="337430"/>
            </a:xfrm>
            <a:custGeom>
              <a:avLst/>
              <a:ah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1" name="Google Shape;1084;p51"/>
            <p:cNvSpPr/>
            <p:nvPr/>
          </p:nvSpPr>
          <p:spPr>
            <a:xfrm>
              <a:off x="2433772" y="3413106"/>
              <a:ext cx="456266" cy="142826"/>
            </a:xfrm>
            <a:custGeom>
              <a:avLst/>
              <a:ah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2" name="Google Shape;1085;p51"/>
            <p:cNvSpPr/>
            <p:nvPr/>
          </p:nvSpPr>
          <p:spPr>
            <a:xfrm>
              <a:off x="2440340" y="3439510"/>
              <a:ext cx="443131" cy="231551"/>
            </a:xfrm>
            <a:custGeom>
              <a:avLst/>
              <a:ah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3" name="Google Shape;1086;p51"/>
            <p:cNvSpPr/>
            <p:nvPr/>
          </p:nvSpPr>
          <p:spPr>
            <a:xfrm>
              <a:off x="2433772" y="3400552"/>
              <a:ext cx="456266" cy="283061"/>
            </a:xfrm>
            <a:custGeom>
              <a:avLst/>
              <a:ah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4" name="Google Shape;1087;p51"/>
            <p:cNvSpPr/>
            <p:nvPr/>
          </p:nvSpPr>
          <p:spPr>
            <a:xfrm>
              <a:off x="2440340" y="3426822"/>
              <a:ext cx="443131" cy="129602"/>
            </a:xfrm>
            <a:custGeom>
              <a:avLst/>
              <a:ah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5" name="Google Shape;1088;p51"/>
            <p:cNvSpPr/>
            <p:nvPr/>
          </p:nvSpPr>
          <p:spPr>
            <a:xfrm>
              <a:off x="2553459" y="3486419"/>
              <a:ext cx="216450" cy="124911"/>
            </a:xfrm>
            <a:custGeom>
              <a:avLst/>
              <a:ah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6" name="Google Shape;1089;p51"/>
            <p:cNvSpPr/>
            <p:nvPr/>
          </p:nvSpPr>
          <p:spPr>
            <a:xfrm>
              <a:off x="2370377" y="3442771"/>
              <a:ext cx="582562" cy="238922"/>
            </a:xfrm>
            <a:custGeom>
              <a:avLst/>
              <a:ah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7" name="Google Shape;1090;p51"/>
            <p:cNvSpPr/>
            <p:nvPr/>
          </p:nvSpPr>
          <p:spPr>
            <a:xfrm>
              <a:off x="2342231" y="3275192"/>
              <a:ext cx="639344" cy="337073"/>
            </a:xfrm>
            <a:custGeom>
              <a:avLst/>
              <a:ah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8" name="Google Shape;1091;p51"/>
            <p:cNvSpPr/>
            <p:nvPr/>
          </p:nvSpPr>
          <p:spPr>
            <a:xfrm>
              <a:off x="2433772" y="3314640"/>
              <a:ext cx="456266" cy="142737"/>
            </a:xfrm>
            <a:custGeom>
              <a:avLst/>
              <a:ah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9" name="Google Shape;1092;p51"/>
            <p:cNvSpPr/>
            <p:nvPr/>
          </p:nvSpPr>
          <p:spPr>
            <a:xfrm>
              <a:off x="2440340" y="3341267"/>
              <a:ext cx="443131" cy="231595"/>
            </a:xfrm>
            <a:custGeom>
              <a:avLst/>
              <a:ah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0" name="Google Shape;1093;p51"/>
            <p:cNvSpPr/>
            <p:nvPr/>
          </p:nvSpPr>
          <p:spPr>
            <a:xfrm>
              <a:off x="2433772" y="3301952"/>
              <a:ext cx="456266" cy="283552"/>
            </a:xfrm>
            <a:custGeom>
              <a:avLst/>
              <a:ah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1" name="Google Shape;1094;p51"/>
            <p:cNvSpPr/>
            <p:nvPr/>
          </p:nvSpPr>
          <p:spPr>
            <a:xfrm>
              <a:off x="2440340" y="3328713"/>
              <a:ext cx="443131" cy="129111"/>
            </a:xfrm>
            <a:custGeom>
              <a:avLst/>
              <a:ah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2" name="Google Shape;1095;p51"/>
            <p:cNvSpPr/>
            <p:nvPr/>
          </p:nvSpPr>
          <p:spPr>
            <a:xfrm>
              <a:off x="2553459" y="3388311"/>
              <a:ext cx="216450" cy="124911"/>
            </a:xfrm>
            <a:custGeom>
              <a:avLst/>
              <a:ah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3" name="Google Shape;1096;p51"/>
            <p:cNvSpPr/>
            <p:nvPr/>
          </p:nvSpPr>
          <p:spPr>
            <a:xfrm>
              <a:off x="2845909" y="3855353"/>
              <a:ext cx="582071" cy="238922"/>
            </a:xfrm>
            <a:custGeom>
              <a:avLst/>
              <a:ah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4" name="Google Shape;1097;p51"/>
            <p:cNvSpPr/>
            <p:nvPr/>
          </p:nvSpPr>
          <p:spPr>
            <a:xfrm>
              <a:off x="2817271" y="3687773"/>
              <a:ext cx="639344" cy="337073"/>
            </a:xfrm>
            <a:custGeom>
              <a:avLst/>
              <a:ah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5" name="Google Shape;1098;p51"/>
            <p:cNvSpPr/>
            <p:nvPr/>
          </p:nvSpPr>
          <p:spPr>
            <a:xfrm>
              <a:off x="2908812" y="3727401"/>
              <a:ext cx="456713" cy="142558"/>
            </a:xfrm>
            <a:custGeom>
              <a:avLst/>
              <a:ah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6" name="Google Shape;1099;p51"/>
            <p:cNvSpPr/>
            <p:nvPr/>
          </p:nvSpPr>
          <p:spPr>
            <a:xfrm>
              <a:off x="2915380" y="3753849"/>
              <a:ext cx="443131" cy="231685"/>
            </a:xfrm>
            <a:custGeom>
              <a:avLst/>
              <a:ah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7" name="Google Shape;1100;p51"/>
            <p:cNvSpPr/>
            <p:nvPr/>
          </p:nvSpPr>
          <p:spPr>
            <a:xfrm>
              <a:off x="2908812" y="3714534"/>
              <a:ext cx="456713" cy="283552"/>
            </a:xfrm>
            <a:custGeom>
              <a:avLst/>
              <a:ah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8" name="Google Shape;1101;p51"/>
            <p:cNvSpPr/>
            <p:nvPr/>
          </p:nvSpPr>
          <p:spPr>
            <a:xfrm>
              <a:off x="2915380" y="3741340"/>
              <a:ext cx="443578" cy="129066"/>
            </a:xfrm>
            <a:custGeom>
              <a:avLst/>
              <a:ah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9" name="Google Shape;1102;p51"/>
            <p:cNvSpPr/>
            <p:nvPr/>
          </p:nvSpPr>
          <p:spPr>
            <a:xfrm>
              <a:off x="3028946" y="3800893"/>
              <a:ext cx="216450" cy="124911"/>
            </a:xfrm>
            <a:custGeom>
              <a:avLst/>
              <a:ah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0" name="Google Shape;1103;p51"/>
            <p:cNvSpPr/>
            <p:nvPr/>
          </p:nvSpPr>
          <p:spPr>
            <a:xfrm>
              <a:off x="2845909" y="3757289"/>
              <a:ext cx="582071" cy="238475"/>
            </a:xfrm>
            <a:custGeom>
              <a:avLst/>
              <a:ah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1" name="Google Shape;1104;p51"/>
            <p:cNvSpPr/>
            <p:nvPr/>
          </p:nvSpPr>
          <p:spPr>
            <a:xfrm>
              <a:off x="2817271" y="3589352"/>
              <a:ext cx="639344" cy="337341"/>
            </a:xfrm>
            <a:custGeom>
              <a:avLst/>
              <a:ah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2" name="Google Shape;1105;p51"/>
            <p:cNvSpPr/>
            <p:nvPr/>
          </p:nvSpPr>
          <p:spPr>
            <a:xfrm>
              <a:off x="2908812" y="3629025"/>
              <a:ext cx="456713" cy="142826"/>
            </a:xfrm>
            <a:custGeom>
              <a:avLst/>
              <a:ah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3" name="Google Shape;1106;p51"/>
            <p:cNvSpPr/>
            <p:nvPr/>
          </p:nvSpPr>
          <p:spPr>
            <a:xfrm>
              <a:off x="2915380" y="3655428"/>
              <a:ext cx="443131" cy="231551"/>
            </a:xfrm>
            <a:custGeom>
              <a:avLst/>
              <a:ah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4" name="Google Shape;1107;p51"/>
            <p:cNvSpPr/>
            <p:nvPr/>
          </p:nvSpPr>
          <p:spPr>
            <a:xfrm>
              <a:off x="2908812" y="3616471"/>
              <a:ext cx="456713" cy="283061"/>
            </a:xfrm>
            <a:custGeom>
              <a:avLst/>
              <a:ah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5" name="Google Shape;1108;p51"/>
            <p:cNvSpPr/>
            <p:nvPr/>
          </p:nvSpPr>
          <p:spPr>
            <a:xfrm>
              <a:off x="2915380" y="3642740"/>
              <a:ext cx="443578" cy="129602"/>
            </a:xfrm>
            <a:custGeom>
              <a:avLst/>
              <a:ah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6" name="Google Shape;1109;p51"/>
            <p:cNvSpPr/>
            <p:nvPr/>
          </p:nvSpPr>
          <p:spPr>
            <a:xfrm>
              <a:off x="3028946" y="3702338"/>
              <a:ext cx="216450" cy="124911"/>
            </a:xfrm>
            <a:custGeom>
              <a:avLst/>
              <a:ah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93" name="Shape 1113"/>
        <p:cNvGrpSpPr/>
        <p:nvPr/>
      </p:nvGrpSpPr>
      <p:grpSpPr>
        <a:xfrm>
          <a:off x="0" y="0"/>
          <a:ext cx="0" cy="0"/>
          <a:chOff x="0" y="0"/>
          <a:chExt cx="0" cy="0"/>
        </a:xfrm>
      </p:grpSpPr>
      <p:sp>
        <p:nvSpPr>
          <p:cNvPr id="1048938" name="Google Shape;1114;p52"/>
          <p:cNvSpPr txBox="1"/>
          <p:nvPr>
            <p:ph type="title"/>
          </p:nvPr>
        </p:nvSpPr>
        <p:spPr>
          <a:xfrm>
            <a:off x="720000" y="445025"/>
            <a:ext cx="7704000" cy="572700"/>
          </a:xfrm>
          <a:prstGeom prst="rect"/>
        </p:spPr>
        <p:txBody>
          <a:bodyPr anchor="ctr" anchorCtr="0" bIns="91425" lIns="91425" rIns="91425" spcFirstLastPara="1" tIns="91425" wrap="square">
            <a:noAutofit/>
          </a:bodyPr>
          <a:p>
            <a:pPr algn="l" indent="0" lvl="0" marL="0" rtl="0">
              <a:spcBef>
                <a:spcPts val="0"/>
              </a:spcBef>
              <a:spcAft>
                <a:spcPts val="0"/>
              </a:spcAft>
              <a:buSzPts val="990"/>
              <a:buNone/>
            </a:pPr>
            <a:r>
              <a:rPr lang="en"/>
              <a:t>Java program</a:t>
            </a:r>
          </a:p>
        </p:txBody>
      </p:sp>
      <p:grpSp>
        <p:nvGrpSpPr>
          <p:cNvPr id="94" name="Google Shape;1115;p52"/>
          <p:cNvGrpSpPr/>
          <p:nvPr/>
        </p:nvGrpSpPr>
        <p:grpSpPr>
          <a:xfrm>
            <a:off x="7625495" y="244042"/>
            <a:ext cx="1979884" cy="1286961"/>
            <a:chOff x="3028945" y="2612942"/>
            <a:chExt cx="1979884" cy="1286961"/>
          </a:xfrm>
        </p:grpSpPr>
        <p:grpSp>
          <p:nvGrpSpPr>
            <p:cNvPr id="95" name="Google Shape;1116;p52"/>
            <p:cNvGrpSpPr/>
            <p:nvPr/>
          </p:nvGrpSpPr>
          <p:grpSpPr>
            <a:xfrm>
              <a:off x="3048248" y="2612942"/>
              <a:ext cx="1960580" cy="1159377"/>
              <a:chOff x="4923200" y="1561363"/>
              <a:chExt cx="975025" cy="576575"/>
            </a:xfrm>
          </p:grpSpPr>
          <p:sp>
            <p:nvSpPr>
              <p:cNvPr id="1048939" name="Google Shape;1117;p52"/>
              <p:cNvSpPr/>
              <p:nvPr/>
            </p:nvSpPr>
            <p:spPr>
              <a:xfrm>
                <a:off x="4923200" y="1561363"/>
                <a:ext cx="975025" cy="576575"/>
              </a:xfrm>
              <a:custGeom>
                <a:avLst/>
                <a:ah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0" name="Google Shape;1118;p52"/>
              <p:cNvSpPr/>
              <p:nvPr/>
            </p:nvSpPr>
            <p:spPr>
              <a:xfrm>
                <a:off x="5530725" y="1643313"/>
                <a:ext cx="214650" cy="124525"/>
              </a:xfrm>
              <a:custGeom>
                <a:avLst/>
                <a:ah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1" name="Google Shape;1119;p52"/>
              <p:cNvSpPr/>
              <p:nvPr/>
            </p:nvSpPr>
            <p:spPr>
              <a:xfrm>
                <a:off x="5501300" y="1661938"/>
                <a:ext cx="214650" cy="124825"/>
              </a:xfrm>
              <a:custGeom>
                <a:avLst/>
                <a:ah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2" name="Google Shape;1120;p52"/>
              <p:cNvSpPr/>
              <p:nvPr/>
            </p:nvSpPr>
            <p:spPr>
              <a:xfrm>
                <a:off x="5364725" y="1715813"/>
                <a:ext cx="146075" cy="84850"/>
              </a:xfrm>
              <a:custGeom>
                <a:avLst/>
                <a:ah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3" name="Google Shape;1121;p52"/>
              <p:cNvSpPr/>
              <p:nvPr/>
            </p:nvSpPr>
            <p:spPr>
              <a:xfrm>
                <a:off x="5323500" y="1741263"/>
                <a:ext cx="146075" cy="84900"/>
              </a:xfrm>
              <a:custGeom>
                <a:avLst/>
                <a:ah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4" name="Google Shape;1122;p52"/>
              <p:cNvSpPr/>
              <p:nvPr/>
            </p:nvSpPr>
            <p:spPr>
              <a:xfrm>
                <a:off x="5272275" y="1772013"/>
                <a:ext cx="145800" cy="84850"/>
              </a:xfrm>
              <a:custGeom>
                <a:avLst/>
                <a:ah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5" name="Google Shape;1123;p52"/>
              <p:cNvSpPr/>
              <p:nvPr/>
            </p:nvSpPr>
            <p:spPr>
              <a:xfrm>
                <a:off x="5225775" y="1799063"/>
                <a:ext cx="146075" cy="84875"/>
              </a:xfrm>
              <a:custGeom>
                <a:avLst/>
                <a:ah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6" name="Google Shape;1124;p52"/>
              <p:cNvSpPr/>
              <p:nvPr/>
            </p:nvSpPr>
            <p:spPr>
              <a:xfrm>
                <a:off x="5504450" y="1699763"/>
                <a:ext cx="149750" cy="87000"/>
              </a:xfrm>
              <a:custGeom>
                <a:avLst/>
                <a:ah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7" name="Google Shape;1125;p52"/>
              <p:cNvSpPr/>
              <p:nvPr/>
            </p:nvSpPr>
            <p:spPr>
              <a:xfrm>
                <a:off x="5551225" y="1821913"/>
                <a:ext cx="24700" cy="12550"/>
              </a:xfrm>
              <a:custGeom>
                <a:avLst/>
                <a:ah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8" name="Google Shape;1126;p52"/>
              <p:cNvSpPr/>
              <p:nvPr/>
            </p:nvSpPr>
            <p:spPr>
              <a:xfrm>
                <a:off x="5536250" y="1811938"/>
                <a:ext cx="25775" cy="15275"/>
              </a:xfrm>
              <a:custGeom>
                <a:avLst/>
                <a:ah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9" name="Google Shape;1127;p52"/>
              <p:cNvSpPr/>
              <p:nvPr/>
            </p:nvSpPr>
            <p:spPr>
              <a:xfrm>
                <a:off x="5565675" y="1830488"/>
                <a:ext cx="32325" cy="13775"/>
              </a:xfrm>
              <a:custGeom>
                <a:avLst/>
                <a:ah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0" name="Google Shape;1128;p52"/>
              <p:cNvSpPr/>
              <p:nvPr/>
            </p:nvSpPr>
            <p:spPr>
              <a:xfrm>
                <a:off x="5633975" y="1867063"/>
                <a:ext cx="29950" cy="15350"/>
              </a:xfrm>
              <a:custGeom>
                <a:avLst/>
                <a:ah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1" name="Google Shape;1129;p52"/>
              <p:cNvSpPr/>
              <p:nvPr/>
            </p:nvSpPr>
            <p:spPr>
              <a:xfrm>
                <a:off x="5610325" y="1852388"/>
                <a:ext cx="29975" cy="16750"/>
              </a:xfrm>
              <a:custGeom>
                <a:avLst/>
                <a:ah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2" name="Google Shape;1130;p52"/>
              <p:cNvSpPr/>
              <p:nvPr/>
            </p:nvSpPr>
            <p:spPr>
              <a:xfrm>
                <a:off x="5626625" y="1871038"/>
                <a:ext cx="5800" cy="3450"/>
              </a:xfrm>
              <a:custGeom>
                <a:avLst/>
                <a:ah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3" name="Google Shape;1131;p52"/>
              <p:cNvSpPr/>
              <p:nvPr/>
            </p:nvSpPr>
            <p:spPr>
              <a:xfrm>
                <a:off x="5487650" y="1840038"/>
                <a:ext cx="26050" cy="15250"/>
              </a:xfrm>
              <a:custGeom>
                <a:avLst/>
                <a:ah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4" name="Google Shape;1132;p52"/>
              <p:cNvSpPr/>
              <p:nvPr/>
            </p:nvSpPr>
            <p:spPr>
              <a:xfrm>
                <a:off x="5517075" y="1858588"/>
                <a:ext cx="32600" cy="13800"/>
              </a:xfrm>
              <a:custGeom>
                <a:avLst/>
                <a:ah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5" name="Google Shape;1133;p52"/>
              <p:cNvSpPr/>
              <p:nvPr/>
            </p:nvSpPr>
            <p:spPr>
              <a:xfrm>
                <a:off x="5502875" y="1850088"/>
                <a:ext cx="24725" cy="12525"/>
              </a:xfrm>
              <a:custGeom>
                <a:avLst/>
                <a:ah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6" name="Google Shape;1134;p52"/>
              <p:cNvSpPr/>
              <p:nvPr/>
            </p:nvSpPr>
            <p:spPr>
              <a:xfrm>
                <a:off x="5585625" y="1895163"/>
                <a:ext cx="29975" cy="15350"/>
              </a:xfrm>
              <a:custGeom>
                <a:avLst/>
                <a:ah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7" name="Google Shape;1135;p52"/>
              <p:cNvSpPr/>
              <p:nvPr/>
            </p:nvSpPr>
            <p:spPr>
              <a:xfrm>
                <a:off x="5578000" y="1899138"/>
                <a:ext cx="5800" cy="3450"/>
              </a:xfrm>
              <a:custGeom>
                <a:avLst/>
                <a:ah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8" name="Google Shape;1136;p52"/>
              <p:cNvSpPr/>
              <p:nvPr/>
            </p:nvSpPr>
            <p:spPr>
              <a:xfrm>
                <a:off x="5564350" y="1882863"/>
                <a:ext cx="23950" cy="14975"/>
              </a:xfrm>
              <a:custGeom>
                <a:avLst/>
                <a:ah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9" name="Google Shape;1137;p52"/>
              <p:cNvSpPr/>
              <p:nvPr/>
            </p:nvSpPr>
            <p:spPr>
              <a:xfrm>
                <a:off x="5439325" y="1868163"/>
                <a:ext cx="25750" cy="15500"/>
              </a:xfrm>
              <a:custGeom>
                <a:avLst/>
                <a:ah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0" name="Google Shape;1138;p52"/>
              <p:cNvSpPr/>
              <p:nvPr/>
            </p:nvSpPr>
            <p:spPr>
              <a:xfrm>
                <a:off x="5468750" y="1886688"/>
                <a:ext cx="32575" cy="14050"/>
              </a:xfrm>
              <a:custGeom>
                <a:avLst/>
                <a:ah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1" name="Google Shape;1139;p52"/>
              <p:cNvSpPr/>
              <p:nvPr/>
            </p:nvSpPr>
            <p:spPr>
              <a:xfrm>
                <a:off x="5454300" y="1878213"/>
                <a:ext cx="24975" cy="12575"/>
              </a:xfrm>
              <a:custGeom>
                <a:avLst/>
                <a:ah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2" name="Google Shape;1140;p52"/>
              <p:cNvSpPr/>
              <p:nvPr/>
            </p:nvSpPr>
            <p:spPr>
              <a:xfrm>
                <a:off x="5516025" y="1908613"/>
                <a:ext cx="28925" cy="14200"/>
              </a:xfrm>
              <a:custGeom>
                <a:avLst/>
                <a:ah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3" name="Google Shape;1141;p52"/>
              <p:cNvSpPr/>
              <p:nvPr/>
            </p:nvSpPr>
            <p:spPr>
              <a:xfrm>
                <a:off x="5537300" y="1923363"/>
                <a:ext cx="29700" cy="15450"/>
              </a:xfrm>
              <a:custGeom>
                <a:avLst/>
                <a:ah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4" name="Google Shape;1142;p52"/>
              <p:cNvSpPr/>
              <p:nvPr/>
            </p:nvSpPr>
            <p:spPr>
              <a:xfrm>
                <a:off x="5529675" y="1927238"/>
                <a:ext cx="5800" cy="3450"/>
              </a:xfrm>
              <a:custGeom>
                <a:avLst/>
                <a:ah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5" name="Google Shape;1143;p52"/>
              <p:cNvSpPr/>
              <p:nvPr/>
            </p:nvSpPr>
            <p:spPr>
              <a:xfrm>
                <a:off x="5390725" y="1896238"/>
                <a:ext cx="26025" cy="15550"/>
              </a:xfrm>
              <a:custGeom>
                <a:avLst/>
                <a:ah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6" name="Google Shape;1144;p52"/>
              <p:cNvSpPr/>
              <p:nvPr/>
            </p:nvSpPr>
            <p:spPr>
              <a:xfrm>
                <a:off x="5405975" y="1906388"/>
                <a:ext cx="24725" cy="12500"/>
              </a:xfrm>
              <a:custGeom>
                <a:avLst/>
                <a:ah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7" name="Google Shape;1145;p52"/>
              <p:cNvSpPr/>
              <p:nvPr/>
            </p:nvSpPr>
            <p:spPr>
              <a:xfrm>
                <a:off x="5420400" y="1914913"/>
                <a:ext cx="32350" cy="13925"/>
              </a:xfrm>
              <a:custGeom>
                <a:avLst/>
                <a:ah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8" name="Google Shape;1146;p52"/>
              <p:cNvSpPr/>
              <p:nvPr/>
            </p:nvSpPr>
            <p:spPr>
              <a:xfrm>
                <a:off x="5488700" y="1951463"/>
                <a:ext cx="29975" cy="15450"/>
              </a:xfrm>
              <a:custGeom>
                <a:avLst/>
                <a:ah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9" name="Google Shape;1147;p52"/>
              <p:cNvSpPr/>
              <p:nvPr/>
            </p:nvSpPr>
            <p:spPr>
              <a:xfrm>
                <a:off x="5465050" y="1936963"/>
                <a:ext cx="31300" cy="16475"/>
              </a:xfrm>
              <a:custGeom>
                <a:avLst/>
                <a:ah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0" name="Google Shape;1148;p52"/>
              <p:cNvSpPr/>
              <p:nvPr/>
            </p:nvSpPr>
            <p:spPr>
              <a:xfrm>
                <a:off x="5481350" y="1955613"/>
                <a:ext cx="5800" cy="3175"/>
              </a:xfrm>
              <a:custGeom>
                <a:avLst/>
                <a:ah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1" name="Google Shape;1149;p52"/>
              <p:cNvSpPr/>
              <p:nvPr/>
            </p:nvSpPr>
            <p:spPr>
              <a:xfrm>
                <a:off x="5406750" y="1957988"/>
                <a:ext cx="21825" cy="13925"/>
              </a:xfrm>
              <a:custGeom>
                <a:avLst/>
                <a:ah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2" name="Google Shape;1150;p52"/>
              <p:cNvSpPr/>
              <p:nvPr/>
            </p:nvSpPr>
            <p:spPr>
              <a:xfrm>
                <a:off x="5440375" y="1979563"/>
                <a:ext cx="29975" cy="15525"/>
              </a:xfrm>
              <a:custGeom>
                <a:avLst/>
                <a:ah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3" name="Google Shape;1151;p52"/>
              <p:cNvSpPr/>
              <p:nvPr/>
            </p:nvSpPr>
            <p:spPr>
              <a:xfrm>
                <a:off x="5432775" y="1983738"/>
                <a:ext cx="5800" cy="3425"/>
              </a:xfrm>
              <a:custGeom>
                <a:avLst/>
                <a:ah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4" name="Google Shape;1152;p52"/>
              <p:cNvSpPr/>
              <p:nvPr/>
            </p:nvSpPr>
            <p:spPr>
              <a:xfrm>
                <a:off x="5416200" y="1966063"/>
                <a:ext cx="30775" cy="15325"/>
              </a:xfrm>
              <a:custGeom>
                <a:avLst/>
                <a:ah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5" name="Google Shape;1153;p52"/>
              <p:cNvSpPr/>
              <p:nvPr/>
            </p:nvSpPr>
            <p:spPr>
              <a:xfrm>
                <a:off x="5331900" y="1973988"/>
                <a:ext cx="11050" cy="6350"/>
              </a:xfrm>
              <a:custGeom>
                <a:avLst/>
                <a:ah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6" name="Google Shape;1154;p52"/>
              <p:cNvSpPr/>
              <p:nvPr/>
            </p:nvSpPr>
            <p:spPr>
              <a:xfrm>
                <a:off x="5391800" y="2007713"/>
                <a:ext cx="29950" cy="15500"/>
              </a:xfrm>
              <a:custGeom>
                <a:avLst/>
                <a:ah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7" name="Google Shape;1155;p52"/>
              <p:cNvSpPr/>
              <p:nvPr/>
            </p:nvSpPr>
            <p:spPr>
              <a:xfrm>
                <a:off x="5384425" y="2011813"/>
                <a:ext cx="5800" cy="3450"/>
              </a:xfrm>
              <a:custGeom>
                <a:avLst/>
                <a:ah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8" name="Google Shape;1156;p52"/>
              <p:cNvSpPr/>
              <p:nvPr/>
            </p:nvSpPr>
            <p:spPr>
              <a:xfrm>
                <a:off x="5368150" y="1993188"/>
                <a:ext cx="31275" cy="16600"/>
              </a:xfrm>
              <a:custGeom>
                <a:avLst/>
                <a:ah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9" name="Google Shape;1157;p52"/>
              <p:cNvSpPr/>
              <p:nvPr/>
            </p:nvSpPr>
            <p:spPr>
              <a:xfrm>
                <a:off x="5351075" y="1983463"/>
                <a:ext cx="30225" cy="18400"/>
              </a:xfrm>
              <a:custGeom>
                <a:avLst/>
                <a:ah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0" name="Google Shape;1158;p52"/>
              <p:cNvSpPr/>
              <p:nvPr/>
            </p:nvSpPr>
            <p:spPr>
              <a:xfrm>
                <a:off x="5304050" y="2013313"/>
                <a:ext cx="30500" cy="15250"/>
              </a:xfrm>
              <a:custGeom>
                <a:avLst/>
                <a:ah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1" name="Google Shape;1159;p52"/>
              <p:cNvSpPr/>
              <p:nvPr/>
            </p:nvSpPr>
            <p:spPr>
              <a:xfrm>
                <a:off x="5326900" y="2026238"/>
                <a:ext cx="29725" cy="15400"/>
              </a:xfrm>
              <a:custGeom>
                <a:avLst/>
                <a:ah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2" name="Google Shape;1160;p52"/>
              <p:cNvSpPr/>
              <p:nvPr/>
            </p:nvSpPr>
            <p:spPr>
              <a:xfrm>
                <a:off x="5319300" y="2030213"/>
                <a:ext cx="5800" cy="3450"/>
              </a:xfrm>
              <a:custGeom>
                <a:avLst/>
                <a:ah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3" name="Google Shape;1161;p52"/>
              <p:cNvSpPr/>
              <p:nvPr/>
            </p:nvSpPr>
            <p:spPr>
              <a:xfrm>
                <a:off x="5343450" y="2035963"/>
                <a:ext cx="29975" cy="15350"/>
              </a:xfrm>
              <a:custGeom>
                <a:avLst/>
                <a:ah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96" name="Google Shape;1162;p52"/>
            <p:cNvGrpSpPr/>
            <p:nvPr/>
          </p:nvGrpSpPr>
          <p:grpSpPr>
            <a:xfrm>
              <a:off x="3028945" y="2740526"/>
              <a:ext cx="1960580" cy="1159377"/>
              <a:chOff x="4923200" y="1561363"/>
              <a:chExt cx="975025" cy="576575"/>
            </a:xfrm>
          </p:grpSpPr>
          <p:sp>
            <p:nvSpPr>
              <p:cNvPr id="1048984" name="Google Shape;1163;p52"/>
              <p:cNvSpPr/>
              <p:nvPr/>
            </p:nvSpPr>
            <p:spPr>
              <a:xfrm>
                <a:off x="4923200" y="1561363"/>
                <a:ext cx="975025" cy="576575"/>
              </a:xfrm>
              <a:custGeom>
                <a:avLst/>
                <a:ah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5" name="Google Shape;1164;p52"/>
              <p:cNvSpPr/>
              <p:nvPr/>
            </p:nvSpPr>
            <p:spPr>
              <a:xfrm>
                <a:off x="5530725" y="1643313"/>
                <a:ext cx="214650" cy="124525"/>
              </a:xfrm>
              <a:custGeom>
                <a:avLst/>
                <a:ah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6" name="Google Shape;1165;p52"/>
              <p:cNvSpPr/>
              <p:nvPr/>
            </p:nvSpPr>
            <p:spPr>
              <a:xfrm>
                <a:off x="5501300" y="1661938"/>
                <a:ext cx="214650" cy="124825"/>
              </a:xfrm>
              <a:custGeom>
                <a:avLst/>
                <a:ah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7" name="Google Shape;1166;p52"/>
              <p:cNvSpPr/>
              <p:nvPr/>
            </p:nvSpPr>
            <p:spPr>
              <a:xfrm>
                <a:off x="5364725" y="1715813"/>
                <a:ext cx="146075" cy="84850"/>
              </a:xfrm>
              <a:custGeom>
                <a:avLst/>
                <a:ah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8" name="Google Shape;1167;p52"/>
              <p:cNvSpPr/>
              <p:nvPr/>
            </p:nvSpPr>
            <p:spPr>
              <a:xfrm>
                <a:off x="5323500" y="1741263"/>
                <a:ext cx="146075" cy="84900"/>
              </a:xfrm>
              <a:custGeom>
                <a:avLst/>
                <a:ah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9" name="Google Shape;1168;p52"/>
              <p:cNvSpPr/>
              <p:nvPr/>
            </p:nvSpPr>
            <p:spPr>
              <a:xfrm>
                <a:off x="5272275" y="1772013"/>
                <a:ext cx="145800" cy="84850"/>
              </a:xfrm>
              <a:custGeom>
                <a:avLst/>
                <a:ah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0" name="Google Shape;1169;p52"/>
              <p:cNvSpPr/>
              <p:nvPr/>
            </p:nvSpPr>
            <p:spPr>
              <a:xfrm>
                <a:off x="5225775" y="1799063"/>
                <a:ext cx="146075" cy="84875"/>
              </a:xfrm>
              <a:custGeom>
                <a:avLst/>
                <a:ah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1" name="Google Shape;1170;p52"/>
              <p:cNvSpPr/>
              <p:nvPr/>
            </p:nvSpPr>
            <p:spPr>
              <a:xfrm>
                <a:off x="5504450" y="1699763"/>
                <a:ext cx="149750" cy="87000"/>
              </a:xfrm>
              <a:custGeom>
                <a:avLst/>
                <a:ah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2" name="Google Shape;1171;p52"/>
              <p:cNvSpPr/>
              <p:nvPr/>
            </p:nvSpPr>
            <p:spPr>
              <a:xfrm>
                <a:off x="5551225" y="1821913"/>
                <a:ext cx="24700" cy="12550"/>
              </a:xfrm>
              <a:custGeom>
                <a:avLst/>
                <a:ah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3" name="Google Shape;1172;p52"/>
              <p:cNvSpPr/>
              <p:nvPr/>
            </p:nvSpPr>
            <p:spPr>
              <a:xfrm>
                <a:off x="5536250" y="1811938"/>
                <a:ext cx="25775" cy="15275"/>
              </a:xfrm>
              <a:custGeom>
                <a:avLst/>
                <a:ah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4" name="Google Shape;1173;p52"/>
              <p:cNvSpPr/>
              <p:nvPr/>
            </p:nvSpPr>
            <p:spPr>
              <a:xfrm>
                <a:off x="5565675" y="1830488"/>
                <a:ext cx="32325" cy="13775"/>
              </a:xfrm>
              <a:custGeom>
                <a:avLst/>
                <a:ah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5" name="Google Shape;1174;p52"/>
              <p:cNvSpPr/>
              <p:nvPr/>
            </p:nvSpPr>
            <p:spPr>
              <a:xfrm>
                <a:off x="5633975" y="1867063"/>
                <a:ext cx="29950" cy="15350"/>
              </a:xfrm>
              <a:custGeom>
                <a:avLst/>
                <a:ah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6" name="Google Shape;1175;p52"/>
              <p:cNvSpPr/>
              <p:nvPr/>
            </p:nvSpPr>
            <p:spPr>
              <a:xfrm>
                <a:off x="5610325" y="1852388"/>
                <a:ext cx="29975" cy="16750"/>
              </a:xfrm>
              <a:custGeom>
                <a:avLst/>
                <a:ah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7" name="Google Shape;1176;p52"/>
              <p:cNvSpPr/>
              <p:nvPr/>
            </p:nvSpPr>
            <p:spPr>
              <a:xfrm>
                <a:off x="5626625" y="1871038"/>
                <a:ext cx="5800" cy="3450"/>
              </a:xfrm>
              <a:custGeom>
                <a:avLst/>
                <a:ah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8" name="Google Shape;1177;p52"/>
              <p:cNvSpPr/>
              <p:nvPr/>
            </p:nvSpPr>
            <p:spPr>
              <a:xfrm>
                <a:off x="5487650" y="1840038"/>
                <a:ext cx="26050" cy="15250"/>
              </a:xfrm>
              <a:custGeom>
                <a:avLst/>
                <a:ah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9" name="Google Shape;1178;p52"/>
              <p:cNvSpPr/>
              <p:nvPr/>
            </p:nvSpPr>
            <p:spPr>
              <a:xfrm>
                <a:off x="5517075" y="1858588"/>
                <a:ext cx="32600" cy="13800"/>
              </a:xfrm>
              <a:custGeom>
                <a:avLst/>
                <a:ah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0" name="Google Shape;1179;p52"/>
              <p:cNvSpPr/>
              <p:nvPr/>
            </p:nvSpPr>
            <p:spPr>
              <a:xfrm>
                <a:off x="5502875" y="1850088"/>
                <a:ext cx="24725" cy="12525"/>
              </a:xfrm>
              <a:custGeom>
                <a:avLst/>
                <a:ah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1" name="Google Shape;1180;p52"/>
              <p:cNvSpPr/>
              <p:nvPr/>
            </p:nvSpPr>
            <p:spPr>
              <a:xfrm>
                <a:off x="5585625" y="1895163"/>
                <a:ext cx="29975" cy="15350"/>
              </a:xfrm>
              <a:custGeom>
                <a:avLst/>
                <a:ah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2" name="Google Shape;1181;p52"/>
              <p:cNvSpPr/>
              <p:nvPr/>
            </p:nvSpPr>
            <p:spPr>
              <a:xfrm>
                <a:off x="5578000" y="1899138"/>
                <a:ext cx="5800" cy="3450"/>
              </a:xfrm>
              <a:custGeom>
                <a:avLst/>
                <a:ah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3" name="Google Shape;1182;p52"/>
              <p:cNvSpPr/>
              <p:nvPr/>
            </p:nvSpPr>
            <p:spPr>
              <a:xfrm>
                <a:off x="5564350" y="1882863"/>
                <a:ext cx="23950" cy="14975"/>
              </a:xfrm>
              <a:custGeom>
                <a:avLst/>
                <a:ah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4" name="Google Shape;1183;p52"/>
              <p:cNvSpPr/>
              <p:nvPr/>
            </p:nvSpPr>
            <p:spPr>
              <a:xfrm>
                <a:off x="5439325" y="1868163"/>
                <a:ext cx="25750" cy="15500"/>
              </a:xfrm>
              <a:custGeom>
                <a:avLst/>
                <a:ah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5" name="Google Shape;1184;p52"/>
              <p:cNvSpPr/>
              <p:nvPr/>
            </p:nvSpPr>
            <p:spPr>
              <a:xfrm>
                <a:off x="5468750" y="1886688"/>
                <a:ext cx="32575" cy="14050"/>
              </a:xfrm>
              <a:custGeom>
                <a:avLst/>
                <a:ah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6" name="Google Shape;1185;p52"/>
              <p:cNvSpPr/>
              <p:nvPr/>
            </p:nvSpPr>
            <p:spPr>
              <a:xfrm>
                <a:off x="5454300" y="1878213"/>
                <a:ext cx="24975" cy="12575"/>
              </a:xfrm>
              <a:custGeom>
                <a:avLst/>
                <a:ah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7" name="Google Shape;1186;p52"/>
              <p:cNvSpPr/>
              <p:nvPr/>
            </p:nvSpPr>
            <p:spPr>
              <a:xfrm>
                <a:off x="5516025" y="1908613"/>
                <a:ext cx="28925" cy="14200"/>
              </a:xfrm>
              <a:custGeom>
                <a:avLst/>
                <a:ah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8" name="Google Shape;1187;p52"/>
              <p:cNvSpPr/>
              <p:nvPr/>
            </p:nvSpPr>
            <p:spPr>
              <a:xfrm>
                <a:off x="5537300" y="1923363"/>
                <a:ext cx="29700" cy="15450"/>
              </a:xfrm>
              <a:custGeom>
                <a:avLst/>
                <a:ah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9" name="Google Shape;1188;p52"/>
              <p:cNvSpPr/>
              <p:nvPr/>
            </p:nvSpPr>
            <p:spPr>
              <a:xfrm>
                <a:off x="5529675" y="1927238"/>
                <a:ext cx="5800" cy="3450"/>
              </a:xfrm>
              <a:custGeom>
                <a:avLst/>
                <a:ah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0" name="Google Shape;1189;p52"/>
              <p:cNvSpPr/>
              <p:nvPr/>
            </p:nvSpPr>
            <p:spPr>
              <a:xfrm>
                <a:off x="5390725" y="1896238"/>
                <a:ext cx="26025" cy="15550"/>
              </a:xfrm>
              <a:custGeom>
                <a:avLst/>
                <a:ah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1" name="Google Shape;1190;p52"/>
              <p:cNvSpPr/>
              <p:nvPr/>
            </p:nvSpPr>
            <p:spPr>
              <a:xfrm>
                <a:off x="5405975" y="1906388"/>
                <a:ext cx="24725" cy="12500"/>
              </a:xfrm>
              <a:custGeom>
                <a:avLst/>
                <a:ah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2" name="Google Shape;1191;p52"/>
              <p:cNvSpPr/>
              <p:nvPr/>
            </p:nvSpPr>
            <p:spPr>
              <a:xfrm>
                <a:off x="5420400" y="1914913"/>
                <a:ext cx="32350" cy="13925"/>
              </a:xfrm>
              <a:custGeom>
                <a:avLst/>
                <a:ah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3" name="Google Shape;1192;p52"/>
              <p:cNvSpPr/>
              <p:nvPr/>
            </p:nvSpPr>
            <p:spPr>
              <a:xfrm>
                <a:off x="5488700" y="1951463"/>
                <a:ext cx="29975" cy="15450"/>
              </a:xfrm>
              <a:custGeom>
                <a:avLst/>
                <a:ah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4" name="Google Shape;1193;p52"/>
              <p:cNvSpPr/>
              <p:nvPr/>
            </p:nvSpPr>
            <p:spPr>
              <a:xfrm>
                <a:off x="5465050" y="1936963"/>
                <a:ext cx="31300" cy="16475"/>
              </a:xfrm>
              <a:custGeom>
                <a:avLst/>
                <a:ah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5" name="Google Shape;1194;p52"/>
              <p:cNvSpPr/>
              <p:nvPr/>
            </p:nvSpPr>
            <p:spPr>
              <a:xfrm>
                <a:off x="5481350" y="1955613"/>
                <a:ext cx="5800" cy="3175"/>
              </a:xfrm>
              <a:custGeom>
                <a:avLst/>
                <a:ah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6" name="Google Shape;1195;p52"/>
              <p:cNvSpPr/>
              <p:nvPr/>
            </p:nvSpPr>
            <p:spPr>
              <a:xfrm>
                <a:off x="5406750" y="1957988"/>
                <a:ext cx="21825" cy="13925"/>
              </a:xfrm>
              <a:custGeom>
                <a:avLst/>
                <a:ah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7" name="Google Shape;1196;p52"/>
              <p:cNvSpPr/>
              <p:nvPr/>
            </p:nvSpPr>
            <p:spPr>
              <a:xfrm>
                <a:off x="5440375" y="1979563"/>
                <a:ext cx="29975" cy="15525"/>
              </a:xfrm>
              <a:custGeom>
                <a:avLst/>
                <a:ah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8" name="Google Shape;1197;p52"/>
              <p:cNvSpPr/>
              <p:nvPr/>
            </p:nvSpPr>
            <p:spPr>
              <a:xfrm>
                <a:off x="5432775" y="1983738"/>
                <a:ext cx="5800" cy="3425"/>
              </a:xfrm>
              <a:custGeom>
                <a:avLst/>
                <a:ah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9" name="Google Shape;1198;p52"/>
              <p:cNvSpPr/>
              <p:nvPr/>
            </p:nvSpPr>
            <p:spPr>
              <a:xfrm>
                <a:off x="5416200" y="1966063"/>
                <a:ext cx="30775" cy="15325"/>
              </a:xfrm>
              <a:custGeom>
                <a:avLst/>
                <a:ah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0" name="Google Shape;1199;p52"/>
              <p:cNvSpPr/>
              <p:nvPr/>
            </p:nvSpPr>
            <p:spPr>
              <a:xfrm>
                <a:off x="5331900" y="1973988"/>
                <a:ext cx="11050" cy="6350"/>
              </a:xfrm>
              <a:custGeom>
                <a:avLst/>
                <a:ah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1" name="Google Shape;1200;p52"/>
              <p:cNvSpPr/>
              <p:nvPr/>
            </p:nvSpPr>
            <p:spPr>
              <a:xfrm>
                <a:off x="5391800" y="2007713"/>
                <a:ext cx="29950" cy="15500"/>
              </a:xfrm>
              <a:custGeom>
                <a:avLst/>
                <a:ah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2" name="Google Shape;1201;p52"/>
              <p:cNvSpPr/>
              <p:nvPr/>
            </p:nvSpPr>
            <p:spPr>
              <a:xfrm>
                <a:off x="5384425" y="2011813"/>
                <a:ext cx="5800" cy="3450"/>
              </a:xfrm>
              <a:custGeom>
                <a:avLst/>
                <a:ah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3" name="Google Shape;1202;p52"/>
              <p:cNvSpPr/>
              <p:nvPr/>
            </p:nvSpPr>
            <p:spPr>
              <a:xfrm>
                <a:off x="5368150" y="1993188"/>
                <a:ext cx="31275" cy="16600"/>
              </a:xfrm>
              <a:custGeom>
                <a:avLst/>
                <a:ah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4" name="Google Shape;1203;p52"/>
              <p:cNvSpPr/>
              <p:nvPr/>
            </p:nvSpPr>
            <p:spPr>
              <a:xfrm>
                <a:off x="5351075" y="1983463"/>
                <a:ext cx="30225" cy="18400"/>
              </a:xfrm>
              <a:custGeom>
                <a:avLst/>
                <a:ah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5" name="Google Shape;1204;p52"/>
              <p:cNvSpPr/>
              <p:nvPr/>
            </p:nvSpPr>
            <p:spPr>
              <a:xfrm>
                <a:off x="5304050" y="2013313"/>
                <a:ext cx="30500" cy="15250"/>
              </a:xfrm>
              <a:custGeom>
                <a:avLst/>
                <a:ah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6" name="Google Shape;1205;p52"/>
              <p:cNvSpPr/>
              <p:nvPr/>
            </p:nvSpPr>
            <p:spPr>
              <a:xfrm>
                <a:off x="5326900" y="2026238"/>
                <a:ext cx="29725" cy="15400"/>
              </a:xfrm>
              <a:custGeom>
                <a:avLst/>
                <a:ah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7" name="Google Shape;1206;p52"/>
              <p:cNvSpPr/>
              <p:nvPr/>
            </p:nvSpPr>
            <p:spPr>
              <a:xfrm>
                <a:off x="5319300" y="2030213"/>
                <a:ext cx="5800" cy="3450"/>
              </a:xfrm>
              <a:custGeom>
                <a:avLst/>
                <a:ah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8" name="Google Shape;1207;p52"/>
              <p:cNvSpPr/>
              <p:nvPr/>
            </p:nvSpPr>
            <p:spPr>
              <a:xfrm>
                <a:off x="5343450" y="2035963"/>
                <a:ext cx="29975" cy="15350"/>
              </a:xfrm>
              <a:custGeom>
                <a:avLst/>
                <a:ah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sp>
        <p:nvSpPr>
          <p:cNvPr id="1049029" name="Google Shape;1208;p52"/>
          <p:cNvSpPr txBox="1"/>
          <p:nvPr/>
        </p:nvSpPr>
        <p:spPr>
          <a:xfrm>
            <a:off x="0" y="2046351"/>
            <a:ext cx="9144000" cy="396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solidFill>
                <a:schemeClr val="dk1"/>
              </a:solidFill>
              <a:latin typeface="Montserrat"/>
              <a:ea typeface="Montserrat"/>
              <a:cs typeface="Montserrat"/>
              <a:sym typeface="Montserrat"/>
            </a:endParaRPr>
          </a:p>
        </p:txBody>
      </p:sp>
      <p:sp>
        <p:nvSpPr>
          <p:cNvPr id="1049030" name="Google Shape;1209;p52"/>
          <p:cNvSpPr txBox="1"/>
          <p:nvPr/>
        </p:nvSpPr>
        <p:spPr>
          <a:xfrm>
            <a:off x="461375" y="1017725"/>
            <a:ext cx="9144000" cy="37896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
                <a:solidFill>
                  <a:schemeClr val="dk1"/>
                </a:solidFill>
                <a:latin typeface="Montserrat"/>
                <a:ea typeface="Montserrat"/>
                <a:cs typeface="Montserrat"/>
                <a:sym typeface="Montserrat"/>
              </a:rPr>
              <a:t>import java.util.ArrayList;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import java.util.Scanner;</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Class to represent a transaction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class Transaction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String type;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double amount;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String description;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Transaction(String type, double amount, String description)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this.type = type;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this.amount = amount;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this.description = description;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p:bgPr>
    </p:bg>
    <p:spTree>
      <p:nvGrpSpPr>
        <p:cNvPr id="103" name="Shape 1213"/>
        <p:cNvGrpSpPr/>
        <p:nvPr/>
      </p:nvGrpSpPr>
      <p:grpSpPr>
        <a:xfrm>
          <a:off x="0" y="0"/>
          <a:ext cx="0" cy="0"/>
          <a:chOff x="0" y="0"/>
          <a:chExt cx="0" cy="0"/>
        </a:xfrm>
      </p:grpSpPr>
      <p:sp>
        <p:nvSpPr>
          <p:cNvPr id="1049050" name="Google Shape;1214;p53"/>
          <p:cNvSpPr txBox="1"/>
          <p:nvPr/>
        </p:nvSpPr>
        <p:spPr>
          <a:xfrm>
            <a:off x="679375" y="413125"/>
            <a:ext cx="8464500" cy="3992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String getType()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 type;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double getAmount()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 amount;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String getDescription()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 description;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Class to represent a budget category</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class BudgetCategory {</a:t>
            </a:r>
            <a:endParaRPr sz="18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p:bgPr>
    </p:bg>
    <p:spTree>
      <p:nvGrpSpPr>
        <p:cNvPr id="107" name="Shape 1218"/>
        <p:cNvGrpSpPr/>
        <p:nvPr/>
      </p:nvGrpSpPr>
      <p:grpSpPr>
        <a:xfrm>
          <a:off x="0" y="0"/>
          <a:ext cx="0" cy="0"/>
          <a:chOff x="0" y="0"/>
          <a:chExt cx="0" cy="0"/>
        </a:xfrm>
      </p:grpSpPr>
      <p:sp>
        <p:nvSpPr>
          <p:cNvPr id="1049057" name="Google Shape;1219;p54"/>
          <p:cNvSpPr txBox="1"/>
          <p:nvPr/>
        </p:nvSpPr>
        <p:spPr>
          <a:xfrm>
            <a:off x="771175" y="238700"/>
            <a:ext cx="8028300" cy="49961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private String name;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double budget;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ArrayList&lt;Transaction&gt; transactions;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BudgetCategory(String name, double budget)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this.name = name;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this.budget = budget;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this.transactions = new ArrayList&lt;&gt;();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       public String getName()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 name;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double getBudget()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 budget;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223"/>
        <p:cNvGrpSpPr/>
        <p:nvPr/>
      </p:nvGrpSpPr>
      <p:grpSpPr>
        <a:xfrm>
          <a:off x="0" y="0"/>
          <a:ext cx="0" cy="0"/>
          <a:chOff x="0" y="0"/>
          <a:chExt cx="0" cy="0"/>
        </a:xfrm>
      </p:grpSpPr>
      <p:sp>
        <p:nvSpPr>
          <p:cNvPr id="1049073" name="Google Shape;1224;p55"/>
          <p:cNvSpPr txBox="1"/>
          <p:nvPr/>
        </p:nvSpPr>
        <p:spPr>
          <a:xfrm>
            <a:off x="410725" y="0"/>
            <a:ext cx="8944200" cy="4323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
                <a:solidFill>
                  <a:schemeClr val="dk1"/>
                </a:solidFill>
                <a:latin typeface="Montserrat"/>
                <a:ea typeface="Montserrat"/>
                <a:cs typeface="Montserrat"/>
                <a:sym typeface="Montserrat"/>
              </a:rPr>
              <a:t>public ArrayList&lt;Transaction&gt; getTransactions()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 transactions;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void addTransaction(Transaction transaction)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transactions.add(transaction);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public class MoneyMatters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ArrayList&lt;BudgetCategory&gt; budgetCategories;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Scanner scanner;</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MoneyMatters()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this.budgetCategories = new ArrayList&lt;&gt;();</a:t>
            </a:r>
            <a:endParaRPr sz="18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28"/>
        <p:cNvGrpSpPr/>
        <p:nvPr/>
      </p:nvGrpSpPr>
      <p:grpSpPr>
        <a:xfrm>
          <a:off x="0" y="0"/>
          <a:ext cx="0" cy="0"/>
          <a:chOff x="0" y="0"/>
          <a:chExt cx="0" cy="0"/>
        </a:xfrm>
      </p:grpSpPr>
      <p:sp>
        <p:nvSpPr>
          <p:cNvPr id="1049089" name="Google Shape;1229;p56"/>
          <p:cNvSpPr txBox="1"/>
          <p:nvPr/>
        </p:nvSpPr>
        <p:spPr>
          <a:xfrm>
            <a:off x="0" y="-1"/>
            <a:ext cx="9144000" cy="520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this.scanner = new Scanner(System.in);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public void run()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while (true)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System.out.println("1. Add budget category");</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System.out.println("2. Add transaction");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System.out.println("3. View budget categories");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System.out.println("4. Exit");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System.out.print("Choose an option: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int option = scanner.nextInt();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scanner.nextLine(); // Consume newline left-over</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switch (option)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case 1:</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addBudgetCategory();</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break;</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case 2:</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6" name="Shape 1233"/>
        <p:cNvGrpSpPr/>
        <p:nvPr/>
      </p:nvGrpSpPr>
      <p:grpSpPr>
        <a:xfrm>
          <a:off x="0" y="0"/>
          <a:ext cx="0" cy="0"/>
          <a:chOff x="0" y="0"/>
          <a:chExt cx="0" cy="0"/>
        </a:xfrm>
      </p:grpSpPr>
      <p:sp>
        <p:nvSpPr>
          <p:cNvPr id="1049100" name="Google Shape;1234;p57"/>
          <p:cNvSpPr/>
          <p:nvPr/>
        </p:nvSpPr>
        <p:spPr>
          <a:xfrm>
            <a:off x="8489099" y="460132"/>
            <a:ext cx="168925" cy="159732"/>
          </a:xfrm>
          <a:custGeom>
            <a:avLst/>
            <a:ah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cxnSp>
        <p:nvCxnSpPr>
          <p:cNvPr id="3145728" name="Google Shape;1235;p57"/>
          <p:cNvCxnSpPr>
            <a:cxnSpLocks/>
          </p:cNvCxnSpPr>
          <p:nvPr/>
        </p:nvCxnSpPr>
        <p:spPr>
          <a:xfrm>
            <a:off x="3286350" y="1274775"/>
            <a:ext cx="402900" cy="0"/>
          </a:xfrm>
          <a:prstGeom prst="straightConnector1"/>
          <a:noFill/>
          <a:ln w="19050" cap="flat" cmpd="sng">
            <a:solidFill>
              <a:schemeClr val="accent4"/>
            </a:solidFill>
            <a:prstDash val="solid"/>
            <a:round/>
            <a:headEnd type="none" w="med" len="med"/>
            <a:tailEnd type="none" w="med" len="med"/>
          </a:ln>
        </p:spPr>
      </p:cxnSp>
      <p:sp>
        <p:nvSpPr>
          <p:cNvPr id="1049101" name="Google Shape;1236;p57"/>
          <p:cNvSpPr/>
          <p:nvPr/>
        </p:nvSpPr>
        <p:spPr>
          <a:xfrm>
            <a:off x="343701" y="3674209"/>
            <a:ext cx="142497" cy="143566"/>
          </a:xfrm>
          <a:custGeom>
            <a:avLst/>
            <a:ah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7" name="Google Shape;1237;p57"/>
          <p:cNvGrpSpPr/>
          <p:nvPr/>
        </p:nvGrpSpPr>
        <p:grpSpPr>
          <a:xfrm>
            <a:off x="8842646" y="3487455"/>
            <a:ext cx="99806" cy="99809"/>
            <a:chOff x="3688596" y="3879680"/>
            <a:chExt cx="99806" cy="99809"/>
          </a:xfrm>
        </p:grpSpPr>
        <p:sp>
          <p:nvSpPr>
            <p:cNvPr id="1049102" name="Google Shape;1238;p57"/>
            <p:cNvSpPr/>
            <p:nvPr/>
          </p:nvSpPr>
          <p:spPr>
            <a:xfrm>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3" name="Google Shape;1239;p57"/>
            <p:cNvSpPr/>
            <p:nvPr/>
          </p:nvSpPr>
          <p:spPr>
            <a:xfrm flipH="1">
              <a:off x="3688596" y="3879680"/>
              <a:ext cx="99806" cy="99809"/>
            </a:xfrm>
            <a:custGeom>
              <a:avLst/>
              <a:ah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04" name="Google Shape;1240;p57"/>
          <p:cNvSpPr txBox="1"/>
          <p:nvPr/>
        </p:nvSpPr>
        <p:spPr>
          <a:xfrm>
            <a:off x="0" y="1"/>
            <a:ext cx="9144000" cy="535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addTransaction();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break;</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case 3:</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viewBudgetCategories();</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break;</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case 4:</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System.out.println("Exiting...");</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return;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default: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System.out.println("Invalid option. Please choose again.");</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void addBudgetCategory()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System.out.print("Enter budget category name: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String name = scanner.nextLine();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3" name="Shape 1244"/>
        <p:cNvGrpSpPr/>
        <p:nvPr/>
      </p:nvGrpSpPr>
      <p:grpSpPr>
        <a:xfrm>
          <a:off x="0" y="0"/>
          <a:ext cx="0" cy="0"/>
          <a:chOff x="0" y="0"/>
          <a:chExt cx="0" cy="0"/>
        </a:xfrm>
      </p:grpSpPr>
      <p:sp>
        <p:nvSpPr>
          <p:cNvPr id="1049121" name="Google Shape;1245;p58"/>
          <p:cNvSpPr txBox="1"/>
          <p:nvPr/>
        </p:nvSpPr>
        <p:spPr>
          <a:xfrm>
            <a:off x="0" y="0"/>
            <a:ext cx="9144000" cy="48600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System.out.print("Enter budget amount: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double budget = scanner.nextDouble();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scanner.nextLine(); // Consume newline left-over</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BudgetCategory budgetCategory = new BudgetCategory(name, budget);</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budgetCategories.add(budgetCategory);</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System.out.println("Budget category added successfully!");</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private void addTransaction()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System.out.print("Enter transaction type (income/expense):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String type = scanner.nextLine();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System.out.print("Enter transaction amount: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double amount = scanner.nextDouble();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lang="en">
                <a:solidFill>
                  <a:schemeClr val="dk1"/>
                </a:solidFill>
                <a:latin typeface="Montserrat"/>
                <a:ea typeface="Montserrat"/>
                <a:cs typeface="Montserrat"/>
                <a:sym typeface="Montserrat"/>
              </a:rPr>
              <a:t>          </a:t>
            </a:r>
            <a:r>
              <a:rPr sz="1800" lang="en">
                <a:solidFill>
                  <a:schemeClr val="dk1"/>
                </a:solidFill>
                <a:latin typeface="Montserrat"/>
                <a:ea typeface="Montserrat"/>
                <a:cs typeface="Montserrat"/>
                <a:sym typeface="Montserrat"/>
              </a:rPr>
              <a:t>scanner.nextLine(); // Consume newline left-over</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System.out.print("Enter transaction description: ");</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rPr sz="1800" lang="en">
                <a:solidFill>
                  <a:schemeClr val="dk1"/>
                </a:solidFill>
                <a:latin typeface="Montserrat"/>
                <a:ea typeface="Montserrat"/>
                <a:cs typeface="Montserrat"/>
                <a:sym typeface="Montserrat"/>
              </a:rPr>
              <a:t>        String description = scanner.nextLine();</a:t>
            </a:r>
            <a:endParaRPr sz="1800">
              <a:solidFill>
                <a:schemeClr val="dk1"/>
              </a:solidFill>
              <a:latin typeface="Montserrat"/>
              <a:ea typeface="Montserrat"/>
              <a:cs typeface="Montserrat"/>
              <a:sym typeface="Montserrat"/>
            </a:endParaRPr>
          </a:p>
          <a:p>
            <a:pPr algn="l" indent="0" lvl="0" marL="0" rtl="0">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M2010J19SI</dc:creator>
  <dcterms:created xsi:type="dcterms:W3CDTF">2024-11-24T06:06:57Z</dcterms:created>
  <dcterms:modified xsi:type="dcterms:W3CDTF">2024-11-24T06:06:57Z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ab83d875c42c4245b66c95f1c34f9a04</vt:lpwstr>
  </property>
</Properties>
</file>