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slideLayouts/slideLayout102.xml" ContentType="application/vnd.openxmlformats-officedocument.presentationml.slideLayout+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Default Extension="png" ContentType="image/png"/>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slides/slide33.xml" ContentType="application/vnd.openxmlformats-officedocument.presentationml.slide+xml"/>
  <Override PartName="/ppt/slides/slide44.xml" ContentType="application/vnd.openxmlformats-officedocument.presentationml.slide+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notesSlides/notesSlide13.xml" ContentType="application/vnd.openxmlformats-officedocument.presentationml.notesSlide+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slides/slide49.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theme/theme11.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slideLayouts/slideLayout100.xml" ContentType="application/vnd.openxmlformats-officedocument.presentationml.slide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slideLayouts/slideLayout89.xml" ContentType="application/vnd.openxmlformats-officedocument.presentationml.slideLayout+xml"/>
  <Override PartName="/ppt/theme/theme12.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notesSlides/notesSlide45.xml" ContentType="application/vnd.openxmlformats-officedocument.presentationml.notesSlide+xml"/>
  <Override PartName="/ppt/slides/slide32.xml" ContentType="application/vnd.openxmlformats-officedocument.presentationml.slide+xml"/>
  <Default Extension="fntdata" ContentType="application/x-fontdata"/>
  <Override PartName="/ppt/slideLayouts/slideLayout42.xml" ContentType="application/vnd.openxmlformats-officedocument.presentationml.slideLayout+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s/slide48.xml" ContentType="application/vnd.openxmlformats-officedocument.presentationml.slide+xml"/>
  <Override PartName="/ppt/slideLayouts/slideLayout58.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slideLayouts/slideLayout50.xml" ContentType="application/vnd.openxmlformats-officedocument.presentationml.slideLayout+xml"/>
  <Override PartName="/ppt/notesSlides/notesSlide4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 id="2147483756" r:id="rId10"/>
    <p:sldMasterId id="2147483768" r:id="rId11"/>
  </p:sldMasterIdLst>
  <p:notesMasterIdLst>
    <p:notesMasterId r:id="rId66"/>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Lst>
  <p:sldSz cx="9144000" cy="6858000" type="screen4x3"/>
  <p:notesSz cx="6858000" cy="9144000"/>
  <p:embeddedFontLst>
    <p:embeddedFont>
      <p:font typeface="Microsoft JhengHei" pitchFamily="34" charset="-120"/>
      <p:regular r:id="rId67"/>
      <p:bold r:id="rId68"/>
    </p:embeddedFont>
    <p:embeddedFont>
      <p:font typeface="Poppins" charset="0"/>
      <p:regular r:id="rId69"/>
      <p:bold r:id="rId70"/>
      <p:italic r:id="rId71"/>
      <p:boldItalic r:id="rId72"/>
    </p:embeddedFont>
    <p:embeddedFont>
      <p:font typeface="Roboto" charset="0"/>
      <p:regular r:id="rId73"/>
      <p:bold r:id="rId74"/>
      <p:italic r:id="rId75"/>
      <p:boldItalic r:id="rId76"/>
    </p:embeddedFont>
    <p:embeddedFont>
      <p:font typeface="Calibri" pitchFamily="34" charset="0"/>
      <p:regular r:id="rId77"/>
      <p:bold r:id="rId78"/>
      <p:italic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33">
          <p15:clr>
            <a:srgbClr val="000000"/>
          </p15:clr>
        </p15:guide>
        <p15:guide id="2" pos="2880">
          <p15:clr>
            <a:srgbClr val="000000"/>
          </p15:clr>
        </p15:guide>
      </p15:sldGuideLst>
    </p:ext>
    <p:ext uri="{2D200454-40CA-4A62-9FC3-DE9A4176ACB9}">
      <p15:notes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44">
          <p15:clr>
            <a:srgbClr val="000000"/>
          </p15:clr>
        </p15:guide>
        <p15:guide id="2" pos="216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1" roundtripDataSignature="AMtx7mjdcsj2TjJk76n4lEqyOxajFbfGF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471A6493-94D8-42E3-B55F-9F43AD95CB4E}">
  <a:tblStyle styleId="{471A6493-94D8-42E3-B55F-9F43AD95CB4E}" styleName="Table_0">
    <a:wholeTbl>
      <a:tcTxStyle b="off" i="off">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4F79F38-55E1-45E7-92C1-A474A2745156}"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F9FA"/>
          </a:solidFill>
        </a:fill>
      </a:tcStyle>
    </a:wholeTbl>
    <a:band1H>
      <a:tcTxStyle/>
      <a:tcStyle>
        <a:tcBdr/>
        <a:fill>
          <a:solidFill>
            <a:srgbClr val="E7F3F4"/>
          </a:solidFill>
        </a:fill>
      </a:tcStyle>
    </a:band1H>
    <a:band2H>
      <a:tcTxStyle/>
      <a:tcStyle>
        <a:tcBdr/>
        <a:fill>
          <a:solidFill>
            <a:srgbClr val="E7F3F4"/>
          </a:solidFill>
        </a:fill>
      </a:tcStyle>
    </a:band2H>
    <a:band1V>
      <a:tcTxStyle/>
      <a:tcStyle>
        <a:tcBdr/>
        <a:fill>
          <a:solidFill>
            <a:srgbClr val="E7F3F4"/>
          </a:solidFill>
        </a:fill>
      </a:tcStyle>
    </a:band1V>
    <a:band2V>
      <a:tcTxStyle/>
      <a:tcStyle>
        <a:tcBdr/>
        <a:fill>
          <a:solidFill>
            <a:srgbClr val="E7F3F4"/>
          </a:solidFill>
        </a:fill>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op>
            <a:ln w="38100" cap="flat" cmpd="sng">
              <a:solidFill>
                <a:schemeClr val="lt1"/>
              </a:solidFill>
              <a:prstDash val="solid"/>
              <a:round/>
              <a:headEnd type="none" w="sm" len="sm"/>
              <a:tailEnd type="none" w="sm" len="sm"/>
            </a:ln>
          </a:top>
        </a:tcBdr>
        <a:fill>
          <a:solidFill>
            <a:schemeClr val="accent1"/>
          </a:solidFill>
        </a:fill>
      </a:tcStyle>
    </a:seCell>
    <a:swCell>
      <a:tcTxStyle/>
      <a:tcStyle>
        <a:tcBdr>
          <a:top>
            <a:ln w="38100" cap="flat" cmpd="sng">
              <a:solidFill>
                <a:schemeClr val="lt1"/>
              </a:solidFill>
              <a:prstDash val="solid"/>
              <a:round/>
              <a:headEnd type="none" w="sm" len="sm"/>
              <a:tailEnd type="none" w="sm" len="sm"/>
            </a:ln>
          </a:top>
        </a:tcBdr>
        <a:fill>
          <a:solidFill>
            <a:schemeClr val="accent1"/>
          </a:solidFill>
        </a:fill>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bottom>
            <a:ln w="38100" cap="flat" cmpd="sng">
              <a:solidFill>
                <a:schemeClr val="lt1"/>
              </a:solidFill>
              <a:prstDash val="solid"/>
              <a:round/>
              <a:headEnd type="none" w="sm" len="sm"/>
              <a:tailEnd type="none" w="sm" len="sm"/>
            </a:ln>
          </a:bottom>
        </a:tcBdr>
        <a:fill>
          <a:solidFill>
            <a:schemeClr val="accent1"/>
          </a:solidFill>
        </a:fill>
      </a:tcStyle>
    </a:neCell>
    <a:nwCell>
      <a:tcTxStyle/>
      <a:tcStyle>
        <a:tcBdr>
          <a:bottom>
            <a:ln w="38100" cap="flat" cmpd="sng">
              <a:solidFill>
                <a:schemeClr val="lt1"/>
              </a:solidFill>
              <a:prstDash val="solid"/>
              <a:round/>
              <a:headEnd type="none" w="sm" len="sm"/>
              <a:tailEnd type="none" w="sm" len="sm"/>
            </a:ln>
          </a:bottom>
        </a:tcBdr>
        <a:fill>
          <a:solidFill>
            <a:schemeClr val="accent1"/>
          </a:solidFill>
        </a:fill>
      </a:tcStyle>
    </a:nwCell>
  </a:tblStyle>
  <a:tblStyle styleId="{B2C2AFEB-7954-45F1-9933-B32271977AEA}"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F9FA"/>
          </a:solidFill>
        </a:fill>
      </a:tcStyle>
    </a:wholeTbl>
    <a:band1H>
      <a:tcTxStyle/>
      <a:tcStyle>
        <a:tcBdr/>
        <a:fill>
          <a:solidFill>
            <a:srgbClr val="E7F3F4"/>
          </a:solidFill>
        </a:fill>
      </a:tcStyle>
    </a:band1H>
    <a:band2H>
      <a:tcTxStyle/>
      <a:tcStyle>
        <a:tcBdr/>
      </a:tcStyle>
    </a:band2H>
    <a:band1V>
      <a:tcTxStyle/>
      <a:tcStyle>
        <a:tcBdr/>
        <a:fill>
          <a:solidFill>
            <a:srgbClr val="E7F3F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10" d="100"/>
          <a:sy n="110" d="100"/>
        </p:scale>
        <p:origin x="-1644" y="-90"/>
      </p:cViewPr>
      <p:guideLst>
        <p:guide orient="horz" pos="2133"/>
        <p:guide pos="288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44"/>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63" Type="http://schemas.openxmlformats.org/officeDocument/2006/relationships/slide" Target="slides/slide52.xml"/><Relationship Id="rId68" Type="http://schemas.openxmlformats.org/officeDocument/2006/relationships/font" Target="fonts/font2.fntdata"/><Relationship Id="rId76" Type="http://schemas.openxmlformats.org/officeDocument/2006/relationships/font" Target="fonts/font10.fntdata"/><Relationship Id="rId84"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notesMaster" Target="notesMasters/notesMaster1.xml"/><Relationship Id="rId74" Type="http://schemas.openxmlformats.org/officeDocument/2006/relationships/font" Target="fonts/font8.fntdata"/><Relationship Id="rId79" Type="http://schemas.openxmlformats.org/officeDocument/2006/relationships/font" Target="fonts/font13.fntdata"/><Relationship Id="rId5" Type="http://schemas.openxmlformats.org/officeDocument/2006/relationships/slideMaster" Target="slideMasters/slideMaster5.xml"/><Relationship Id="rId61" Type="http://schemas.openxmlformats.org/officeDocument/2006/relationships/slide" Target="slides/slide50.xml"/><Relationship Id="rId82" Type="http://schemas.openxmlformats.org/officeDocument/2006/relationships/presProps" Target="presProps.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font" Target="fonts/font3.fntdata"/><Relationship Id="rId77" Type="http://schemas.openxmlformats.org/officeDocument/2006/relationships/font" Target="fonts/font11.fntdata"/><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font" Target="fonts/font6.fntdata"/><Relationship Id="rId80" Type="http://schemas.openxmlformats.org/officeDocument/2006/relationships/font" Target="fonts/font14.fntdata"/><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font" Target="fonts/font1.fntdata"/><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font" Target="fonts/font4.fntdata"/><Relationship Id="rId75" Type="http://schemas.openxmlformats.org/officeDocument/2006/relationships/font" Target="fonts/font9.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slideMaster" Target="slideMasters/slideMaster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font" Target="fonts/font7.fntdata"/><Relationship Id="rId78" Type="http://schemas.openxmlformats.org/officeDocument/2006/relationships/font" Target="fonts/font12.fntdata"/><Relationship Id="rId8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2pPr>
            <a:lvl3pPr marR="0" lvl="2"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3pPr>
            <a:lvl4pPr marR="0" lvl="3"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4pPr>
            <a:lvl5pPr marR="0" lvl="4"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5pPr>
            <a:lvl6pPr marR="0" lvl="5"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6pPr>
            <a:lvl7pPr marR="0" lvl="6"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7pPr>
            <a:lvl8pPr marR="0" lvl="7"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8pPr>
            <a:lvl9pPr marR="0" lvl="8"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2pPr>
            <a:lvl3pPr marR="0" lvl="2"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3pPr>
            <a:lvl4pPr marR="0" lvl="3"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4pPr>
            <a:lvl5pPr marR="0" lvl="4"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5pPr>
            <a:lvl6pPr marR="0" lvl="5"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6pPr>
            <a:lvl7pPr marR="0" lvl="6"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7pPr>
            <a:lvl8pPr marR="0" lvl="7"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8pPr>
            <a:lvl9pPr marR="0" lvl="8"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2pPr>
            <a:lvl3pPr marR="0" lvl="2"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3pPr>
            <a:lvl4pPr marR="0" lvl="3"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4pPr>
            <a:lvl5pPr marR="0" lvl="4"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5pPr>
            <a:lvl6pPr marR="0" lvl="5"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6pPr>
            <a:lvl7pPr marR="0" lvl="6"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7pPr>
            <a:lvl8pPr marR="0" lvl="7"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8pPr>
            <a:lvl9pPr marR="0" lvl="8"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None/>
              </a:p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200"/>
              <a:buFont typeface="Arial"/>
              <a:buNone/>
            </a:pPr>
            <a:endParaRPr sz="1200">
              <a:solidFill>
                <a:schemeClr val="dk1"/>
              </a:solidFill>
              <a:latin typeface="Arial"/>
              <a:ea typeface="Arial"/>
              <a:cs typeface="Arial"/>
              <a:sym typeface="Arial"/>
            </a:endParaRPr>
          </a:p>
        </p:txBody>
      </p:sp>
      <p:sp>
        <p:nvSpPr>
          <p:cNvPr id="692" name="Google Shape;69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200"/>
              <a:buFont typeface="Arial"/>
              <a:buNone/>
            </a:pPr>
            <a:endParaRPr sz="1200">
              <a:solidFill>
                <a:schemeClr val="dk1"/>
              </a:solidFill>
              <a:latin typeface="Arial"/>
              <a:ea typeface="Arial"/>
              <a:cs typeface="Arial"/>
              <a:sym typeface="Arial"/>
            </a:endParaRPr>
          </a:p>
        </p:txBody>
      </p:sp>
      <p:sp>
        <p:nvSpPr>
          <p:cNvPr id="749" name="Google Shape;74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200"/>
              <a:buFont typeface="Arial"/>
              <a:buNone/>
            </a:pPr>
            <a:endParaRPr sz="1200">
              <a:solidFill>
                <a:schemeClr val="dk1"/>
              </a:solidFill>
              <a:latin typeface="Arial"/>
              <a:ea typeface="Arial"/>
              <a:cs typeface="Arial"/>
              <a:sym typeface="Arial"/>
            </a:endParaRPr>
          </a:p>
        </p:txBody>
      </p:sp>
      <p:sp>
        <p:nvSpPr>
          <p:cNvPr id="770" name="Google Shape;77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200"/>
              <a:buFont typeface="Arial"/>
              <a:buNone/>
            </a:pPr>
            <a:endParaRPr sz="1200">
              <a:solidFill>
                <a:schemeClr val="dk1"/>
              </a:solidFill>
              <a:latin typeface="Arial"/>
              <a:ea typeface="Arial"/>
              <a:cs typeface="Arial"/>
              <a:sym typeface="Arial"/>
            </a:endParaRPr>
          </a:p>
        </p:txBody>
      </p:sp>
      <p:sp>
        <p:nvSpPr>
          <p:cNvPr id="776" name="Google Shape;77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200"/>
              <a:buFont typeface="Arial"/>
              <a:buNone/>
            </a:pPr>
            <a:endParaRPr sz="1200">
              <a:solidFill>
                <a:schemeClr val="dk1"/>
              </a:solidFill>
              <a:latin typeface="Arial"/>
              <a:ea typeface="Arial"/>
              <a:cs typeface="Arial"/>
              <a:sym typeface="Arial"/>
            </a:endParaRPr>
          </a:p>
        </p:txBody>
      </p:sp>
      <p:sp>
        <p:nvSpPr>
          <p:cNvPr id="781" name="Google Shape;78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200"/>
              <a:buFont typeface="Arial"/>
              <a:buNone/>
            </a:pPr>
            <a:endParaRPr sz="1200">
              <a:solidFill>
                <a:schemeClr val="dk1"/>
              </a:solidFill>
              <a:latin typeface="Arial"/>
              <a:ea typeface="Arial"/>
              <a:cs typeface="Arial"/>
              <a:sym typeface="Arial"/>
            </a:endParaRPr>
          </a:p>
        </p:txBody>
      </p:sp>
      <p:sp>
        <p:nvSpPr>
          <p:cNvPr id="787" name="Google Shape;78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200"/>
              <a:buFont typeface="Arial"/>
              <a:buNone/>
            </a:pPr>
            <a:endParaRPr sz="1200">
              <a:solidFill>
                <a:schemeClr val="dk1"/>
              </a:solidFill>
              <a:latin typeface="Arial"/>
              <a:ea typeface="Arial"/>
              <a:cs typeface="Arial"/>
              <a:sym typeface="Arial"/>
            </a:endParaRPr>
          </a:p>
        </p:txBody>
      </p:sp>
      <p:sp>
        <p:nvSpPr>
          <p:cNvPr id="793" name="Google Shape;79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800" name="Google Shape;800;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Arial"/>
              <a:buNone/>
            </a:pPr>
            <a:endParaRPr sz="1200">
              <a:solidFill>
                <a:schemeClr val="dk1"/>
              </a:solidFill>
              <a:latin typeface="Arial"/>
              <a:ea typeface="Arial"/>
              <a:cs typeface="Arial"/>
              <a:sym typeface="Arial"/>
            </a:endParaRPr>
          </a:p>
        </p:txBody>
      </p:sp>
      <p:sp>
        <p:nvSpPr>
          <p:cNvPr id="801" name="Google Shape;801;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lt1"/>
              </a:buClr>
              <a:buSzPts val="1200"/>
              <a:buFont typeface="Poppins"/>
              <a:buNone/>
            </a:pPr>
            <a:fld id="{00000000-1234-1234-1234-123412341234}" type="slidenum">
              <a:rPr lang="en-US" sz="1200"/>
              <a:pPr marL="0" lvl="0" indent="0" algn="r" rtl="0">
                <a:lnSpc>
                  <a:spcPct val="100000"/>
                </a:lnSpc>
                <a:spcBef>
                  <a:spcPts val="0"/>
                </a:spcBef>
                <a:spcAft>
                  <a:spcPts val="0"/>
                </a:spcAft>
                <a:buClr>
                  <a:schemeClr val="lt1"/>
                </a:buClr>
                <a:buSzPts val="1200"/>
                <a:buFont typeface="Poppins"/>
                <a:buNone/>
              </a:pPr>
              <a:t>16</a:t>
            </a:fld>
            <a:endParaRPr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200"/>
              <a:buFont typeface="Arial"/>
              <a:buNone/>
            </a:pPr>
            <a:endParaRPr sz="1200">
              <a:solidFill>
                <a:schemeClr val="dk1"/>
              </a:solidFill>
              <a:latin typeface="Arial"/>
              <a:ea typeface="Arial"/>
              <a:cs typeface="Arial"/>
              <a:sym typeface="Arial"/>
            </a:endParaRPr>
          </a:p>
        </p:txBody>
      </p:sp>
      <p:sp>
        <p:nvSpPr>
          <p:cNvPr id="808" name="Google Shape;80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200"/>
              <a:buFont typeface="Arial"/>
              <a:buNone/>
            </a:pPr>
            <a:endParaRPr sz="1200">
              <a:solidFill>
                <a:schemeClr val="dk1"/>
              </a:solidFill>
              <a:latin typeface="Arial"/>
              <a:ea typeface="Arial"/>
              <a:cs typeface="Arial"/>
              <a:sym typeface="Arial"/>
            </a:endParaRPr>
          </a:p>
        </p:txBody>
      </p:sp>
      <p:sp>
        <p:nvSpPr>
          <p:cNvPr id="815" name="Google Shape;81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200"/>
              <a:buFont typeface="Arial"/>
              <a:buNone/>
            </a:pPr>
            <a:endParaRPr sz="1200">
              <a:solidFill>
                <a:schemeClr val="dk1"/>
              </a:solidFill>
              <a:latin typeface="Arial"/>
              <a:ea typeface="Arial"/>
              <a:cs typeface="Arial"/>
              <a:sym typeface="Arial"/>
            </a:endParaRPr>
          </a:p>
        </p:txBody>
      </p:sp>
      <p:sp>
        <p:nvSpPr>
          <p:cNvPr id="821" name="Google Shape;82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200"/>
              <a:buFont typeface="Arial"/>
              <a:buNone/>
            </a:pPr>
            <a:endParaRPr sz="1200">
              <a:solidFill>
                <a:schemeClr val="dk1"/>
              </a:solidFill>
              <a:latin typeface="Arial"/>
              <a:ea typeface="Arial"/>
              <a:cs typeface="Arial"/>
              <a:sym typeface="Arial"/>
            </a:endParaRPr>
          </a:p>
        </p:txBody>
      </p:sp>
      <p:sp>
        <p:nvSpPr>
          <p:cNvPr id="700" name="Google Shape;70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27" name="Google Shape;82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34" name="Google Shape;83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40" name="Google Shape;84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46" name="Google Shape;846;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52" name="Google Shape;85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59" name="Google Shape;859;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76" name="Google Shape;87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82" name="Google Shape;88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88" name="Google Shape;888;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94" name="Google Shape;89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200"/>
              <a:buFont typeface="Arial"/>
              <a:buNone/>
            </a:pPr>
            <a:endParaRPr sz="1200">
              <a:solidFill>
                <a:schemeClr val="dk1"/>
              </a:solidFill>
              <a:latin typeface="Arial"/>
              <a:ea typeface="Arial"/>
              <a:cs typeface="Arial"/>
              <a:sym typeface="Arial"/>
            </a:endParaRPr>
          </a:p>
        </p:txBody>
      </p:sp>
      <p:sp>
        <p:nvSpPr>
          <p:cNvPr id="706" name="Google Shape;70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00" name="Google Shape;90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46" name="Google Shape;94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52" name="Google Shape;952;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0" name="Google Shape;990;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6" name="Google Shape;996;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12" name="Google Shape;1012;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18" name="Google Shape;1018;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24" name="Google Shape;1024;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0" name="Google Shape;1030;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6" name="Google Shape;1036;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200"/>
              <a:buFont typeface="Arial"/>
              <a:buNone/>
            </a:pPr>
            <a:endParaRPr sz="1200">
              <a:solidFill>
                <a:schemeClr val="dk1"/>
              </a:solidFill>
              <a:latin typeface="Arial"/>
              <a:ea typeface="Arial"/>
              <a:cs typeface="Arial"/>
              <a:sym typeface="Arial"/>
            </a:endParaRPr>
          </a:p>
        </p:txBody>
      </p:sp>
      <p:sp>
        <p:nvSpPr>
          <p:cNvPr id="712" name="Google Shape;71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43" name="Google Shape;1043;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49" name="Google Shape;1049;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56" name="Google Shape;1056;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61" name="Google Shape;1061;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66" name="Google Shape;1066;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71" name="Google Shape;1071;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77" name="Google Shape;1077;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82" name="Google Shape;1082;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13" name="Google Shape;1113;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9" name="Google Shape;1119;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200"/>
              <a:buFont typeface="Arial"/>
              <a:buNone/>
            </a:pPr>
            <a:endParaRPr sz="1200">
              <a:solidFill>
                <a:schemeClr val="dk1"/>
              </a:solidFill>
              <a:latin typeface="Arial"/>
              <a:ea typeface="Arial"/>
              <a:cs typeface="Arial"/>
              <a:sym typeface="Arial"/>
            </a:endParaRPr>
          </a:p>
        </p:txBody>
      </p:sp>
      <p:sp>
        <p:nvSpPr>
          <p:cNvPr id="719" name="Google Shape;71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24" name="Google Shape;1124;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0" name="Google Shape;1130;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7" name="Google Shape;1137;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43" name="Google Shape;1143;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49" name="Google Shape;1149;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200"/>
              <a:buFont typeface="Arial"/>
              <a:buNone/>
            </a:pPr>
            <a:endParaRPr sz="1200">
              <a:solidFill>
                <a:schemeClr val="dk1"/>
              </a:solidFill>
              <a:latin typeface="Arial"/>
              <a:ea typeface="Arial"/>
              <a:cs typeface="Arial"/>
              <a:sym typeface="Arial"/>
            </a:endParaRPr>
          </a:p>
        </p:txBody>
      </p:sp>
      <p:sp>
        <p:nvSpPr>
          <p:cNvPr id="725" name="Google Shape;72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200"/>
              <a:buFont typeface="Arial"/>
              <a:buNone/>
            </a:pPr>
            <a:endParaRPr sz="1200">
              <a:solidFill>
                <a:schemeClr val="dk1"/>
              </a:solidFill>
              <a:latin typeface="Arial"/>
              <a:ea typeface="Arial"/>
              <a:cs typeface="Arial"/>
              <a:sym typeface="Arial"/>
            </a:endParaRPr>
          </a:p>
        </p:txBody>
      </p:sp>
      <p:sp>
        <p:nvSpPr>
          <p:cNvPr id="731" name="Google Shape;73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200"/>
              <a:buFont typeface="Arial"/>
              <a:buNone/>
            </a:pPr>
            <a:endParaRPr sz="1200">
              <a:solidFill>
                <a:schemeClr val="dk1"/>
              </a:solidFill>
              <a:latin typeface="Arial"/>
              <a:ea typeface="Arial"/>
              <a:cs typeface="Arial"/>
              <a:sym typeface="Arial"/>
            </a:endParaRPr>
          </a:p>
        </p:txBody>
      </p:sp>
      <p:sp>
        <p:nvSpPr>
          <p:cNvPr id="737" name="Google Shape;73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200"/>
              <a:buFont typeface="Arial"/>
              <a:buNone/>
            </a:pPr>
            <a:endParaRPr sz="1200">
              <a:solidFill>
                <a:schemeClr val="dk1"/>
              </a:solidFill>
              <a:latin typeface="Arial"/>
              <a:ea typeface="Arial"/>
              <a:cs typeface="Arial"/>
              <a:sym typeface="Arial"/>
            </a:endParaRPr>
          </a:p>
        </p:txBody>
      </p:sp>
      <p:sp>
        <p:nvSpPr>
          <p:cNvPr id="743" name="Google Shape;74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2"/>
        <p:cNvGrpSpPr/>
        <p:nvPr/>
      </p:nvGrpSpPr>
      <p:grpSpPr>
        <a:xfrm>
          <a:off x="0" y="0"/>
          <a:ext cx="0" cy="0"/>
          <a:chOff x="0" y="0"/>
          <a:chExt cx="0" cy="0"/>
        </a:xfrm>
      </p:grpSpPr>
      <p:sp>
        <p:nvSpPr>
          <p:cNvPr id="43" name="Google Shape;43;p87"/>
          <p:cNvSpPr txBox="1">
            <a:spLocks noGrp="1"/>
          </p:cNvSpPr>
          <p:nvPr>
            <p:ph type="title"/>
          </p:nvPr>
        </p:nvSpPr>
        <p:spPr>
          <a:xfrm>
            <a:off x="1547812" y="692150"/>
            <a:ext cx="7200900" cy="12239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87"/>
          <p:cNvSpPr txBox="1">
            <a:spLocks noGrp="1"/>
          </p:cNvSpPr>
          <p:nvPr>
            <p:ph type="body" idx="1"/>
          </p:nvPr>
        </p:nvSpPr>
        <p:spPr>
          <a:xfrm rot="5400000">
            <a:off x="2376487" y="152400"/>
            <a:ext cx="4391025" cy="835342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lt2"/>
              </a:buClr>
              <a:buSzPts val="1800"/>
              <a:buChar char="•"/>
              <a:defRPr/>
            </a:lvl1pPr>
            <a:lvl2pPr marL="914400" lvl="1" indent="-342900" algn="l">
              <a:lnSpc>
                <a:spcPct val="100000"/>
              </a:lnSpc>
              <a:spcBef>
                <a:spcPts val="360"/>
              </a:spcBef>
              <a:spcAft>
                <a:spcPts val="0"/>
              </a:spcAft>
              <a:buClr>
                <a:schemeClr val="lt2"/>
              </a:buClr>
              <a:buSzPts val="1800"/>
              <a:buChar char="–"/>
              <a:defRPr/>
            </a:lvl2pPr>
            <a:lvl3pPr marL="1371600" lvl="2" indent="-342900" algn="l">
              <a:lnSpc>
                <a:spcPct val="100000"/>
              </a:lnSpc>
              <a:spcBef>
                <a:spcPts val="360"/>
              </a:spcBef>
              <a:spcAft>
                <a:spcPts val="0"/>
              </a:spcAft>
              <a:buClr>
                <a:schemeClr val="lt2"/>
              </a:buClr>
              <a:buSzPts val="1800"/>
              <a:buChar char="•"/>
              <a:defRPr/>
            </a:lvl3pPr>
            <a:lvl4pPr marL="1828800" lvl="3" indent="-342900" algn="l">
              <a:lnSpc>
                <a:spcPct val="100000"/>
              </a:lnSpc>
              <a:spcBef>
                <a:spcPts val="360"/>
              </a:spcBef>
              <a:spcAft>
                <a:spcPts val="0"/>
              </a:spcAft>
              <a:buClr>
                <a:schemeClr val="lt2"/>
              </a:buClr>
              <a:buSzPts val="1800"/>
              <a:buChar char="–"/>
              <a:defRPr/>
            </a:lvl4pPr>
            <a:lvl5pPr marL="2286000" lvl="4" indent="-342900" algn="l">
              <a:lnSpc>
                <a:spcPct val="100000"/>
              </a:lnSpc>
              <a:spcBef>
                <a:spcPts val="360"/>
              </a:spcBef>
              <a:spcAft>
                <a:spcPts val="0"/>
              </a:spcAft>
              <a:buClr>
                <a:schemeClr val="lt2"/>
              </a:buClr>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546"/>
        <p:cNvGrpSpPr/>
        <p:nvPr/>
      </p:nvGrpSpPr>
      <p:grpSpPr>
        <a:xfrm>
          <a:off x="0" y="0"/>
          <a:ext cx="0" cy="0"/>
          <a:chOff x="0" y="0"/>
          <a:chExt cx="0" cy="0"/>
        </a:xfrm>
      </p:grpSpPr>
      <p:sp>
        <p:nvSpPr>
          <p:cNvPr id="547" name="Google Shape;547;p75"/>
          <p:cNvSpPr txBox="1">
            <a:spLocks noGrp="1"/>
          </p:cNvSpPr>
          <p:nvPr>
            <p:ph type="title"/>
          </p:nvPr>
        </p:nvSpPr>
        <p:spPr>
          <a:xfrm>
            <a:off x="1908175" y="274638"/>
            <a:ext cx="6767513"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8" name="Google Shape;548;p75"/>
          <p:cNvSpPr txBox="1">
            <a:spLocks noGrp="1"/>
          </p:cNvSpPr>
          <p:nvPr>
            <p:ph type="body" idx="1"/>
          </p:nvPr>
        </p:nvSpPr>
        <p:spPr>
          <a:xfrm>
            <a:off x="1908175" y="1600200"/>
            <a:ext cx="6778625"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6B6B6B"/>
              </a:buClr>
              <a:buSzPts val="1800"/>
              <a:buChar char="•"/>
              <a:defRPr/>
            </a:lvl1pPr>
            <a:lvl2pPr marL="914400" lvl="1" indent="-342900" algn="l">
              <a:spcBef>
                <a:spcPts val="360"/>
              </a:spcBef>
              <a:spcAft>
                <a:spcPts val="0"/>
              </a:spcAft>
              <a:buClr>
                <a:srgbClr val="6B6B6B"/>
              </a:buClr>
              <a:buSzPts val="1800"/>
              <a:buChar char="–"/>
              <a:defRPr/>
            </a:lvl2pPr>
            <a:lvl3pPr marL="1371600" lvl="2" indent="-342900" algn="l">
              <a:spcBef>
                <a:spcPts val="360"/>
              </a:spcBef>
              <a:spcAft>
                <a:spcPts val="0"/>
              </a:spcAft>
              <a:buClr>
                <a:srgbClr val="6B6B6B"/>
              </a:buClr>
              <a:buSzPts val="1800"/>
              <a:buChar char="•"/>
              <a:defRPr/>
            </a:lvl3pPr>
            <a:lvl4pPr marL="1828800" lvl="3" indent="-342900" algn="l">
              <a:spcBef>
                <a:spcPts val="360"/>
              </a:spcBef>
              <a:spcAft>
                <a:spcPts val="0"/>
              </a:spcAft>
              <a:buClr>
                <a:srgbClr val="6B6B6B"/>
              </a:buClr>
              <a:buSzPts val="1800"/>
              <a:buChar char="–"/>
              <a:defRPr/>
            </a:lvl4pPr>
            <a:lvl5pPr marL="2286000" lvl="4" indent="-342900" algn="l">
              <a:spcBef>
                <a:spcPts val="360"/>
              </a:spcBef>
              <a:spcAft>
                <a:spcPts val="0"/>
              </a:spcAft>
              <a:buClr>
                <a:srgbClr val="6B6B6B"/>
              </a:buClr>
              <a:buSzPts val="1800"/>
              <a:buChar char="»"/>
              <a:defRPr/>
            </a:lvl5pPr>
            <a:lvl6pPr marL="2743200" lvl="5" indent="-342900" algn="l">
              <a:spcBef>
                <a:spcPts val="360"/>
              </a:spcBef>
              <a:spcAft>
                <a:spcPts val="0"/>
              </a:spcAft>
              <a:buClr>
                <a:srgbClr val="6B6B6B"/>
              </a:buClr>
              <a:buSzPts val="1800"/>
              <a:buChar char="»"/>
              <a:defRPr/>
            </a:lvl6pPr>
            <a:lvl7pPr marL="3200400" lvl="6" indent="-342900" algn="l">
              <a:spcBef>
                <a:spcPts val="360"/>
              </a:spcBef>
              <a:spcAft>
                <a:spcPts val="0"/>
              </a:spcAft>
              <a:buClr>
                <a:srgbClr val="6B6B6B"/>
              </a:buClr>
              <a:buSzPts val="1800"/>
              <a:buChar char="»"/>
              <a:defRPr/>
            </a:lvl7pPr>
            <a:lvl8pPr marL="3657600" lvl="7" indent="-342900" algn="l">
              <a:spcBef>
                <a:spcPts val="360"/>
              </a:spcBef>
              <a:spcAft>
                <a:spcPts val="0"/>
              </a:spcAft>
              <a:buClr>
                <a:srgbClr val="6B6B6B"/>
              </a:buClr>
              <a:buSzPts val="1800"/>
              <a:buChar char="»"/>
              <a:defRPr/>
            </a:lvl8pPr>
            <a:lvl9pPr marL="4114800" lvl="8" indent="-342900" algn="l">
              <a:spcBef>
                <a:spcPts val="360"/>
              </a:spcBef>
              <a:spcAft>
                <a:spcPts val="0"/>
              </a:spcAft>
              <a:buClr>
                <a:srgbClr val="6B6B6B"/>
              </a:buClr>
              <a:buSzPts val="1800"/>
              <a:buChar char="»"/>
              <a:defRPr/>
            </a:lvl9pPr>
          </a:lstStyle>
          <a:p>
            <a:endParaRPr/>
          </a:p>
        </p:txBody>
      </p:sp>
      <p:sp>
        <p:nvSpPr>
          <p:cNvPr id="549" name="Google Shape;549;p7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0" name="Google Shape;550;p7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1" name="Google Shape;551;p7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552"/>
        <p:cNvGrpSpPr/>
        <p:nvPr/>
      </p:nvGrpSpPr>
      <p:grpSpPr>
        <a:xfrm>
          <a:off x="0" y="0"/>
          <a:ext cx="0" cy="0"/>
          <a:chOff x="0" y="0"/>
          <a:chExt cx="0" cy="0"/>
        </a:xfrm>
      </p:grpSpPr>
      <p:sp>
        <p:nvSpPr>
          <p:cNvPr id="553" name="Google Shape;553;p16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4" name="Google Shape;554;p16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360"/>
              </a:spcBef>
              <a:spcAft>
                <a:spcPts val="0"/>
              </a:spcAft>
              <a:buClr>
                <a:srgbClr val="6B6B6B"/>
              </a:buClr>
              <a:buSzPts val="1800"/>
              <a:buNone/>
              <a:defRPr/>
            </a:lvl1pPr>
            <a:lvl2pPr lvl="1" algn="ctr">
              <a:spcBef>
                <a:spcPts val="360"/>
              </a:spcBef>
              <a:spcAft>
                <a:spcPts val="0"/>
              </a:spcAft>
              <a:buClr>
                <a:srgbClr val="6B6B6B"/>
              </a:buClr>
              <a:buSzPts val="1800"/>
              <a:buNone/>
              <a:defRPr/>
            </a:lvl2pPr>
            <a:lvl3pPr lvl="2" algn="ctr">
              <a:spcBef>
                <a:spcPts val="360"/>
              </a:spcBef>
              <a:spcAft>
                <a:spcPts val="0"/>
              </a:spcAft>
              <a:buClr>
                <a:srgbClr val="6B6B6B"/>
              </a:buClr>
              <a:buSzPts val="1800"/>
              <a:buNone/>
              <a:defRPr/>
            </a:lvl3pPr>
            <a:lvl4pPr lvl="3" algn="ctr">
              <a:spcBef>
                <a:spcPts val="360"/>
              </a:spcBef>
              <a:spcAft>
                <a:spcPts val="0"/>
              </a:spcAft>
              <a:buClr>
                <a:srgbClr val="6B6B6B"/>
              </a:buClr>
              <a:buSzPts val="1800"/>
              <a:buNone/>
              <a:defRPr/>
            </a:lvl4pPr>
            <a:lvl5pPr lvl="4" algn="ctr">
              <a:spcBef>
                <a:spcPts val="360"/>
              </a:spcBef>
              <a:spcAft>
                <a:spcPts val="0"/>
              </a:spcAft>
              <a:buClr>
                <a:srgbClr val="6B6B6B"/>
              </a:buClr>
              <a:buSzPts val="1800"/>
              <a:buNone/>
              <a:defRPr/>
            </a:lvl5pPr>
            <a:lvl6pPr lvl="5" algn="ctr">
              <a:spcBef>
                <a:spcPts val="360"/>
              </a:spcBef>
              <a:spcAft>
                <a:spcPts val="0"/>
              </a:spcAft>
              <a:buClr>
                <a:srgbClr val="6B6B6B"/>
              </a:buClr>
              <a:buSzPts val="1800"/>
              <a:buNone/>
              <a:defRPr/>
            </a:lvl6pPr>
            <a:lvl7pPr lvl="6" algn="ctr">
              <a:spcBef>
                <a:spcPts val="360"/>
              </a:spcBef>
              <a:spcAft>
                <a:spcPts val="0"/>
              </a:spcAft>
              <a:buClr>
                <a:srgbClr val="6B6B6B"/>
              </a:buClr>
              <a:buSzPts val="1800"/>
              <a:buNone/>
              <a:defRPr/>
            </a:lvl7pPr>
            <a:lvl8pPr lvl="7" algn="ctr">
              <a:spcBef>
                <a:spcPts val="360"/>
              </a:spcBef>
              <a:spcAft>
                <a:spcPts val="0"/>
              </a:spcAft>
              <a:buClr>
                <a:srgbClr val="6B6B6B"/>
              </a:buClr>
              <a:buSzPts val="1800"/>
              <a:buNone/>
              <a:defRPr/>
            </a:lvl8pPr>
            <a:lvl9pPr lvl="8" algn="ctr">
              <a:spcBef>
                <a:spcPts val="360"/>
              </a:spcBef>
              <a:spcAft>
                <a:spcPts val="0"/>
              </a:spcAft>
              <a:buClr>
                <a:srgbClr val="6B6B6B"/>
              </a:buClr>
              <a:buSzPts val="1800"/>
              <a:buNone/>
              <a:defRPr/>
            </a:lvl9pPr>
          </a:lstStyle>
          <a:p>
            <a:endParaRPr/>
          </a:p>
        </p:txBody>
      </p:sp>
      <p:sp>
        <p:nvSpPr>
          <p:cNvPr id="555" name="Google Shape;555;p16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6" name="Google Shape;556;p16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7" name="Google Shape;557;p16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558"/>
        <p:cNvGrpSpPr/>
        <p:nvPr/>
      </p:nvGrpSpPr>
      <p:grpSpPr>
        <a:xfrm>
          <a:off x="0" y="0"/>
          <a:ext cx="0" cy="0"/>
          <a:chOff x="0" y="0"/>
          <a:chExt cx="0" cy="0"/>
        </a:xfrm>
      </p:grpSpPr>
      <p:sp>
        <p:nvSpPr>
          <p:cNvPr id="559" name="Google Shape;559;p16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0" name="Google Shape;560;p16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6B6B6B"/>
              </a:buClr>
              <a:buSzPts val="2000"/>
              <a:buFont typeface="Arial"/>
              <a:buNone/>
              <a:defRPr sz="2000"/>
            </a:lvl1pPr>
            <a:lvl2pPr marL="914400" lvl="1" indent="-228600" algn="l">
              <a:spcBef>
                <a:spcPts val="360"/>
              </a:spcBef>
              <a:spcAft>
                <a:spcPts val="0"/>
              </a:spcAft>
              <a:buClr>
                <a:srgbClr val="6B6B6B"/>
              </a:buClr>
              <a:buSzPts val="1800"/>
              <a:buFont typeface="Arial"/>
              <a:buNone/>
              <a:defRPr sz="1800"/>
            </a:lvl2pPr>
            <a:lvl3pPr marL="1371600" lvl="2" indent="-228600" algn="l">
              <a:spcBef>
                <a:spcPts val="320"/>
              </a:spcBef>
              <a:spcAft>
                <a:spcPts val="0"/>
              </a:spcAft>
              <a:buClr>
                <a:srgbClr val="6B6B6B"/>
              </a:buClr>
              <a:buSzPts val="1600"/>
              <a:buFont typeface="Arial"/>
              <a:buNone/>
              <a:defRPr sz="1600"/>
            </a:lvl3pPr>
            <a:lvl4pPr marL="1828800" lvl="3" indent="-228600" algn="l">
              <a:spcBef>
                <a:spcPts val="280"/>
              </a:spcBef>
              <a:spcAft>
                <a:spcPts val="0"/>
              </a:spcAft>
              <a:buClr>
                <a:srgbClr val="6B6B6B"/>
              </a:buClr>
              <a:buSzPts val="1400"/>
              <a:buFont typeface="Arial"/>
              <a:buNone/>
              <a:defRPr sz="1400"/>
            </a:lvl4pPr>
            <a:lvl5pPr marL="2286000" lvl="4" indent="-228600" algn="l">
              <a:spcBef>
                <a:spcPts val="280"/>
              </a:spcBef>
              <a:spcAft>
                <a:spcPts val="0"/>
              </a:spcAft>
              <a:buClr>
                <a:srgbClr val="6B6B6B"/>
              </a:buClr>
              <a:buSzPts val="1400"/>
              <a:buFont typeface="Arial"/>
              <a:buNone/>
              <a:defRPr sz="1400"/>
            </a:lvl5pPr>
            <a:lvl6pPr marL="2743200" lvl="5" indent="-228600" algn="l">
              <a:spcBef>
                <a:spcPts val="280"/>
              </a:spcBef>
              <a:spcAft>
                <a:spcPts val="0"/>
              </a:spcAft>
              <a:buClr>
                <a:srgbClr val="6B6B6B"/>
              </a:buClr>
              <a:buSzPts val="1400"/>
              <a:buFont typeface="Arial"/>
              <a:buNone/>
              <a:defRPr sz="1400"/>
            </a:lvl6pPr>
            <a:lvl7pPr marL="3200400" lvl="6" indent="-228600" algn="l">
              <a:spcBef>
                <a:spcPts val="280"/>
              </a:spcBef>
              <a:spcAft>
                <a:spcPts val="0"/>
              </a:spcAft>
              <a:buClr>
                <a:srgbClr val="6B6B6B"/>
              </a:buClr>
              <a:buSzPts val="1400"/>
              <a:buFont typeface="Arial"/>
              <a:buNone/>
              <a:defRPr sz="1400"/>
            </a:lvl7pPr>
            <a:lvl8pPr marL="3657600" lvl="7" indent="-228600" algn="l">
              <a:spcBef>
                <a:spcPts val="280"/>
              </a:spcBef>
              <a:spcAft>
                <a:spcPts val="0"/>
              </a:spcAft>
              <a:buClr>
                <a:srgbClr val="6B6B6B"/>
              </a:buClr>
              <a:buSzPts val="1400"/>
              <a:buFont typeface="Arial"/>
              <a:buNone/>
              <a:defRPr sz="1400"/>
            </a:lvl8pPr>
            <a:lvl9pPr marL="4114800" lvl="8" indent="-228600" algn="l">
              <a:spcBef>
                <a:spcPts val="280"/>
              </a:spcBef>
              <a:spcAft>
                <a:spcPts val="0"/>
              </a:spcAft>
              <a:buClr>
                <a:srgbClr val="6B6B6B"/>
              </a:buClr>
              <a:buSzPts val="1400"/>
              <a:buFont typeface="Arial"/>
              <a:buNone/>
              <a:defRPr sz="1400"/>
            </a:lvl9pPr>
          </a:lstStyle>
          <a:p>
            <a:endParaRPr/>
          </a:p>
        </p:txBody>
      </p:sp>
      <p:sp>
        <p:nvSpPr>
          <p:cNvPr id="561" name="Google Shape;561;p16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2" name="Google Shape;562;p16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3" name="Google Shape;563;p16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564"/>
        <p:cNvGrpSpPr/>
        <p:nvPr/>
      </p:nvGrpSpPr>
      <p:grpSpPr>
        <a:xfrm>
          <a:off x="0" y="0"/>
          <a:ext cx="0" cy="0"/>
          <a:chOff x="0" y="0"/>
          <a:chExt cx="0" cy="0"/>
        </a:xfrm>
      </p:grpSpPr>
      <p:sp>
        <p:nvSpPr>
          <p:cNvPr id="565" name="Google Shape;565;p170"/>
          <p:cNvSpPr txBox="1">
            <a:spLocks noGrp="1"/>
          </p:cNvSpPr>
          <p:nvPr>
            <p:ph type="title"/>
          </p:nvPr>
        </p:nvSpPr>
        <p:spPr>
          <a:xfrm>
            <a:off x="1908175" y="274638"/>
            <a:ext cx="6767513"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6" name="Google Shape;566;p170"/>
          <p:cNvSpPr txBox="1">
            <a:spLocks noGrp="1"/>
          </p:cNvSpPr>
          <p:nvPr>
            <p:ph type="body" idx="1"/>
          </p:nvPr>
        </p:nvSpPr>
        <p:spPr>
          <a:xfrm>
            <a:off x="1908175" y="1600200"/>
            <a:ext cx="3313113"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6B6B6B"/>
              </a:buClr>
              <a:buSzPts val="2800"/>
              <a:buFont typeface="Arial"/>
              <a:buChar char="•"/>
              <a:defRPr sz="2800"/>
            </a:lvl1pPr>
            <a:lvl2pPr marL="914400" lvl="1" indent="-381000" algn="l">
              <a:spcBef>
                <a:spcPts val="480"/>
              </a:spcBef>
              <a:spcAft>
                <a:spcPts val="0"/>
              </a:spcAft>
              <a:buClr>
                <a:srgbClr val="6B6B6B"/>
              </a:buClr>
              <a:buSzPts val="2400"/>
              <a:buFont typeface="Arial"/>
              <a:buChar char="–"/>
              <a:defRPr sz="2400"/>
            </a:lvl2pPr>
            <a:lvl3pPr marL="1371600" lvl="2" indent="-355600" algn="l">
              <a:spcBef>
                <a:spcPts val="400"/>
              </a:spcBef>
              <a:spcAft>
                <a:spcPts val="0"/>
              </a:spcAft>
              <a:buClr>
                <a:srgbClr val="6B6B6B"/>
              </a:buClr>
              <a:buSzPts val="2000"/>
              <a:buFont typeface="Arial"/>
              <a:buChar char="•"/>
              <a:defRPr sz="2000"/>
            </a:lvl3pPr>
            <a:lvl4pPr marL="1828800" lvl="3" indent="-342900" algn="l">
              <a:spcBef>
                <a:spcPts val="360"/>
              </a:spcBef>
              <a:spcAft>
                <a:spcPts val="0"/>
              </a:spcAft>
              <a:buClr>
                <a:srgbClr val="6B6B6B"/>
              </a:buClr>
              <a:buSzPts val="1800"/>
              <a:buFont typeface="Arial"/>
              <a:buChar char="–"/>
              <a:defRPr sz="1800"/>
            </a:lvl4pPr>
            <a:lvl5pPr marL="2286000" lvl="4" indent="-342900" algn="l">
              <a:spcBef>
                <a:spcPts val="360"/>
              </a:spcBef>
              <a:spcAft>
                <a:spcPts val="0"/>
              </a:spcAft>
              <a:buClr>
                <a:srgbClr val="6B6B6B"/>
              </a:buClr>
              <a:buSzPts val="1800"/>
              <a:buFont typeface="Arial"/>
              <a:buChar char="»"/>
              <a:defRPr sz="1800"/>
            </a:lvl5pPr>
            <a:lvl6pPr marL="2743200" lvl="5" indent="-342900" algn="l">
              <a:spcBef>
                <a:spcPts val="360"/>
              </a:spcBef>
              <a:spcAft>
                <a:spcPts val="0"/>
              </a:spcAft>
              <a:buClr>
                <a:srgbClr val="6B6B6B"/>
              </a:buClr>
              <a:buSzPts val="1800"/>
              <a:buFont typeface="Arial"/>
              <a:buChar char="»"/>
              <a:defRPr sz="1800"/>
            </a:lvl6pPr>
            <a:lvl7pPr marL="3200400" lvl="6" indent="-342900" algn="l">
              <a:spcBef>
                <a:spcPts val="360"/>
              </a:spcBef>
              <a:spcAft>
                <a:spcPts val="0"/>
              </a:spcAft>
              <a:buClr>
                <a:srgbClr val="6B6B6B"/>
              </a:buClr>
              <a:buSzPts val="1800"/>
              <a:buFont typeface="Arial"/>
              <a:buChar char="»"/>
              <a:defRPr sz="1800"/>
            </a:lvl7pPr>
            <a:lvl8pPr marL="3657600" lvl="7" indent="-342900" algn="l">
              <a:spcBef>
                <a:spcPts val="360"/>
              </a:spcBef>
              <a:spcAft>
                <a:spcPts val="0"/>
              </a:spcAft>
              <a:buClr>
                <a:srgbClr val="6B6B6B"/>
              </a:buClr>
              <a:buSzPts val="1800"/>
              <a:buFont typeface="Arial"/>
              <a:buChar char="»"/>
              <a:defRPr sz="1800"/>
            </a:lvl8pPr>
            <a:lvl9pPr marL="4114800" lvl="8" indent="-342900" algn="l">
              <a:spcBef>
                <a:spcPts val="360"/>
              </a:spcBef>
              <a:spcAft>
                <a:spcPts val="0"/>
              </a:spcAft>
              <a:buClr>
                <a:srgbClr val="6B6B6B"/>
              </a:buClr>
              <a:buSzPts val="1800"/>
              <a:buFont typeface="Arial"/>
              <a:buChar char="»"/>
              <a:defRPr sz="1800"/>
            </a:lvl9pPr>
          </a:lstStyle>
          <a:p>
            <a:endParaRPr/>
          </a:p>
        </p:txBody>
      </p:sp>
      <p:sp>
        <p:nvSpPr>
          <p:cNvPr id="567" name="Google Shape;567;p170"/>
          <p:cNvSpPr txBox="1">
            <a:spLocks noGrp="1"/>
          </p:cNvSpPr>
          <p:nvPr>
            <p:ph type="body" idx="2"/>
          </p:nvPr>
        </p:nvSpPr>
        <p:spPr>
          <a:xfrm>
            <a:off x="5373688" y="1600200"/>
            <a:ext cx="3313112"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6B6B6B"/>
              </a:buClr>
              <a:buSzPts val="2800"/>
              <a:buFont typeface="Arial"/>
              <a:buChar char="•"/>
              <a:defRPr sz="2800"/>
            </a:lvl1pPr>
            <a:lvl2pPr marL="914400" lvl="1" indent="-381000" algn="l">
              <a:spcBef>
                <a:spcPts val="480"/>
              </a:spcBef>
              <a:spcAft>
                <a:spcPts val="0"/>
              </a:spcAft>
              <a:buClr>
                <a:srgbClr val="6B6B6B"/>
              </a:buClr>
              <a:buSzPts val="2400"/>
              <a:buFont typeface="Arial"/>
              <a:buChar char="–"/>
              <a:defRPr sz="2400"/>
            </a:lvl2pPr>
            <a:lvl3pPr marL="1371600" lvl="2" indent="-355600" algn="l">
              <a:spcBef>
                <a:spcPts val="400"/>
              </a:spcBef>
              <a:spcAft>
                <a:spcPts val="0"/>
              </a:spcAft>
              <a:buClr>
                <a:srgbClr val="6B6B6B"/>
              </a:buClr>
              <a:buSzPts val="2000"/>
              <a:buFont typeface="Arial"/>
              <a:buChar char="•"/>
              <a:defRPr sz="2000"/>
            </a:lvl3pPr>
            <a:lvl4pPr marL="1828800" lvl="3" indent="-342900" algn="l">
              <a:spcBef>
                <a:spcPts val="360"/>
              </a:spcBef>
              <a:spcAft>
                <a:spcPts val="0"/>
              </a:spcAft>
              <a:buClr>
                <a:srgbClr val="6B6B6B"/>
              </a:buClr>
              <a:buSzPts val="1800"/>
              <a:buFont typeface="Arial"/>
              <a:buChar char="–"/>
              <a:defRPr sz="1800"/>
            </a:lvl4pPr>
            <a:lvl5pPr marL="2286000" lvl="4" indent="-342900" algn="l">
              <a:spcBef>
                <a:spcPts val="360"/>
              </a:spcBef>
              <a:spcAft>
                <a:spcPts val="0"/>
              </a:spcAft>
              <a:buClr>
                <a:srgbClr val="6B6B6B"/>
              </a:buClr>
              <a:buSzPts val="1800"/>
              <a:buFont typeface="Arial"/>
              <a:buChar char="»"/>
              <a:defRPr sz="1800"/>
            </a:lvl5pPr>
            <a:lvl6pPr marL="2743200" lvl="5" indent="-342900" algn="l">
              <a:spcBef>
                <a:spcPts val="360"/>
              </a:spcBef>
              <a:spcAft>
                <a:spcPts val="0"/>
              </a:spcAft>
              <a:buClr>
                <a:srgbClr val="6B6B6B"/>
              </a:buClr>
              <a:buSzPts val="1800"/>
              <a:buFont typeface="Arial"/>
              <a:buChar char="»"/>
              <a:defRPr sz="1800"/>
            </a:lvl6pPr>
            <a:lvl7pPr marL="3200400" lvl="6" indent="-342900" algn="l">
              <a:spcBef>
                <a:spcPts val="360"/>
              </a:spcBef>
              <a:spcAft>
                <a:spcPts val="0"/>
              </a:spcAft>
              <a:buClr>
                <a:srgbClr val="6B6B6B"/>
              </a:buClr>
              <a:buSzPts val="1800"/>
              <a:buFont typeface="Arial"/>
              <a:buChar char="»"/>
              <a:defRPr sz="1800"/>
            </a:lvl7pPr>
            <a:lvl8pPr marL="3657600" lvl="7" indent="-342900" algn="l">
              <a:spcBef>
                <a:spcPts val="360"/>
              </a:spcBef>
              <a:spcAft>
                <a:spcPts val="0"/>
              </a:spcAft>
              <a:buClr>
                <a:srgbClr val="6B6B6B"/>
              </a:buClr>
              <a:buSzPts val="1800"/>
              <a:buFont typeface="Arial"/>
              <a:buChar char="»"/>
              <a:defRPr sz="1800"/>
            </a:lvl8pPr>
            <a:lvl9pPr marL="4114800" lvl="8" indent="-342900" algn="l">
              <a:spcBef>
                <a:spcPts val="360"/>
              </a:spcBef>
              <a:spcAft>
                <a:spcPts val="0"/>
              </a:spcAft>
              <a:buClr>
                <a:srgbClr val="6B6B6B"/>
              </a:buClr>
              <a:buSzPts val="1800"/>
              <a:buFont typeface="Arial"/>
              <a:buChar char="»"/>
              <a:defRPr sz="1800"/>
            </a:lvl9pPr>
          </a:lstStyle>
          <a:p>
            <a:endParaRPr/>
          </a:p>
        </p:txBody>
      </p:sp>
      <p:sp>
        <p:nvSpPr>
          <p:cNvPr id="568" name="Google Shape;568;p17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9" name="Google Shape;569;p17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0" name="Google Shape;570;p17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571"/>
        <p:cNvGrpSpPr/>
        <p:nvPr/>
      </p:nvGrpSpPr>
      <p:grpSpPr>
        <a:xfrm>
          <a:off x="0" y="0"/>
          <a:ext cx="0" cy="0"/>
          <a:chOff x="0" y="0"/>
          <a:chExt cx="0" cy="0"/>
        </a:xfrm>
      </p:grpSpPr>
      <p:sp>
        <p:nvSpPr>
          <p:cNvPr id="572" name="Google Shape;572;p17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3" name="Google Shape;573;p17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6B6B6B"/>
              </a:buClr>
              <a:buSzPts val="2400"/>
              <a:buFont typeface="Arial"/>
              <a:buNone/>
              <a:defRPr sz="2400" b="1"/>
            </a:lvl1pPr>
            <a:lvl2pPr marL="914400" lvl="1" indent="-228600" algn="l">
              <a:spcBef>
                <a:spcPts val="400"/>
              </a:spcBef>
              <a:spcAft>
                <a:spcPts val="0"/>
              </a:spcAft>
              <a:buClr>
                <a:srgbClr val="6B6B6B"/>
              </a:buClr>
              <a:buSzPts val="2000"/>
              <a:buFont typeface="Arial"/>
              <a:buNone/>
              <a:defRPr sz="2000" b="1"/>
            </a:lvl2pPr>
            <a:lvl3pPr marL="1371600" lvl="2" indent="-228600" algn="l">
              <a:spcBef>
                <a:spcPts val="360"/>
              </a:spcBef>
              <a:spcAft>
                <a:spcPts val="0"/>
              </a:spcAft>
              <a:buClr>
                <a:srgbClr val="6B6B6B"/>
              </a:buClr>
              <a:buSzPts val="1800"/>
              <a:buFont typeface="Arial"/>
              <a:buNone/>
              <a:defRPr sz="1800" b="1"/>
            </a:lvl3pPr>
            <a:lvl4pPr marL="1828800" lvl="3" indent="-228600" algn="l">
              <a:spcBef>
                <a:spcPts val="320"/>
              </a:spcBef>
              <a:spcAft>
                <a:spcPts val="0"/>
              </a:spcAft>
              <a:buClr>
                <a:srgbClr val="6B6B6B"/>
              </a:buClr>
              <a:buSzPts val="1600"/>
              <a:buFont typeface="Arial"/>
              <a:buNone/>
              <a:defRPr sz="1600" b="1"/>
            </a:lvl4pPr>
            <a:lvl5pPr marL="2286000" lvl="4" indent="-228600" algn="l">
              <a:spcBef>
                <a:spcPts val="320"/>
              </a:spcBef>
              <a:spcAft>
                <a:spcPts val="0"/>
              </a:spcAft>
              <a:buClr>
                <a:srgbClr val="6B6B6B"/>
              </a:buClr>
              <a:buSzPts val="1600"/>
              <a:buFont typeface="Arial"/>
              <a:buNone/>
              <a:defRPr sz="1600" b="1"/>
            </a:lvl5pPr>
            <a:lvl6pPr marL="2743200" lvl="5" indent="-228600" algn="l">
              <a:spcBef>
                <a:spcPts val="320"/>
              </a:spcBef>
              <a:spcAft>
                <a:spcPts val="0"/>
              </a:spcAft>
              <a:buClr>
                <a:srgbClr val="6B6B6B"/>
              </a:buClr>
              <a:buSzPts val="1600"/>
              <a:buFont typeface="Arial"/>
              <a:buNone/>
              <a:defRPr sz="1600" b="1"/>
            </a:lvl6pPr>
            <a:lvl7pPr marL="3200400" lvl="6" indent="-228600" algn="l">
              <a:spcBef>
                <a:spcPts val="320"/>
              </a:spcBef>
              <a:spcAft>
                <a:spcPts val="0"/>
              </a:spcAft>
              <a:buClr>
                <a:srgbClr val="6B6B6B"/>
              </a:buClr>
              <a:buSzPts val="1600"/>
              <a:buFont typeface="Arial"/>
              <a:buNone/>
              <a:defRPr sz="1600" b="1"/>
            </a:lvl7pPr>
            <a:lvl8pPr marL="3657600" lvl="7" indent="-228600" algn="l">
              <a:spcBef>
                <a:spcPts val="320"/>
              </a:spcBef>
              <a:spcAft>
                <a:spcPts val="0"/>
              </a:spcAft>
              <a:buClr>
                <a:srgbClr val="6B6B6B"/>
              </a:buClr>
              <a:buSzPts val="1600"/>
              <a:buFont typeface="Arial"/>
              <a:buNone/>
              <a:defRPr sz="1600" b="1"/>
            </a:lvl8pPr>
            <a:lvl9pPr marL="4114800" lvl="8" indent="-228600" algn="l">
              <a:spcBef>
                <a:spcPts val="320"/>
              </a:spcBef>
              <a:spcAft>
                <a:spcPts val="0"/>
              </a:spcAft>
              <a:buClr>
                <a:srgbClr val="6B6B6B"/>
              </a:buClr>
              <a:buSzPts val="1600"/>
              <a:buFont typeface="Arial"/>
              <a:buNone/>
              <a:defRPr sz="1600" b="1"/>
            </a:lvl9pPr>
          </a:lstStyle>
          <a:p>
            <a:endParaRPr/>
          </a:p>
        </p:txBody>
      </p:sp>
      <p:sp>
        <p:nvSpPr>
          <p:cNvPr id="574" name="Google Shape;574;p17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6B6B6B"/>
              </a:buClr>
              <a:buSzPts val="2400"/>
              <a:buFont typeface="Arial"/>
              <a:buChar char="•"/>
              <a:defRPr sz="2400"/>
            </a:lvl1pPr>
            <a:lvl2pPr marL="914400" lvl="1" indent="-355600" algn="l">
              <a:spcBef>
                <a:spcPts val="400"/>
              </a:spcBef>
              <a:spcAft>
                <a:spcPts val="0"/>
              </a:spcAft>
              <a:buClr>
                <a:srgbClr val="6B6B6B"/>
              </a:buClr>
              <a:buSzPts val="2000"/>
              <a:buFont typeface="Arial"/>
              <a:buChar char="–"/>
              <a:defRPr sz="2000"/>
            </a:lvl2pPr>
            <a:lvl3pPr marL="1371600" lvl="2" indent="-342900" algn="l">
              <a:spcBef>
                <a:spcPts val="360"/>
              </a:spcBef>
              <a:spcAft>
                <a:spcPts val="0"/>
              </a:spcAft>
              <a:buClr>
                <a:srgbClr val="6B6B6B"/>
              </a:buClr>
              <a:buSzPts val="1800"/>
              <a:buFont typeface="Arial"/>
              <a:buChar char="•"/>
              <a:defRPr sz="1800"/>
            </a:lvl3pPr>
            <a:lvl4pPr marL="1828800" lvl="3" indent="-330200" algn="l">
              <a:spcBef>
                <a:spcPts val="320"/>
              </a:spcBef>
              <a:spcAft>
                <a:spcPts val="0"/>
              </a:spcAft>
              <a:buClr>
                <a:srgbClr val="6B6B6B"/>
              </a:buClr>
              <a:buSzPts val="1600"/>
              <a:buFont typeface="Arial"/>
              <a:buChar char="–"/>
              <a:defRPr sz="1600"/>
            </a:lvl4pPr>
            <a:lvl5pPr marL="2286000" lvl="4" indent="-330200" algn="l">
              <a:spcBef>
                <a:spcPts val="320"/>
              </a:spcBef>
              <a:spcAft>
                <a:spcPts val="0"/>
              </a:spcAft>
              <a:buClr>
                <a:srgbClr val="6B6B6B"/>
              </a:buClr>
              <a:buSzPts val="1600"/>
              <a:buFont typeface="Arial"/>
              <a:buChar char="»"/>
              <a:defRPr sz="1600"/>
            </a:lvl5pPr>
            <a:lvl6pPr marL="2743200" lvl="5" indent="-330200" algn="l">
              <a:spcBef>
                <a:spcPts val="320"/>
              </a:spcBef>
              <a:spcAft>
                <a:spcPts val="0"/>
              </a:spcAft>
              <a:buClr>
                <a:srgbClr val="6B6B6B"/>
              </a:buClr>
              <a:buSzPts val="1600"/>
              <a:buFont typeface="Arial"/>
              <a:buChar char="»"/>
              <a:defRPr sz="1600"/>
            </a:lvl6pPr>
            <a:lvl7pPr marL="3200400" lvl="6" indent="-330200" algn="l">
              <a:spcBef>
                <a:spcPts val="320"/>
              </a:spcBef>
              <a:spcAft>
                <a:spcPts val="0"/>
              </a:spcAft>
              <a:buClr>
                <a:srgbClr val="6B6B6B"/>
              </a:buClr>
              <a:buSzPts val="1600"/>
              <a:buFont typeface="Arial"/>
              <a:buChar char="»"/>
              <a:defRPr sz="1600"/>
            </a:lvl7pPr>
            <a:lvl8pPr marL="3657600" lvl="7" indent="-330200" algn="l">
              <a:spcBef>
                <a:spcPts val="320"/>
              </a:spcBef>
              <a:spcAft>
                <a:spcPts val="0"/>
              </a:spcAft>
              <a:buClr>
                <a:srgbClr val="6B6B6B"/>
              </a:buClr>
              <a:buSzPts val="1600"/>
              <a:buFont typeface="Arial"/>
              <a:buChar char="»"/>
              <a:defRPr sz="1600"/>
            </a:lvl8pPr>
            <a:lvl9pPr marL="4114800" lvl="8" indent="-330200" algn="l">
              <a:spcBef>
                <a:spcPts val="320"/>
              </a:spcBef>
              <a:spcAft>
                <a:spcPts val="0"/>
              </a:spcAft>
              <a:buClr>
                <a:srgbClr val="6B6B6B"/>
              </a:buClr>
              <a:buSzPts val="1600"/>
              <a:buFont typeface="Arial"/>
              <a:buChar char="»"/>
              <a:defRPr sz="1600"/>
            </a:lvl9pPr>
          </a:lstStyle>
          <a:p>
            <a:endParaRPr/>
          </a:p>
        </p:txBody>
      </p:sp>
      <p:sp>
        <p:nvSpPr>
          <p:cNvPr id="575" name="Google Shape;575;p17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6B6B6B"/>
              </a:buClr>
              <a:buSzPts val="2400"/>
              <a:buFont typeface="Arial"/>
              <a:buNone/>
              <a:defRPr sz="2400" b="1"/>
            </a:lvl1pPr>
            <a:lvl2pPr marL="914400" lvl="1" indent="-228600" algn="l">
              <a:spcBef>
                <a:spcPts val="400"/>
              </a:spcBef>
              <a:spcAft>
                <a:spcPts val="0"/>
              </a:spcAft>
              <a:buClr>
                <a:srgbClr val="6B6B6B"/>
              </a:buClr>
              <a:buSzPts val="2000"/>
              <a:buFont typeface="Arial"/>
              <a:buNone/>
              <a:defRPr sz="2000" b="1"/>
            </a:lvl2pPr>
            <a:lvl3pPr marL="1371600" lvl="2" indent="-228600" algn="l">
              <a:spcBef>
                <a:spcPts val="360"/>
              </a:spcBef>
              <a:spcAft>
                <a:spcPts val="0"/>
              </a:spcAft>
              <a:buClr>
                <a:srgbClr val="6B6B6B"/>
              </a:buClr>
              <a:buSzPts val="1800"/>
              <a:buFont typeface="Arial"/>
              <a:buNone/>
              <a:defRPr sz="1800" b="1"/>
            </a:lvl3pPr>
            <a:lvl4pPr marL="1828800" lvl="3" indent="-228600" algn="l">
              <a:spcBef>
                <a:spcPts val="320"/>
              </a:spcBef>
              <a:spcAft>
                <a:spcPts val="0"/>
              </a:spcAft>
              <a:buClr>
                <a:srgbClr val="6B6B6B"/>
              </a:buClr>
              <a:buSzPts val="1600"/>
              <a:buFont typeface="Arial"/>
              <a:buNone/>
              <a:defRPr sz="1600" b="1"/>
            </a:lvl4pPr>
            <a:lvl5pPr marL="2286000" lvl="4" indent="-228600" algn="l">
              <a:spcBef>
                <a:spcPts val="320"/>
              </a:spcBef>
              <a:spcAft>
                <a:spcPts val="0"/>
              </a:spcAft>
              <a:buClr>
                <a:srgbClr val="6B6B6B"/>
              </a:buClr>
              <a:buSzPts val="1600"/>
              <a:buFont typeface="Arial"/>
              <a:buNone/>
              <a:defRPr sz="1600" b="1"/>
            </a:lvl5pPr>
            <a:lvl6pPr marL="2743200" lvl="5" indent="-228600" algn="l">
              <a:spcBef>
                <a:spcPts val="320"/>
              </a:spcBef>
              <a:spcAft>
                <a:spcPts val="0"/>
              </a:spcAft>
              <a:buClr>
                <a:srgbClr val="6B6B6B"/>
              </a:buClr>
              <a:buSzPts val="1600"/>
              <a:buFont typeface="Arial"/>
              <a:buNone/>
              <a:defRPr sz="1600" b="1"/>
            </a:lvl6pPr>
            <a:lvl7pPr marL="3200400" lvl="6" indent="-228600" algn="l">
              <a:spcBef>
                <a:spcPts val="320"/>
              </a:spcBef>
              <a:spcAft>
                <a:spcPts val="0"/>
              </a:spcAft>
              <a:buClr>
                <a:srgbClr val="6B6B6B"/>
              </a:buClr>
              <a:buSzPts val="1600"/>
              <a:buFont typeface="Arial"/>
              <a:buNone/>
              <a:defRPr sz="1600" b="1"/>
            </a:lvl7pPr>
            <a:lvl8pPr marL="3657600" lvl="7" indent="-228600" algn="l">
              <a:spcBef>
                <a:spcPts val="320"/>
              </a:spcBef>
              <a:spcAft>
                <a:spcPts val="0"/>
              </a:spcAft>
              <a:buClr>
                <a:srgbClr val="6B6B6B"/>
              </a:buClr>
              <a:buSzPts val="1600"/>
              <a:buFont typeface="Arial"/>
              <a:buNone/>
              <a:defRPr sz="1600" b="1"/>
            </a:lvl8pPr>
            <a:lvl9pPr marL="4114800" lvl="8" indent="-228600" algn="l">
              <a:spcBef>
                <a:spcPts val="320"/>
              </a:spcBef>
              <a:spcAft>
                <a:spcPts val="0"/>
              </a:spcAft>
              <a:buClr>
                <a:srgbClr val="6B6B6B"/>
              </a:buClr>
              <a:buSzPts val="1600"/>
              <a:buFont typeface="Arial"/>
              <a:buNone/>
              <a:defRPr sz="1600" b="1"/>
            </a:lvl9pPr>
          </a:lstStyle>
          <a:p>
            <a:endParaRPr/>
          </a:p>
        </p:txBody>
      </p:sp>
      <p:sp>
        <p:nvSpPr>
          <p:cNvPr id="576" name="Google Shape;576;p17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6B6B6B"/>
              </a:buClr>
              <a:buSzPts val="2400"/>
              <a:buFont typeface="Arial"/>
              <a:buChar char="•"/>
              <a:defRPr sz="2400"/>
            </a:lvl1pPr>
            <a:lvl2pPr marL="914400" lvl="1" indent="-355600" algn="l">
              <a:spcBef>
                <a:spcPts val="400"/>
              </a:spcBef>
              <a:spcAft>
                <a:spcPts val="0"/>
              </a:spcAft>
              <a:buClr>
                <a:srgbClr val="6B6B6B"/>
              </a:buClr>
              <a:buSzPts val="2000"/>
              <a:buFont typeface="Arial"/>
              <a:buChar char="–"/>
              <a:defRPr sz="2000"/>
            </a:lvl2pPr>
            <a:lvl3pPr marL="1371600" lvl="2" indent="-342900" algn="l">
              <a:spcBef>
                <a:spcPts val="360"/>
              </a:spcBef>
              <a:spcAft>
                <a:spcPts val="0"/>
              </a:spcAft>
              <a:buClr>
                <a:srgbClr val="6B6B6B"/>
              </a:buClr>
              <a:buSzPts val="1800"/>
              <a:buFont typeface="Arial"/>
              <a:buChar char="•"/>
              <a:defRPr sz="1800"/>
            </a:lvl3pPr>
            <a:lvl4pPr marL="1828800" lvl="3" indent="-330200" algn="l">
              <a:spcBef>
                <a:spcPts val="320"/>
              </a:spcBef>
              <a:spcAft>
                <a:spcPts val="0"/>
              </a:spcAft>
              <a:buClr>
                <a:srgbClr val="6B6B6B"/>
              </a:buClr>
              <a:buSzPts val="1600"/>
              <a:buFont typeface="Arial"/>
              <a:buChar char="–"/>
              <a:defRPr sz="1600"/>
            </a:lvl4pPr>
            <a:lvl5pPr marL="2286000" lvl="4" indent="-330200" algn="l">
              <a:spcBef>
                <a:spcPts val="320"/>
              </a:spcBef>
              <a:spcAft>
                <a:spcPts val="0"/>
              </a:spcAft>
              <a:buClr>
                <a:srgbClr val="6B6B6B"/>
              </a:buClr>
              <a:buSzPts val="1600"/>
              <a:buFont typeface="Arial"/>
              <a:buChar char="»"/>
              <a:defRPr sz="1600"/>
            </a:lvl5pPr>
            <a:lvl6pPr marL="2743200" lvl="5" indent="-330200" algn="l">
              <a:spcBef>
                <a:spcPts val="320"/>
              </a:spcBef>
              <a:spcAft>
                <a:spcPts val="0"/>
              </a:spcAft>
              <a:buClr>
                <a:srgbClr val="6B6B6B"/>
              </a:buClr>
              <a:buSzPts val="1600"/>
              <a:buFont typeface="Arial"/>
              <a:buChar char="»"/>
              <a:defRPr sz="1600"/>
            </a:lvl6pPr>
            <a:lvl7pPr marL="3200400" lvl="6" indent="-330200" algn="l">
              <a:spcBef>
                <a:spcPts val="320"/>
              </a:spcBef>
              <a:spcAft>
                <a:spcPts val="0"/>
              </a:spcAft>
              <a:buClr>
                <a:srgbClr val="6B6B6B"/>
              </a:buClr>
              <a:buSzPts val="1600"/>
              <a:buFont typeface="Arial"/>
              <a:buChar char="»"/>
              <a:defRPr sz="1600"/>
            </a:lvl7pPr>
            <a:lvl8pPr marL="3657600" lvl="7" indent="-330200" algn="l">
              <a:spcBef>
                <a:spcPts val="320"/>
              </a:spcBef>
              <a:spcAft>
                <a:spcPts val="0"/>
              </a:spcAft>
              <a:buClr>
                <a:srgbClr val="6B6B6B"/>
              </a:buClr>
              <a:buSzPts val="1600"/>
              <a:buFont typeface="Arial"/>
              <a:buChar char="»"/>
              <a:defRPr sz="1600"/>
            </a:lvl8pPr>
            <a:lvl9pPr marL="4114800" lvl="8" indent="-330200" algn="l">
              <a:spcBef>
                <a:spcPts val="320"/>
              </a:spcBef>
              <a:spcAft>
                <a:spcPts val="0"/>
              </a:spcAft>
              <a:buClr>
                <a:srgbClr val="6B6B6B"/>
              </a:buClr>
              <a:buSzPts val="1600"/>
              <a:buFont typeface="Arial"/>
              <a:buChar char="»"/>
              <a:defRPr sz="1600"/>
            </a:lvl9pPr>
          </a:lstStyle>
          <a:p>
            <a:endParaRPr/>
          </a:p>
        </p:txBody>
      </p:sp>
      <p:sp>
        <p:nvSpPr>
          <p:cNvPr id="577" name="Google Shape;577;p17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8" name="Google Shape;578;p17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9" name="Google Shape;579;p17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580"/>
        <p:cNvGrpSpPr/>
        <p:nvPr/>
      </p:nvGrpSpPr>
      <p:grpSpPr>
        <a:xfrm>
          <a:off x="0" y="0"/>
          <a:ext cx="0" cy="0"/>
          <a:chOff x="0" y="0"/>
          <a:chExt cx="0" cy="0"/>
        </a:xfrm>
      </p:grpSpPr>
      <p:sp>
        <p:nvSpPr>
          <p:cNvPr id="581" name="Google Shape;581;p172"/>
          <p:cNvSpPr txBox="1">
            <a:spLocks noGrp="1"/>
          </p:cNvSpPr>
          <p:nvPr>
            <p:ph type="title"/>
          </p:nvPr>
        </p:nvSpPr>
        <p:spPr>
          <a:xfrm>
            <a:off x="1908175" y="274638"/>
            <a:ext cx="6767513"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2" name="Google Shape;582;p17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3" name="Google Shape;583;p17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4" name="Google Shape;584;p17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585"/>
        <p:cNvGrpSpPr/>
        <p:nvPr/>
      </p:nvGrpSpPr>
      <p:grpSpPr>
        <a:xfrm>
          <a:off x="0" y="0"/>
          <a:ext cx="0" cy="0"/>
          <a:chOff x="0" y="0"/>
          <a:chExt cx="0" cy="0"/>
        </a:xfrm>
      </p:grpSpPr>
      <p:sp>
        <p:nvSpPr>
          <p:cNvPr id="586" name="Google Shape;586;p17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7" name="Google Shape;587;p17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8" name="Google Shape;588;p17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589"/>
        <p:cNvGrpSpPr/>
        <p:nvPr/>
      </p:nvGrpSpPr>
      <p:grpSpPr>
        <a:xfrm>
          <a:off x="0" y="0"/>
          <a:ext cx="0" cy="0"/>
          <a:chOff x="0" y="0"/>
          <a:chExt cx="0" cy="0"/>
        </a:xfrm>
      </p:grpSpPr>
      <p:sp>
        <p:nvSpPr>
          <p:cNvPr id="590" name="Google Shape;590;p17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1" name="Google Shape;591;p17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6B6B6B"/>
              </a:buClr>
              <a:buSzPts val="3200"/>
              <a:buFont typeface="Arial"/>
              <a:buChar char="•"/>
              <a:defRPr sz="3200"/>
            </a:lvl1pPr>
            <a:lvl2pPr marL="914400" lvl="1" indent="-406400" algn="l">
              <a:spcBef>
                <a:spcPts val="560"/>
              </a:spcBef>
              <a:spcAft>
                <a:spcPts val="0"/>
              </a:spcAft>
              <a:buClr>
                <a:srgbClr val="6B6B6B"/>
              </a:buClr>
              <a:buSzPts val="2800"/>
              <a:buFont typeface="Arial"/>
              <a:buChar char="–"/>
              <a:defRPr sz="2800"/>
            </a:lvl2pPr>
            <a:lvl3pPr marL="1371600" lvl="2" indent="-381000" algn="l">
              <a:spcBef>
                <a:spcPts val="480"/>
              </a:spcBef>
              <a:spcAft>
                <a:spcPts val="0"/>
              </a:spcAft>
              <a:buClr>
                <a:srgbClr val="6B6B6B"/>
              </a:buClr>
              <a:buSzPts val="2400"/>
              <a:buFont typeface="Arial"/>
              <a:buChar char="•"/>
              <a:defRPr sz="2400"/>
            </a:lvl3pPr>
            <a:lvl4pPr marL="1828800" lvl="3" indent="-355600" algn="l">
              <a:spcBef>
                <a:spcPts val="400"/>
              </a:spcBef>
              <a:spcAft>
                <a:spcPts val="0"/>
              </a:spcAft>
              <a:buClr>
                <a:srgbClr val="6B6B6B"/>
              </a:buClr>
              <a:buSzPts val="2000"/>
              <a:buFont typeface="Arial"/>
              <a:buChar char="–"/>
              <a:defRPr sz="2000"/>
            </a:lvl4pPr>
            <a:lvl5pPr marL="2286000" lvl="4" indent="-355600" algn="l">
              <a:spcBef>
                <a:spcPts val="400"/>
              </a:spcBef>
              <a:spcAft>
                <a:spcPts val="0"/>
              </a:spcAft>
              <a:buClr>
                <a:srgbClr val="6B6B6B"/>
              </a:buClr>
              <a:buSzPts val="2000"/>
              <a:buFont typeface="Arial"/>
              <a:buChar char="»"/>
              <a:defRPr sz="2000"/>
            </a:lvl5pPr>
            <a:lvl6pPr marL="2743200" lvl="5" indent="-355600" algn="l">
              <a:spcBef>
                <a:spcPts val="400"/>
              </a:spcBef>
              <a:spcAft>
                <a:spcPts val="0"/>
              </a:spcAft>
              <a:buClr>
                <a:srgbClr val="6B6B6B"/>
              </a:buClr>
              <a:buSzPts val="2000"/>
              <a:buFont typeface="Arial"/>
              <a:buChar char="»"/>
              <a:defRPr sz="2000"/>
            </a:lvl6pPr>
            <a:lvl7pPr marL="3200400" lvl="6" indent="-355600" algn="l">
              <a:spcBef>
                <a:spcPts val="400"/>
              </a:spcBef>
              <a:spcAft>
                <a:spcPts val="0"/>
              </a:spcAft>
              <a:buClr>
                <a:srgbClr val="6B6B6B"/>
              </a:buClr>
              <a:buSzPts val="2000"/>
              <a:buFont typeface="Arial"/>
              <a:buChar char="»"/>
              <a:defRPr sz="2000"/>
            </a:lvl7pPr>
            <a:lvl8pPr marL="3657600" lvl="7" indent="-355600" algn="l">
              <a:spcBef>
                <a:spcPts val="400"/>
              </a:spcBef>
              <a:spcAft>
                <a:spcPts val="0"/>
              </a:spcAft>
              <a:buClr>
                <a:srgbClr val="6B6B6B"/>
              </a:buClr>
              <a:buSzPts val="2000"/>
              <a:buFont typeface="Arial"/>
              <a:buChar char="»"/>
              <a:defRPr sz="2000"/>
            </a:lvl8pPr>
            <a:lvl9pPr marL="4114800" lvl="8" indent="-355600" algn="l">
              <a:spcBef>
                <a:spcPts val="400"/>
              </a:spcBef>
              <a:spcAft>
                <a:spcPts val="0"/>
              </a:spcAft>
              <a:buClr>
                <a:srgbClr val="6B6B6B"/>
              </a:buClr>
              <a:buSzPts val="2000"/>
              <a:buFont typeface="Arial"/>
              <a:buChar char="»"/>
              <a:defRPr sz="2000"/>
            </a:lvl9pPr>
          </a:lstStyle>
          <a:p>
            <a:endParaRPr/>
          </a:p>
        </p:txBody>
      </p:sp>
      <p:sp>
        <p:nvSpPr>
          <p:cNvPr id="592" name="Google Shape;592;p17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6B6B6B"/>
              </a:buClr>
              <a:buSzPts val="1400"/>
              <a:buFont typeface="Arial"/>
              <a:buNone/>
              <a:defRPr sz="1400"/>
            </a:lvl1pPr>
            <a:lvl2pPr marL="914400" lvl="1" indent="-228600" algn="l">
              <a:spcBef>
                <a:spcPts val="240"/>
              </a:spcBef>
              <a:spcAft>
                <a:spcPts val="0"/>
              </a:spcAft>
              <a:buClr>
                <a:srgbClr val="6B6B6B"/>
              </a:buClr>
              <a:buSzPts val="1200"/>
              <a:buFont typeface="Arial"/>
              <a:buNone/>
              <a:defRPr sz="1200"/>
            </a:lvl2pPr>
            <a:lvl3pPr marL="1371600" lvl="2" indent="-228600" algn="l">
              <a:spcBef>
                <a:spcPts val="200"/>
              </a:spcBef>
              <a:spcAft>
                <a:spcPts val="0"/>
              </a:spcAft>
              <a:buClr>
                <a:srgbClr val="6B6B6B"/>
              </a:buClr>
              <a:buSzPts val="1000"/>
              <a:buFont typeface="Arial"/>
              <a:buNone/>
              <a:defRPr sz="1000"/>
            </a:lvl3pPr>
            <a:lvl4pPr marL="1828800" lvl="3" indent="-228600" algn="l">
              <a:spcBef>
                <a:spcPts val="180"/>
              </a:spcBef>
              <a:spcAft>
                <a:spcPts val="0"/>
              </a:spcAft>
              <a:buClr>
                <a:srgbClr val="6B6B6B"/>
              </a:buClr>
              <a:buSzPts val="900"/>
              <a:buFont typeface="Arial"/>
              <a:buNone/>
              <a:defRPr sz="900"/>
            </a:lvl4pPr>
            <a:lvl5pPr marL="2286000" lvl="4" indent="-228600" algn="l">
              <a:spcBef>
                <a:spcPts val="180"/>
              </a:spcBef>
              <a:spcAft>
                <a:spcPts val="0"/>
              </a:spcAft>
              <a:buClr>
                <a:srgbClr val="6B6B6B"/>
              </a:buClr>
              <a:buSzPts val="900"/>
              <a:buFont typeface="Arial"/>
              <a:buNone/>
              <a:defRPr sz="900"/>
            </a:lvl5pPr>
            <a:lvl6pPr marL="2743200" lvl="5" indent="-228600" algn="l">
              <a:spcBef>
                <a:spcPts val="180"/>
              </a:spcBef>
              <a:spcAft>
                <a:spcPts val="0"/>
              </a:spcAft>
              <a:buClr>
                <a:srgbClr val="6B6B6B"/>
              </a:buClr>
              <a:buSzPts val="900"/>
              <a:buFont typeface="Arial"/>
              <a:buNone/>
              <a:defRPr sz="900"/>
            </a:lvl6pPr>
            <a:lvl7pPr marL="3200400" lvl="6" indent="-228600" algn="l">
              <a:spcBef>
                <a:spcPts val="180"/>
              </a:spcBef>
              <a:spcAft>
                <a:spcPts val="0"/>
              </a:spcAft>
              <a:buClr>
                <a:srgbClr val="6B6B6B"/>
              </a:buClr>
              <a:buSzPts val="900"/>
              <a:buFont typeface="Arial"/>
              <a:buNone/>
              <a:defRPr sz="900"/>
            </a:lvl7pPr>
            <a:lvl8pPr marL="3657600" lvl="7" indent="-228600" algn="l">
              <a:spcBef>
                <a:spcPts val="180"/>
              </a:spcBef>
              <a:spcAft>
                <a:spcPts val="0"/>
              </a:spcAft>
              <a:buClr>
                <a:srgbClr val="6B6B6B"/>
              </a:buClr>
              <a:buSzPts val="900"/>
              <a:buFont typeface="Arial"/>
              <a:buNone/>
              <a:defRPr sz="900"/>
            </a:lvl8pPr>
            <a:lvl9pPr marL="4114800" lvl="8" indent="-228600" algn="l">
              <a:spcBef>
                <a:spcPts val="180"/>
              </a:spcBef>
              <a:spcAft>
                <a:spcPts val="0"/>
              </a:spcAft>
              <a:buClr>
                <a:srgbClr val="6B6B6B"/>
              </a:buClr>
              <a:buSzPts val="900"/>
              <a:buFont typeface="Arial"/>
              <a:buNone/>
              <a:defRPr sz="900"/>
            </a:lvl9pPr>
          </a:lstStyle>
          <a:p>
            <a:endParaRPr/>
          </a:p>
        </p:txBody>
      </p:sp>
      <p:sp>
        <p:nvSpPr>
          <p:cNvPr id="593" name="Google Shape;593;p17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4" name="Google Shape;594;p17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5" name="Google Shape;595;p17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596"/>
        <p:cNvGrpSpPr/>
        <p:nvPr/>
      </p:nvGrpSpPr>
      <p:grpSpPr>
        <a:xfrm>
          <a:off x="0" y="0"/>
          <a:ext cx="0" cy="0"/>
          <a:chOff x="0" y="0"/>
          <a:chExt cx="0" cy="0"/>
        </a:xfrm>
      </p:grpSpPr>
      <p:sp>
        <p:nvSpPr>
          <p:cNvPr id="597" name="Google Shape;597;p17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8" name="Google Shape;598;p175"/>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rgbClr val="6B6B6B"/>
              </a:buClr>
              <a:buSzPts val="3200"/>
              <a:buFont typeface="Arial"/>
              <a:buNone/>
              <a:defRPr sz="3200" b="0" i="0" u="none" strike="noStrike" cap="none">
                <a:solidFill>
                  <a:srgbClr val="6B6B6B"/>
                </a:solidFill>
                <a:latin typeface="Arial"/>
                <a:ea typeface="Arial"/>
                <a:cs typeface="Arial"/>
                <a:sym typeface="Arial"/>
              </a:defRPr>
            </a:lvl1pPr>
            <a:lvl2pPr marR="0" lvl="1" algn="l" rtl="0">
              <a:spcBef>
                <a:spcPts val="560"/>
              </a:spcBef>
              <a:spcAft>
                <a:spcPts val="0"/>
              </a:spcAft>
              <a:buClr>
                <a:srgbClr val="6B6B6B"/>
              </a:buClr>
              <a:buSzPts val="2800"/>
              <a:buFont typeface="Arial"/>
              <a:buNone/>
              <a:defRPr sz="2800" b="0" i="0" u="none" strike="noStrike" cap="none">
                <a:solidFill>
                  <a:srgbClr val="6B6B6B"/>
                </a:solidFill>
                <a:latin typeface="Arial"/>
                <a:ea typeface="Arial"/>
                <a:cs typeface="Arial"/>
                <a:sym typeface="Arial"/>
              </a:defRPr>
            </a:lvl2pPr>
            <a:lvl3pPr marR="0" lvl="2" algn="l" rtl="0">
              <a:spcBef>
                <a:spcPts val="480"/>
              </a:spcBef>
              <a:spcAft>
                <a:spcPts val="0"/>
              </a:spcAft>
              <a:buClr>
                <a:srgbClr val="6B6B6B"/>
              </a:buClr>
              <a:buSzPts val="2400"/>
              <a:buFont typeface="Arial"/>
              <a:buNone/>
              <a:defRPr sz="2400" b="0" i="0" u="none" strike="noStrike" cap="none">
                <a:solidFill>
                  <a:srgbClr val="6B6B6B"/>
                </a:solidFill>
                <a:latin typeface="Arial"/>
                <a:ea typeface="Arial"/>
                <a:cs typeface="Arial"/>
                <a:sym typeface="Arial"/>
              </a:defRPr>
            </a:lvl3pPr>
            <a:lvl4pPr marR="0" lvl="3" algn="l" rtl="0">
              <a:spcBef>
                <a:spcPts val="400"/>
              </a:spcBef>
              <a:spcAft>
                <a:spcPts val="0"/>
              </a:spcAft>
              <a:buClr>
                <a:srgbClr val="6B6B6B"/>
              </a:buClr>
              <a:buSzPts val="2000"/>
              <a:buFont typeface="Arial"/>
              <a:buNone/>
              <a:defRPr sz="2000" b="0" i="0" u="none" strike="noStrike" cap="none">
                <a:solidFill>
                  <a:srgbClr val="6B6B6B"/>
                </a:solidFill>
                <a:latin typeface="Arial"/>
                <a:ea typeface="Arial"/>
                <a:cs typeface="Arial"/>
                <a:sym typeface="Arial"/>
              </a:defRPr>
            </a:lvl4pPr>
            <a:lvl5pPr marR="0" lvl="4" algn="l" rtl="0">
              <a:spcBef>
                <a:spcPts val="400"/>
              </a:spcBef>
              <a:spcAft>
                <a:spcPts val="0"/>
              </a:spcAft>
              <a:buClr>
                <a:srgbClr val="6B6B6B"/>
              </a:buClr>
              <a:buSzPts val="2000"/>
              <a:buFont typeface="Arial"/>
              <a:buNone/>
              <a:defRPr sz="2000" b="0" i="0" u="none" strike="noStrike" cap="none">
                <a:solidFill>
                  <a:srgbClr val="6B6B6B"/>
                </a:solidFill>
                <a:latin typeface="Arial"/>
                <a:ea typeface="Arial"/>
                <a:cs typeface="Arial"/>
                <a:sym typeface="Arial"/>
              </a:defRPr>
            </a:lvl5pPr>
            <a:lvl6pPr marR="0" lvl="5" algn="l" rtl="0">
              <a:spcBef>
                <a:spcPts val="400"/>
              </a:spcBef>
              <a:spcAft>
                <a:spcPts val="0"/>
              </a:spcAft>
              <a:buClr>
                <a:srgbClr val="6B6B6B"/>
              </a:buClr>
              <a:buSzPts val="2000"/>
              <a:buFont typeface="Arial"/>
              <a:buNone/>
              <a:defRPr sz="2000" b="0" i="0" u="none" strike="noStrike" cap="none">
                <a:solidFill>
                  <a:srgbClr val="6B6B6B"/>
                </a:solidFill>
                <a:latin typeface="Arial"/>
                <a:ea typeface="Arial"/>
                <a:cs typeface="Arial"/>
                <a:sym typeface="Arial"/>
              </a:defRPr>
            </a:lvl6pPr>
            <a:lvl7pPr marR="0" lvl="6" algn="l" rtl="0">
              <a:spcBef>
                <a:spcPts val="400"/>
              </a:spcBef>
              <a:spcAft>
                <a:spcPts val="0"/>
              </a:spcAft>
              <a:buClr>
                <a:srgbClr val="6B6B6B"/>
              </a:buClr>
              <a:buSzPts val="2000"/>
              <a:buFont typeface="Arial"/>
              <a:buNone/>
              <a:defRPr sz="2000" b="0" i="0" u="none" strike="noStrike" cap="none">
                <a:solidFill>
                  <a:srgbClr val="6B6B6B"/>
                </a:solidFill>
                <a:latin typeface="Arial"/>
                <a:ea typeface="Arial"/>
                <a:cs typeface="Arial"/>
                <a:sym typeface="Arial"/>
              </a:defRPr>
            </a:lvl7pPr>
            <a:lvl8pPr marR="0" lvl="7" algn="l" rtl="0">
              <a:spcBef>
                <a:spcPts val="400"/>
              </a:spcBef>
              <a:spcAft>
                <a:spcPts val="0"/>
              </a:spcAft>
              <a:buClr>
                <a:srgbClr val="6B6B6B"/>
              </a:buClr>
              <a:buSzPts val="2000"/>
              <a:buFont typeface="Arial"/>
              <a:buNone/>
              <a:defRPr sz="2000" b="0" i="0" u="none" strike="noStrike" cap="none">
                <a:solidFill>
                  <a:srgbClr val="6B6B6B"/>
                </a:solidFill>
                <a:latin typeface="Arial"/>
                <a:ea typeface="Arial"/>
                <a:cs typeface="Arial"/>
                <a:sym typeface="Arial"/>
              </a:defRPr>
            </a:lvl8pPr>
            <a:lvl9pPr marR="0" lvl="8" algn="l" rtl="0">
              <a:spcBef>
                <a:spcPts val="400"/>
              </a:spcBef>
              <a:spcAft>
                <a:spcPts val="0"/>
              </a:spcAft>
              <a:buClr>
                <a:srgbClr val="6B6B6B"/>
              </a:buClr>
              <a:buSzPts val="2000"/>
              <a:buFont typeface="Arial"/>
              <a:buNone/>
              <a:defRPr sz="2000" b="0" i="0" u="none" strike="noStrike" cap="none">
                <a:solidFill>
                  <a:srgbClr val="6B6B6B"/>
                </a:solidFill>
                <a:latin typeface="Arial"/>
                <a:ea typeface="Arial"/>
                <a:cs typeface="Arial"/>
                <a:sym typeface="Arial"/>
              </a:defRPr>
            </a:lvl9pPr>
          </a:lstStyle>
          <a:p>
            <a:endParaRPr/>
          </a:p>
        </p:txBody>
      </p:sp>
      <p:sp>
        <p:nvSpPr>
          <p:cNvPr id="599" name="Google Shape;599;p17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6B6B6B"/>
              </a:buClr>
              <a:buSzPts val="1400"/>
              <a:buFont typeface="Arial"/>
              <a:buNone/>
              <a:defRPr sz="1400"/>
            </a:lvl1pPr>
            <a:lvl2pPr marL="914400" lvl="1" indent="-228600" algn="l">
              <a:spcBef>
                <a:spcPts val="240"/>
              </a:spcBef>
              <a:spcAft>
                <a:spcPts val="0"/>
              </a:spcAft>
              <a:buClr>
                <a:srgbClr val="6B6B6B"/>
              </a:buClr>
              <a:buSzPts val="1200"/>
              <a:buFont typeface="Arial"/>
              <a:buNone/>
              <a:defRPr sz="1200"/>
            </a:lvl2pPr>
            <a:lvl3pPr marL="1371600" lvl="2" indent="-228600" algn="l">
              <a:spcBef>
                <a:spcPts val="200"/>
              </a:spcBef>
              <a:spcAft>
                <a:spcPts val="0"/>
              </a:spcAft>
              <a:buClr>
                <a:srgbClr val="6B6B6B"/>
              </a:buClr>
              <a:buSzPts val="1000"/>
              <a:buFont typeface="Arial"/>
              <a:buNone/>
              <a:defRPr sz="1000"/>
            </a:lvl3pPr>
            <a:lvl4pPr marL="1828800" lvl="3" indent="-228600" algn="l">
              <a:spcBef>
                <a:spcPts val="180"/>
              </a:spcBef>
              <a:spcAft>
                <a:spcPts val="0"/>
              </a:spcAft>
              <a:buClr>
                <a:srgbClr val="6B6B6B"/>
              </a:buClr>
              <a:buSzPts val="900"/>
              <a:buFont typeface="Arial"/>
              <a:buNone/>
              <a:defRPr sz="900"/>
            </a:lvl4pPr>
            <a:lvl5pPr marL="2286000" lvl="4" indent="-228600" algn="l">
              <a:spcBef>
                <a:spcPts val="180"/>
              </a:spcBef>
              <a:spcAft>
                <a:spcPts val="0"/>
              </a:spcAft>
              <a:buClr>
                <a:srgbClr val="6B6B6B"/>
              </a:buClr>
              <a:buSzPts val="900"/>
              <a:buFont typeface="Arial"/>
              <a:buNone/>
              <a:defRPr sz="900"/>
            </a:lvl5pPr>
            <a:lvl6pPr marL="2743200" lvl="5" indent="-228600" algn="l">
              <a:spcBef>
                <a:spcPts val="180"/>
              </a:spcBef>
              <a:spcAft>
                <a:spcPts val="0"/>
              </a:spcAft>
              <a:buClr>
                <a:srgbClr val="6B6B6B"/>
              </a:buClr>
              <a:buSzPts val="900"/>
              <a:buFont typeface="Arial"/>
              <a:buNone/>
              <a:defRPr sz="900"/>
            </a:lvl6pPr>
            <a:lvl7pPr marL="3200400" lvl="6" indent="-228600" algn="l">
              <a:spcBef>
                <a:spcPts val="180"/>
              </a:spcBef>
              <a:spcAft>
                <a:spcPts val="0"/>
              </a:spcAft>
              <a:buClr>
                <a:srgbClr val="6B6B6B"/>
              </a:buClr>
              <a:buSzPts val="900"/>
              <a:buFont typeface="Arial"/>
              <a:buNone/>
              <a:defRPr sz="900"/>
            </a:lvl7pPr>
            <a:lvl8pPr marL="3657600" lvl="7" indent="-228600" algn="l">
              <a:spcBef>
                <a:spcPts val="180"/>
              </a:spcBef>
              <a:spcAft>
                <a:spcPts val="0"/>
              </a:spcAft>
              <a:buClr>
                <a:srgbClr val="6B6B6B"/>
              </a:buClr>
              <a:buSzPts val="900"/>
              <a:buFont typeface="Arial"/>
              <a:buNone/>
              <a:defRPr sz="900"/>
            </a:lvl8pPr>
            <a:lvl9pPr marL="4114800" lvl="8" indent="-228600" algn="l">
              <a:spcBef>
                <a:spcPts val="180"/>
              </a:spcBef>
              <a:spcAft>
                <a:spcPts val="0"/>
              </a:spcAft>
              <a:buClr>
                <a:srgbClr val="6B6B6B"/>
              </a:buClr>
              <a:buSzPts val="900"/>
              <a:buFont typeface="Arial"/>
              <a:buNone/>
              <a:defRPr sz="900"/>
            </a:lvl9pPr>
          </a:lstStyle>
          <a:p>
            <a:endParaRPr/>
          </a:p>
        </p:txBody>
      </p:sp>
      <p:sp>
        <p:nvSpPr>
          <p:cNvPr id="600" name="Google Shape;600;p17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1" name="Google Shape;601;p17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2" name="Google Shape;602;p17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603"/>
        <p:cNvGrpSpPr/>
        <p:nvPr/>
      </p:nvGrpSpPr>
      <p:grpSpPr>
        <a:xfrm>
          <a:off x="0" y="0"/>
          <a:ext cx="0" cy="0"/>
          <a:chOff x="0" y="0"/>
          <a:chExt cx="0" cy="0"/>
        </a:xfrm>
      </p:grpSpPr>
      <p:sp>
        <p:nvSpPr>
          <p:cNvPr id="604" name="Google Shape;604;p176"/>
          <p:cNvSpPr txBox="1">
            <a:spLocks noGrp="1"/>
          </p:cNvSpPr>
          <p:nvPr>
            <p:ph type="title"/>
          </p:nvPr>
        </p:nvSpPr>
        <p:spPr>
          <a:xfrm>
            <a:off x="1908175" y="274638"/>
            <a:ext cx="6767513"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5" name="Google Shape;605;p176"/>
          <p:cNvSpPr txBox="1">
            <a:spLocks noGrp="1"/>
          </p:cNvSpPr>
          <p:nvPr>
            <p:ph type="body" idx="1"/>
          </p:nvPr>
        </p:nvSpPr>
        <p:spPr>
          <a:xfrm rot="5400000">
            <a:off x="3034506" y="473869"/>
            <a:ext cx="4525963" cy="677862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6B6B6B"/>
              </a:buClr>
              <a:buSzPts val="1800"/>
              <a:buChar char="•"/>
              <a:defRPr/>
            </a:lvl1pPr>
            <a:lvl2pPr marL="914400" lvl="1" indent="-342900" algn="l">
              <a:spcBef>
                <a:spcPts val="360"/>
              </a:spcBef>
              <a:spcAft>
                <a:spcPts val="0"/>
              </a:spcAft>
              <a:buClr>
                <a:srgbClr val="6B6B6B"/>
              </a:buClr>
              <a:buSzPts val="1800"/>
              <a:buChar char="–"/>
              <a:defRPr/>
            </a:lvl2pPr>
            <a:lvl3pPr marL="1371600" lvl="2" indent="-342900" algn="l">
              <a:spcBef>
                <a:spcPts val="360"/>
              </a:spcBef>
              <a:spcAft>
                <a:spcPts val="0"/>
              </a:spcAft>
              <a:buClr>
                <a:srgbClr val="6B6B6B"/>
              </a:buClr>
              <a:buSzPts val="1800"/>
              <a:buChar char="•"/>
              <a:defRPr/>
            </a:lvl3pPr>
            <a:lvl4pPr marL="1828800" lvl="3" indent="-342900" algn="l">
              <a:spcBef>
                <a:spcPts val="360"/>
              </a:spcBef>
              <a:spcAft>
                <a:spcPts val="0"/>
              </a:spcAft>
              <a:buClr>
                <a:srgbClr val="6B6B6B"/>
              </a:buClr>
              <a:buSzPts val="1800"/>
              <a:buChar char="–"/>
              <a:defRPr/>
            </a:lvl4pPr>
            <a:lvl5pPr marL="2286000" lvl="4" indent="-342900" algn="l">
              <a:spcBef>
                <a:spcPts val="360"/>
              </a:spcBef>
              <a:spcAft>
                <a:spcPts val="0"/>
              </a:spcAft>
              <a:buClr>
                <a:srgbClr val="6B6B6B"/>
              </a:buClr>
              <a:buSzPts val="1800"/>
              <a:buChar char="»"/>
              <a:defRPr/>
            </a:lvl5pPr>
            <a:lvl6pPr marL="2743200" lvl="5" indent="-342900" algn="l">
              <a:spcBef>
                <a:spcPts val="360"/>
              </a:spcBef>
              <a:spcAft>
                <a:spcPts val="0"/>
              </a:spcAft>
              <a:buClr>
                <a:srgbClr val="6B6B6B"/>
              </a:buClr>
              <a:buSzPts val="1800"/>
              <a:buChar char="»"/>
              <a:defRPr/>
            </a:lvl6pPr>
            <a:lvl7pPr marL="3200400" lvl="6" indent="-342900" algn="l">
              <a:spcBef>
                <a:spcPts val="360"/>
              </a:spcBef>
              <a:spcAft>
                <a:spcPts val="0"/>
              </a:spcAft>
              <a:buClr>
                <a:srgbClr val="6B6B6B"/>
              </a:buClr>
              <a:buSzPts val="1800"/>
              <a:buChar char="»"/>
              <a:defRPr/>
            </a:lvl7pPr>
            <a:lvl8pPr marL="3657600" lvl="7" indent="-342900" algn="l">
              <a:spcBef>
                <a:spcPts val="360"/>
              </a:spcBef>
              <a:spcAft>
                <a:spcPts val="0"/>
              </a:spcAft>
              <a:buClr>
                <a:srgbClr val="6B6B6B"/>
              </a:buClr>
              <a:buSzPts val="1800"/>
              <a:buChar char="»"/>
              <a:defRPr/>
            </a:lvl8pPr>
            <a:lvl9pPr marL="4114800" lvl="8" indent="-342900" algn="l">
              <a:spcBef>
                <a:spcPts val="360"/>
              </a:spcBef>
              <a:spcAft>
                <a:spcPts val="0"/>
              </a:spcAft>
              <a:buClr>
                <a:srgbClr val="6B6B6B"/>
              </a:buClr>
              <a:buSzPts val="1800"/>
              <a:buChar char="»"/>
              <a:defRPr/>
            </a:lvl9pPr>
          </a:lstStyle>
          <a:p>
            <a:endParaRPr/>
          </a:p>
        </p:txBody>
      </p:sp>
      <p:sp>
        <p:nvSpPr>
          <p:cNvPr id="606" name="Google Shape;606;p17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7" name="Google Shape;607;p17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8" name="Google Shape;608;p17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5"/>
        <p:cNvGrpSpPr/>
        <p:nvPr/>
      </p:nvGrpSpPr>
      <p:grpSpPr>
        <a:xfrm>
          <a:off x="0" y="0"/>
          <a:ext cx="0" cy="0"/>
          <a:chOff x="0" y="0"/>
          <a:chExt cx="0" cy="0"/>
        </a:xfrm>
      </p:grpSpPr>
      <p:sp>
        <p:nvSpPr>
          <p:cNvPr id="46" name="Google Shape;46;p88"/>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8"/>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lt2"/>
              </a:buClr>
              <a:buSzPts val="1800"/>
              <a:buChar char="•"/>
              <a:defRPr/>
            </a:lvl1pPr>
            <a:lvl2pPr marL="914400" lvl="1" indent="-342900" algn="l">
              <a:lnSpc>
                <a:spcPct val="100000"/>
              </a:lnSpc>
              <a:spcBef>
                <a:spcPts val="360"/>
              </a:spcBef>
              <a:spcAft>
                <a:spcPts val="0"/>
              </a:spcAft>
              <a:buClr>
                <a:schemeClr val="lt2"/>
              </a:buClr>
              <a:buSzPts val="1800"/>
              <a:buChar char="–"/>
              <a:defRPr/>
            </a:lvl2pPr>
            <a:lvl3pPr marL="1371600" lvl="2" indent="-342900" algn="l">
              <a:lnSpc>
                <a:spcPct val="100000"/>
              </a:lnSpc>
              <a:spcBef>
                <a:spcPts val="360"/>
              </a:spcBef>
              <a:spcAft>
                <a:spcPts val="0"/>
              </a:spcAft>
              <a:buClr>
                <a:schemeClr val="lt2"/>
              </a:buClr>
              <a:buSzPts val="1800"/>
              <a:buChar char="•"/>
              <a:defRPr/>
            </a:lvl3pPr>
            <a:lvl4pPr marL="1828800" lvl="3" indent="-342900" algn="l">
              <a:lnSpc>
                <a:spcPct val="100000"/>
              </a:lnSpc>
              <a:spcBef>
                <a:spcPts val="360"/>
              </a:spcBef>
              <a:spcAft>
                <a:spcPts val="0"/>
              </a:spcAft>
              <a:buClr>
                <a:schemeClr val="lt2"/>
              </a:buClr>
              <a:buSzPts val="1800"/>
              <a:buChar char="–"/>
              <a:defRPr/>
            </a:lvl4pPr>
            <a:lvl5pPr marL="2286000" lvl="4" indent="-342900" algn="l">
              <a:lnSpc>
                <a:spcPct val="100000"/>
              </a:lnSpc>
              <a:spcBef>
                <a:spcPts val="360"/>
              </a:spcBef>
              <a:spcAft>
                <a:spcPts val="0"/>
              </a:spcAft>
              <a:buClr>
                <a:schemeClr val="lt2"/>
              </a:buClr>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609"/>
        <p:cNvGrpSpPr/>
        <p:nvPr/>
      </p:nvGrpSpPr>
      <p:grpSpPr>
        <a:xfrm>
          <a:off x="0" y="0"/>
          <a:ext cx="0" cy="0"/>
          <a:chOff x="0" y="0"/>
          <a:chExt cx="0" cy="0"/>
        </a:xfrm>
      </p:grpSpPr>
      <p:sp>
        <p:nvSpPr>
          <p:cNvPr id="610" name="Google Shape;610;p177"/>
          <p:cNvSpPr txBox="1">
            <a:spLocks noGrp="1"/>
          </p:cNvSpPr>
          <p:nvPr>
            <p:ph type="title"/>
          </p:nvPr>
        </p:nvSpPr>
        <p:spPr>
          <a:xfrm rot="5400000">
            <a:off x="4914106" y="2353470"/>
            <a:ext cx="5851525" cy="16938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1" name="Google Shape;611;p177"/>
          <p:cNvSpPr txBox="1">
            <a:spLocks noGrp="1"/>
          </p:cNvSpPr>
          <p:nvPr>
            <p:ph type="body" idx="1"/>
          </p:nvPr>
        </p:nvSpPr>
        <p:spPr>
          <a:xfrm rot="5400000">
            <a:off x="1448594" y="734219"/>
            <a:ext cx="5851525" cy="49323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6B6B6B"/>
              </a:buClr>
              <a:buSzPts val="1800"/>
              <a:buChar char="•"/>
              <a:defRPr/>
            </a:lvl1pPr>
            <a:lvl2pPr marL="914400" lvl="1" indent="-342900" algn="l">
              <a:spcBef>
                <a:spcPts val="360"/>
              </a:spcBef>
              <a:spcAft>
                <a:spcPts val="0"/>
              </a:spcAft>
              <a:buClr>
                <a:srgbClr val="6B6B6B"/>
              </a:buClr>
              <a:buSzPts val="1800"/>
              <a:buChar char="–"/>
              <a:defRPr/>
            </a:lvl2pPr>
            <a:lvl3pPr marL="1371600" lvl="2" indent="-342900" algn="l">
              <a:spcBef>
                <a:spcPts val="360"/>
              </a:spcBef>
              <a:spcAft>
                <a:spcPts val="0"/>
              </a:spcAft>
              <a:buClr>
                <a:srgbClr val="6B6B6B"/>
              </a:buClr>
              <a:buSzPts val="1800"/>
              <a:buChar char="•"/>
              <a:defRPr/>
            </a:lvl3pPr>
            <a:lvl4pPr marL="1828800" lvl="3" indent="-342900" algn="l">
              <a:spcBef>
                <a:spcPts val="360"/>
              </a:spcBef>
              <a:spcAft>
                <a:spcPts val="0"/>
              </a:spcAft>
              <a:buClr>
                <a:srgbClr val="6B6B6B"/>
              </a:buClr>
              <a:buSzPts val="1800"/>
              <a:buChar char="–"/>
              <a:defRPr/>
            </a:lvl4pPr>
            <a:lvl5pPr marL="2286000" lvl="4" indent="-342900" algn="l">
              <a:spcBef>
                <a:spcPts val="360"/>
              </a:spcBef>
              <a:spcAft>
                <a:spcPts val="0"/>
              </a:spcAft>
              <a:buClr>
                <a:srgbClr val="6B6B6B"/>
              </a:buClr>
              <a:buSzPts val="1800"/>
              <a:buChar char="»"/>
              <a:defRPr/>
            </a:lvl5pPr>
            <a:lvl6pPr marL="2743200" lvl="5" indent="-342900" algn="l">
              <a:spcBef>
                <a:spcPts val="360"/>
              </a:spcBef>
              <a:spcAft>
                <a:spcPts val="0"/>
              </a:spcAft>
              <a:buClr>
                <a:srgbClr val="6B6B6B"/>
              </a:buClr>
              <a:buSzPts val="1800"/>
              <a:buChar char="»"/>
              <a:defRPr/>
            </a:lvl6pPr>
            <a:lvl7pPr marL="3200400" lvl="6" indent="-342900" algn="l">
              <a:spcBef>
                <a:spcPts val="360"/>
              </a:spcBef>
              <a:spcAft>
                <a:spcPts val="0"/>
              </a:spcAft>
              <a:buClr>
                <a:srgbClr val="6B6B6B"/>
              </a:buClr>
              <a:buSzPts val="1800"/>
              <a:buChar char="»"/>
              <a:defRPr/>
            </a:lvl7pPr>
            <a:lvl8pPr marL="3657600" lvl="7" indent="-342900" algn="l">
              <a:spcBef>
                <a:spcPts val="360"/>
              </a:spcBef>
              <a:spcAft>
                <a:spcPts val="0"/>
              </a:spcAft>
              <a:buClr>
                <a:srgbClr val="6B6B6B"/>
              </a:buClr>
              <a:buSzPts val="1800"/>
              <a:buChar char="»"/>
              <a:defRPr/>
            </a:lvl8pPr>
            <a:lvl9pPr marL="4114800" lvl="8" indent="-342900" algn="l">
              <a:spcBef>
                <a:spcPts val="360"/>
              </a:spcBef>
              <a:spcAft>
                <a:spcPts val="0"/>
              </a:spcAft>
              <a:buClr>
                <a:srgbClr val="6B6B6B"/>
              </a:buClr>
              <a:buSzPts val="1800"/>
              <a:buChar char="»"/>
              <a:defRPr/>
            </a:lvl9pPr>
          </a:lstStyle>
          <a:p>
            <a:endParaRPr/>
          </a:p>
        </p:txBody>
      </p:sp>
      <p:sp>
        <p:nvSpPr>
          <p:cNvPr id="612" name="Google Shape;612;p17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3" name="Google Shape;613;p17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4" name="Google Shape;614;p17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621"/>
        <p:cNvGrpSpPr/>
        <p:nvPr/>
      </p:nvGrpSpPr>
      <p:grpSpPr>
        <a:xfrm>
          <a:off x="0" y="0"/>
          <a:ext cx="0" cy="0"/>
          <a:chOff x="0" y="0"/>
          <a:chExt cx="0" cy="0"/>
        </a:xfrm>
      </p:grpSpPr>
      <p:sp>
        <p:nvSpPr>
          <p:cNvPr id="622" name="Google Shape;622;p77"/>
          <p:cNvSpPr txBox="1">
            <a:spLocks noGrp="1"/>
          </p:cNvSpPr>
          <p:nvPr>
            <p:ph type="title"/>
          </p:nvPr>
        </p:nvSpPr>
        <p:spPr>
          <a:xfrm>
            <a:off x="1908175" y="274638"/>
            <a:ext cx="6767513"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3" name="Google Shape;623;p77"/>
          <p:cNvSpPr txBox="1">
            <a:spLocks noGrp="1"/>
          </p:cNvSpPr>
          <p:nvPr>
            <p:ph type="body" idx="1"/>
          </p:nvPr>
        </p:nvSpPr>
        <p:spPr>
          <a:xfrm>
            <a:off x="1908175" y="1600200"/>
            <a:ext cx="6778625"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6B6B6B"/>
              </a:buClr>
              <a:buSzPts val="1800"/>
              <a:buChar char="•"/>
              <a:defRPr/>
            </a:lvl1pPr>
            <a:lvl2pPr marL="914400" lvl="1" indent="-342900" algn="l">
              <a:spcBef>
                <a:spcPts val="360"/>
              </a:spcBef>
              <a:spcAft>
                <a:spcPts val="0"/>
              </a:spcAft>
              <a:buClr>
                <a:srgbClr val="6B6B6B"/>
              </a:buClr>
              <a:buSzPts val="1800"/>
              <a:buChar char="–"/>
              <a:defRPr/>
            </a:lvl2pPr>
            <a:lvl3pPr marL="1371600" lvl="2" indent="-342900" algn="l">
              <a:spcBef>
                <a:spcPts val="360"/>
              </a:spcBef>
              <a:spcAft>
                <a:spcPts val="0"/>
              </a:spcAft>
              <a:buClr>
                <a:srgbClr val="6B6B6B"/>
              </a:buClr>
              <a:buSzPts val="1800"/>
              <a:buChar char="•"/>
              <a:defRPr/>
            </a:lvl3pPr>
            <a:lvl4pPr marL="1828800" lvl="3" indent="-342900" algn="l">
              <a:spcBef>
                <a:spcPts val="360"/>
              </a:spcBef>
              <a:spcAft>
                <a:spcPts val="0"/>
              </a:spcAft>
              <a:buClr>
                <a:srgbClr val="6B6B6B"/>
              </a:buClr>
              <a:buSzPts val="1800"/>
              <a:buChar char="–"/>
              <a:defRPr/>
            </a:lvl4pPr>
            <a:lvl5pPr marL="2286000" lvl="4" indent="-342900" algn="l">
              <a:spcBef>
                <a:spcPts val="360"/>
              </a:spcBef>
              <a:spcAft>
                <a:spcPts val="0"/>
              </a:spcAft>
              <a:buClr>
                <a:srgbClr val="6B6B6B"/>
              </a:buClr>
              <a:buSzPts val="1800"/>
              <a:buChar char="»"/>
              <a:defRPr/>
            </a:lvl5pPr>
            <a:lvl6pPr marL="2743200" lvl="5" indent="-342900" algn="l">
              <a:spcBef>
                <a:spcPts val="360"/>
              </a:spcBef>
              <a:spcAft>
                <a:spcPts val="0"/>
              </a:spcAft>
              <a:buClr>
                <a:srgbClr val="6B6B6B"/>
              </a:buClr>
              <a:buSzPts val="1800"/>
              <a:buChar char="»"/>
              <a:defRPr/>
            </a:lvl6pPr>
            <a:lvl7pPr marL="3200400" lvl="6" indent="-342900" algn="l">
              <a:spcBef>
                <a:spcPts val="360"/>
              </a:spcBef>
              <a:spcAft>
                <a:spcPts val="0"/>
              </a:spcAft>
              <a:buClr>
                <a:srgbClr val="6B6B6B"/>
              </a:buClr>
              <a:buSzPts val="1800"/>
              <a:buChar char="»"/>
              <a:defRPr/>
            </a:lvl7pPr>
            <a:lvl8pPr marL="3657600" lvl="7" indent="-342900" algn="l">
              <a:spcBef>
                <a:spcPts val="360"/>
              </a:spcBef>
              <a:spcAft>
                <a:spcPts val="0"/>
              </a:spcAft>
              <a:buClr>
                <a:srgbClr val="6B6B6B"/>
              </a:buClr>
              <a:buSzPts val="1800"/>
              <a:buChar char="»"/>
              <a:defRPr/>
            </a:lvl8pPr>
            <a:lvl9pPr marL="4114800" lvl="8" indent="-342900" algn="l">
              <a:spcBef>
                <a:spcPts val="360"/>
              </a:spcBef>
              <a:spcAft>
                <a:spcPts val="0"/>
              </a:spcAft>
              <a:buClr>
                <a:srgbClr val="6B6B6B"/>
              </a:buClr>
              <a:buSzPts val="1800"/>
              <a:buChar char="»"/>
              <a:defRPr/>
            </a:lvl9pPr>
          </a:lstStyle>
          <a:p>
            <a:endParaRPr/>
          </a:p>
        </p:txBody>
      </p:sp>
      <p:sp>
        <p:nvSpPr>
          <p:cNvPr id="624" name="Google Shape;624;p7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5" name="Google Shape;625;p7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6" name="Google Shape;626;p7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627"/>
        <p:cNvGrpSpPr/>
        <p:nvPr/>
      </p:nvGrpSpPr>
      <p:grpSpPr>
        <a:xfrm>
          <a:off x="0" y="0"/>
          <a:ext cx="0" cy="0"/>
          <a:chOff x="0" y="0"/>
          <a:chExt cx="0" cy="0"/>
        </a:xfrm>
      </p:grpSpPr>
      <p:sp>
        <p:nvSpPr>
          <p:cNvPr id="628" name="Google Shape;628;p7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9" name="Google Shape;629;p7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0" name="Google Shape;630;p7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631"/>
        <p:cNvGrpSpPr/>
        <p:nvPr/>
      </p:nvGrpSpPr>
      <p:grpSpPr>
        <a:xfrm>
          <a:off x="0" y="0"/>
          <a:ext cx="0" cy="0"/>
          <a:chOff x="0" y="0"/>
          <a:chExt cx="0" cy="0"/>
        </a:xfrm>
      </p:grpSpPr>
      <p:sp>
        <p:nvSpPr>
          <p:cNvPr id="632" name="Google Shape;632;p17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3" name="Google Shape;633;p17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360"/>
              </a:spcBef>
              <a:spcAft>
                <a:spcPts val="0"/>
              </a:spcAft>
              <a:buClr>
                <a:srgbClr val="6B6B6B"/>
              </a:buClr>
              <a:buSzPts val="1800"/>
              <a:buNone/>
              <a:defRPr/>
            </a:lvl1pPr>
            <a:lvl2pPr lvl="1" algn="ctr">
              <a:spcBef>
                <a:spcPts val="360"/>
              </a:spcBef>
              <a:spcAft>
                <a:spcPts val="0"/>
              </a:spcAft>
              <a:buClr>
                <a:srgbClr val="6B6B6B"/>
              </a:buClr>
              <a:buSzPts val="1800"/>
              <a:buNone/>
              <a:defRPr/>
            </a:lvl2pPr>
            <a:lvl3pPr lvl="2" algn="ctr">
              <a:spcBef>
                <a:spcPts val="360"/>
              </a:spcBef>
              <a:spcAft>
                <a:spcPts val="0"/>
              </a:spcAft>
              <a:buClr>
                <a:srgbClr val="6B6B6B"/>
              </a:buClr>
              <a:buSzPts val="1800"/>
              <a:buNone/>
              <a:defRPr/>
            </a:lvl3pPr>
            <a:lvl4pPr lvl="3" algn="ctr">
              <a:spcBef>
                <a:spcPts val="360"/>
              </a:spcBef>
              <a:spcAft>
                <a:spcPts val="0"/>
              </a:spcAft>
              <a:buClr>
                <a:srgbClr val="6B6B6B"/>
              </a:buClr>
              <a:buSzPts val="1800"/>
              <a:buNone/>
              <a:defRPr/>
            </a:lvl4pPr>
            <a:lvl5pPr lvl="4" algn="ctr">
              <a:spcBef>
                <a:spcPts val="360"/>
              </a:spcBef>
              <a:spcAft>
                <a:spcPts val="0"/>
              </a:spcAft>
              <a:buClr>
                <a:srgbClr val="6B6B6B"/>
              </a:buClr>
              <a:buSzPts val="1800"/>
              <a:buNone/>
              <a:defRPr/>
            </a:lvl5pPr>
            <a:lvl6pPr lvl="5" algn="ctr">
              <a:spcBef>
                <a:spcPts val="360"/>
              </a:spcBef>
              <a:spcAft>
                <a:spcPts val="0"/>
              </a:spcAft>
              <a:buClr>
                <a:srgbClr val="6B6B6B"/>
              </a:buClr>
              <a:buSzPts val="1800"/>
              <a:buNone/>
              <a:defRPr/>
            </a:lvl6pPr>
            <a:lvl7pPr lvl="6" algn="ctr">
              <a:spcBef>
                <a:spcPts val="360"/>
              </a:spcBef>
              <a:spcAft>
                <a:spcPts val="0"/>
              </a:spcAft>
              <a:buClr>
                <a:srgbClr val="6B6B6B"/>
              </a:buClr>
              <a:buSzPts val="1800"/>
              <a:buNone/>
              <a:defRPr/>
            </a:lvl7pPr>
            <a:lvl8pPr lvl="7" algn="ctr">
              <a:spcBef>
                <a:spcPts val="360"/>
              </a:spcBef>
              <a:spcAft>
                <a:spcPts val="0"/>
              </a:spcAft>
              <a:buClr>
                <a:srgbClr val="6B6B6B"/>
              </a:buClr>
              <a:buSzPts val="1800"/>
              <a:buNone/>
              <a:defRPr/>
            </a:lvl8pPr>
            <a:lvl9pPr lvl="8" algn="ctr">
              <a:spcBef>
                <a:spcPts val="360"/>
              </a:spcBef>
              <a:spcAft>
                <a:spcPts val="0"/>
              </a:spcAft>
              <a:buClr>
                <a:srgbClr val="6B6B6B"/>
              </a:buClr>
              <a:buSzPts val="1800"/>
              <a:buNone/>
              <a:defRPr/>
            </a:lvl9pPr>
          </a:lstStyle>
          <a:p>
            <a:endParaRPr/>
          </a:p>
        </p:txBody>
      </p:sp>
      <p:sp>
        <p:nvSpPr>
          <p:cNvPr id="634" name="Google Shape;634;p17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5" name="Google Shape;635;p17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6" name="Google Shape;636;p17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637"/>
        <p:cNvGrpSpPr/>
        <p:nvPr/>
      </p:nvGrpSpPr>
      <p:grpSpPr>
        <a:xfrm>
          <a:off x="0" y="0"/>
          <a:ext cx="0" cy="0"/>
          <a:chOff x="0" y="0"/>
          <a:chExt cx="0" cy="0"/>
        </a:xfrm>
      </p:grpSpPr>
      <p:sp>
        <p:nvSpPr>
          <p:cNvPr id="638" name="Google Shape;638;p17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9" name="Google Shape;639;p17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6B6B6B"/>
              </a:buClr>
              <a:buSzPts val="2000"/>
              <a:buFont typeface="Arial"/>
              <a:buNone/>
              <a:defRPr sz="2000"/>
            </a:lvl1pPr>
            <a:lvl2pPr marL="914400" lvl="1" indent="-228600" algn="l">
              <a:spcBef>
                <a:spcPts val="360"/>
              </a:spcBef>
              <a:spcAft>
                <a:spcPts val="0"/>
              </a:spcAft>
              <a:buClr>
                <a:srgbClr val="6B6B6B"/>
              </a:buClr>
              <a:buSzPts val="1800"/>
              <a:buFont typeface="Arial"/>
              <a:buNone/>
              <a:defRPr sz="1800"/>
            </a:lvl2pPr>
            <a:lvl3pPr marL="1371600" lvl="2" indent="-228600" algn="l">
              <a:spcBef>
                <a:spcPts val="320"/>
              </a:spcBef>
              <a:spcAft>
                <a:spcPts val="0"/>
              </a:spcAft>
              <a:buClr>
                <a:srgbClr val="6B6B6B"/>
              </a:buClr>
              <a:buSzPts val="1600"/>
              <a:buFont typeface="Arial"/>
              <a:buNone/>
              <a:defRPr sz="1600"/>
            </a:lvl3pPr>
            <a:lvl4pPr marL="1828800" lvl="3" indent="-228600" algn="l">
              <a:spcBef>
                <a:spcPts val="280"/>
              </a:spcBef>
              <a:spcAft>
                <a:spcPts val="0"/>
              </a:spcAft>
              <a:buClr>
                <a:srgbClr val="6B6B6B"/>
              </a:buClr>
              <a:buSzPts val="1400"/>
              <a:buFont typeface="Arial"/>
              <a:buNone/>
              <a:defRPr sz="1400"/>
            </a:lvl4pPr>
            <a:lvl5pPr marL="2286000" lvl="4" indent="-228600" algn="l">
              <a:spcBef>
                <a:spcPts val="280"/>
              </a:spcBef>
              <a:spcAft>
                <a:spcPts val="0"/>
              </a:spcAft>
              <a:buClr>
                <a:srgbClr val="6B6B6B"/>
              </a:buClr>
              <a:buSzPts val="1400"/>
              <a:buFont typeface="Arial"/>
              <a:buNone/>
              <a:defRPr sz="1400"/>
            </a:lvl5pPr>
            <a:lvl6pPr marL="2743200" lvl="5" indent="-228600" algn="l">
              <a:spcBef>
                <a:spcPts val="280"/>
              </a:spcBef>
              <a:spcAft>
                <a:spcPts val="0"/>
              </a:spcAft>
              <a:buClr>
                <a:srgbClr val="6B6B6B"/>
              </a:buClr>
              <a:buSzPts val="1400"/>
              <a:buFont typeface="Arial"/>
              <a:buNone/>
              <a:defRPr sz="1400"/>
            </a:lvl6pPr>
            <a:lvl7pPr marL="3200400" lvl="6" indent="-228600" algn="l">
              <a:spcBef>
                <a:spcPts val="280"/>
              </a:spcBef>
              <a:spcAft>
                <a:spcPts val="0"/>
              </a:spcAft>
              <a:buClr>
                <a:srgbClr val="6B6B6B"/>
              </a:buClr>
              <a:buSzPts val="1400"/>
              <a:buFont typeface="Arial"/>
              <a:buNone/>
              <a:defRPr sz="1400"/>
            </a:lvl7pPr>
            <a:lvl8pPr marL="3657600" lvl="7" indent="-228600" algn="l">
              <a:spcBef>
                <a:spcPts val="280"/>
              </a:spcBef>
              <a:spcAft>
                <a:spcPts val="0"/>
              </a:spcAft>
              <a:buClr>
                <a:srgbClr val="6B6B6B"/>
              </a:buClr>
              <a:buSzPts val="1400"/>
              <a:buFont typeface="Arial"/>
              <a:buNone/>
              <a:defRPr sz="1400"/>
            </a:lvl8pPr>
            <a:lvl9pPr marL="4114800" lvl="8" indent="-228600" algn="l">
              <a:spcBef>
                <a:spcPts val="280"/>
              </a:spcBef>
              <a:spcAft>
                <a:spcPts val="0"/>
              </a:spcAft>
              <a:buClr>
                <a:srgbClr val="6B6B6B"/>
              </a:buClr>
              <a:buSzPts val="1400"/>
              <a:buFont typeface="Arial"/>
              <a:buNone/>
              <a:defRPr sz="1400"/>
            </a:lvl9pPr>
          </a:lstStyle>
          <a:p>
            <a:endParaRPr/>
          </a:p>
        </p:txBody>
      </p:sp>
      <p:sp>
        <p:nvSpPr>
          <p:cNvPr id="640" name="Google Shape;640;p17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1" name="Google Shape;641;p17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2" name="Google Shape;642;p17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643"/>
        <p:cNvGrpSpPr/>
        <p:nvPr/>
      </p:nvGrpSpPr>
      <p:grpSpPr>
        <a:xfrm>
          <a:off x="0" y="0"/>
          <a:ext cx="0" cy="0"/>
          <a:chOff x="0" y="0"/>
          <a:chExt cx="0" cy="0"/>
        </a:xfrm>
      </p:grpSpPr>
      <p:sp>
        <p:nvSpPr>
          <p:cNvPr id="644" name="Google Shape;644;p180"/>
          <p:cNvSpPr txBox="1">
            <a:spLocks noGrp="1"/>
          </p:cNvSpPr>
          <p:nvPr>
            <p:ph type="title"/>
          </p:nvPr>
        </p:nvSpPr>
        <p:spPr>
          <a:xfrm>
            <a:off x="1908175" y="274638"/>
            <a:ext cx="6767513"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5" name="Google Shape;645;p180"/>
          <p:cNvSpPr txBox="1">
            <a:spLocks noGrp="1"/>
          </p:cNvSpPr>
          <p:nvPr>
            <p:ph type="body" idx="1"/>
          </p:nvPr>
        </p:nvSpPr>
        <p:spPr>
          <a:xfrm>
            <a:off x="1908175" y="1600200"/>
            <a:ext cx="3313113"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6B6B6B"/>
              </a:buClr>
              <a:buSzPts val="2800"/>
              <a:buFont typeface="Arial"/>
              <a:buChar char="•"/>
              <a:defRPr sz="2800"/>
            </a:lvl1pPr>
            <a:lvl2pPr marL="914400" lvl="1" indent="-381000" algn="l">
              <a:spcBef>
                <a:spcPts val="480"/>
              </a:spcBef>
              <a:spcAft>
                <a:spcPts val="0"/>
              </a:spcAft>
              <a:buClr>
                <a:srgbClr val="6B6B6B"/>
              </a:buClr>
              <a:buSzPts val="2400"/>
              <a:buFont typeface="Arial"/>
              <a:buChar char="–"/>
              <a:defRPr sz="2400"/>
            </a:lvl2pPr>
            <a:lvl3pPr marL="1371600" lvl="2" indent="-355600" algn="l">
              <a:spcBef>
                <a:spcPts val="400"/>
              </a:spcBef>
              <a:spcAft>
                <a:spcPts val="0"/>
              </a:spcAft>
              <a:buClr>
                <a:srgbClr val="6B6B6B"/>
              </a:buClr>
              <a:buSzPts val="2000"/>
              <a:buFont typeface="Arial"/>
              <a:buChar char="•"/>
              <a:defRPr sz="2000"/>
            </a:lvl3pPr>
            <a:lvl4pPr marL="1828800" lvl="3" indent="-342900" algn="l">
              <a:spcBef>
                <a:spcPts val="360"/>
              </a:spcBef>
              <a:spcAft>
                <a:spcPts val="0"/>
              </a:spcAft>
              <a:buClr>
                <a:srgbClr val="6B6B6B"/>
              </a:buClr>
              <a:buSzPts val="1800"/>
              <a:buFont typeface="Arial"/>
              <a:buChar char="–"/>
              <a:defRPr sz="1800"/>
            </a:lvl4pPr>
            <a:lvl5pPr marL="2286000" lvl="4" indent="-342900" algn="l">
              <a:spcBef>
                <a:spcPts val="360"/>
              </a:spcBef>
              <a:spcAft>
                <a:spcPts val="0"/>
              </a:spcAft>
              <a:buClr>
                <a:srgbClr val="6B6B6B"/>
              </a:buClr>
              <a:buSzPts val="1800"/>
              <a:buFont typeface="Arial"/>
              <a:buChar char="»"/>
              <a:defRPr sz="1800"/>
            </a:lvl5pPr>
            <a:lvl6pPr marL="2743200" lvl="5" indent="-342900" algn="l">
              <a:spcBef>
                <a:spcPts val="360"/>
              </a:spcBef>
              <a:spcAft>
                <a:spcPts val="0"/>
              </a:spcAft>
              <a:buClr>
                <a:srgbClr val="6B6B6B"/>
              </a:buClr>
              <a:buSzPts val="1800"/>
              <a:buFont typeface="Arial"/>
              <a:buChar char="»"/>
              <a:defRPr sz="1800"/>
            </a:lvl6pPr>
            <a:lvl7pPr marL="3200400" lvl="6" indent="-342900" algn="l">
              <a:spcBef>
                <a:spcPts val="360"/>
              </a:spcBef>
              <a:spcAft>
                <a:spcPts val="0"/>
              </a:spcAft>
              <a:buClr>
                <a:srgbClr val="6B6B6B"/>
              </a:buClr>
              <a:buSzPts val="1800"/>
              <a:buFont typeface="Arial"/>
              <a:buChar char="»"/>
              <a:defRPr sz="1800"/>
            </a:lvl7pPr>
            <a:lvl8pPr marL="3657600" lvl="7" indent="-342900" algn="l">
              <a:spcBef>
                <a:spcPts val="360"/>
              </a:spcBef>
              <a:spcAft>
                <a:spcPts val="0"/>
              </a:spcAft>
              <a:buClr>
                <a:srgbClr val="6B6B6B"/>
              </a:buClr>
              <a:buSzPts val="1800"/>
              <a:buFont typeface="Arial"/>
              <a:buChar char="»"/>
              <a:defRPr sz="1800"/>
            </a:lvl8pPr>
            <a:lvl9pPr marL="4114800" lvl="8" indent="-342900" algn="l">
              <a:spcBef>
                <a:spcPts val="360"/>
              </a:spcBef>
              <a:spcAft>
                <a:spcPts val="0"/>
              </a:spcAft>
              <a:buClr>
                <a:srgbClr val="6B6B6B"/>
              </a:buClr>
              <a:buSzPts val="1800"/>
              <a:buFont typeface="Arial"/>
              <a:buChar char="»"/>
              <a:defRPr sz="1800"/>
            </a:lvl9pPr>
          </a:lstStyle>
          <a:p>
            <a:endParaRPr/>
          </a:p>
        </p:txBody>
      </p:sp>
      <p:sp>
        <p:nvSpPr>
          <p:cNvPr id="646" name="Google Shape;646;p180"/>
          <p:cNvSpPr txBox="1">
            <a:spLocks noGrp="1"/>
          </p:cNvSpPr>
          <p:nvPr>
            <p:ph type="body" idx="2"/>
          </p:nvPr>
        </p:nvSpPr>
        <p:spPr>
          <a:xfrm>
            <a:off x="5373688" y="1600200"/>
            <a:ext cx="3313112"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6B6B6B"/>
              </a:buClr>
              <a:buSzPts val="2800"/>
              <a:buFont typeface="Arial"/>
              <a:buChar char="•"/>
              <a:defRPr sz="2800"/>
            </a:lvl1pPr>
            <a:lvl2pPr marL="914400" lvl="1" indent="-381000" algn="l">
              <a:spcBef>
                <a:spcPts val="480"/>
              </a:spcBef>
              <a:spcAft>
                <a:spcPts val="0"/>
              </a:spcAft>
              <a:buClr>
                <a:srgbClr val="6B6B6B"/>
              </a:buClr>
              <a:buSzPts val="2400"/>
              <a:buFont typeface="Arial"/>
              <a:buChar char="–"/>
              <a:defRPr sz="2400"/>
            </a:lvl2pPr>
            <a:lvl3pPr marL="1371600" lvl="2" indent="-355600" algn="l">
              <a:spcBef>
                <a:spcPts val="400"/>
              </a:spcBef>
              <a:spcAft>
                <a:spcPts val="0"/>
              </a:spcAft>
              <a:buClr>
                <a:srgbClr val="6B6B6B"/>
              </a:buClr>
              <a:buSzPts val="2000"/>
              <a:buFont typeface="Arial"/>
              <a:buChar char="•"/>
              <a:defRPr sz="2000"/>
            </a:lvl3pPr>
            <a:lvl4pPr marL="1828800" lvl="3" indent="-342900" algn="l">
              <a:spcBef>
                <a:spcPts val="360"/>
              </a:spcBef>
              <a:spcAft>
                <a:spcPts val="0"/>
              </a:spcAft>
              <a:buClr>
                <a:srgbClr val="6B6B6B"/>
              </a:buClr>
              <a:buSzPts val="1800"/>
              <a:buFont typeface="Arial"/>
              <a:buChar char="–"/>
              <a:defRPr sz="1800"/>
            </a:lvl4pPr>
            <a:lvl5pPr marL="2286000" lvl="4" indent="-342900" algn="l">
              <a:spcBef>
                <a:spcPts val="360"/>
              </a:spcBef>
              <a:spcAft>
                <a:spcPts val="0"/>
              </a:spcAft>
              <a:buClr>
                <a:srgbClr val="6B6B6B"/>
              </a:buClr>
              <a:buSzPts val="1800"/>
              <a:buFont typeface="Arial"/>
              <a:buChar char="»"/>
              <a:defRPr sz="1800"/>
            </a:lvl5pPr>
            <a:lvl6pPr marL="2743200" lvl="5" indent="-342900" algn="l">
              <a:spcBef>
                <a:spcPts val="360"/>
              </a:spcBef>
              <a:spcAft>
                <a:spcPts val="0"/>
              </a:spcAft>
              <a:buClr>
                <a:srgbClr val="6B6B6B"/>
              </a:buClr>
              <a:buSzPts val="1800"/>
              <a:buFont typeface="Arial"/>
              <a:buChar char="»"/>
              <a:defRPr sz="1800"/>
            </a:lvl6pPr>
            <a:lvl7pPr marL="3200400" lvl="6" indent="-342900" algn="l">
              <a:spcBef>
                <a:spcPts val="360"/>
              </a:spcBef>
              <a:spcAft>
                <a:spcPts val="0"/>
              </a:spcAft>
              <a:buClr>
                <a:srgbClr val="6B6B6B"/>
              </a:buClr>
              <a:buSzPts val="1800"/>
              <a:buFont typeface="Arial"/>
              <a:buChar char="»"/>
              <a:defRPr sz="1800"/>
            </a:lvl7pPr>
            <a:lvl8pPr marL="3657600" lvl="7" indent="-342900" algn="l">
              <a:spcBef>
                <a:spcPts val="360"/>
              </a:spcBef>
              <a:spcAft>
                <a:spcPts val="0"/>
              </a:spcAft>
              <a:buClr>
                <a:srgbClr val="6B6B6B"/>
              </a:buClr>
              <a:buSzPts val="1800"/>
              <a:buFont typeface="Arial"/>
              <a:buChar char="»"/>
              <a:defRPr sz="1800"/>
            </a:lvl8pPr>
            <a:lvl9pPr marL="4114800" lvl="8" indent="-342900" algn="l">
              <a:spcBef>
                <a:spcPts val="360"/>
              </a:spcBef>
              <a:spcAft>
                <a:spcPts val="0"/>
              </a:spcAft>
              <a:buClr>
                <a:srgbClr val="6B6B6B"/>
              </a:buClr>
              <a:buSzPts val="1800"/>
              <a:buFont typeface="Arial"/>
              <a:buChar char="»"/>
              <a:defRPr sz="1800"/>
            </a:lvl9pPr>
          </a:lstStyle>
          <a:p>
            <a:endParaRPr/>
          </a:p>
        </p:txBody>
      </p:sp>
      <p:sp>
        <p:nvSpPr>
          <p:cNvPr id="647" name="Google Shape;647;p18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8" name="Google Shape;648;p18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9" name="Google Shape;649;p18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650"/>
        <p:cNvGrpSpPr/>
        <p:nvPr/>
      </p:nvGrpSpPr>
      <p:grpSpPr>
        <a:xfrm>
          <a:off x="0" y="0"/>
          <a:ext cx="0" cy="0"/>
          <a:chOff x="0" y="0"/>
          <a:chExt cx="0" cy="0"/>
        </a:xfrm>
      </p:grpSpPr>
      <p:sp>
        <p:nvSpPr>
          <p:cNvPr id="651" name="Google Shape;651;p18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2" name="Google Shape;652;p18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6B6B6B"/>
              </a:buClr>
              <a:buSzPts val="2400"/>
              <a:buFont typeface="Arial"/>
              <a:buNone/>
              <a:defRPr sz="2400" b="1"/>
            </a:lvl1pPr>
            <a:lvl2pPr marL="914400" lvl="1" indent="-228600" algn="l">
              <a:spcBef>
                <a:spcPts val="400"/>
              </a:spcBef>
              <a:spcAft>
                <a:spcPts val="0"/>
              </a:spcAft>
              <a:buClr>
                <a:srgbClr val="6B6B6B"/>
              </a:buClr>
              <a:buSzPts val="2000"/>
              <a:buFont typeface="Arial"/>
              <a:buNone/>
              <a:defRPr sz="2000" b="1"/>
            </a:lvl2pPr>
            <a:lvl3pPr marL="1371600" lvl="2" indent="-228600" algn="l">
              <a:spcBef>
                <a:spcPts val="360"/>
              </a:spcBef>
              <a:spcAft>
                <a:spcPts val="0"/>
              </a:spcAft>
              <a:buClr>
                <a:srgbClr val="6B6B6B"/>
              </a:buClr>
              <a:buSzPts val="1800"/>
              <a:buFont typeface="Arial"/>
              <a:buNone/>
              <a:defRPr sz="1800" b="1"/>
            </a:lvl3pPr>
            <a:lvl4pPr marL="1828800" lvl="3" indent="-228600" algn="l">
              <a:spcBef>
                <a:spcPts val="320"/>
              </a:spcBef>
              <a:spcAft>
                <a:spcPts val="0"/>
              </a:spcAft>
              <a:buClr>
                <a:srgbClr val="6B6B6B"/>
              </a:buClr>
              <a:buSzPts val="1600"/>
              <a:buFont typeface="Arial"/>
              <a:buNone/>
              <a:defRPr sz="1600" b="1"/>
            </a:lvl4pPr>
            <a:lvl5pPr marL="2286000" lvl="4" indent="-228600" algn="l">
              <a:spcBef>
                <a:spcPts val="320"/>
              </a:spcBef>
              <a:spcAft>
                <a:spcPts val="0"/>
              </a:spcAft>
              <a:buClr>
                <a:srgbClr val="6B6B6B"/>
              </a:buClr>
              <a:buSzPts val="1600"/>
              <a:buFont typeface="Arial"/>
              <a:buNone/>
              <a:defRPr sz="1600" b="1"/>
            </a:lvl5pPr>
            <a:lvl6pPr marL="2743200" lvl="5" indent="-228600" algn="l">
              <a:spcBef>
                <a:spcPts val="320"/>
              </a:spcBef>
              <a:spcAft>
                <a:spcPts val="0"/>
              </a:spcAft>
              <a:buClr>
                <a:srgbClr val="6B6B6B"/>
              </a:buClr>
              <a:buSzPts val="1600"/>
              <a:buFont typeface="Arial"/>
              <a:buNone/>
              <a:defRPr sz="1600" b="1"/>
            </a:lvl6pPr>
            <a:lvl7pPr marL="3200400" lvl="6" indent="-228600" algn="l">
              <a:spcBef>
                <a:spcPts val="320"/>
              </a:spcBef>
              <a:spcAft>
                <a:spcPts val="0"/>
              </a:spcAft>
              <a:buClr>
                <a:srgbClr val="6B6B6B"/>
              </a:buClr>
              <a:buSzPts val="1600"/>
              <a:buFont typeface="Arial"/>
              <a:buNone/>
              <a:defRPr sz="1600" b="1"/>
            </a:lvl7pPr>
            <a:lvl8pPr marL="3657600" lvl="7" indent="-228600" algn="l">
              <a:spcBef>
                <a:spcPts val="320"/>
              </a:spcBef>
              <a:spcAft>
                <a:spcPts val="0"/>
              </a:spcAft>
              <a:buClr>
                <a:srgbClr val="6B6B6B"/>
              </a:buClr>
              <a:buSzPts val="1600"/>
              <a:buFont typeface="Arial"/>
              <a:buNone/>
              <a:defRPr sz="1600" b="1"/>
            </a:lvl8pPr>
            <a:lvl9pPr marL="4114800" lvl="8" indent="-228600" algn="l">
              <a:spcBef>
                <a:spcPts val="320"/>
              </a:spcBef>
              <a:spcAft>
                <a:spcPts val="0"/>
              </a:spcAft>
              <a:buClr>
                <a:srgbClr val="6B6B6B"/>
              </a:buClr>
              <a:buSzPts val="1600"/>
              <a:buFont typeface="Arial"/>
              <a:buNone/>
              <a:defRPr sz="1600" b="1"/>
            </a:lvl9pPr>
          </a:lstStyle>
          <a:p>
            <a:endParaRPr/>
          </a:p>
        </p:txBody>
      </p:sp>
      <p:sp>
        <p:nvSpPr>
          <p:cNvPr id="653" name="Google Shape;653;p18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6B6B6B"/>
              </a:buClr>
              <a:buSzPts val="2400"/>
              <a:buFont typeface="Arial"/>
              <a:buChar char="•"/>
              <a:defRPr sz="2400"/>
            </a:lvl1pPr>
            <a:lvl2pPr marL="914400" lvl="1" indent="-355600" algn="l">
              <a:spcBef>
                <a:spcPts val="400"/>
              </a:spcBef>
              <a:spcAft>
                <a:spcPts val="0"/>
              </a:spcAft>
              <a:buClr>
                <a:srgbClr val="6B6B6B"/>
              </a:buClr>
              <a:buSzPts val="2000"/>
              <a:buFont typeface="Arial"/>
              <a:buChar char="–"/>
              <a:defRPr sz="2000"/>
            </a:lvl2pPr>
            <a:lvl3pPr marL="1371600" lvl="2" indent="-342900" algn="l">
              <a:spcBef>
                <a:spcPts val="360"/>
              </a:spcBef>
              <a:spcAft>
                <a:spcPts val="0"/>
              </a:spcAft>
              <a:buClr>
                <a:srgbClr val="6B6B6B"/>
              </a:buClr>
              <a:buSzPts val="1800"/>
              <a:buFont typeface="Arial"/>
              <a:buChar char="•"/>
              <a:defRPr sz="1800"/>
            </a:lvl3pPr>
            <a:lvl4pPr marL="1828800" lvl="3" indent="-330200" algn="l">
              <a:spcBef>
                <a:spcPts val="320"/>
              </a:spcBef>
              <a:spcAft>
                <a:spcPts val="0"/>
              </a:spcAft>
              <a:buClr>
                <a:srgbClr val="6B6B6B"/>
              </a:buClr>
              <a:buSzPts val="1600"/>
              <a:buFont typeface="Arial"/>
              <a:buChar char="–"/>
              <a:defRPr sz="1600"/>
            </a:lvl4pPr>
            <a:lvl5pPr marL="2286000" lvl="4" indent="-330200" algn="l">
              <a:spcBef>
                <a:spcPts val="320"/>
              </a:spcBef>
              <a:spcAft>
                <a:spcPts val="0"/>
              </a:spcAft>
              <a:buClr>
                <a:srgbClr val="6B6B6B"/>
              </a:buClr>
              <a:buSzPts val="1600"/>
              <a:buFont typeface="Arial"/>
              <a:buChar char="»"/>
              <a:defRPr sz="1600"/>
            </a:lvl5pPr>
            <a:lvl6pPr marL="2743200" lvl="5" indent="-330200" algn="l">
              <a:spcBef>
                <a:spcPts val="320"/>
              </a:spcBef>
              <a:spcAft>
                <a:spcPts val="0"/>
              </a:spcAft>
              <a:buClr>
                <a:srgbClr val="6B6B6B"/>
              </a:buClr>
              <a:buSzPts val="1600"/>
              <a:buFont typeface="Arial"/>
              <a:buChar char="»"/>
              <a:defRPr sz="1600"/>
            </a:lvl6pPr>
            <a:lvl7pPr marL="3200400" lvl="6" indent="-330200" algn="l">
              <a:spcBef>
                <a:spcPts val="320"/>
              </a:spcBef>
              <a:spcAft>
                <a:spcPts val="0"/>
              </a:spcAft>
              <a:buClr>
                <a:srgbClr val="6B6B6B"/>
              </a:buClr>
              <a:buSzPts val="1600"/>
              <a:buFont typeface="Arial"/>
              <a:buChar char="»"/>
              <a:defRPr sz="1600"/>
            </a:lvl7pPr>
            <a:lvl8pPr marL="3657600" lvl="7" indent="-330200" algn="l">
              <a:spcBef>
                <a:spcPts val="320"/>
              </a:spcBef>
              <a:spcAft>
                <a:spcPts val="0"/>
              </a:spcAft>
              <a:buClr>
                <a:srgbClr val="6B6B6B"/>
              </a:buClr>
              <a:buSzPts val="1600"/>
              <a:buFont typeface="Arial"/>
              <a:buChar char="»"/>
              <a:defRPr sz="1600"/>
            </a:lvl8pPr>
            <a:lvl9pPr marL="4114800" lvl="8" indent="-330200" algn="l">
              <a:spcBef>
                <a:spcPts val="320"/>
              </a:spcBef>
              <a:spcAft>
                <a:spcPts val="0"/>
              </a:spcAft>
              <a:buClr>
                <a:srgbClr val="6B6B6B"/>
              </a:buClr>
              <a:buSzPts val="1600"/>
              <a:buFont typeface="Arial"/>
              <a:buChar char="»"/>
              <a:defRPr sz="1600"/>
            </a:lvl9pPr>
          </a:lstStyle>
          <a:p>
            <a:endParaRPr/>
          </a:p>
        </p:txBody>
      </p:sp>
      <p:sp>
        <p:nvSpPr>
          <p:cNvPr id="654" name="Google Shape;654;p18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6B6B6B"/>
              </a:buClr>
              <a:buSzPts val="2400"/>
              <a:buFont typeface="Arial"/>
              <a:buNone/>
              <a:defRPr sz="2400" b="1"/>
            </a:lvl1pPr>
            <a:lvl2pPr marL="914400" lvl="1" indent="-228600" algn="l">
              <a:spcBef>
                <a:spcPts val="400"/>
              </a:spcBef>
              <a:spcAft>
                <a:spcPts val="0"/>
              </a:spcAft>
              <a:buClr>
                <a:srgbClr val="6B6B6B"/>
              </a:buClr>
              <a:buSzPts val="2000"/>
              <a:buFont typeface="Arial"/>
              <a:buNone/>
              <a:defRPr sz="2000" b="1"/>
            </a:lvl2pPr>
            <a:lvl3pPr marL="1371600" lvl="2" indent="-228600" algn="l">
              <a:spcBef>
                <a:spcPts val="360"/>
              </a:spcBef>
              <a:spcAft>
                <a:spcPts val="0"/>
              </a:spcAft>
              <a:buClr>
                <a:srgbClr val="6B6B6B"/>
              </a:buClr>
              <a:buSzPts val="1800"/>
              <a:buFont typeface="Arial"/>
              <a:buNone/>
              <a:defRPr sz="1800" b="1"/>
            </a:lvl3pPr>
            <a:lvl4pPr marL="1828800" lvl="3" indent="-228600" algn="l">
              <a:spcBef>
                <a:spcPts val="320"/>
              </a:spcBef>
              <a:spcAft>
                <a:spcPts val="0"/>
              </a:spcAft>
              <a:buClr>
                <a:srgbClr val="6B6B6B"/>
              </a:buClr>
              <a:buSzPts val="1600"/>
              <a:buFont typeface="Arial"/>
              <a:buNone/>
              <a:defRPr sz="1600" b="1"/>
            </a:lvl4pPr>
            <a:lvl5pPr marL="2286000" lvl="4" indent="-228600" algn="l">
              <a:spcBef>
                <a:spcPts val="320"/>
              </a:spcBef>
              <a:spcAft>
                <a:spcPts val="0"/>
              </a:spcAft>
              <a:buClr>
                <a:srgbClr val="6B6B6B"/>
              </a:buClr>
              <a:buSzPts val="1600"/>
              <a:buFont typeface="Arial"/>
              <a:buNone/>
              <a:defRPr sz="1600" b="1"/>
            </a:lvl5pPr>
            <a:lvl6pPr marL="2743200" lvl="5" indent="-228600" algn="l">
              <a:spcBef>
                <a:spcPts val="320"/>
              </a:spcBef>
              <a:spcAft>
                <a:spcPts val="0"/>
              </a:spcAft>
              <a:buClr>
                <a:srgbClr val="6B6B6B"/>
              </a:buClr>
              <a:buSzPts val="1600"/>
              <a:buFont typeface="Arial"/>
              <a:buNone/>
              <a:defRPr sz="1600" b="1"/>
            </a:lvl6pPr>
            <a:lvl7pPr marL="3200400" lvl="6" indent="-228600" algn="l">
              <a:spcBef>
                <a:spcPts val="320"/>
              </a:spcBef>
              <a:spcAft>
                <a:spcPts val="0"/>
              </a:spcAft>
              <a:buClr>
                <a:srgbClr val="6B6B6B"/>
              </a:buClr>
              <a:buSzPts val="1600"/>
              <a:buFont typeface="Arial"/>
              <a:buNone/>
              <a:defRPr sz="1600" b="1"/>
            </a:lvl7pPr>
            <a:lvl8pPr marL="3657600" lvl="7" indent="-228600" algn="l">
              <a:spcBef>
                <a:spcPts val="320"/>
              </a:spcBef>
              <a:spcAft>
                <a:spcPts val="0"/>
              </a:spcAft>
              <a:buClr>
                <a:srgbClr val="6B6B6B"/>
              </a:buClr>
              <a:buSzPts val="1600"/>
              <a:buFont typeface="Arial"/>
              <a:buNone/>
              <a:defRPr sz="1600" b="1"/>
            </a:lvl8pPr>
            <a:lvl9pPr marL="4114800" lvl="8" indent="-228600" algn="l">
              <a:spcBef>
                <a:spcPts val="320"/>
              </a:spcBef>
              <a:spcAft>
                <a:spcPts val="0"/>
              </a:spcAft>
              <a:buClr>
                <a:srgbClr val="6B6B6B"/>
              </a:buClr>
              <a:buSzPts val="1600"/>
              <a:buFont typeface="Arial"/>
              <a:buNone/>
              <a:defRPr sz="1600" b="1"/>
            </a:lvl9pPr>
          </a:lstStyle>
          <a:p>
            <a:endParaRPr/>
          </a:p>
        </p:txBody>
      </p:sp>
      <p:sp>
        <p:nvSpPr>
          <p:cNvPr id="655" name="Google Shape;655;p18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6B6B6B"/>
              </a:buClr>
              <a:buSzPts val="2400"/>
              <a:buFont typeface="Arial"/>
              <a:buChar char="•"/>
              <a:defRPr sz="2400"/>
            </a:lvl1pPr>
            <a:lvl2pPr marL="914400" lvl="1" indent="-355600" algn="l">
              <a:spcBef>
                <a:spcPts val="400"/>
              </a:spcBef>
              <a:spcAft>
                <a:spcPts val="0"/>
              </a:spcAft>
              <a:buClr>
                <a:srgbClr val="6B6B6B"/>
              </a:buClr>
              <a:buSzPts val="2000"/>
              <a:buFont typeface="Arial"/>
              <a:buChar char="–"/>
              <a:defRPr sz="2000"/>
            </a:lvl2pPr>
            <a:lvl3pPr marL="1371600" lvl="2" indent="-342900" algn="l">
              <a:spcBef>
                <a:spcPts val="360"/>
              </a:spcBef>
              <a:spcAft>
                <a:spcPts val="0"/>
              </a:spcAft>
              <a:buClr>
                <a:srgbClr val="6B6B6B"/>
              </a:buClr>
              <a:buSzPts val="1800"/>
              <a:buFont typeface="Arial"/>
              <a:buChar char="•"/>
              <a:defRPr sz="1800"/>
            </a:lvl3pPr>
            <a:lvl4pPr marL="1828800" lvl="3" indent="-330200" algn="l">
              <a:spcBef>
                <a:spcPts val="320"/>
              </a:spcBef>
              <a:spcAft>
                <a:spcPts val="0"/>
              </a:spcAft>
              <a:buClr>
                <a:srgbClr val="6B6B6B"/>
              </a:buClr>
              <a:buSzPts val="1600"/>
              <a:buFont typeface="Arial"/>
              <a:buChar char="–"/>
              <a:defRPr sz="1600"/>
            </a:lvl4pPr>
            <a:lvl5pPr marL="2286000" lvl="4" indent="-330200" algn="l">
              <a:spcBef>
                <a:spcPts val="320"/>
              </a:spcBef>
              <a:spcAft>
                <a:spcPts val="0"/>
              </a:spcAft>
              <a:buClr>
                <a:srgbClr val="6B6B6B"/>
              </a:buClr>
              <a:buSzPts val="1600"/>
              <a:buFont typeface="Arial"/>
              <a:buChar char="»"/>
              <a:defRPr sz="1600"/>
            </a:lvl5pPr>
            <a:lvl6pPr marL="2743200" lvl="5" indent="-330200" algn="l">
              <a:spcBef>
                <a:spcPts val="320"/>
              </a:spcBef>
              <a:spcAft>
                <a:spcPts val="0"/>
              </a:spcAft>
              <a:buClr>
                <a:srgbClr val="6B6B6B"/>
              </a:buClr>
              <a:buSzPts val="1600"/>
              <a:buFont typeface="Arial"/>
              <a:buChar char="»"/>
              <a:defRPr sz="1600"/>
            </a:lvl6pPr>
            <a:lvl7pPr marL="3200400" lvl="6" indent="-330200" algn="l">
              <a:spcBef>
                <a:spcPts val="320"/>
              </a:spcBef>
              <a:spcAft>
                <a:spcPts val="0"/>
              </a:spcAft>
              <a:buClr>
                <a:srgbClr val="6B6B6B"/>
              </a:buClr>
              <a:buSzPts val="1600"/>
              <a:buFont typeface="Arial"/>
              <a:buChar char="»"/>
              <a:defRPr sz="1600"/>
            </a:lvl7pPr>
            <a:lvl8pPr marL="3657600" lvl="7" indent="-330200" algn="l">
              <a:spcBef>
                <a:spcPts val="320"/>
              </a:spcBef>
              <a:spcAft>
                <a:spcPts val="0"/>
              </a:spcAft>
              <a:buClr>
                <a:srgbClr val="6B6B6B"/>
              </a:buClr>
              <a:buSzPts val="1600"/>
              <a:buFont typeface="Arial"/>
              <a:buChar char="»"/>
              <a:defRPr sz="1600"/>
            </a:lvl8pPr>
            <a:lvl9pPr marL="4114800" lvl="8" indent="-330200" algn="l">
              <a:spcBef>
                <a:spcPts val="320"/>
              </a:spcBef>
              <a:spcAft>
                <a:spcPts val="0"/>
              </a:spcAft>
              <a:buClr>
                <a:srgbClr val="6B6B6B"/>
              </a:buClr>
              <a:buSzPts val="1600"/>
              <a:buFont typeface="Arial"/>
              <a:buChar char="»"/>
              <a:defRPr sz="1600"/>
            </a:lvl9pPr>
          </a:lstStyle>
          <a:p>
            <a:endParaRPr/>
          </a:p>
        </p:txBody>
      </p:sp>
      <p:sp>
        <p:nvSpPr>
          <p:cNvPr id="656" name="Google Shape;656;p18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7" name="Google Shape;657;p18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8" name="Google Shape;658;p18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659"/>
        <p:cNvGrpSpPr/>
        <p:nvPr/>
      </p:nvGrpSpPr>
      <p:grpSpPr>
        <a:xfrm>
          <a:off x="0" y="0"/>
          <a:ext cx="0" cy="0"/>
          <a:chOff x="0" y="0"/>
          <a:chExt cx="0" cy="0"/>
        </a:xfrm>
      </p:grpSpPr>
      <p:sp>
        <p:nvSpPr>
          <p:cNvPr id="660" name="Google Shape;660;p182"/>
          <p:cNvSpPr txBox="1">
            <a:spLocks noGrp="1"/>
          </p:cNvSpPr>
          <p:nvPr>
            <p:ph type="title"/>
          </p:nvPr>
        </p:nvSpPr>
        <p:spPr>
          <a:xfrm>
            <a:off x="1908175" y="274638"/>
            <a:ext cx="6767513"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1" name="Google Shape;661;p18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2" name="Google Shape;662;p18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3" name="Google Shape;663;p18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664"/>
        <p:cNvGrpSpPr/>
        <p:nvPr/>
      </p:nvGrpSpPr>
      <p:grpSpPr>
        <a:xfrm>
          <a:off x="0" y="0"/>
          <a:ext cx="0" cy="0"/>
          <a:chOff x="0" y="0"/>
          <a:chExt cx="0" cy="0"/>
        </a:xfrm>
      </p:grpSpPr>
      <p:sp>
        <p:nvSpPr>
          <p:cNvPr id="665" name="Google Shape;665;p18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6" name="Google Shape;666;p18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6B6B6B"/>
              </a:buClr>
              <a:buSzPts val="3200"/>
              <a:buFont typeface="Arial"/>
              <a:buChar char="•"/>
              <a:defRPr sz="3200"/>
            </a:lvl1pPr>
            <a:lvl2pPr marL="914400" lvl="1" indent="-406400" algn="l">
              <a:spcBef>
                <a:spcPts val="560"/>
              </a:spcBef>
              <a:spcAft>
                <a:spcPts val="0"/>
              </a:spcAft>
              <a:buClr>
                <a:srgbClr val="6B6B6B"/>
              </a:buClr>
              <a:buSzPts val="2800"/>
              <a:buFont typeface="Arial"/>
              <a:buChar char="–"/>
              <a:defRPr sz="2800"/>
            </a:lvl2pPr>
            <a:lvl3pPr marL="1371600" lvl="2" indent="-381000" algn="l">
              <a:spcBef>
                <a:spcPts val="480"/>
              </a:spcBef>
              <a:spcAft>
                <a:spcPts val="0"/>
              </a:spcAft>
              <a:buClr>
                <a:srgbClr val="6B6B6B"/>
              </a:buClr>
              <a:buSzPts val="2400"/>
              <a:buFont typeface="Arial"/>
              <a:buChar char="•"/>
              <a:defRPr sz="2400"/>
            </a:lvl3pPr>
            <a:lvl4pPr marL="1828800" lvl="3" indent="-355600" algn="l">
              <a:spcBef>
                <a:spcPts val="400"/>
              </a:spcBef>
              <a:spcAft>
                <a:spcPts val="0"/>
              </a:spcAft>
              <a:buClr>
                <a:srgbClr val="6B6B6B"/>
              </a:buClr>
              <a:buSzPts val="2000"/>
              <a:buFont typeface="Arial"/>
              <a:buChar char="–"/>
              <a:defRPr sz="2000"/>
            </a:lvl4pPr>
            <a:lvl5pPr marL="2286000" lvl="4" indent="-355600" algn="l">
              <a:spcBef>
                <a:spcPts val="400"/>
              </a:spcBef>
              <a:spcAft>
                <a:spcPts val="0"/>
              </a:spcAft>
              <a:buClr>
                <a:srgbClr val="6B6B6B"/>
              </a:buClr>
              <a:buSzPts val="2000"/>
              <a:buFont typeface="Arial"/>
              <a:buChar char="»"/>
              <a:defRPr sz="2000"/>
            </a:lvl5pPr>
            <a:lvl6pPr marL="2743200" lvl="5" indent="-355600" algn="l">
              <a:spcBef>
                <a:spcPts val="400"/>
              </a:spcBef>
              <a:spcAft>
                <a:spcPts val="0"/>
              </a:spcAft>
              <a:buClr>
                <a:srgbClr val="6B6B6B"/>
              </a:buClr>
              <a:buSzPts val="2000"/>
              <a:buFont typeface="Arial"/>
              <a:buChar char="»"/>
              <a:defRPr sz="2000"/>
            </a:lvl6pPr>
            <a:lvl7pPr marL="3200400" lvl="6" indent="-355600" algn="l">
              <a:spcBef>
                <a:spcPts val="400"/>
              </a:spcBef>
              <a:spcAft>
                <a:spcPts val="0"/>
              </a:spcAft>
              <a:buClr>
                <a:srgbClr val="6B6B6B"/>
              </a:buClr>
              <a:buSzPts val="2000"/>
              <a:buFont typeface="Arial"/>
              <a:buChar char="»"/>
              <a:defRPr sz="2000"/>
            </a:lvl7pPr>
            <a:lvl8pPr marL="3657600" lvl="7" indent="-355600" algn="l">
              <a:spcBef>
                <a:spcPts val="400"/>
              </a:spcBef>
              <a:spcAft>
                <a:spcPts val="0"/>
              </a:spcAft>
              <a:buClr>
                <a:srgbClr val="6B6B6B"/>
              </a:buClr>
              <a:buSzPts val="2000"/>
              <a:buFont typeface="Arial"/>
              <a:buChar char="»"/>
              <a:defRPr sz="2000"/>
            </a:lvl8pPr>
            <a:lvl9pPr marL="4114800" lvl="8" indent="-355600" algn="l">
              <a:spcBef>
                <a:spcPts val="400"/>
              </a:spcBef>
              <a:spcAft>
                <a:spcPts val="0"/>
              </a:spcAft>
              <a:buClr>
                <a:srgbClr val="6B6B6B"/>
              </a:buClr>
              <a:buSzPts val="2000"/>
              <a:buFont typeface="Arial"/>
              <a:buChar char="»"/>
              <a:defRPr sz="2000"/>
            </a:lvl9pPr>
          </a:lstStyle>
          <a:p>
            <a:endParaRPr/>
          </a:p>
        </p:txBody>
      </p:sp>
      <p:sp>
        <p:nvSpPr>
          <p:cNvPr id="667" name="Google Shape;667;p18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6B6B6B"/>
              </a:buClr>
              <a:buSzPts val="1400"/>
              <a:buFont typeface="Arial"/>
              <a:buNone/>
              <a:defRPr sz="1400"/>
            </a:lvl1pPr>
            <a:lvl2pPr marL="914400" lvl="1" indent="-228600" algn="l">
              <a:spcBef>
                <a:spcPts val="240"/>
              </a:spcBef>
              <a:spcAft>
                <a:spcPts val="0"/>
              </a:spcAft>
              <a:buClr>
                <a:srgbClr val="6B6B6B"/>
              </a:buClr>
              <a:buSzPts val="1200"/>
              <a:buFont typeface="Arial"/>
              <a:buNone/>
              <a:defRPr sz="1200"/>
            </a:lvl2pPr>
            <a:lvl3pPr marL="1371600" lvl="2" indent="-228600" algn="l">
              <a:spcBef>
                <a:spcPts val="200"/>
              </a:spcBef>
              <a:spcAft>
                <a:spcPts val="0"/>
              </a:spcAft>
              <a:buClr>
                <a:srgbClr val="6B6B6B"/>
              </a:buClr>
              <a:buSzPts val="1000"/>
              <a:buFont typeface="Arial"/>
              <a:buNone/>
              <a:defRPr sz="1000"/>
            </a:lvl3pPr>
            <a:lvl4pPr marL="1828800" lvl="3" indent="-228600" algn="l">
              <a:spcBef>
                <a:spcPts val="180"/>
              </a:spcBef>
              <a:spcAft>
                <a:spcPts val="0"/>
              </a:spcAft>
              <a:buClr>
                <a:srgbClr val="6B6B6B"/>
              </a:buClr>
              <a:buSzPts val="900"/>
              <a:buFont typeface="Arial"/>
              <a:buNone/>
              <a:defRPr sz="900"/>
            </a:lvl4pPr>
            <a:lvl5pPr marL="2286000" lvl="4" indent="-228600" algn="l">
              <a:spcBef>
                <a:spcPts val="180"/>
              </a:spcBef>
              <a:spcAft>
                <a:spcPts val="0"/>
              </a:spcAft>
              <a:buClr>
                <a:srgbClr val="6B6B6B"/>
              </a:buClr>
              <a:buSzPts val="900"/>
              <a:buFont typeface="Arial"/>
              <a:buNone/>
              <a:defRPr sz="900"/>
            </a:lvl5pPr>
            <a:lvl6pPr marL="2743200" lvl="5" indent="-228600" algn="l">
              <a:spcBef>
                <a:spcPts val="180"/>
              </a:spcBef>
              <a:spcAft>
                <a:spcPts val="0"/>
              </a:spcAft>
              <a:buClr>
                <a:srgbClr val="6B6B6B"/>
              </a:buClr>
              <a:buSzPts val="900"/>
              <a:buFont typeface="Arial"/>
              <a:buNone/>
              <a:defRPr sz="900"/>
            </a:lvl6pPr>
            <a:lvl7pPr marL="3200400" lvl="6" indent="-228600" algn="l">
              <a:spcBef>
                <a:spcPts val="180"/>
              </a:spcBef>
              <a:spcAft>
                <a:spcPts val="0"/>
              </a:spcAft>
              <a:buClr>
                <a:srgbClr val="6B6B6B"/>
              </a:buClr>
              <a:buSzPts val="900"/>
              <a:buFont typeface="Arial"/>
              <a:buNone/>
              <a:defRPr sz="900"/>
            </a:lvl7pPr>
            <a:lvl8pPr marL="3657600" lvl="7" indent="-228600" algn="l">
              <a:spcBef>
                <a:spcPts val="180"/>
              </a:spcBef>
              <a:spcAft>
                <a:spcPts val="0"/>
              </a:spcAft>
              <a:buClr>
                <a:srgbClr val="6B6B6B"/>
              </a:buClr>
              <a:buSzPts val="900"/>
              <a:buFont typeface="Arial"/>
              <a:buNone/>
              <a:defRPr sz="900"/>
            </a:lvl8pPr>
            <a:lvl9pPr marL="4114800" lvl="8" indent="-228600" algn="l">
              <a:spcBef>
                <a:spcPts val="180"/>
              </a:spcBef>
              <a:spcAft>
                <a:spcPts val="0"/>
              </a:spcAft>
              <a:buClr>
                <a:srgbClr val="6B6B6B"/>
              </a:buClr>
              <a:buSzPts val="900"/>
              <a:buFont typeface="Arial"/>
              <a:buNone/>
              <a:defRPr sz="900"/>
            </a:lvl9pPr>
          </a:lstStyle>
          <a:p>
            <a:endParaRPr/>
          </a:p>
        </p:txBody>
      </p:sp>
      <p:sp>
        <p:nvSpPr>
          <p:cNvPr id="668" name="Google Shape;668;p18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9" name="Google Shape;669;p18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0" name="Google Shape;670;p18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671"/>
        <p:cNvGrpSpPr/>
        <p:nvPr/>
      </p:nvGrpSpPr>
      <p:grpSpPr>
        <a:xfrm>
          <a:off x="0" y="0"/>
          <a:ext cx="0" cy="0"/>
          <a:chOff x="0" y="0"/>
          <a:chExt cx="0" cy="0"/>
        </a:xfrm>
      </p:grpSpPr>
      <p:sp>
        <p:nvSpPr>
          <p:cNvPr id="672" name="Google Shape;672;p18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3" name="Google Shape;673;p184"/>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rgbClr val="6B6B6B"/>
              </a:buClr>
              <a:buSzPts val="3200"/>
              <a:buFont typeface="Arial"/>
              <a:buNone/>
              <a:defRPr sz="3200" b="0" i="0" u="none" strike="noStrike" cap="none">
                <a:solidFill>
                  <a:srgbClr val="6B6B6B"/>
                </a:solidFill>
                <a:latin typeface="Arial"/>
                <a:ea typeface="Arial"/>
                <a:cs typeface="Arial"/>
                <a:sym typeface="Arial"/>
              </a:defRPr>
            </a:lvl1pPr>
            <a:lvl2pPr marR="0" lvl="1" algn="l" rtl="0">
              <a:spcBef>
                <a:spcPts val="560"/>
              </a:spcBef>
              <a:spcAft>
                <a:spcPts val="0"/>
              </a:spcAft>
              <a:buClr>
                <a:srgbClr val="6B6B6B"/>
              </a:buClr>
              <a:buSzPts val="2800"/>
              <a:buFont typeface="Arial"/>
              <a:buNone/>
              <a:defRPr sz="2800" b="0" i="0" u="none" strike="noStrike" cap="none">
                <a:solidFill>
                  <a:srgbClr val="6B6B6B"/>
                </a:solidFill>
                <a:latin typeface="Arial"/>
                <a:ea typeface="Arial"/>
                <a:cs typeface="Arial"/>
                <a:sym typeface="Arial"/>
              </a:defRPr>
            </a:lvl2pPr>
            <a:lvl3pPr marR="0" lvl="2" algn="l" rtl="0">
              <a:spcBef>
                <a:spcPts val="480"/>
              </a:spcBef>
              <a:spcAft>
                <a:spcPts val="0"/>
              </a:spcAft>
              <a:buClr>
                <a:srgbClr val="6B6B6B"/>
              </a:buClr>
              <a:buSzPts val="2400"/>
              <a:buFont typeface="Arial"/>
              <a:buNone/>
              <a:defRPr sz="2400" b="0" i="0" u="none" strike="noStrike" cap="none">
                <a:solidFill>
                  <a:srgbClr val="6B6B6B"/>
                </a:solidFill>
                <a:latin typeface="Arial"/>
                <a:ea typeface="Arial"/>
                <a:cs typeface="Arial"/>
                <a:sym typeface="Arial"/>
              </a:defRPr>
            </a:lvl3pPr>
            <a:lvl4pPr marR="0" lvl="3" algn="l" rtl="0">
              <a:spcBef>
                <a:spcPts val="400"/>
              </a:spcBef>
              <a:spcAft>
                <a:spcPts val="0"/>
              </a:spcAft>
              <a:buClr>
                <a:srgbClr val="6B6B6B"/>
              </a:buClr>
              <a:buSzPts val="2000"/>
              <a:buFont typeface="Arial"/>
              <a:buNone/>
              <a:defRPr sz="2000" b="0" i="0" u="none" strike="noStrike" cap="none">
                <a:solidFill>
                  <a:srgbClr val="6B6B6B"/>
                </a:solidFill>
                <a:latin typeface="Arial"/>
                <a:ea typeface="Arial"/>
                <a:cs typeface="Arial"/>
                <a:sym typeface="Arial"/>
              </a:defRPr>
            </a:lvl4pPr>
            <a:lvl5pPr marR="0" lvl="4" algn="l" rtl="0">
              <a:spcBef>
                <a:spcPts val="400"/>
              </a:spcBef>
              <a:spcAft>
                <a:spcPts val="0"/>
              </a:spcAft>
              <a:buClr>
                <a:srgbClr val="6B6B6B"/>
              </a:buClr>
              <a:buSzPts val="2000"/>
              <a:buFont typeface="Arial"/>
              <a:buNone/>
              <a:defRPr sz="2000" b="0" i="0" u="none" strike="noStrike" cap="none">
                <a:solidFill>
                  <a:srgbClr val="6B6B6B"/>
                </a:solidFill>
                <a:latin typeface="Arial"/>
                <a:ea typeface="Arial"/>
                <a:cs typeface="Arial"/>
                <a:sym typeface="Arial"/>
              </a:defRPr>
            </a:lvl5pPr>
            <a:lvl6pPr marR="0" lvl="5" algn="l" rtl="0">
              <a:spcBef>
                <a:spcPts val="400"/>
              </a:spcBef>
              <a:spcAft>
                <a:spcPts val="0"/>
              </a:spcAft>
              <a:buClr>
                <a:srgbClr val="6B6B6B"/>
              </a:buClr>
              <a:buSzPts val="2000"/>
              <a:buFont typeface="Arial"/>
              <a:buNone/>
              <a:defRPr sz="2000" b="0" i="0" u="none" strike="noStrike" cap="none">
                <a:solidFill>
                  <a:srgbClr val="6B6B6B"/>
                </a:solidFill>
                <a:latin typeface="Arial"/>
                <a:ea typeface="Arial"/>
                <a:cs typeface="Arial"/>
                <a:sym typeface="Arial"/>
              </a:defRPr>
            </a:lvl6pPr>
            <a:lvl7pPr marR="0" lvl="6" algn="l" rtl="0">
              <a:spcBef>
                <a:spcPts val="400"/>
              </a:spcBef>
              <a:spcAft>
                <a:spcPts val="0"/>
              </a:spcAft>
              <a:buClr>
                <a:srgbClr val="6B6B6B"/>
              </a:buClr>
              <a:buSzPts val="2000"/>
              <a:buFont typeface="Arial"/>
              <a:buNone/>
              <a:defRPr sz="2000" b="0" i="0" u="none" strike="noStrike" cap="none">
                <a:solidFill>
                  <a:srgbClr val="6B6B6B"/>
                </a:solidFill>
                <a:latin typeface="Arial"/>
                <a:ea typeface="Arial"/>
                <a:cs typeface="Arial"/>
                <a:sym typeface="Arial"/>
              </a:defRPr>
            </a:lvl7pPr>
            <a:lvl8pPr marR="0" lvl="7" algn="l" rtl="0">
              <a:spcBef>
                <a:spcPts val="400"/>
              </a:spcBef>
              <a:spcAft>
                <a:spcPts val="0"/>
              </a:spcAft>
              <a:buClr>
                <a:srgbClr val="6B6B6B"/>
              </a:buClr>
              <a:buSzPts val="2000"/>
              <a:buFont typeface="Arial"/>
              <a:buNone/>
              <a:defRPr sz="2000" b="0" i="0" u="none" strike="noStrike" cap="none">
                <a:solidFill>
                  <a:srgbClr val="6B6B6B"/>
                </a:solidFill>
                <a:latin typeface="Arial"/>
                <a:ea typeface="Arial"/>
                <a:cs typeface="Arial"/>
                <a:sym typeface="Arial"/>
              </a:defRPr>
            </a:lvl8pPr>
            <a:lvl9pPr marR="0" lvl="8" algn="l" rtl="0">
              <a:spcBef>
                <a:spcPts val="400"/>
              </a:spcBef>
              <a:spcAft>
                <a:spcPts val="0"/>
              </a:spcAft>
              <a:buClr>
                <a:srgbClr val="6B6B6B"/>
              </a:buClr>
              <a:buSzPts val="2000"/>
              <a:buFont typeface="Arial"/>
              <a:buNone/>
              <a:defRPr sz="2000" b="0" i="0" u="none" strike="noStrike" cap="none">
                <a:solidFill>
                  <a:srgbClr val="6B6B6B"/>
                </a:solidFill>
                <a:latin typeface="Arial"/>
                <a:ea typeface="Arial"/>
                <a:cs typeface="Arial"/>
                <a:sym typeface="Arial"/>
              </a:defRPr>
            </a:lvl9pPr>
          </a:lstStyle>
          <a:p>
            <a:endParaRPr/>
          </a:p>
        </p:txBody>
      </p:sp>
      <p:sp>
        <p:nvSpPr>
          <p:cNvPr id="674" name="Google Shape;674;p18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6B6B6B"/>
              </a:buClr>
              <a:buSzPts val="1400"/>
              <a:buFont typeface="Arial"/>
              <a:buNone/>
              <a:defRPr sz="1400"/>
            </a:lvl1pPr>
            <a:lvl2pPr marL="914400" lvl="1" indent="-228600" algn="l">
              <a:spcBef>
                <a:spcPts val="240"/>
              </a:spcBef>
              <a:spcAft>
                <a:spcPts val="0"/>
              </a:spcAft>
              <a:buClr>
                <a:srgbClr val="6B6B6B"/>
              </a:buClr>
              <a:buSzPts val="1200"/>
              <a:buFont typeface="Arial"/>
              <a:buNone/>
              <a:defRPr sz="1200"/>
            </a:lvl2pPr>
            <a:lvl3pPr marL="1371600" lvl="2" indent="-228600" algn="l">
              <a:spcBef>
                <a:spcPts val="200"/>
              </a:spcBef>
              <a:spcAft>
                <a:spcPts val="0"/>
              </a:spcAft>
              <a:buClr>
                <a:srgbClr val="6B6B6B"/>
              </a:buClr>
              <a:buSzPts val="1000"/>
              <a:buFont typeface="Arial"/>
              <a:buNone/>
              <a:defRPr sz="1000"/>
            </a:lvl3pPr>
            <a:lvl4pPr marL="1828800" lvl="3" indent="-228600" algn="l">
              <a:spcBef>
                <a:spcPts val="180"/>
              </a:spcBef>
              <a:spcAft>
                <a:spcPts val="0"/>
              </a:spcAft>
              <a:buClr>
                <a:srgbClr val="6B6B6B"/>
              </a:buClr>
              <a:buSzPts val="900"/>
              <a:buFont typeface="Arial"/>
              <a:buNone/>
              <a:defRPr sz="900"/>
            </a:lvl4pPr>
            <a:lvl5pPr marL="2286000" lvl="4" indent="-228600" algn="l">
              <a:spcBef>
                <a:spcPts val="180"/>
              </a:spcBef>
              <a:spcAft>
                <a:spcPts val="0"/>
              </a:spcAft>
              <a:buClr>
                <a:srgbClr val="6B6B6B"/>
              </a:buClr>
              <a:buSzPts val="900"/>
              <a:buFont typeface="Arial"/>
              <a:buNone/>
              <a:defRPr sz="900"/>
            </a:lvl5pPr>
            <a:lvl6pPr marL="2743200" lvl="5" indent="-228600" algn="l">
              <a:spcBef>
                <a:spcPts val="180"/>
              </a:spcBef>
              <a:spcAft>
                <a:spcPts val="0"/>
              </a:spcAft>
              <a:buClr>
                <a:srgbClr val="6B6B6B"/>
              </a:buClr>
              <a:buSzPts val="900"/>
              <a:buFont typeface="Arial"/>
              <a:buNone/>
              <a:defRPr sz="900"/>
            </a:lvl6pPr>
            <a:lvl7pPr marL="3200400" lvl="6" indent="-228600" algn="l">
              <a:spcBef>
                <a:spcPts val="180"/>
              </a:spcBef>
              <a:spcAft>
                <a:spcPts val="0"/>
              </a:spcAft>
              <a:buClr>
                <a:srgbClr val="6B6B6B"/>
              </a:buClr>
              <a:buSzPts val="900"/>
              <a:buFont typeface="Arial"/>
              <a:buNone/>
              <a:defRPr sz="900"/>
            </a:lvl7pPr>
            <a:lvl8pPr marL="3657600" lvl="7" indent="-228600" algn="l">
              <a:spcBef>
                <a:spcPts val="180"/>
              </a:spcBef>
              <a:spcAft>
                <a:spcPts val="0"/>
              </a:spcAft>
              <a:buClr>
                <a:srgbClr val="6B6B6B"/>
              </a:buClr>
              <a:buSzPts val="900"/>
              <a:buFont typeface="Arial"/>
              <a:buNone/>
              <a:defRPr sz="900"/>
            </a:lvl8pPr>
            <a:lvl9pPr marL="4114800" lvl="8" indent="-228600" algn="l">
              <a:spcBef>
                <a:spcPts val="180"/>
              </a:spcBef>
              <a:spcAft>
                <a:spcPts val="0"/>
              </a:spcAft>
              <a:buClr>
                <a:srgbClr val="6B6B6B"/>
              </a:buClr>
              <a:buSzPts val="900"/>
              <a:buFont typeface="Arial"/>
              <a:buNone/>
              <a:defRPr sz="900"/>
            </a:lvl9pPr>
          </a:lstStyle>
          <a:p>
            <a:endParaRPr/>
          </a:p>
        </p:txBody>
      </p:sp>
      <p:sp>
        <p:nvSpPr>
          <p:cNvPr id="675" name="Google Shape;675;p18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6" name="Google Shape;676;p18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7" name="Google Shape;677;p18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678"/>
        <p:cNvGrpSpPr/>
        <p:nvPr/>
      </p:nvGrpSpPr>
      <p:grpSpPr>
        <a:xfrm>
          <a:off x="0" y="0"/>
          <a:ext cx="0" cy="0"/>
          <a:chOff x="0" y="0"/>
          <a:chExt cx="0" cy="0"/>
        </a:xfrm>
      </p:grpSpPr>
      <p:sp>
        <p:nvSpPr>
          <p:cNvPr id="679" name="Google Shape;679;p185"/>
          <p:cNvSpPr txBox="1">
            <a:spLocks noGrp="1"/>
          </p:cNvSpPr>
          <p:nvPr>
            <p:ph type="title"/>
          </p:nvPr>
        </p:nvSpPr>
        <p:spPr>
          <a:xfrm>
            <a:off x="1908175" y="274638"/>
            <a:ext cx="6767513"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0" name="Google Shape;680;p185"/>
          <p:cNvSpPr txBox="1">
            <a:spLocks noGrp="1"/>
          </p:cNvSpPr>
          <p:nvPr>
            <p:ph type="body" idx="1"/>
          </p:nvPr>
        </p:nvSpPr>
        <p:spPr>
          <a:xfrm rot="5400000">
            <a:off x="3034506" y="473869"/>
            <a:ext cx="4525963" cy="677862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6B6B6B"/>
              </a:buClr>
              <a:buSzPts val="1800"/>
              <a:buChar char="•"/>
              <a:defRPr/>
            </a:lvl1pPr>
            <a:lvl2pPr marL="914400" lvl="1" indent="-342900" algn="l">
              <a:spcBef>
                <a:spcPts val="360"/>
              </a:spcBef>
              <a:spcAft>
                <a:spcPts val="0"/>
              </a:spcAft>
              <a:buClr>
                <a:srgbClr val="6B6B6B"/>
              </a:buClr>
              <a:buSzPts val="1800"/>
              <a:buChar char="–"/>
              <a:defRPr/>
            </a:lvl2pPr>
            <a:lvl3pPr marL="1371600" lvl="2" indent="-342900" algn="l">
              <a:spcBef>
                <a:spcPts val="360"/>
              </a:spcBef>
              <a:spcAft>
                <a:spcPts val="0"/>
              </a:spcAft>
              <a:buClr>
                <a:srgbClr val="6B6B6B"/>
              </a:buClr>
              <a:buSzPts val="1800"/>
              <a:buChar char="•"/>
              <a:defRPr/>
            </a:lvl3pPr>
            <a:lvl4pPr marL="1828800" lvl="3" indent="-342900" algn="l">
              <a:spcBef>
                <a:spcPts val="360"/>
              </a:spcBef>
              <a:spcAft>
                <a:spcPts val="0"/>
              </a:spcAft>
              <a:buClr>
                <a:srgbClr val="6B6B6B"/>
              </a:buClr>
              <a:buSzPts val="1800"/>
              <a:buChar char="–"/>
              <a:defRPr/>
            </a:lvl4pPr>
            <a:lvl5pPr marL="2286000" lvl="4" indent="-342900" algn="l">
              <a:spcBef>
                <a:spcPts val="360"/>
              </a:spcBef>
              <a:spcAft>
                <a:spcPts val="0"/>
              </a:spcAft>
              <a:buClr>
                <a:srgbClr val="6B6B6B"/>
              </a:buClr>
              <a:buSzPts val="1800"/>
              <a:buChar char="»"/>
              <a:defRPr/>
            </a:lvl5pPr>
            <a:lvl6pPr marL="2743200" lvl="5" indent="-342900" algn="l">
              <a:spcBef>
                <a:spcPts val="360"/>
              </a:spcBef>
              <a:spcAft>
                <a:spcPts val="0"/>
              </a:spcAft>
              <a:buClr>
                <a:srgbClr val="6B6B6B"/>
              </a:buClr>
              <a:buSzPts val="1800"/>
              <a:buChar char="»"/>
              <a:defRPr/>
            </a:lvl6pPr>
            <a:lvl7pPr marL="3200400" lvl="6" indent="-342900" algn="l">
              <a:spcBef>
                <a:spcPts val="360"/>
              </a:spcBef>
              <a:spcAft>
                <a:spcPts val="0"/>
              </a:spcAft>
              <a:buClr>
                <a:srgbClr val="6B6B6B"/>
              </a:buClr>
              <a:buSzPts val="1800"/>
              <a:buChar char="»"/>
              <a:defRPr/>
            </a:lvl7pPr>
            <a:lvl8pPr marL="3657600" lvl="7" indent="-342900" algn="l">
              <a:spcBef>
                <a:spcPts val="360"/>
              </a:spcBef>
              <a:spcAft>
                <a:spcPts val="0"/>
              </a:spcAft>
              <a:buClr>
                <a:srgbClr val="6B6B6B"/>
              </a:buClr>
              <a:buSzPts val="1800"/>
              <a:buChar char="»"/>
              <a:defRPr/>
            </a:lvl8pPr>
            <a:lvl9pPr marL="4114800" lvl="8" indent="-342900" algn="l">
              <a:spcBef>
                <a:spcPts val="360"/>
              </a:spcBef>
              <a:spcAft>
                <a:spcPts val="0"/>
              </a:spcAft>
              <a:buClr>
                <a:srgbClr val="6B6B6B"/>
              </a:buClr>
              <a:buSzPts val="1800"/>
              <a:buChar char="»"/>
              <a:defRPr/>
            </a:lvl9pPr>
          </a:lstStyle>
          <a:p>
            <a:endParaRPr/>
          </a:p>
        </p:txBody>
      </p:sp>
      <p:sp>
        <p:nvSpPr>
          <p:cNvPr id="681" name="Google Shape;681;p18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2" name="Google Shape;682;p18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3" name="Google Shape;683;p18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684"/>
        <p:cNvGrpSpPr/>
        <p:nvPr/>
      </p:nvGrpSpPr>
      <p:grpSpPr>
        <a:xfrm>
          <a:off x="0" y="0"/>
          <a:ext cx="0" cy="0"/>
          <a:chOff x="0" y="0"/>
          <a:chExt cx="0" cy="0"/>
        </a:xfrm>
      </p:grpSpPr>
      <p:sp>
        <p:nvSpPr>
          <p:cNvPr id="685" name="Google Shape;685;p186"/>
          <p:cNvSpPr txBox="1">
            <a:spLocks noGrp="1"/>
          </p:cNvSpPr>
          <p:nvPr>
            <p:ph type="title"/>
          </p:nvPr>
        </p:nvSpPr>
        <p:spPr>
          <a:xfrm rot="5400000">
            <a:off x="4914106" y="2353470"/>
            <a:ext cx="5851525" cy="16938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6" name="Google Shape;686;p186"/>
          <p:cNvSpPr txBox="1">
            <a:spLocks noGrp="1"/>
          </p:cNvSpPr>
          <p:nvPr>
            <p:ph type="body" idx="1"/>
          </p:nvPr>
        </p:nvSpPr>
        <p:spPr>
          <a:xfrm rot="5400000">
            <a:off x="1448594" y="734219"/>
            <a:ext cx="5851525" cy="49323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6B6B6B"/>
              </a:buClr>
              <a:buSzPts val="1800"/>
              <a:buChar char="•"/>
              <a:defRPr/>
            </a:lvl1pPr>
            <a:lvl2pPr marL="914400" lvl="1" indent="-342900" algn="l">
              <a:spcBef>
                <a:spcPts val="360"/>
              </a:spcBef>
              <a:spcAft>
                <a:spcPts val="0"/>
              </a:spcAft>
              <a:buClr>
                <a:srgbClr val="6B6B6B"/>
              </a:buClr>
              <a:buSzPts val="1800"/>
              <a:buChar char="–"/>
              <a:defRPr/>
            </a:lvl2pPr>
            <a:lvl3pPr marL="1371600" lvl="2" indent="-342900" algn="l">
              <a:spcBef>
                <a:spcPts val="360"/>
              </a:spcBef>
              <a:spcAft>
                <a:spcPts val="0"/>
              </a:spcAft>
              <a:buClr>
                <a:srgbClr val="6B6B6B"/>
              </a:buClr>
              <a:buSzPts val="1800"/>
              <a:buChar char="•"/>
              <a:defRPr/>
            </a:lvl3pPr>
            <a:lvl4pPr marL="1828800" lvl="3" indent="-342900" algn="l">
              <a:spcBef>
                <a:spcPts val="360"/>
              </a:spcBef>
              <a:spcAft>
                <a:spcPts val="0"/>
              </a:spcAft>
              <a:buClr>
                <a:srgbClr val="6B6B6B"/>
              </a:buClr>
              <a:buSzPts val="1800"/>
              <a:buChar char="–"/>
              <a:defRPr/>
            </a:lvl4pPr>
            <a:lvl5pPr marL="2286000" lvl="4" indent="-342900" algn="l">
              <a:spcBef>
                <a:spcPts val="360"/>
              </a:spcBef>
              <a:spcAft>
                <a:spcPts val="0"/>
              </a:spcAft>
              <a:buClr>
                <a:srgbClr val="6B6B6B"/>
              </a:buClr>
              <a:buSzPts val="1800"/>
              <a:buChar char="»"/>
              <a:defRPr/>
            </a:lvl5pPr>
            <a:lvl6pPr marL="2743200" lvl="5" indent="-342900" algn="l">
              <a:spcBef>
                <a:spcPts val="360"/>
              </a:spcBef>
              <a:spcAft>
                <a:spcPts val="0"/>
              </a:spcAft>
              <a:buClr>
                <a:srgbClr val="6B6B6B"/>
              </a:buClr>
              <a:buSzPts val="1800"/>
              <a:buChar char="»"/>
              <a:defRPr/>
            </a:lvl6pPr>
            <a:lvl7pPr marL="3200400" lvl="6" indent="-342900" algn="l">
              <a:spcBef>
                <a:spcPts val="360"/>
              </a:spcBef>
              <a:spcAft>
                <a:spcPts val="0"/>
              </a:spcAft>
              <a:buClr>
                <a:srgbClr val="6B6B6B"/>
              </a:buClr>
              <a:buSzPts val="1800"/>
              <a:buChar char="»"/>
              <a:defRPr/>
            </a:lvl7pPr>
            <a:lvl8pPr marL="3657600" lvl="7" indent="-342900" algn="l">
              <a:spcBef>
                <a:spcPts val="360"/>
              </a:spcBef>
              <a:spcAft>
                <a:spcPts val="0"/>
              </a:spcAft>
              <a:buClr>
                <a:srgbClr val="6B6B6B"/>
              </a:buClr>
              <a:buSzPts val="1800"/>
              <a:buChar char="»"/>
              <a:defRPr/>
            </a:lvl8pPr>
            <a:lvl9pPr marL="4114800" lvl="8" indent="-342900" algn="l">
              <a:spcBef>
                <a:spcPts val="360"/>
              </a:spcBef>
              <a:spcAft>
                <a:spcPts val="0"/>
              </a:spcAft>
              <a:buClr>
                <a:srgbClr val="6B6B6B"/>
              </a:buClr>
              <a:buSzPts val="1800"/>
              <a:buChar char="»"/>
              <a:defRPr/>
            </a:lvl9pPr>
          </a:lstStyle>
          <a:p>
            <a:endParaRPr/>
          </a:p>
        </p:txBody>
      </p:sp>
      <p:sp>
        <p:nvSpPr>
          <p:cNvPr id="687" name="Google Shape;687;p18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8" name="Google Shape;688;p18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9" name="Google Shape;689;p18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2"/>
        <p:cNvGrpSpPr/>
        <p:nvPr/>
      </p:nvGrpSpPr>
      <p:grpSpPr>
        <a:xfrm>
          <a:off x="0" y="0"/>
          <a:ext cx="0" cy="0"/>
          <a:chOff x="0" y="0"/>
          <a:chExt cx="0" cy="0"/>
        </a:xfrm>
      </p:grpSpPr>
      <p:sp>
        <p:nvSpPr>
          <p:cNvPr id="53" name="Google Shape;53;p89"/>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1"/>
              </a:buClr>
              <a:buSzPts val="6000"/>
              <a:buFont typeface="Poppi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9"/>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100000"/>
              </a:lnSpc>
              <a:spcBef>
                <a:spcPts val="480"/>
              </a:spcBef>
              <a:spcAft>
                <a:spcPts val="0"/>
              </a:spcAft>
              <a:buClr>
                <a:schemeClr val="lt2"/>
              </a:buClr>
              <a:buSzPts val="2400"/>
              <a:buFont typeface="Arial"/>
              <a:buNone/>
              <a:defRPr sz="2400"/>
            </a:lvl1pPr>
            <a:lvl2pPr lvl="1" algn="ctr">
              <a:lnSpc>
                <a:spcPct val="100000"/>
              </a:lnSpc>
              <a:spcBef>
                <a:spcPts val="400"/>
              </a:spcBef>
              <a:spcAft>
                <a:spcPts val="0"/>
              </a:spcAft>
              <a:buClr>
                <a:schemeClr val="lt2"/>
              </a:buClr>
              <a:buSzPts val="2000"/>
              <a:buFont typeface="Arial"/>
              <a:buNone/>
              <a:defRPr sz="2000"/>
            </a:lvl2pPr>
            <a:lvl3pPr lvl="2" algn="ctr">
              <a:lnSpc>
                <a:spcPct val="100000"/>
              </a:lnSpc>
              <a:spcBef>
                <a:spcPts val="360"/>
              </a:spcBef>
              <a:spcAft>
                <a:spcPts val="0"/>
              </a:spcAft>
              <a:buClr>
                <a:schemeClr val="lt2"/>
              </a:buClr>
              <a:buSzPts val="1800"/>
              <a:buFont typeface="Arial"/>
              <a:buNone/>
              <a:defRPr sz="1800"/>
            </a:lvl3pPr>
            <a:lvl4pPr lvl="3" algn="ctr">
              <a:lnSpc>
                <a:spcPct val="100000"/>
              </a:lnSpc>
              <a:spcBef>
                <a:spcPts val="320"/>
              </a:spcBef>
              <a:spcAft>
                <a:spcPts val="0"/>
              </a:spcAft>
              <a:buClr>
                <a:schemeClr val="lt2"/>
              </a:buClr>
              <a:buSzPts val="1600"/>
              <a:buFont typeface="Arial"/>
              <a:buNone/>
              <a:defRPr sz="1600"/>
            </a:lvl4pPr>
            <a:lvl5pPr lvl="4" algn="ctr">
              <a:lnSpc>
                <a:spcPct val="100000"/>
              </a:lnSpc>
              <a:spcBef>
                <a:spcPts val="320"/>
              </a:spcBef>
              <a:spcAft>
                <a:spcPts val="0"/>
              </a:spcAft>
              <a:buClr>
                <a:schemeClr val="lt2"/>
              </a:buClr>
              <a:buSzPts val="1600"/>
              <a:buFont typeface="Arial"/>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5"/>
        <p:cNvGrpSpPr/>
        <p:nvPr/>
      </p:nvGrpSpPr>
      <p:grpSpPr>
        <a:xfrm>
          <a:off x="0" y="0"/>
          <a:ext cx="0" cy="0"/>
          <a:chOff x="0" y="0"/>
          <a:chExt cx="0" cy="0"/>
        </a:xfrm>
      </p:grpSpPr>
      <p:sp>
        <p:nvSpPr>
          <p:cNvPr id="56" name="Google Shape;56;p90"/>
          <p:cNvSpPr txBox="1">
            <a:spLocks noGrp="1"/>
          </p:cNvSpPr>
          <p:nvPr>
            <p:ph type="title"/>
          </p:nvPr>
        </p:nvSpPr>
        <p:spPr>
          <a:xfrm>
            <a:off x="1547812" y="692150"/>
            <a:ext cx="7200900" cy="12239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0"/>
          <p:cNvSpPr txBox="1">
            <a:spLocks noGrp="1"/>
          </p:cNvSpPr>
          <p:nvPr>
            <p:ph type="body" idx="1"/>
          </p:nvPr>
        </p:nvSpPr>
        <p:spPr>
          <a:xfrm>
            <a:off x="395287" y="2133600"/>
            <a:ext cx="8353425" cy="439102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lt2"/>
              </a:buClr>
              <a:buSzPts val="1800"/>
              <a:buChar char="•"/>
              <a:defRPr/>
            </a:lvl1pPr>
            <a:lvl2pPr marL="914400" lvl="1" indent="-342900" algn="l">
              <a:lnSpc>
                <a:spcPct val="100000"/>
              </a:lnSpc>
              <a:spcBef>
                <a:spcPts val="360"/>
              </a:spcBef>
              <a:spcAft>
                <a:spcPts val="0"/>
              </a:spcAft>
              <a:buClr>
                <a:schemeClr val="lt2"/>
              </a:buClr>
              <a:buSzPts val="1800"/>
              <a:buChar char="–"/>
              <a:defRPr/>
            </a:lvl2pPr>
            <a:lvl3pPr marL="1371600" lvl="2" indent="-342900" algn="l">
              <a:lnSpc>
                <a:spcPct val="100000"/>
              </a:lnSpc>
              <a:spcBef>
                <a:spcPts val="360"/>
              </a:spcBef>
              <a:spcAft>
                <a:spcPts val="0"/>
              </a:spcAft>
              <a:buClr>
                <a:schemeClr val="lt2"/>
              </a:buClr>
              <a:buSzPts val="1800"/>
              <a:buChar char="•"/>
              <a:defRPr/>
            </a:lvl3pPr>
            <a:lvl4pPr marL="1828800" lvl="3" indent="-342900" algn="l">
              <a:lnSpc>
                <a:spcPct val="100000"/>
              </a:lnSpc>
              <a:spcBef>
                <a:spcPts val="360"/>
              </a:spcBef>
              <a:spcAft>
                <a:spcPts val="0"/>
              </a:spcAft>
              <a:buClr>
                <a:schemeClr val="lt2"/>
              </a:buClr>
              <a:buSzPts val="1800"/>
              <a:buChar char="–"/>
              <a:defRPr/>
            </a:lvl4pPr>
            <a:lvl5pPr marL="2286000" lvl="4" indent="-342900" algn="l">
              <a:lnSpc>
                <a:spcPct val="100000"/>
              </a:lnSpc>
              <a:spcBef>
                <a:spcPts val="360"/>
              </a:spcBef>
              <a:spcAft>
                <a:spcPts val="0"/>
              </a:spcAft>
              <a:buClr>
                <a:schemeClr val="lt2"/>
              </a:buClr>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91"/>
          <p:cNvSpPr txBox="1">
            <a:spLocks noGrp="1"/>
          </p:cNvSpPr>
          <p:nvPr>
            <p:ph type="title"/>
          </p:nvPr>
        </p:nvSpPr>
        <p:spPr>
          <a:xfrm>
            <a:off x="623887" y="1709738"/>
            <a:ext cx="7886700" cy="285273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1"/>
              </a:buClr>
              <a:buSzPts val="6000"/>
              <a:buFont typeface="Poppi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1"/>
          <p:cNvSpPr txBox="1">
            <a:spLocks noGrp="1"/>
          </p:cNvSpPr>
          <p:nvPr>
            <p:ph type="body" idx="1"/>
          </p:nvPr>
        </p:nvSpPr>
        <p:spPr>
          <a:xfrm>
            <a:off x="623887"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80"/>
              </a:spcBef>
              <a:spcAft>
                <a:spcPts val="0"/>
              </a:spcAft>
              <a:buClr>
                <a:schemeClr val="lt2"/>
              </a:buClr>
              <a:buSzPts val="2400"/>
              <a:buFont typeface="Arial"/>
              <a:buNone/>
              <a:defRPr sz="2400"/>
            </a:lvl1pPr>
            <a:lvl2pPr marL="914400" lvl="1" indent="-228600" algn="l">
              <a:lnSpc>
                <a:spcPct val="100000"/>
              </a:lnSpc>
              <a:spcBef>
                <a:spcPts val="400"/>
              </a:spcBef>
              <a:spcAft>
                <a:spcPts val="0"/>
              </a:spcAft>
              <a:buClr>
                <a:schemeClr val="lt2"/>
              </a:buClr>
              <a:buSzPts val="2000"/>
              <a:buFont typeface="Arial"/>
              <a:buNone/>
              <a:defRPr sz="2000"/>
            </a:lvl2pPr>
            <a:lvl3pPr marL="1371600" lvl="2" indent="-228600" algn="l">
              <a:lnSpc>
                <a:spcPct val="100000"/>
              </a:lnSpc>
              <a:spcBef>
                <a:spcPts val="360"/>
              </a:spcBef>
              <a:spcAft>
                <a:spcPts val="0"/>
              </a:spcAft>
              <a:buClr>
                <a:schemeClr val="lt2"/>
              </a:buClr>
              <a:buSzPts val="1800"/>
              <a:buFont typeface="Arial"/>
              <a:buNone/>
              <a:defRPr sz="1800"/>
            </a:lvl3pPr>
            <a:lvl4pPr marL="1828800" lvl="3" indent="-228600" algn="l">
              <a:lnSpc>
                <a:spcPct val="100000"/>
              </a:lnSpc>
              <a:spcBef>
                <a:spcPts val="320"/>
              </a:spcBef>
              <a:spcAft>
                <a:spcPts val="0"/>
              </a:spcAft>
              <a:buClr>
                <a:schemeClr val="lt2"/>
              </a:buClr>
              <a:buSzPts val="1600"/>
              <a:buFont typeface="Arial"/>
              <a:buNone/>
              <a:defRPr sz="1600"/>
            </a:lvl4pPr>
            <a:lvl5pPr marL="2286000" lvl="4" indent="-228600" algn="l">
              <a:lnSpc>
                <a:spcPct val="100000"/>
              </a:lnSpc>
              <a:spcBef>
                <a:spcPts val="320"/>
              </a:spcBef>
              <a:spcAft>
                <a:spcPts val="0"/>
              </a:spcAft>
              <a:buClr>
                <a:schemeClr val="lt2"/>
              </a:buClr>
              <a:buSzPts val="1600"/>
              <a:buFont typeface="Arial"/>
              <a:buNone/>
              <a:defRPr sz="1600"/>
            </a:lvl5pPr>
            <a:lvl6pPr marL="2743200" lvl="5" indent="-228600" algn="l">
              <a:lnSpc>
                <a:spcPct val="100000"/>
              </a:lnSpc>
              <a:spcBef>
                <a:spcPts val="0"/>
              </a:spcBef>
              <a:spcAft>
                <a:spcPts val="0"/>
              </a:spcAft>
              <a:buSzPts val="1600"/>
              <a:buNone/>
              <a:defRPr sz="1600"/>
            </a:lvl6pPr>
            <a:lvl7pPr marL="3200400" lvl="6" indent="-228600" algn="l">
              <a:lnSpc>
                <a:spcPct val="100000"/>
              </a:lnSpc>
              <a:spcBef>
                <a:spcPts val="0"/>
              </a:spcBef>
              <a:spcAft>
                <a:spcPts val="0"/>
              </a:spcAft>
              <a:buSzPts val="1600"/>
              <a:buNone/>
              <a:defRPr sz="1600"/>
            </a:lvl7pPr>
            <a:lvl8pPr marL="3657600" lvl="7" indent="-228600" algn="l">
              <a:lnSpc>
                <a:spcPct val="100000"/>
              </a:lnSpc>
              <a:spcBef>
                <a:spcPts val="0"/>
              </a:spcBef>
              <a:spcAft>
                <a:spcPts val="0"/>
              </a:spcAft>
              <a:buSzPts val="1600"/>
              <a:buNone/>
              <a:defRPr sz="1600"/>
            </a:lvl8pPr>
            <a:lvl9pPr marL="4114800" lvl="8" indent="-228600" algn="l">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
        <p:cNvGrpSpPr/>
        <p:nvPr/>
      </p:nvGrpSpPr>
      <p:grpSpPr>
        <a:xfrm>
          <a:off x="0" y="0"/>
          <a:ext cx="0" cy="0"/>
          <a:chOff x="0" y="0"/>
          <a:chExt cx="0" cy="0"/>
        </a:xfrm>
      </p:grpSpPr>
      <p:sp>
        <p:nvSpPr>
          <p:cNvPr id="62" name="Google Shape;62;p92"/>
          <p:cNvSpPr txBox="1">
            <a:spLocks noGrp="1"/>
          </p:cNvSpPr>
          <p:nvPr>
            <p:ph type="title"/>
          </p:nvPr>
        </p:nvSpPr>
        <p:spPr>
          <a:xfrm>
            <a:off x="1547812" y="692150"/>
            <a:ext cx="7200900" cy="12239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2"/>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lt2"/>
              </a:buClr>
              <a:buSzPts val="1800"/>
              <a:buChar char="•"/>
              <a:defRPr/>
            </a:lvl1pPr>
            <a:lvl2pPr marL="914400" lvl="1" indent="-342900" algn="l">
              <a:lnSpc>
                <a:spcPct val="100000"/>
              </a:lnSpc>
              <a:spcBef>
                <a:spcPts val="360"/>
              </a:spcBef>
              <a:spcAft>
                <a:spcPts val="0"/>
              </a:spcAft>
              <a:buClr>
                <a:schemeClr val="lt2"/>
              </a:buClr>
              <a:buSzPts val="1800"/>
              <a:buChar char="–"/>
              <a:defRPr/>
            </a:lvl2pPr>
            <a:lvl3pPr marL="1371600" lvl="2" indent="-342900" algn="l">
              <a:lnSpc>
                <a:spcPct val="100000"/>
              </a:lnSpc>
              <a:spcBef>
                <a:spcPts val="360"/>
              </a:spcBef>
              <a:spcAft>
                <a:spcPts val="0"/>
              </a:spcAft>
              <a:buClr>
                <a:schemeClr val="lt2"/>
              </a:buClr>
              <a:buSzPts val="1800"/>
              <a:buChar char="•"/>
              <a:defRPr/>
            </a:lvl3pPr>
            <a:lvl4pPr marL="1828800" lvl="3" indent="-342900" algn="l">
              <a:lnSpc>
                <a:spcPct val="100000"/>
              </a:lnSpc>
              <a:spcBef>
                <a:spcPts val="360"/>
              </a:spcBef>
              <a:spcAft>
                <a:spcPts val="0"/>
              </a:spcAft>
              <a:buClr>
                <a:schemeClr val="lt2"/>
              </a:buClr>
              <a:buSzPts val="1800"/>
              <a:buChar char="–"/>
              <a:defRPr/>
            </a:lvl4pPr>
            <a:lvl5pPr marL="2286000" lvl="4" indent="-342900" algn="l">
              <a:lnSpc>
                <a:spcPct val="100000"/>
              </a:lnSpc>
              <a:spcBef>
                <a:spcPts val="360"/>
              </a:spcBef>
              <a:spcAft>
                <a:spcPts val="0"/>
              </a:spcAft>
              <a:buClr>
                <a:schemeClr val="lt2"/>
              </a:buClr>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4" name="Google Shape;64;p92"/>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lt2"/>
              </a:buClr>
              <a:buSzPts val="1800"/>
              <a:buChar char="•"/>
              <a:defRPr/>
            </a:lvl1pPr>
            <a:lvl2pPr marL="914400" lvl="1" indent="-342900" algn="l">
              <a:lnSpc>
                <a:spcPct val="100000"/>
              </a:lnSpc>
              <a:spcBef>
                <a:spcPts val="360"/>
              </a:spcBef>
              <a:spcAft>
                <a:spcPts val="0"/>
              </a:spcAft>
              <a:buClr>
                <a:schemeClr val="lt2"/>
              </a:buClr>
              <a:buSzPts val="1800"/>
              <a:buChar char="–"/>
              <a:defRPr/>
            </a:lvl2pPr>
            <a:lvl3pPr marL="1371600" lvl="2" indent="-342900" algn="l">
              <a:lnSpc>
                <a:spcPct val="100000"/>
              </a:lnSpc>
              <a:spcBef>
                <a:spcPts val="360"/>
              </a:spcBef>
              <a:spcAft>
                <a:spcPts val="0"/>
              </a:spcAft>
              <a:buClr>
                <a:schemeClr val="lt2"/>
              </a:buClr>
              <a:buSzPts val="1800"/>
              <a:buChar char="•"/>
              <a:defRPr/>
            </a:lvl3pPr>
            <a:lvl4pPr marL="1828800" lvl="3" indent="-342900" algn="l">
              <a:lnSpc>
                <a:spcPct val="100000"/>
              </a:lnSpc>
              <a:spcBef>
                <a:spcPts val="360"/>
              </a:spcBef>
              <a:spcAft>
                <a:spcPts val="0"/>
              </a:spcAft>
              <a:buClr>
                <a:schemeClr val="lt2"/>
              </a:buClr>
              <a:buSzPts val="1800"/>
              <a:buChar char="–"/>
              <a:defRPr/>
            </a:lvl4pPr>
            <a:lvl5pPr marL="2286000" lvl="4" indent="-342900" algn="l">
              <a:lnSpc>
                <a:spcPct val="100000"/>
              </a:lnSpc>
              <a:spcBef>
                <a:spcPts val="360"/>
              </a:spcBef>
              <a:spcAft>
                <a:spcPts val="0"/>
              </a:spcAft>
              <a:buClr>
                <a:schemeClr val="lt2"/>
              </a:buClr>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5"/>
        <p:cNvGrpSpPr/>
        <p:nvPr/>
      </p:nvGrpSpPr>
      <p:grpSpPr>
        <a:xfrm>
          <a:off x="0" y="0"/>
          <a:ext cx="0" cy="0"/>
          <a:chOff x="0" y="0"/>
          <a:chExt cx="0" cy="0"/>
        </a:xfrm>
      </p:grpSpPr>
      <p:sp>
        <p:nvSpPr>
          <p:cNvPr id="66" name="Google Shape;66;p93"/>
          <p:cNvSpPr txBox="1">
            <a:spLocks noGrp="1"/>
          </p:cNvSpPr>
          <p:nvPr>
            <p:ph type="title"/>
          </p:nvPr>
        </p:nvSpPr>
        <p:spPr>
          <a:xfrm>
            <a:off x="629841" y="365125"/>
            <a:ext cx="7886700" cy="1325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3"/>
          <p:cNvSpPr txBox="1">
            <a:spLocks noGrp="1"/>
          </p:cNvSpPr>
          <p:nvPr>
            <p:ph type="body" idx="1"/>
          </p:nvPr>
        </p:nvSpPr>
        <p:spPr>
          <a:xfrm>
            <a:off x="629841"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lt2"/>
              </a:buClr>
              <a:buSzPts val="2400"/>
              <a:buFont typeface="Arial"/>
              <a:buNone/>
              <a:defRPr sz="2400" b="1"/>
            </a:lvl1pPr>
            <a:lvl2pPr marL="914400" lvl="1" indent="-228600" algn="l">
              <a:lnSpc>
                <a:spcPct val="100000"/>
              </a:lnSpc>
              <a:spcBef>
                <a:spcPts val="400"/>
              </a:spcBef>
              <a:spcAft>
                <a:spcPts val="0"/>
              </a:spcAft>
              <a:buClr>
                <a:schemeClr val="lt2"/>
              </a:buClr>
              <a:buSzPts val="2000"/>
              <a:buFont typeface="Arial"/>
              <a:buNone/>
              <a:defRPr sz="2000" b="1"/>
            </a:lvl2pPr>
            <a:lvl3pPr marL="1371600" lvl="2" indent="-228600" algn="l">
              <a:lnSpc>
                <a:spcPct val="100000"/>
              </a:lnSpc>
              <a:spcBef>
                <a:spcPts val="360"/>
              </a:spcBef>
              <a:spcAft>
                <a:spcPts val="0"/>
              </a:spcAft>
              <a:buClr>
                <a:schemeClr val="lt2"/>
              </a:buClr>
              <a:buSzPts val="1800"/>
              <a:buFont typeface="Arial"/>
              <a:buNone/>
              <a:defRPr sz="1800" b="1"/>
            </a:lvl3pPr>
            <a:lvl4pPr marL="1828800" lvl="3" indent="-228600" algn="l">
              <a:lnSpc>
                <a:spcPct val="100000"/>
              </a:lnSpc>
              <a:spcBef>
                <a:spcPts val="320"/>
              </a:spcBef>
              <a:spcAft>
                <a:spcPts val="0"/>
              </a:spcAft>
              <a:buClr>
                <a:schemeClr val="lt2"/>
              </a:buClr>
              <a:buSzPts val="1600"/>
              <a:buFont typeface="Arial"/>
              <a:buNone/>
              <a:defRPr sz="1600" b="1"/>
            </a:lvl4pPr>
            <a:lvl5pPr marL="2286000" lvl="4" indent="-228600" algn="l">
              <a:lnSpc>
                <a:spcPct val="100000"/>
              </a:lnSpc>
              <a:spcBef>
                <a:spcPts val="320"/>
              </a:spcBef>
              <a:spcAft>
                <a:spcPts val="0"/>
              </a:spcAft>
              <a:buClr>
                <a:schemeClr val="lt2"/>
              </a:buClr>
              <a:buSzPts val="1600"/>
              <a:buFont typeface="Arial"/>
              <a:buNone/>
              <a:defRPr sz="1600" b="1"/>
            </a:lvl5pPr>
            <a:lvl6pPr marL="2743200" lvl="5" indent="-228600" algn="l">
              <a:lnSpc>
                <a:spcPct val="100000"/>
              </a:lnSpc>
              <a:spcBef>
                <a:spcPts val="0"/>
              </a:spcBef>
              <a:spcAft>
                <a:spcPts val="0"/>
              </a:spcAft>
              <a:buSzPts val="1600"/>
              <a:buNone/>
              <a:defRPr sz="1600" b="1"/>
            </a:lvl6pPr>
            <a:lvl7pPr marL="3200400" lvl="6" indent="-228600" algn="l">
              <a:lnSpc>
                <a:spcPct val="100000"/>
              </a:lnSpc>
              <a:spcBef>
                <a:spcPts val="0"/>
              </a:spcBef>
              <a:spcAft>
                <a:spcPts val="0"/>
              </a:spcAft>
              <a:buSzPts val="1600"/>
              <a:buNone/>
              <a:defRPr sz="1600" b="1"/>
            </a:lvl7pPr>
            <a:lvl8pPr marL="3657600" lvl="7" indent="-228600" algn="l">
              <a:lnSpc>
                <a:spcPct val="100000"/>
              </a:lnSpc>
              <a:spcBef>
                <a:spcPts val="0"/>
              </a:spcBef>
              <a:spcAft>
                <a:spcPts val="0"/>
              </a:spcAft>
              <a:buSzPts val="1600"/>
              <a:buNone/>
              <a:defRPr sz="1600" b="1"/>
            </a:lvl8pPr>
            <a:lvl9pPr marL="4114800" lvl="8" indent="-228600" algn="l">
              <a:lnSpc>
                <a:spcPct val="100000"/>
              </a:lnSpc>
              <a:spcBef>
                <a:spcPts val="0"/>
              </a:spcBef>
              <a:spcAft>
                <a:spcPts val="0"/>
              </a:spcAft>
              <a:buSzPts val="1600"/>
              <a:buNone/>
              <a:defRPr sz="1600" b="1"/>
            </a:lvl9pPr>
          </a:lstStyle>
          <a:p>
            <a:endParaRPr/>
          </a:p>
        </p:txBody>
      </p:sp>
      <p:sp>
        <p:nvSpPr>
          <p:cNvPr id="68" name="Google Shape;68;p93"/>
          <p:cNvSpPr txBox="1">
            <a:spLocks noGrp="1"/>
          </p:cNvSpPr>
          <p:nvPr>
            <p:ph type="body" idx="2"/>
          </p:nvPr>
        </p:nvSpPr>
        <p:spPr>
          <a:xfrm>
            <a:off x="629841"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lt2"/>
              </a:buClr>
              <a:buSzPts val="1800"/>
              <a:buChar char="•"/>
              <a:defRPr/>
            </a:lvl1pPr>
            <a:lvl2pPr marL="914400" lvl="1" indent="-342900" algn="l">
              <a:lnSpc>
                <a:spcPct val="100000"/>
              </a:lnSpc>
              <a:spcBef>
                <a:spcPts val="360"/>
              </a:spcBef>
              <a:spcAft>
                <a:spcPts val="0"/>
              </a:spcAft>
              <a:buClr>
                <a:schemeClr val="lt2"/>
              </a:buClr>
              <a:buSzPts val="1800"/>
              <a:buChar char="–"/>
              <a:defRPr/>
            </a:lvl2pPr>
            <a:lvl3pPr marL="1371600" lvl="2" indent="-342900" algn="l">
              <a:lnSpc>
                <a:spcPct val="100000"/>
              </a:lnSpc>
              <a:spcBef>
                <a:spcPts val="360"/>
              </a:spcBef>
              <a:spcAft>
                <a:spcPts val="0"/>
              </a:spcAft>
              <a:buClr>
                <a:schemeClr val="lt2"/>
              </a:buClr>
              <a:buSzPts val="1800"/>
              <a:buChar char="•"/>
              <a:defRPr/>
            </a:lvl3pPr>
            <a:lvl4pPr marL="1828800" lvl="3" indent="-342900" algn="l">
              <a:lnSpc>
                <a:spcPct val="100000"/>
              </a:lnSpc>
              <a:spcBef>
                <a:spcPts val="360"/>
              </a:spcBef>
              <a:spcAft>
                <a:spcPts val="0"/>
              </a:spcAft>
              <a:buClr>
                <a:schemeClr val="lt2"/>
              </a:buClr>
              <a:buSzPts val="1800"/>
              <a:buChar char="–"/>
              <a:defRPr/>
            </a:lvl4pPr>
            <a:lvl5pPr marL="2286000" lvl="4" indent="-342900" algn="l">
              <a:lnSpc>
                <a:spcPct val="100000"/>
              </a:lnSpc>
              <a:spcBef>
                <a:spcPts val="360"/>
              </a:spcBef>
              <a:spcAft>
                <a:spcPts val="0"/>
              </a:spcAft>
              <a:buClr>
                <a:schemeClr val="lt2"/>
              </a:buClr>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9" name="Google Shape;69;p93"/>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lt2"/>
              </a:buClr>
              <a:buSzPts val="2400"/>
              <a:buFont typeface="Arial"/>
              <a:buNone/>
              <a:defRPr sz="2400" b="1"/>
            </a:lvl1pPr>
            <a:lvl2pPr marL="914400" lvl="1" indent="-228600" algn="l">
              <a:lnSpc>
                <a:spcPct val="100000"/>
              </a:lnSpc>
              <a:spcBef>
                <a:spcPts val="400"/>
              </a:spcBef>
              <a:spcAft>
                <a:spcPts val="0"/>
              </a:spcAft>
              <a:buClr>
                <a:schemeClr val="lt2"/>
              </a:buClr>
              <a:buSzPts val="2000"/>
              <a:buFont typeface="Arial"/>
              <a:buNone/>
              <a:defRPr sz="2000" b="1"/>
            </a:lvl2pPr>
            <a:lvl3pPr marL="1371600" lvl="2" indent="-228600" algn="l">
              <a:lnSpc>
                <a:spcPct val="100000"/>
              </a:lnSpc>
              <a:spcBef>
                <a:spcPts val="360"/>
              </a:spcBef>
              <a:spcAft>
                <a:spcPts val="0"/>
              </a:spcAft>
              <a:buClr>
                <a:schemeClr val="lt2"/>
              </a:buClr>
              <a:buSzPts val="1800"/>
              <a:buFont typeface="Arial"/>
              <a:buNone/>
              <a:defRPr sz="1800" b="1"/>
            </a:lvl3pPr>
            <a:lvl4pPr marL="1828800" lvl="3" indent="-228600" algn="l">
              <a:lnSpc>
                <a:spcPct val="100000"/>
              </a:lnSpc>
              <a:spcBef>
                <a:spcPts val="320"/>
              </a:spcBef>
              <a:spcAft>
                <a:spcPts val="0"/>
              </a:spcAft>
              <a:buClr>
                <a:schemeClr val="lt2"/>
              </a:buClr>
              <a:buSzPts val="1600"/>
              <a:buFont typeface="Arial"/>
              <a:buNone/>
              <a:defRPr sz="1600" b="1"/>
            </a:lvl4pPr>
            <a:lvl5pPr marL="2286000" lvl="4" indent="-228600" algn="l">
              <a:lnSpc>
                <a:spcPct val="100000"/>
              </a:lnSpc>
              <a:spcBef>
                <a:spcPts val="320"/>
              </a:spcBef>
              <a:spcAft>
                <a:spcPts val="0"/>
              </a:spcAft>
              <a:buClr>
                <a:schemeClr val="lt2"/>
              </a:buClr>
              <a:buSzPts val="1600"/>
              <a:buFont typeface="Arial"/>
              <a:buNone/>
              <a:defRPr sz="1600" b="1"/>
            </a:lvl5pPr>
            <a:lvl6pPr marL="2743200" lvl="5" indent="-228600" algn="l">
              <a:lnSpc>
                <a:spcPct val="100000"/>
              </a:lnSpc>
              <a:spcBef>
                <a:spcPts val="0"/>
              </a:spcBef>
              <a:spcAft>
                <a:spcPts val="0"/>
              </a:spcAft>
              <a:buSzPts val="1600"/>
              <a:buNone/>
              <a:defRPr sz="1600" b="1"/>
            </a:lvl6pPr>
            <a:lvl7pPr marL="3200400" lvl="6" indent="-228600" algn="l">
              <a:lnSpc>
                <a:spcPct val="100000"/>
              </a:lnSpc>
              <a:spcBef>
                <a:spcPts val="0"/>
              </a:spcBef>
              <a:spcAft>
                <a:spcPts val="0"/>
              </a:spcAft>
              <a:buSzPts val="1600"/>
              <a:buNone/>
              <a:defRPr sz="1600" b="1"/>
            </a:lvl7pPr>
            <a:lvl8pPr marL="3657600" lvl="7" indent="-228600" algn="l">
              <a:lnSpc>
                <a:spcPct val="100000"/>
              </a:lnSpc>
              <a:spcBef>
                <a:spcPts val="0"/>
              </a:spcBef>
              <a:spcAft>
                <a:spcPts val="0"/>
              </a:spcAft>
              <a:buSzPts val="1600"/>
              <a:buNone/>
              <a:defRPr sz="1600" b="1"/>
            </a:lvl8pPr>
            <a:lvl9pPr marL="4114800" lvl="8" indent="-228600" algn="l">
              <a:lnSpc>
                <a:spcPct val="100000"/>
              </a:lnSpc>
              <a:spcBef>
                <a:spcPts val="0"/>
              </a:spcBef>
              <a:spcAft>
                <a:spcPts val="0"/>
              </a:spcAft>
              <a:buSzPts val="1600"/>
              <a:buNone/>
              <a:defRPr sz="1600" b="1"/>
            </a:lvl9pPr>
          </a:lstStyle>
          <a:p>
            <a:endParaRPr/>
          </a:p>
        </p:txBody>
      </p:sp>
      <p:sp>
        <p:nvSpPr>
          <p:cNvPr id="70" name="Google Shape;70;p93"/>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lt2"/>
              </a:buClr>
              <a:buSzPts val="1800"/>
              <a:buChar char="•"/>
              <a:defRPr/>
            </a:lvl1pPr>
            <a:lvl2pPr marL="914400" lvl="1" indent="-342900" algn="l">
              <a:lnSpc>
                <a:spcPct val="100000"/>
              </a:lnSpc>
              <a:spcBef>
                <a:spcPts val="360"/>
              </a:spcBef>
              <a:spcAft>
                <a:spcPts val="0"/>
              </a:spcAft>
              <a:buClr>
                <a:schemeClr val="lt2"/>
              </a:buClr>
              <a:buSzPts val="1800"/>
              <a:buChar char="–"/>
              <a:defRPr/>
            </a:lvl2pPr>
            <a:lvl3pPr marL="1371600" lvl="2" indent="-342900" algn="l">
              <a:lnSpc>
                <a:spcPct val="100000"/>
              </a:lnSpc>
              <a:spcBef>
                <a:spcPts val="360"/>
              </a:spcBef>
              <a:spcAft>
                <a:spcPts val="0"/>
              </a:spcAft>
              <a:buClr>
                <a:schemeClr val="lt2"/>
              </a:buClr>
              <a:buSzPts val="1800"/>
              <a:buChar char="•"/>
              <a:defRPr/>
            </a:lvl3pPr>
            <a:lvl4pPr marL="1828800" lvl="3" indent="-342900" algn="l">
              <a:lnSpc>
                <a:spcPct val="100000"/>
              </a:lnSpc>
              <a:spcBef>
                <a:spcPts val="360"/>
              </a:spcBef>
              <a:spcAft>
                <a:spcPts val="0"/>
              </a:spcAft>
              <a:buClr>
                <a:schemeClr val="lt2"/>
              </a:buClr>
              <a:buSzPts val="1800"/>
              <a:buChar char="–"/>
              <a:defRPr/>
            </a:lvl4pPr>
            <a:lvl5pPr marL="2286000" lvl="4" indent="-342900" algn="l">
              <a:lnSpc>
                <a:spcPct val="100000"/>
              </a:lnSpc>
              <a:spcBef>
                <a:spcPts val="360"/>
              </a:spcBef>
              <a:spcAft>
                <a:spcPts val="0"/>
              </a:spcAft>
              <a:buClr>
                <a:schemeClr val="lt2"/>
              </a:buClr>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94"/>
          <p:cNvSpPr txBox="1">
            <a:spLocks noGrp="1"/>
          </p:cNvSpPr>
          <p:nvPr>
            <p:ph type="title"/>
          </p:nvPr>
        </p:nvSpPr>
        <p:spPr>
          <a:xfrm>
            <a:off x="1547812" y="692150"/>
            <a:ext cx="7200900" cy="12239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3"/>
        <p:cNvGrpSpPr/>
        <p:nvPr/>
      </p:nvGrpSpPr>
      <p:grpSpPr>
        <a:xfrm>
          <a:off x="0" y="0"/>
          <a:ext cx="0" cy="0"/>
          <a:chOff x="0" y="0"/>
          <a:chExt cx="0" cy="0"/>
        </a:xfrm>
      </p:grpSpPr>
      <p:sp>
        <p:nvSpPr>
          <p:cNvPr id="74" name="Google Shape;74;p95"/>
          <p:cNvSpPr txBox="1">
            <a:spLocks noGrp="1"/>
          </p:cNvSpPr>
          <p:nvPr>
            <p:ph type="title"/>
          </p:nvPr>
        </p:nvSpPr>
        <p:spPr>
          <a:xfrm>
            <a:off x="629841" y="457200"/>
            <a:ext cx="2949177" cy="1600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1"/>
              </a:buClr>
              <a:buSzPts val="3200"/>
              <a:buFont typeface="Poppi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95"/>
          <p:cNvSpPr txBox="1">
            <a:spLocks noGrp="1"/>
          </p:cNvSpPr>
          <p:nvPr>
            <p:ph type="body" idx="1"/>
          </p:nvPr>
        </p:nvSpPr>
        <p:spPr>
          <a:xfrm>
            <a:off x="629841" y="2057400"/>
            <a:ext cx="2949177"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lt2"/>
              </a:buClr>
              <a:buSzPts val="1600"/>
              <a:buFont typeface="Arial"/>
              <a:buNone/>
              <a:defRPr sz="1600"/>
            </a:lvl1pPr>
            <a:lvl2pPr marL="914400" lvl="1" indent="-228600" algn="l">
              <a:lnSpc>
                <a:spcPct val="100000"/>
              </a:lnSpc>
              <a:spcBef>
                <a:spcPts val="280"/>
              </a:spcBef>
              <a:spcAft>
                <a:spcPts val="0"/>
              </a:spcAft>
              <a:buClr>
                <a:schemeClr val="lt2"/>
              </a:buClr>
              <a:buSzPts val="1400"/>
              <a:buFont typeface="Arial"/>
              <a:buNone/>
              <a:defRPr sz="1400"/>
            </a:lvl2pPr>
            <a:lvl3pPr marL="1371600" lvl="2" indent="-228600" algn="l">
              <a:lnSpc>
                <a:spcPct val="100000"/>
              </a:lnSpc>
              <a:spcBef>
                <a:spcPts val="240"/>
              </a:spcBef>
              <a:spcAft>
                <a:spcPts val="0"/>
              </a:spcAft>
              <a:buClr>
                <a:schemeClr val="lt2"/>
              </a:buClr>
              <a:buSzPts val="1200"/>
              <a:buFont typeface="Arial"/>
              <a:buNone/>
              <a:defRPr sz="1200"/>
            </a:lvl3pPr>
            <a:lvl4pPr marL="1828800" lvl="3" indent="-228600" algn="l">
              <a:lnSpc>
                <a:spcPct val="100000"/>
              </a:lnSpc>
              <a:spcBef>
                <a:spcPts val="200"/>
              </a:spcBef>
              <a:spcAft>
                <a:spcPts val="0"/>
              </a:spcAft>
              <a:buClr>
                <a:schemeClr val="lt2"/>
              </a:buClr>
              <a:buSzPts val="1000"/>
              <a:buFont typeface="Arial"/>
              <a:buNone/>
              <a:defRPr sz="1000"/>
            </a:lvl4pPr>
            <a:lvl5pPr marL="2286000" lvl="4" indent="-228600" algn="l">
              <a:lnSpc>
                <a:spcPct val="100000"/>
              </a:lnSpc>
              <a:spcBef>
                <a:spcPts val="200"/>
              </a:spcBef>
              <a:spcAft>
                <a:spcPts val="0"/>
              </a:spcAft>
              <a:buClr>
                <a:schemeClr val="lt2"/>
              </a:buClr>
              <a:buSzPts val="1000"/>
              <a:buFont typeface="Arial"/>
              <a:buNone/>
              <a:defRPr sz="1000"/>
            </a:lvl5pPr>
            <a:lvl6pPr marL="2743200" lvl="5" indent="-228600" algn="l">
              <a:lnSpc>
                <a:spcPct val="100000"/>
              </a:lnSpc>
              <a:spcBef>
                <a:spcPts val="0"/>
              </a:spcBef>
              <a:spcAft>
                <a:spcPts val="0"/>
              </a:spcAft>
              <a:buSzPts val="1000"/>
              <a:buNone/>
              <a:defRPr sz="1000"/>
            </a:lvl6pPr>
            <a:lvl7pPr marL="3200400" lvl="6" indent="-228600" algn="l">
              <a:lnSpc>
                <a:spcPct val="100000"/>
              </a:lnSpc>
              <a:spcBef>
                <a:spcPts val="0"/>
              </a:spcBef>
              <a:spcAft>
                <a:spcPts val="0"/>
              </a:spcAft>
              <a:buSzPts val="1000"/>
              <a:buNone/>
              <a:defRPr sz="1000"/>
            </a:lvl7pPr>
            <a:lvl8pPr marL="3657600" lvl="7" indent="-228600" algn="l">
              <a:lnSpc>
                <a:spcPct val="100000"/>
              </a:lnSpc>
              <a:spcBef>
                <a:spcPts val="0"/>
              </a:spcBef>
              <a:spcAft>
                <a:spcPts val="0"/>
              </a:spcAft>
              <a:buSzPts val="1000"/>
              <a:buNone/>
              <a:defRPr sz="1000"/>
            </a:lvl8pPr>
            <a:lvl9pPr marL="4114800" lvl="8" indent="-228600" algn="l">
              <a:lnSpc>
                <a:spcPct val="100000"/>
              </a:lnSpc>
              <a:spcBef>
                <a:spcPts val="0"/>
              </a:spcBef>
              <a:spcAft>
                <a:spcPts val="0"/>
              </a:spcAft>
              <a:buSzPts val="1000"/>
              <a:buNone/>
              <a:defRPr sz="1000"/>
            </a:lvl9pPr>
          </a:lstStyle>
          <a:p>
            <a:endParaRPr/>
          </a:p>
        </p:txBody>
      </p:sp>
      <p:sp>
        <p:nvSpPr>
          <p:cNvPr id="76" name="Google Shape;76;p95"/>
          <p:cNvSpPr txBox="1">
            <a:spLocks noGrp="1"/>
          </p:cNvSpPr>
          <p:nvPr>
            <p:ph type="body" idx="2"/>
          </p:nvPr>
        </p:nvSpPr>
        <p:spPr>
          <a:xfrm>
            <a:off x="3887391" y="987424"/>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lt2"/>
              </a:buClr>
              <a:buSzPts val="3200"/>
              <a:buFont typeface="Arial"/>
              <a:buChar char="•"/>
              <a:defRPr sz="3200"/>
            </a:lvl1pPr>
            <a:lvl2pPr marL="914400" lvl="1" indent="-406400" algn="l">
              <a:lnSpc>
                <a:spcPct val="100000"/>
              </a:lnSpc>
              <a:spcBef>
                <a:spcPts val="560"/>
              </a:spcBef>
              <a:spcAft>
                <a:spcPts val="0"/>
              </a:spcAft>
              <a:buClr>
                <a:schemeClr val="lt2"/>
              </a:buClr>
              <a:buSzPts val="2800"/>
              <a:buFont typeface="Arial"/>
              <a:buChar char="–"/>
              <a:defRPr sz="2800"/>
            </a:lvl2pPr>
            <a:lvl3pPr marL="1371600" lvl="2" indent="-381000" algn="l">
              <a:lnSpc>
                <a:spcPct val="100000"/>
              </a:lnSpc>
              <a:spcBef>
                <a:spcPts val="480"/>
              </a:spcBef>
              <a:spcAft>
                <a:spcPts val="0"/>
              </a:spcAft>
              <a:buClr>
                <a:schemeClr val="lt2"/>
              </a:buClr>
              <a:buSzPts val="2400"/>
              <a:buFont typeface="Arial"/>
              <a:buChar char="•"/>
              <a:defRPr sz="2400"/>
            </a:lvl3pPr>
            <a:lvl4pPr marL="1828800" lvl="3" indent="-355600" algn="l">
              <a:lnSpc>
                <a:spcPct val="100000"/>
              </a:lnSpc>
              <a:spcBef>
                <a:spcPts val="400"/>
              </a:spcBef>
              <a:spcAft>
                <a:spcPts val="0"/>
              </a:spcAft>
              <a:buClr>
                <a:schemeClr val="lt2"/>
              </a:buClr>
              <a:buSzPts val="2000"/>
              <a:buFont typeface="Arial"/>
              <a:buChar char="–"/>
              <a:defRPr sz="2000"/>
            </a:lvl4pPr>
            <a:lvl5pPr marL="2286000" lvl="4" indent="-355600" algn="l">
              <a:lnSpc>
                <a:spcPct val="100000"/>
              </a:lnSpc>
              <a:spcBef>
                <a:spcPts val="400"/>
              </a:spcBef>
              <a:spcAft>
                <a:spcPts val="0"/>
              </a:spcAft>
              <a:buClr>
                <a:schemeClr val="lt2"/>
              </a:buClr>
              <a:buSzPts val="2000"/>
              <a:buFont typeface="Arial"/>
              <a:buChar char="»"/>
              <a:defRPr sz="2000"/>
            </a:lvl5pPr>
            <a:lvl6pPr marL="2743200" lvl="5" indent="-228600" algn="l">
              <a:lnSpc>
                <a:spcPct val="100000"/>
              </a:lnSpc>
              <a:spcBef>
                <a:spcPts val="0"/>
              </a:spcBef>
              <a:spcAft>
                <a:spcPts val="0"/>
              </a:spcAft>
              <a:buSzPts val="1400"/>
              <a:buNone/>
              <a:defRPr sz="2000"/>
            </a:lvl6pPr>
            <a:lvl7pPr marL="3200400" lvl="6" indent="-228600" algn="l">
              <a:lnSpc>
                <a:spcPct val="100000"/>
              </a:lnSpc>
              <a:spcBef>
                <a:spcPts val="0"/>
              </a:spcBef>
              <a:spcAft>
                <a:spcPts val="0"/>
              </a:spcAft>
              <a:buSzPts val="1400"/>
              <a:buNone/>
              <a:defRPr sz="2000"/>
            </a:lvl7pPr>
            <a:lvl8pPr marL="3657600" lvl="7" indent="-228600" algn="l">
              <a:lnSpc>
                <a:spcPct val="100000"/>
              </a:lnSpc>
              <a:spcBef>
                <a:spcPts val="0"/>
              </a:spcBef>
              <a:spcAft>
                <a:spcPts val="0"/>
              </a:spcAft>
              <a:buSzPts val="1400"/>
              <a:buNone/>
              <a:defRPr sz="2000"/>
            </a:lvl8pPr>
            <a:lvl9pPr marL="4114800" lvl="8" indent="-228600" algn="l">
              <a:lnSpc>
                <a:spcPct val="100000"/>
              </a:lnSpc>
              <a:spcBef>
                <a:spcPts val="0"/>
              </a:spcBef>
              <a:spcAft>
                <a:spcPts val="0"/>
              </a:spcAft>
              <a:buSzPts val="1400"/>
              <a:buNone/>
              <a:defRPr sz="2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79"/>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1"/>
              </a:buClr>
              <a:buSzPts val="6000"/>
              <a:buFont typeface="Poppi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79"/>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100000"/>
              </a:lnSpc>
              <a:spcBef>
                <a:spcPts val="480"/>
              </a:spcBef>
              <a:spcAft>
                <a:spcPts val="0"/>
              </a:spcAft>
              <a:buClr>
                <a:schemeClr val="lt2"/>
              </a:buClr>
              <a:buSzPts val="2400"/>
              <a:buFont typeface="Arial"/>
              <a:buNone/>
              <a:defRPr sz="2400"/>
            </a:lvl1pPr>
            <a:lvl2pPr lvl="1" algn="ctr">
              <a:lnSpc>
                <a:spcPct val="100000"/>
              </a:lnSpc>
              <a:spcBef>
                <a:spcPts val="400"/>
              </a:spcBef>
              <a:spcAft>
                <a:spcPts val="0"/>
              </a:spcAft>
              <a:buClr>
                <a:schemeClr val="lt2"/>
              </a:buClr>
              <a:buSzPts val="2000"/>
              <a:buFont typeface="Arial"/>
              <a:buNone/>
              <a:defRPr sz="2000"/>
            </a:lvl2pPr>
            <a:lvl3pPr lvl="2" algn="ctr">
              <a:lnSpc>
                <a:spcPct val="100000"/>
              </a:lnSpc>
              <a:spcBef>
                <a:spcPts val="360"/>
              </a:spcBef>
              <a:spcAft>
                <a:spcPts val="0"/>
              </a:spcAft>
              <a:buClr>
                <a:schemeClr val="lt2"/>
              </a:buClr>
              <a:buSzPts val="1800"/>
              <a:buFont typeface="Arial"/>
              <a:buNone/>
              <a:defRPr sz="1800"/>
            </a:lvl3pPr>
            <a:lvl4pPr lvl="3" algn="ctr">
              <a:lnSpc>
                <a:spcPct val="100000"/>
              </a:lnSpc>
              <a:spcBef>
                <a:spcPts val="320"/>
              </a:spcBef>
              <a:spcAft>
                <a:spcPts val="0"/>
              </a:spcAft>
              <a:buClr>
                <a:schemeClr val="lt2"/>
              </a:buClr>
              <a:buSzPts val="1600"/>
              <a:buFont typeface="Arial"/>
              <a:buNone/>
              <a:defRPr sz="1600"/>
            </a:lvl4pPr>
            <a:lvl5pPr lvl="4" algn="ctr">
              <a:lnSpc>
                <a:spcPct val="100000"/>
              </a:lnSpc>
              <a:spcBef>
                <a:spcPts val="320"/>
              </a:spcBef>
              <a:spcAft>
                <a:spcPts val="0"/>
              </a:spcAft>
              <a:buClr>
                <a:schemeClr val="lt2"/>
              </a:buClr>
              <a:buSzPts val="1600"/>
              <a:buFont typeface="Arial"/>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96"/>
          <p:cNvSpPr txBox="1">
            <a:spLocks noGrp="1"/>
          </p:cNvSpPr>
          <p:nvPr>
            <p:ph type="title"/>
          </p:nvPr>
        </p:nvSpPr>
        <p:spPr>
          <a:xfrm>
            <a:off x="629841" y="457200"/>
            <a:ext cx="2949177" cy="1600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1"/>
              </a:buClr>
              <a:buSzPts val="3200"/>
              <a:buFont typeface="Poppi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96"/>
          <p:cNvSpPr txBox="1">
            <a:spLocks noGrp="1"/>
          </p:cNvSpPr>
          <p:nvPr>
            <p:ph type="body" idx="1"/>
          </p:nvPr>
        </p:nvSpPr>
        <p:spPr>
          <a:xfrm>
            <a:off x="629841" y="2057400"/>
            <a:ext cx="2949177"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lt2"/>
              </a:buClr>
              <a:buSzPts val="1600"/>
              <a:buFont typeface="Arial"/>
              <a:buNone/>
              <a:defRPr sz="1600"/>
            </a:lvl1pPr>
            <a:lvl2pPr marL="914400" lvl="1" indent="-228600" algn="l">
              <a:lnSpc>
                <a:spcPct val="100000"/>
              </a:lnSpc>
              <a:spcBef>
                <a:spcPts val="280"/>
              </a:spcBef>
              <a:spcAft>
                <a:spcPts val="0"/>
              </a:spcAft>
              <a:buClr>
                <a:schemeClr val="lt2"/>
              </a:buClr>
              <a:buSzPts val="1400"/>
              <a:buFont typeface="Arial"/>
              <a:buNone/>
              <a:defRPr sz="1400"/>
            </a:lvl2pPr>
            <a:lvl3pPr marL="1371600" lvl="2" indent="-228600" algn="l">
              <a:lnSpc>
                <a:spcPct val="100000"/>
              </a:lnSpc>
              <a:spcBef>
                <a:spcPts val="240"/>
              </a:spcBef>
              <a:spcAft>
                <a:spcPts val="0"/>
              </a:spcAft>
              <a:buClr>
                <a:schemeClr val="lt2"/>
              </a:buClr>
              <a:buSzPts val="1200"/>
              <a:buFont typeface="Arial"/>
              <a:buNone/>
              <a:defRPr sz="1200"/>
            </a:lvl3pPr>
            <a:lvl4pPr marL="1828800" lvl="3" indent="-228600" algn="l">
              <a:lnSpc>
                <a:spcPct val="100000"/>
              </a:lnSpc>
              <a:spcBef>
                <a:spcPts val="200"/>
              </a:spcBef>
              <a:spcAft>
                <a:spcPts val="0"/>
              </a:spcAft>
              <a:buClr>
                <a:schemeClr val="lt2"/>
              </a:buClr>
              <a:buSzPts val="1000"/>
              <a:buFont typeface="Arial"/>
              <a:buNone/>
              <a:defRPr sz="1000"/>
            </a:lvl4pPr>
            <a:lvl5pPr marL="2286000" lvl="4" indent="-228600" algn="l">
              <a:lnSpc>
                <a:spcPct val="100000"/>
              </a:lnSpc>
              <a:spcBef>
                <a:spcPts val="200"/>
              </a:spcBef>
              <a:spcAft>
                <a:spcPts val="0"/>
              </a:spcAft>
              <a:buClr>
                <a:schemeClr val="lt2"/>
              </a:buClr>
              <a:buSzPts val="1000"/>
              <a:buFont typeface="Arial"/>
              <a:buNone/>
              <a:defRPr sz="1000"/>
            </a:lvl5pPr>
            <a:lvl6pPr marL="2743200" lvl="5" indent="-228600" algn="l">
              <a:lnSpc>
                <a:spcPct val="100000"/>
              </a:lnSpc>
              <a:spcBef>
                <a:spcPts val="0"/>
              </a:spcBef>
              <a:spcAft>
                <a:spcPts val="0"/>
              </a:spcAft>
              <a:buSzPts val="1000"/>
              <a:buNone/>
              <a:defRPr sz="1000"/>
            </a:lvl6pPr>
            <a:lvl7pPr marL="3200400" lvl="6" indent="-228600" algn="l">
              <a:lnSpc>
                <a:spcPct val="100000"/>
              </a:lnSpc>
              <a:spcBef>
                <a:spcPts val="0"/>
              </a:spcBef>
              <a:spcAft>
                <a:spcPts val="0"/>
              </a:spcAft>
              <a:buSzPts val="1000"/>
              <a:buNone/>
              <a:defRPr sz="1000"/>
            </a:lvl7pPr>
            <a:lvl8pPr marL="3657600" lvl="7" indent="-228600" algn="l">
              <a:lnSpc>
                <a:spcPct val="100000"/>
              </a:lnSpc>
              <a:spcBef>
                <a:spcPts val="0"/>
              </a:spcBef>
              <a:spcAft>
                <a:spcPts val="0"/>
              </a:spcAft>
              <a:buSzPts val="1000"/>
              <a:buNone/>
              <a:defRPr sz="1000"/>
            </a:lvl8pPr>
            <a:lvl9pPr marL="4114800" lvl="8" indent="-228600" algn="l">
              <a:lnSpc>
                <a:spcPct val="100000"/>
              </a:lnSpc>
              <a:spcBef>
                <a:spcPts val="0"/>
              </a:spcBef>
              <a:spcAft>
                <a:spcPts val="0"/>
              </a:spcAft>
              <a:buSzPts val="1000"/>
              <a:buNone/>
              <a:defRPr sz="1000"/>
            </a:lvl9pPr>
          </a:lstStyle>
          <a:p>
            <a:endParaRPr/>
          </a:p>
        </p:txBody>
      </p:sp>
      <p:sp>
        <p:nvSpPr>
          <p:cNvPr id="80" name="Google Shape;80;p96"/>
          <p:cNvSpPr>
            <a:spLocks noGrp="1"/>
          </p:cNvSpPr>
          <p:nvPr>
            <p:ph type="pic" idx="2"/>
          </p:nvPr>
        </p:nvSpPr>
        <p:spPr>
          <a:xfrm>
            <a:off x="3887391" y="987424"/>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lt2"/>
              </a:buClr>
              <a:buSzPts val="3200"/>
              <a:buFont typeface="Arial"/>
              <a:buNone/>
              <a:defRPr sz="3200" b="0" i="0" u="none" strike="noStrike" cap="none">
                <a:solidFill>
                  <a:schemeClr val="lt2"/>
                </a:solidFill>
                <a:latin typeface="Arial"/>
                <a:ea typeface="Arial"/>
                <a:cs typeface="Arial"/>
                <a:sym typeface="Arial"/>
              </a:defRPr>
            </a:lvl1pPr>
            <a:lvl2pPr marR="0" lvl="1" algn="l" rtl="0">
              <a:lnSpc>
                <a:spcPct val="100000"/>
              </a:lnSpc>
              <a:spcBef>
                <a:spcPts val="56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40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3pPr>
            <a:lvl4pPr marR="0" lvl="3" algn="l" rtl="0">
              <a:lnSpc>
                <a:spcPct val="100000"/>
              </a:lnSpc>
              <a:spcBef>
                <a:spcPts val="40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4pPr>
            <a:lvl5pPr marR="0" lvl="4" algn="l" rtl="0">
              <a:lnSpc>
                <a:spcPct val="100000"/>
              </a:lnSpc>
              <a:spcBef>
                <a:spcPts val="40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97"/>
          <p:cNvSpPr txBox="1">
            <a:spLocks noGrp="1"/>
          </p:cNvSpPr>
          <p:nvPr>
            <p:ph type="title"/>
          </p:nvPr>
        </p:nvSpPr>
        <p:spPr>
          <a:xfrm>
            <a:off x="1547812" y="692150"/>
            <a:ext cx="7200900" cy="12239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97"/>
          <p:cNvSpPr txBox="1">
            <a:spLocks noGrp="1"/>
          </p:cNvSpPr>
          <p:nvPr>
            <p:ph type="body" idx="1"/>
          </p:nvPr>
        </p:nvSpPr>
        <p:spPr>
          <a:xfrm rot="5400000">
            <a:off x="2376487" y="152400"/>
            <a:ext cx="4391025" cy="835342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lt2"/>
              </a:buClr>
              <a:buSzPts val="1800"/>
              <a:buChar char="•"/>
              <a:defRPr/>
            </a:lvl1pPr>
            <a:lvl2pPr marL="914400" lvl="1" indent="-342900" algn="l">
              <a:lnSpc>
                <a:spcPct val="100000"/>
              </a:lnSpc>
              <a:spcBef>
                <a:spcPts val="360"/>
              </a:spcBef>
              <a:spcAft>
                <a:spcPts val="0"/>
              </a:spcAft>
              <a:buClr>
                <a:schemeClr val="lt2"/>
              </a:buClr>
              <a:buSzPts val="1800"/>
              <a:buChar char="–"/>
              <a:defRPr/>
            </a:lvl2pPr>
            <a:lvl3pPr marL="1371600" lvl="2" indent="-342900" algn="l">
              <a:lnSpc>
                <a:spcPct val="100000"/>
              </a:lnSpc>
              <a:spcBef>
                <a:spcPts val="360"/>
              </a:spcBef>
              <a:spcAft>
                <a:spcPts val="0"/>
              </a:spcAft>
              <a:buClr>
                <a:schemeClr val="lt2"/>
              </a:buClr>
              <a:buSzPts val="1800"/>
              <a:buChar char="•"/>
              <a:defRPr/>
            </a:lvl3pPr>
            <a:lvl4pPr marL="1828800" lvl="3" indent="-342900" algn="l">
              <a:lnSpc>
                <a:spcPct val="100000"/>
              </a:lnSpc>
              <a:spcBef>
                <a:spcPts val="360"/>
              </a:spcBef>
              <a:spcAft>
                <a:spcPts val="0"/>
              </a:spcAft>
              <a:buClr>
                <a:schemeClr val="lt2"/>
              </a:buClr>
              <a:buSzPts val="1800"/>
              <a:buChar char="–"/>
              <a:defRPr/>
            </a:lvl4pPr>
            <a:lvl5pPr marL="2286000" lvl="4" indent="-342900" algn="l">
              <a:lnSpc>
                <a:spcPct val="100000"/>
              </a:lnSpc>
              <a:spcBef>
                <a:spcPts val="360"/>
              </a:spcBef>
              <a:spcAft>
                <a:spcPts val="0"/>
              </a:spcAft>
              <a:buClr>
                <a:schemeClr val="lt2"/>
              </a:buClr>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98"/>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98"/>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lt2"/>
              </a:buClr>
              <a:buSzPts val="1800"/>
              <a:buChar char="•"/>
              <a:defRPr/>
            </a:lvl1pPr>
            <a:lvl2pPr marL="914400" lvl="1" indent="-342900" algn="l">
              <a:lnSpc>
                <a:spcPct val="100000"/>
              </a:lnSpc>
              <a:spcBef>
                <a:spcPts val="360"/>
              </a:spcBef>
              <a:spcAft>
                <a:spcPts val="0"/>
              </a:spcAft>
              <a:buClr>
                <a:schemeClr val="lt2"/>
              </a:buClr>
              <a:buSzPts val="1800"/>
              <a:buChar char="–"/>
              <a:defRPr/>
            </a:lvl2pPr>
            <a:lvl3pPr marL="1371600" lvl="2" indent="-342900" algn="l">
              <a:lnSpc>
                <a:spcPct val="100000"/>
              </a:lnSpc>
              <a:spcBef>
                <a:spcPts val="360"/>
              </a:spcBef>
              <a:spcAft>
                <a:spcPts val="0"/>
              </a:spcAft>
              <a:buClr>
                <a:schemeClr val="lt2"/>
              </a:buClr>
              <a:buSzPts val="1800"/>
              <a:buChar char="•"/>
              <a:defRPr/>
            </a:lvl3pPr>
            <a:lvl4pPr marL="1828800" lvl="3" indent="-342900" algn="l">
              <a:lnSpc>
                <a:spcPct val="100000"/>
              </a:lnSpc>
              <a:spcBef>
                <a:spcPts val="360"/>
              </a:spcBef>
              <a:spcAft>
                <a:spcPts val="0"/>
              </a:spcAft>
              <a:buClr>
                <a:schemeClr val="lt2"/>
              </a:buClr>
              <a:buSzPts val="1800"/>
              <a:buChar char="–"/>
              <a:defRPr/>
            </a:lvl4pPr>
            <a:lvl5pPr marL="2286000" lvl="4" indent="-342900" algn="l">
              <a:lnSpc>
                <a:spcPct val="100000"/>
              </a:lnSpc>
              <a:spcBef>
                <a:spcPts val="360"/>
              </a:spcBef>
              <a:spcAft>
                <a:spcPts val="0"/>
              </a:spcAft>
              <a:buClr>
                <a:schemeClr val="lt2"/>
              </a:buClr>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6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95" name="Google Shape;95;p6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96" name="Google Shape;96;p6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7"/>
        <p:cNvGrpSpPr/>
        <p:nvPr/>
      </p:nvGrpSpPr>
      <p:grpSpPr>
        <a:xfrm>
          <a:off x="0" y="0"/>
          <a:ext cx="0" cy="0"/>
          <a:chOff x="0" y="0"/>
          <a:chExt cx="0" cy="0"/>
        </a:xfrm>
      </p:grpSpPr>
      <p:sp>
        <p:nvSpPr>
          <p:cNvPr id="98" name="Google Shape;98;p99"/>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6B6B6B"/>
              </a:buClr>
              <a:buSzPts val="6000"/>
              <a:buFont typeface="Poppi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99"/>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100000"/>
              </a:lnSpc>
              <a:spcBef>
                <a:spcPts val="480"/>
              </a:spcBef>
              <a:spcAft>
                <a:spcPts val="0"/>
              </a:spcAft>
              <a:buClr>
                <a:srgbClr val="6B6B6B"/>
              </a:buClr>
              <a:buSzPts val="2400"/>
              <a:buFont typeface="Arial"/>
              <a:buNone/>
              <a:defRPr sz="2400"/>
            </a:lvl1pPr>
            <a:lvl2pPr lvl="1" algn="ctr">
              <a:lnSpc>
                <a:spcPct val="100000"/>
              </a:lnSpc>
              <a:spcBef>
                <a:spcPts val="400"/>
              </a:spcBef>
              <a:spcAft>
                <a:spcPts val="0"/>
              </a:spcAft>
              <a:buClr>
                <a:srgbClr val="6B6B6B"/>
              </a:buClr>
              <a:buSzPts val="2000"/>
              <a:buFont typeface="Arial"/>
              <a:buNone/>
              <a:defRPr sz="2000"/>
            </a:lvl2pPr>
            <a:lvl3pPr lvl="2" algn="ctr">
              <a:lnSpc>
                <a:spcPct val="100000"/>
              </a:lnSpc>
              <a:spcBef>
                <a:spcPts val="360"/>
              </a:spcBef>
              <a:spcAft>
                <a:spcPts val="0"/>
              </a:spcAft>
              <a:buClr>
                <a:srgbClr val="6B6B6B"/>
              </a:buClr>
              <a:buSzPts val="1800"/>
              <a:buFont typeface="Arial"/>
              <a:buNone/>
              <a:defRPr sz="1800"/>
            </a:lvl3pPr>
            <a:lvl4pPr lvl="3" algn="ctr">
              <a:lnSpc>
                <a:spcPct val="100000"/>
              </a:lnSpc>
              <a:spcBef>
                <a:spcPts val="320"/>
              </a:spcBef>
              <a:spcAft>
                <a:spcPts val="0"/>
              </a:spcAft>
              <a:buClr>
                <a:srgbClr val="6B6B6B"/>
              </a:buClr>
              <a:buSzPts val="1600"/>
              <a:buFont typeface="Arial"/>
              <a:buNone/>
              <a:defRPr sz="1600"/>
            </a:lvl4pPr>
            <a:lvl5pPr lvl="4" algn="ctr">
              <a:lnSpc>
                <a:spcPct val="100000"/>
              </a:lnSpc>
              <a:spcBef>
                <a:spcPts val="320"/>
              </a:spcBef>
              <a:spcAft>
                <a:spcPts val="0"/>
              </a:spcAft>
              <a:buClr>
                <a:srgbClr val="6B6B6B"/>
              </a:buClr>
              <a:buSzPts val="1600"/>
              <a:buFont typeface="Arial"/>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100" name="Google Shape;100;p9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101" name="Google Shape;101;p9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02" name="Google Shape;102;p9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3"/>
        <p:cNvGrpSpPr/>
        <p:nvPr/>
      </p:nvGrpSpPr>
      <p:grpSpPr>
        <a:xfrm>
          <a:off x="0" y="0"/>
          <a:ext cx="0" cy="0"/>
          <a:chOff x="0" y="0"/>
          <a:chExt cx="0" cy="0"/>
        </a:xfrm>
      </p:grpSpPr>
      <p:sp>
        <p:nvSpPr>
          <p:cNvPr id="104" name="Google Shape;104;p100"/>
          <p:cNvSpPr txBox="1">
            <a:spLocks noGrp="1"/>
          </p:cNvSpPr>
          <p:nvPr>
            <p:ph type="title"/>
          </p:nvPr>
        </p:nvSpPr>
        <p:spPr>
          <a:xfrm>
            <a:off x="1908175" y="274637"/>
            <a:ext cx="6767512"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6B6B6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100"/>
          <p:cNvSpPr txBox="1">
            <a:spLocks noGrp="1"/>
          </p:cNvSpPr>
          <p:nvPr>
            <p:ph type="body" idx="1"/>
          </p:nvPr>
        </p:nvSpPr>
        <p:spPr>
          <a:xfrm>
            <a:off x="1908175" y="1600200"/>
            <a:ext cx="6778625" cy="452596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6B6B6B"/>
              </a:buClr>
              <a:buSzPts val="1800"/>
              <a:buChar char="•"/>
              <a:defRPr/>
            </a:lvl1pPr>
            <a:lvl2pPr marL="914400" lvl="1" indent="-342900" algn="l">
              <a:lnSpc>
                <a:spcPct val="100000"/>
              </a:lnSpc>
              <a:spcBef>
                <a:spcPts val="360"/>
              </a:spcBef>
              <a:spcAft>
                <a:spcPts val="0"/>
              </a:spcAft>
              <a:buClr>
                <a:srgbClr val="6B6B6B"/>
              </a:buClr>
              <a:buSzPts val="1800"/>
              <a:buChar char="–"/>
              <a:defRPr/>
            </a:lvl2pPr>
            <a:lvl3pPr marL="1371600" lvl="2" indent="-342900" algn="l">
              <a:lnSpc>
                <a:spcPct val="100000"/>
              </a:lnSpc>
              <a:spcBef>
                <a:spcPts val="360"/>
              </a:spcBef>
              <a:spcAft>
                <a:spcPts val="0"/>
              </a:spcAft>
              <a:buClr>
                <a:srgbClr val="6B6B6B"/>
              </a:buClr>
              <a:buSzPts val="1800"/>
              <a:buChar char="•"/>
              <a:defRPr/>
            </a:lvl3pPr>
            <a:lvl4pPr marL="1828800" lvl="3" indent="-342900" algn="l">
              <a:lnSpc>
                <a:spcPct val="100000"/>
              </a:lnSpc>
              <a:spcBef>
                <a:spcPts val="360"/>
              </a:spcBef>
              <a:spcAft>
                <a:spcPts val="0"/>
              </a:spcAft>
              <a:buClr>
                <a:srgbClr val="6B6B6B"/>
              </a:buClr>
              <a:buSzPts val="1800"/>
              <a:buChar char="–"/>
              <a:defRPr/>
            </a:lvl4pPr>
            <a:lvl5pPr marL="2286000" lvl="4" indent="-342900" algn="l">
              <a:lnSpc>
                <a:spcPct val="100000"/>
              </a:lnSpc>
              <a:spcBef>
                <a:spcPts val="360"/>
              </a:spcBef>
              <a:spcAft>
                <a:spcPts val="0"/>
              </a:spcAft>
              <a:buClr>
                <a:srgbClr val="6B6B6B"/>
              </a:buClr>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6" name="Google Shape;106;p10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107" name="Google Shape;107;p10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08" name="Google Shape;108;p10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9"/>
        <p:cNvGrpSpPr/>
        <p:nvPr/>
      </p:nvGrpSpPr>
      <p:grpSpPr>
        <a:xfrm>
          <a:off x="0" y="0"/>
          <a:ext cx="0" cy="0"/>
          <a:chOff x="0" y="0"/>
          <a:chExt cx="0" cy="0"/>
        </a:xfrm>
      </p:grpSpPr>
      <p:sp>
        <p:nvSpPr>
          <p:cNvPr id="110" name="Google Shape;110;p101"/>
          <p:cNvSpPr txBox="1">
            <a:spLocks noGrp="1"/>
          </p:cNvSpPr>
          <p:nvPr>
            <p:ph type="title"/>
          </p:nvPr>
        </p:nvSpPr>
        <p:spPr>
          <a:xfrm>
            <a:off x="623887" y="1709738"/>
            <a:ext cx="7886700" cy="285273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6B6B6B"/>
              </a:buClr>
              <a:buSzPts val="6000"/>
              <a:buFont typeface="Poppi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101"/>
          <p:cNvSpPr txBox="1">
            <a:spLocks noGrp="1"/>
          </p:cNvSpPr>
          <p:nvPr>
            <p:ph type="body" idx="1"/>
          </p:nvPr>
        </p:nvSpPr>
        <p:spPr>
          <a:xfrm>
            <a:off x="623887"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80"/>
              </a:spcBef>
              <a:spcAft>
                <a:spcPts val="0"/>
              </a:spcAft>
              <a:buClr>
                <a:srgbClr val="6B6B6B"/>
              </a:buClr>
              <a:buSzPts val="2400"/>
              <a:buFont typeface="Arial"/>
              <a:buNone/>
              <a:defRPr sz="2400"/>
            </a:lvl1pPr>
            <a:lvl2pPr marL="914400" lvl="1" indent="-228600" algn="l">
              <a:lnSpc>
                <a:spcPct val="100000"/>
              </a:lnSpc>
              <a:spcBef>
                <a:spcPts val="400"/>
              </a:spcBef>
              <a:spcAft>
                <a:spcPts val="0"/>
              </a:spcAft>
              <a:buClr>
                <a:srgbClr val="6B6B6B"/>
              </a:buClr>
              <a:buSzPts val="2000"/>
              <a:buFont typeface="Arial"/>
              <a:buNone/>
              <a:defRPr sz="2000"/>
            </a:lvl2pPr>
            <a:lvl3pPr marL="1371600" lvl="2" indent="-228600" algn="l">
              <a:lnSpc>
                <a:spcPct val="100000"/>
              </a:lnSpc>
              <a:spcBef>
                <a:spcPts val="360"/>
              </a:spcBef>
              <a:spcAft>
                <a:spcPts val="0"/>
              </a:spcAft>
              <a:buClr>
                <a:srgbClr val="6B6B6B"/>
              </a:buClr>
              <a:buSzPts val="1800"/>
              <a:buFont typeface="Arial"/>
              <a:buNone/>
              <a:defRPr sz="1800"/>
            </a:lvl3pPr>
            <a:lvl4pPr marL="1828800" lvl="3" indent="-228600" algn="l">
              <a:lnSpc>
                <a:spcPct val="100000"/>
              </a:lnSpc>
              <a:spcBef>
                <a:spcPts val="320"/>
              </a:spcBef>
              <a:spcAft>
                <a:spcPts val="0"/>
              </a:spcAft>
              <a:buClr>
                <a:srgbClr val="6B6B6B"/>
              </a:buClr>
              <a:buSzPts val="1600"/>
              <a:buFont typeface="Arial"/>
              <a:buNone/>
              <a:defRPr sz="1600"/>
            </a:lvl4pPr>
            <a:lvl5pPr marL="2286000" lvl="4" indent="-228600" algn="l">
              <a:lnSpc>
                <a:spcPct val="100000"/>
              </a:lnSpc>
              <a:spcBef>
                <a:spcPts val="320"/>
              </a:spcBef>
              <a:spcAft>
                <a:spcPts val="0"/>
              </a:spcAft>
              <a:buClr>
                <a:srgbClr val="6B6B6B"/>
              </a:buClr>
              <a:buSzPts val="1600"/>
              <a:buFont typeface="Arial"/>
              <a:buNone/>
              <a:defRPr sz="1600"/>
            </a:lvl5pPr>
            <a:lvl6pPr marL="2743200" lvl="5" indent="-228600" algn="l">
              <a:lnSpc>
                <a:spcPct val="100000"/>
              </a:lnSpc>
              <a:spcBef>
                <a:spcPts val="0"/>
              </a:spcBef>
              <a:spcAft>
                <a:spcPts val="0"/>
              </a:spcAft>
              <a:buSzPts val="1600"/>
              <a:buNone/>
              <a:defRPr sz="1600"/>
            </a:lvl6pPr>
            <a:lvl7pPr marL="3200400" lvl="6" indent="-228600" algn="l">
              <a:lnSpc>
                <a:spcPct val="100000"/>
              </a:lnSpc>
              <a:spcBef>
                <a:spcPts val="0"/>
              </a:spcBef>
              <a:spcAft>
                <a:spcPts val="0"/>
              </a:spcAft>
              <a:buSzPts val="1600"/>
              <a:buNone/>
              <a:defRPr sz="1600"/>
            </a:lvl7pPr>
            <a:lvl8pPr marL="3657600" lvl="7" indent="-228600" algn="l">
              <a:lnSpc>
                <a:spcPct val="100000"/>
              </a:lnSpc>
              <a:spcBef>
                <a:spcPts val="0"/>
              </a:spcBef>
              <a:spcAft>
                <a:spcPts val="0"/>
              </a:spcAft>
              <a:buSzPts val="1600"/>
              <a:buNone/>
              <a:defRPr sz="1600"/>
            </a:lvl8pPr>
            <a:lvl9pPr marL="4114800" lvl="8" indent="-228600" algn="l">
              <a:lnSpc>
                <a:spcPct val="100000"/>
              </a:lnSpc>
              <a:spcBef>
                <a:spcPts val="0"/>
              </a:spcBef>
              <a:spcAft>
                <a:spcPts val="0"/>
              </a:spcAft>
              <a:buSzPts val="1600"/>
              <a:buNone/>
              <a:defRPr sz="1600"/>
            </a:lvl9pPr>
          </a:lstStyle>
          <a:p>
            <a:endParaRPr/>
          </a:p>
        </p:txBody>
      </p:sp>
      <p:sp>
        <p:nvSpPr>
          <p:cNvPr id="112" name="Google Shape;112;p10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113" name="Google Shape;113;p10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14" name="Google Shape;114;p10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5"/>
        <p:cNvGrpSpPr/>
        <p:nvPr/>
      </p:nvGrpSpPr>
      <p:grpSpPr>
        <a:xfrm>
          <a:off x="0" y="0"/>
          <a:ext cx="0" cy="0"/>
          <a:chOff x="0" y="0"/>
          <a:chExt cx="0" cy="0"/>
        </a:xfrm>
      </p:grpSpPr>
      <p:sp>
        <p:nvSpPr>
          <p:cNvPr id="116" name="Google Shape;116;p102"/>
          <p:cNvSpPr txBox="1">
            <a:spLocks noGrp="1"/>
          </p:cNvSpPr>
          <p:nvPr>
            <p:ph type="title"/>
          </p:nvPr>
        </p:nvSpPr>
        <p:spPr>
          <a:xfrm>
            <a:off x="1908175" y="274637"/>
            <a:ext cx="6767512"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6B6B6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02"/>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6B6B6B"/>
              </a:buClr>
              <a:buSzPts val="1800"/>
              <a:buChar char="•"/>
              <a:defRPr/>
            </a:lvl1pPr>
            <a:lvl2pPr marL="914400" lvl="1" indent="-342900" algn="l">
              <a:lnSpc>
                <a:spcPct val="100000"/>
              </a:lnSpc>
              <a:spcBef>
                <a:spcPts val="360"/>
              </a:spcBef>
              <a:spcAft>
                <a:spcPts val="0"/>
              </a:spcAft>
              <a:buClr>
                <a:srgbClr val="6B6B6B"/>
              </a:buClr>
              <a:buSzPts val="1800"/>
              <a:buChar char="–"/>
              <a:defRPr/>
            </a:lvl2pPr>
            <a:lvl3pPr marL="1371600" lvl="2" indent="-342900" algn="l">
              <a:lnSpc>
                <a:spcPct val="100000"/>
              </a:lnSpc>
              <a:spcBef>
                <a:spcPts val="360"/>
              </a:spcBef>
              <a:spcAft>
                <a:spcPts val="0"/>
              </a:spcAft>
              <a:buClr>
                <a:srgbClr val="6B6B6B"/>
              </a:buClr>
              <a:buSzPts val="1800"/>
              <a:buChar char="•"/>
              <a:defRPr/>
            </a:lvl3pPr>
            <a:lvl4pPr marL="1828800" lvl="3" indent="-342900" algn="l">
              <a:lnSpc>
                <a:spcPct val="100000"/>
              </a:lnSpc>
              <a:spcBef>
                <a:spcPts val="360"/>
              </a:spcBef>
              <a:spcAft>
                <a:spcPts val="0"/>
              </a:spcAft>
              <a:buClr>
                <a:srgbClr val="6B6B6B"/>
              </a:buClr>
              <a:buSzPts val="1800"/>
              <a:buChar char="–"/>
              <a:defRPr/>
            </a:lvl4pPr>
            <a:lvl5pPr marL="2286000" lvl="4" indent="-342900" algn="l">
              <a:lnSpc>
                <a:spcPct val="100000"/>
              </a:lnSpc>
              <a:spcBef>
                <a:spcPts val="360"/>
              </a:spcBef>
              <a:spcAft>
                <a:spcPts val="0"/>
              </a:spcAft>
              <a:buClr>
                <a:srgbClr val="6B6B6B"/>
              </a:buClr>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8" name="Google Shape;118;p102"/>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6B6B6B"/>
              </a:buClr>
              <a:buSzPts val="1800"/>
              <a:buChar char="•"/>
              <a:defRPr/>
            </a:lvl1pPr>
            <a:lvl2pPr marL="914400" lvl="1" indent="-342900" algn="l">
              <a:lnSpc>
                <a:spcPct val="100000"/>
              </a:lnSpc>
              <a:spcBef>
                <a:spcPts val="360"/>
              </a:spcBef>
              <a:spcAft>
                <a:spcPts val="0"/>
              </a:spcAft>
              <a:buClr>
                <a:srgbClr val="6B6B6B"/>
              </a:buClr>
              <a:buSzPts val="1800"/>
              <a:buChar char="–"/>
              <a:defRPr/>
            </a:lvl2pPr>
            <a:lvl3pPr marL="1371600" lvl="2" indent="-342900" algn="l">
              <a:lnSpc>
                <a:spcPct val="100000"/>
              </a:lnSpc>
              <a:spcBef>
                <a:spcPts val="360"/>
              </a:spcBef>
              <a:spcAft>
                <a:spcPts val="0"/>
              </a:spcAft>
              <a:buClr>
                <a:srgbClr val="6B6B6B"/>
              </a:buClr>
              <a:buSzPts val="1800"/>
              <a:buChar char="•"/>
              <a:defRPr/>
            </a:lvl3pPr>
            <a:lvl4pPr marL="1828800" lvl="3" indent="-342900" algn="l">
              <a:lnSpc>
                <a:spcPct val="100000"/>
              </a:lnSpc>
              <a:spcBef>
                <a:spcPts val="360"/>
              </a:spcBef>
              <a:spcAft>
                <a:spcPts val="0"/>
              </a:spcAft>
              <a:buClr>
                <a:srgbClr val="6B6B6B"/>
              </a:buClr>
              <a:buSzPts val="1800"/>
              <a:buChar char="–"/>
              <a:defRPr/>
            </a:lvl4pPr>
            <a:lvl5pPr marL="2286000" lvl="4" indent="-342900" algn="l">
              <a:lnSpc>
                <a:spcPct val="100000"/>
              </a:lnSpc>
              <a:spcBef>
                <a:spcPts val="360"/>
              </a:spcBef>
              <a:spcAft>
                <a:spcPts val="0"/>
              </a:spcAft>
              <a:buClr>
                <a:srgbClr val="6B6B6B"/>
              </a:buClr>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9" name="Google Shape;119;p10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120" name="Google Shape;120;p10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21" name="Google Shape;121;p10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2"/>
        <p:cNvGrpSpPr/>
        <p:nvPr/>
      </p:nvGrpSpPr>
      <p:grpSpPr>
        <a:xfrm>
          <a:off x="0" y="0"/>
          <a:ext cx="0" cy="0"/>
          <a:chOff x="0" y="0"/>
          <a:chExt cx="0" cy="0"/>
        </a:xfrm>
      </p:grpSpPr>
      <p:sp>
        <p:nvSpPr>
          <p:cNvPr id="123" name="Google Shape;123;p103"/>
          <p:cNvSpPr txBox="1">
            <a:spLocks noGrp="1"/>
          </p:cNvSpPr>
          <p:nvPr>
            <p:ph type="title"/>
          </p:nvPr>
        </p:nvSpPr>
        <p:spPr>
          <a:xfrm>
            <a:off x="629841" y="365125"/>
            <a:ext cx="7886700" cy="1325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6B6B6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103"/>
          <p:cNvSpPr txBox="1">
            <a:spLocks noGrp="1"/>
          </p:cNvSpPr>
          <p:nvPr>
            <p:ph type="body" idx="1"/>
          </p:nvPr>
        </p:nvSpPr>
        <p:spPr>
          <a:xfrm>
            <a:off x="629841"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6B6B6B"/>
              </a:buClr>
              <a:buSzPts val="2400"/>
              <a:buFont typeface="Arial"/>
              <a:buNone/>
              <a:defRPr sz="2400" b="1"/>
            </a:lvl1pPr>
            <a:lvl2pPr marL="914400" lvl="1" indent="-228600" algn="l">
              <a:lnSpc>
                <a:spcPct val="100000"/>
              </a:lnSpc>
              <a:spcBef>
                <a:spcPts val="400"/>
              </a:spcBef>
              <a:spcAft>
                <a:spcPts val="0"/>
              </a:spcAft>
              <a:buClr>
                <a:srgbClr val="6B6B6B"/>
              </a:buClr>
              <a:buSzPts val="2000"/>
              <a:buFont typeface="Arial"/>
              <a:buNone/>
              <a:defRPr sz="2000" b="1"/>
            </a:lvl2pPr>
            <a:lvl3pPr marL="1371600" lvl="2" indent="-228600" algn="l">
              <a:lnSpc>
                <a:spcPct val="100000"/>
              </a:lnSpc>
              <a:spcBef>
                <a:spcPts val="360"/>
              </a:spcBef>
              <a:spcAft>
                <a:spcPts val="0"/>
              </a:spcAft>
              <a:buClr>
                <a:srgbClr val="6B6B6B"/>
              </a:buClr>
              <a:buSzPts val="1800"/>
              <a:buFont typeface="Arial"/>
              <a:buNone/>
              <a:defRPr sz="1800" b="1"/>
            </a:lvl3pPr>
            <a:lvl4pPr marL="1828800" lvl="3" indent="-228600" algn="l">
              <a:lnSpc>
                <a:spcPct val="100000"/>
              </a:lnSpc>
              <a:spcBef>
                <a:spcPts val="320"/>
              </a:spcBef>
              <a:spcAft>
                <a:spcPts val="0"/>
              </a:spcAft>
              <a:buClr>
                <a:srgbClr val="6B6B6B"/>
              </a:buClr>
              <a:buSzPts val="1600"/>
              <a:buFont typeface="Arial"/>
              <a:buNone/>
              <a:defRPr sz="1600" b="1"/>
            </a:lvl4pPr>
            <a:lvl5pPr marL="2286000" lvl="4" indent="-228600" algn="l">
              <a:lnSpc>
                <a:spcPct val="100000"/>
              </a:lnSpc>
              <a:spcBef>
                <a:spcPts val="320"/>
              </a:spcBef>
              <a:spcAft>
                <a:spcPts val="0"/>
              </a:spcAft>
              <a:buClr>
                <a:srgbClr val="6B6B6B"/>
              </a:buClr>
              <a:buSzPts val="1600"/>
              <a:buFont typeface="Arial"/>
              <a:buNone/>
              <a:defRPr sz="1600" b="1"/>
            </a:lvl5pPr>
            <a:lvl6pPr marL="2743200" lvl="5" indent="-228600" algn="l">
              <a:lnSpc>
                <a:spcPct val="100000"/>
              </a:lnSpc>
              <a:spcBef>
                <a:spcPts val="0"/>
              </a:spcBef>
              <a:spcAft>
                <a:spcPts val="0"/>
              </a:spcAft>
              <a:buSzPts val="1600"/>
              <a:buNone/>
              <a:defRPr sz="1600" b="1"/>
            </a:lvl6pPr>
            <a:lvl7pPr marL="3200400" lvl="6" indent="-228600" algn="l">
              <a:lnSpc>
                <a:spcPct val="100000"/>
              </a:lnSpc>
              <a:spcBef>
                <a:spcPts val="0"/>
              </a:spcBef>
              <a:spcAft>
                <a:spcPts val="0"/>
              </a:spcAft>
              <a:buSzPts val="1600"/>
              <a:buNone/>
              <a:defRPr sz="1600" b="1"/>
            </a:lvl7pPr>
            <a:lvl8pPr marL="3657600" lvl="7" indent="-228600" algn="l">
              <a:lnSpc>
                <a:spcPct val="100000"/>
              </a:lnSpc>
              <a:spcBef>
                <a:spcPts val="0"/>
              </a:spcBef>
              <a:spcAft>
                <a:spcPts val="0"/>
              </a:spcAft>
              <a:buSzPts val="1600"/>
              <a:buNone/>
              <a:defRPr sz="1600" b="1"/>
            </a:lvl8pPr>
            <a:lvl9pPr marL="4114800" lvl="8" indent="-228600" algn="l">
              <a:lnSpc>
                <a:spcPct val="100000"/>
              </a:lnSpc>
              <a:spcBef>
                <a:spcPts val="0"/>
              </a:spcBef>
              <a:spcAft>
                <a:spcPts val="0"/>
              </a:spcAft>
              <a:buSzPts val="1600"/>
              <a:buNone/>
              <a:defRPr sz="1600" b="1"/>
            </a:lvl9pPr>
          </a:lstStyle>
          <a:p>
            <a:endParaRPr/>
          </a:p>
        </p:txBody>
      </p:sp>
      <p:sp>
        <p:nvSpPr>
          <p:cNvPr id="125" name="Google Shape;125;p103"/>
          <p:cNvSpPr txBox="1">
            <a:spLocks noGrp="1"/>
          </p:cNvSpPr>
          <p:nvPr>
            <p:ph type="body" idx="2"/>
          </p:nvPr>
        </p:nvSpPr>
        <p:spPr>
          <a:xfrm>
            <a:off x="629841"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6B6B6B"/>
              </a:buClr>
              <a:buSzPts val="1800"/>
              <a:buChar char="•"/>
              <a:defRPr/>
            </a:lvl1pPr>
            <a:lvl2pPr marL="914400" lvl="1" indent="-342900" algn="l">
              <a:lnSpc>
                <a:spcPct val="100000"/>
              </a:lnSpc>
              <a:spcBef>
                <a:spcPts val="360"/>
              </a:spcBef>
              <a:spcAft>
                <a:spcPts val="0"/>
              </a:spcAft>
              <a:buClr>
                <a:srgbClr val="6B6B6B"/>
              </a:buClr>
              <a:buSzPts val="1800"/>
              <a:buChar char="–"/>
              <a:defRPr/>
            </a:lvl2pPr>
            <a:lvl3pPr marL="1371600" lvl="2" indent="-342900" algn="l">
              <a:lnSpc>
                <a:spcPct val="100000"/>
              </a:lnSpc>
              <a:spcBef>
                <a:spcPts val="360"/>
              </a:spcBef>
              <a:spcAft>
                <a:spcPts val="0"/>
              </a:spcAft>
              <a:buClr>
                <a:srgbClr val="6B6B6B"/>
              </a:buClr>
              <a:buSzPts val="1800"/>
              <a:buChar char="•"/>
              <a:defRPr/>
            </a:lvl3pPr>
            <a:lvl4pPr marL="1828800" lvl="3" indent="-342900" algn="l">
              <a:lnSpc>
                <a:spcPct val="100000"/>
              </a:lnSpc>
              <a:spcBef>
                <a:spcPts val="360"/>
              </a:spcBef>
              <a:spcAft>
                <a:spcPts val="0"/>
              </a:spcAft>
              <a:buClr>
                <a:srgbClr val="6B6B6B"/>
              </a:buClr>
              <a:buSzPts val="1800"/>
              <a:buChar char="–"/>
              <a:defRPr/>
            </a:lvl4pPr>
            <a:lvl5pPr marL="2286000" lvl="4" indent="-342900" algn="l">
              <a:lnSpc>
                <a:spcPct val="100000"/>
              </a:lnSpc>
              <a:spcBef>
                <a:spcPts val="360"/>
              </a:spcBef>
              <a:spcAft>
                <a:spcPts val="0"/>
              </a:spcAft>
              <a:buClr>
                <a:srgbClr val="6B6B6B"/>
              </a:buClr>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6" name="Google Shape;126;p103"/>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6B6B6B"/>
              </a:buClr>
              <a:buSzPts val="2400"/>
              <a:buFont typeface="Arial"/>
              <a:buNone/>
              <a:defRPr sz="2400" b="1"/>
            </a:lvl1pPr>
            <a:lvl2pPr marL="914400" lvl="1" indent="-228600" algn="l">
              <a:lnSpc>
                <a:spcPct val="100000"/>
              </a:lnSpc>
              <a:spcBef>
                <a:spcPts val="400"/>
              </a:spcBef>
              <a:spcAft>
                <a:spcPts val="0"/>
              </a:spcAft>
              <a:buClr>
                <a:srgbClr val="6B6B6B"/>
              </a:buClr>
              <a:buSzPts val="2000"/>
              <a:buFont typeface="Arial"/>
              <a:buNone/>
              <a:defRPr sz="2000" b="1"/>
            </a:lvl2pPr>
            <a:lvl3pPr marL="1371600" lvl="2" indent="-228600" algn="l">
              <a:lnSpc>
                <a:spcPct val="100000"/>
              </a:lnSpc>
              <a:spcBef>
                <a:spcPts val="360"/>
              </a:spcBef>
              <a:spcAft>
                <a:spcPts val="0"/>
              </a:spcAft>
              <a:buClr>
                <a:srgbClr val="6B6B6B"/>
              </a:buClr>
              <a:buSzPts val="1800"/>
              <a:buFont typeface="Arial"/>
              <a:buNone/>
              <a:defRPr sz="1800" b="1"/>
            </a:lvl3pPr>
            <a:lvl4pPr marL="1828800" lvl="3" indent="-228600" algn="l">
              <a:lnSpc>
                <a:spcPct val="100000"/>
              </a:lnSpc>
              <a:spcBef>
                <a:spcPts val="320"/>
              </a:spcBef>
              <a:spcAft>
                <a:spcPts val="0"/>
              </a:spcAft>
              <a:buClr>
                <a:srgbClr val="6B6B6B"/>
              </a:buClr>
              <a:buSzPts val="1600"/>
              <a:buFont typeface="Arial"/>
              <a:buNone/>
              <a:defRPr sz="1600" b="1"/>
            </a:lvl4pPr>
            <a:lvl5pPr marL="2286000" lvl="4" indent="-228600" algn="l">
              <a:lnSpc>
                <a:spcPct val="100000"/>
              </a:lnSpc>
              <a:spcBef>
                <a:spcPts val="320"/>
              </a:spcBef>
              <a:spcAft>
                <a:spcPts val="0"/>
              </a:spcAft>
              <a:buClr>
                <a:srgbClr val="6B6B6B"/>
              </a:buClr>
              <a:buSzPts val="1600"/>
              <a:buFont typeface="Arial"/>
              <a:buNone/>
              <a:defRPr sz="1600" b="1"/>
            </a:lvl5pPr>
            <a:lvl6pPr marL="2743200" lvl="5" indent="-228600" algn="l">
              <a:lnSpc>
                <a:spcPct val="100000"/>
              </a:lnSpc>
              <a:spcBef>
                <a:spcPts val="0"/>
              </a:spcBef>
              <a:spcAft>
                <a:spcPts val="0"/>
              </a:spcAft>
              <a:buSzPts val="1600"/>
              <a:buNone/>
              <a:defRPr sz="1600" b="1"/>
            </a:lvl6pPr>
            <a:lvl7pPr marL="3200400" lvl="6" indent="-228600" algn="l">
              <a:lnSpc>
                <a:spcPct val="100000"/>
              </a:lnSpc>
              <a:spcBef>
                <a:spcPts val="0"/>
              </a:spcBef>
              <a:spcAft>
                <a:spcPts val="0"/>
              </a:spcAft>
              <a:buSzPts val="1600"/>
              <a:buNone/>
              <a:defRPr sz="1600" b="1"/>
            </a:lvl7pPr>
            <a:lvl8pPr marL="3657600" lvl="7" indent="-228600" algn="l">
              <a:lnSpc>
                <a:spcPct val="100000"/>
              </a:lnSpc>
              <a:spcBef>
                <a:spcPts val="0"/>
              </a:spcBef>
              <a:spcAft>
                <a:spcPts val="0"/>
              </a:spcAft>
              <a:buSzPts val="1600"/>
              <a:buNone/>
              <a:defRPr sz="1600" b="1"/>
            </a:lvl8pPr>
            <a:lvl9pPr marL="4114800" lvl="8" indent="-228600" algn="l">
              <a:lnSpc>
                <a:spcPct val="100000"/>
              </a:lnSpc>
              <a:spcBef>
                <a:spcPts val="0"/>
              </a:spcBef>
              <a:spcAft>
                <a:spcPts val="0"/>
              </a:spcAft>
              <a:buSzPts val="1600"/>
              <a:buNone/>
              <a:defRPr sz="1600" b="1"/>
            </a:lvl9pPr>
          </a:lstStyle>
          <a:p>
            <a:endParaRPr/>
          </a:p>
        </p:txBody>
      </p:sp>
      <p:sp>
        <p:nvSpPr>
          <p:cNvPr id="127" name="Google Shape;127;p103"/>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6B6B6B"/>
              </a:buClr>
              <a:buSzPts val="1800"/>
              <a:buChar char="•"/>
              <a:defRPr/>
            </a:lvl1pPr>
            <a:lvl2pPr marL="914400" lvl="1" indent="-342900" algn="l">
              <a:lnSpc>
                <a:spcPct val="100000"/>
              </a:lnSpc>
              <a:spcBef>
                <a:spcPts val="360"/>
              </a:spcBef>
              <a:spcAft>
                <a:spcPts val="0"/>
              </a:spcAft>
              <a:buClr>
                <a:srgbClr val="6B6B6B"/>
              </a:buClr>
              <a:buSzPts val="1800"/>
              <a:buChar char="–"/>
              <a:defRPr/>
            </a:lvl2pPr>
            <a:lvl3pPr marL="1371600" lvl="2" indent="-342900" algn="l">
              <a:lnSpc>
                <a:spcPct val="100000"/>
              </a:lnSpc>
              <a:spcBef>
                <a:spcPts val="360"/>
              </a:spcBef>
              <a:spcAft>
                <a:spcPts val="0"/>
              </a:spcAft>
              <a:buClr>
                <a:srgbClr val="6B6B6B"/>
              </a:buClr>
              <a:buSzPts val="1800"/>
              <a:buChar char="•"/>
              <a:defRPr/>
            </a:lvl3pPr>
            <a:lvl4pPr marL="1828800" lvl="3" indent="-342900" algn="l">
              <a:lnSpc>
                <a:spcPct val="100000"/>
              </a:lnSpc>
              <a:spcBef>
                <a:spcPts val="360"/>
              </a:spcBef>
              <a:spcAft>
                <a:spcPts val="0"/>
              </a:spcAft>
              <a:buClr>
                <a:srgbClr val="6B6B6B"/>
              </a:buClr>
              <a:buSzPts val="1800"/>
              <a:buChar char="–"/>
              <a:defRPr/>
            </a:lvl4pPr>
            <a:lvl5pPr marL="2286000" lvl="4" indent="-342900" algn="l">
              <a:lnSpc>
                <a:spcPct val="100000"/>
              </a:lnSpc>
              <a:spcBef>
                <a:spcPts val="360"/>
              </a:spcBef>
              <a:spcAft>
                <a:spcPts val="0"/>
              </a:spcAft>
              <a:buClr>
                <a:srgbClr val="6B6B6B"/>
              </a:buClr>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8" name="Google Shape;128;p10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129" name="Google Shape;129;p10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30" name="Google Shape;130;p10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sp>
        <p:nvSpPr>
          <p:cNvPr id="132" name="Google Shape;132;p104"/>
          <p:cNvSpPr txBox="1">
            <a:spLocks noGrp="1"/>
          </p:cNvSpPr>
          <p:nvPr>
            <p:ph type="title"/>
          </p:nvPr>
        </p:nvSpPr>
        <p:spPr>
          <a:xfrm>
            <a:off x="1908175" y="274637"/>
            <a:ext cx="6767512"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6B6B6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10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134" name="Google Shape;134;p10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35" name="Google Shape;135;p10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80"/>
          <p:cNvSpPr txBox="1">
            <a:spLocks noGrp="1"/>
          </p:cNvSpPr>
          <p:nvPr>
            <p:ph type="title"/>
          </p:nvPr>
        </p:nvSpPr>
        <p:spPr>
          <a:xfrm>
            <a:off x="1547812" y="692150"/>
            <a:ext cx="7200900" cy="12239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80"/>
          <p:cNvSpPr txBox="1">
            <a:spLocks noGrp="1"/>
          </p:cNvSpPr>
          <p:nvPr>
            <p:ph type="body" idx="1"/>
          </p:nvPr>
        </p:nvSpPr>
        <p:spPr>
          <a:xfrm>
            <a:off x="395287" y="2133600"/>
            <a:ext cx="8353425" cy="439102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lt2"/>
              </a:buClr>
              <a:buSzPts val="1800"/>
              <a:buChar char="•"/>
              <a:defRPr/>
            </a:lvl1pPr>
            <a:lvl2pPr marL="914400" lvl="1" indent="-342900" algn="l">
              <a:lnSpc>
                <a:spcPct val="100000"/>
              </a:lnSpc>
              <a:spcBef>
                <a:spcPts val="360"/>
              </a:spcBef>
              <a:spcAft>
                <a:spcPts val="0"/>
              </a:spcAft>
              <a:buClr>
                <a:schemeClr val="lt2"/>
              </a:buClr>
              <a:buSzPts val="1800"/>
              <a:buChar char="–"/>
              <a:defRPr/>
            </a:lvl2pPr>
            <a:lvl3pPr marL="1371600" lvl="2" indent="-342900" algn="l">
              <a:lnSpc>
                <a:spcPct val="100000"/>
              </a:lnSpc>
              <a:spcBef>
                <a:spcPts val="360"/>
              </a:spcBef>
              <a:spcAft>
                <a:spcPts val="0"/>
              </a:spcAft>
              <a:buClr>
                <a:schemeClr val="lt2"/>
              </a:buClr>
              <a:buSzPts val="1800"/>
              <a:buChar char="•"/>
              <a:defRPr/>
            </a:lvl3pPr>
            <a:lvl4pPr marL="1828800" lvl="3" indent="-342900" algn="l">
              <a:lnSpc>
                <a:spcPct val="100000"/>
              </a:lnSpc>
              <a:spcBef>
                <a:spcPts val="360"/>
              </a:spcBef>
              <a:spcAft>
                <a:spcPts val="0"/>
              </a:spcAft>
              <a:buClr>
                <a:schemeClr val="lt2"/>
              </a:buClr>
              <a:buSzPts val="1800"/>
              <a:buChar char="–"/>
              <a:defRPr/>
            </a:lvl4pPr>
            <a:lvl5pPr marL="2286000" lvl="4" indent="-342900" algn="l">
              <a:lnSpc>
                <a:spcPct val="100000"/>
              </a:lnSpc>
              <a:spcBef>
                <a:spcPts val="360"/>
              </a:spcBef>
              <a:spcAft>
                <a:spcPts val="0"/>
              </a:spcAft>
              <a:buClr>
                <a:schemeClr val="lt2"/>
              </a:buClr>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6"/>
        <p:cNvGrpSpPr/>
        <p:nvPr/>
      </p:nvGrpSpPr>
      <p:grpSpPr>
        <a:xfrm>
          <a:off x="0" y="0"/>
          <a:ext cx="0" cy="0"/>
          <a:chOff x="0" y="0"/>
          <a:chExt cx="0" cy="0"/>
        </a:xfrm>
      </p:grpSpPr>
      <p:sp>
        <p:nvSpPr>
          <p:cNvPr id="137" name="Google Shape;137;p105"/>
          <p:cNvSpPr txBox="1">
            <a:spLocks noGrp="1"/>
          </p:cNvSpPr>
          <p:nvPr>
            <p:ph type="title"/>
          </p:nvPr>
        </p:nvSpPr>
        <p:spPr>
          <a:xfrm>
            <a:off x="629841" y="457200"/>
            <a:ext cx="2949177" cy="1600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6B6B6B"/>
              </a:buClr>
              <a:buSzPts val="3200"/>
              <a:buFont typeface="Poppi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105"/>
          <p:cNvSpPr txBox="1">
            <a:spLocks noGrp="1"/>
          </p:cNvSpPr>
          <p:nvPr>
            <p:ph type="body" idx="1"/>
          </p:nvPr>
        </p:nvSpPr>
        <p:spPr>
          <a:xfrm>
            <a:off x="629841" y="2057400"/>
            <a:ext cx="2949177"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rgbClr val="6B6B6B"/>
              </a:buClr>
              <a:buSzPts val="1600"/>
              <a:buFont typeface="Arial"/>
              <a:buNone/>
              <a:defRPr sz="1600"/>
            </a:lvl1pPr>
            <a:lvl2pPr marL="914400" lvl="1" indent="-228600" algn="l">
              <a:lnSpc>
                <a:spcPct val="100000"/>
              </a:lnSpc>
              <a:spcBef>
                <a:spcPts val="280"/>
              </a:spcBef>
              <a:spcAft>
                <a:spcPts val="0"/>
              </a:spcAft>
              <a:buClr>
                <a:srgbClr val="6B6B6B"/>
              </a:buClr>
              <a:buSzPts val="1400"/>
              <a:buFont typeface="Arial"/>
              <a:buNone/>
              <a:defRPr sz="1400"/>
            </a:lvl2pPr>
            <a:lvl3pPr marL="1371600" lvl="2" indent="-228600" algn="l">
              <a:lnSpc>
                <a:spcPct val="100000"/>
              </a:lnSpc>
              <a:spcBef>
                <a:spcPts val="240"/>
              </a:spcBef>
              <a:spcAft>
                <a:spcPts val="0"/>
              </a:spcAft>
              <a:buClr>
                <a:srgbClr val="6B6B6B"/>
              </a:buClr>
              <a:buSzPts val="1200"/>
              <a:buFont typeface="Arial"/>
              <a:buNone/>
              <a:defRPr sz="1200"/>
            </a:lvl3pPr>
            <a:lvl4pPr marL="1828800" lvl="3" indent="-228600" algn="l">
              <a:lnSpc>
                <a:spcPct val="100000"/>
              </a:lnSpc>
              <a:spcBef>
                <a:spcPts val="200"/>
              </a:spcBef>
              <a:spcAft>
                <a:spcPts val="0"/>
              </a:spcAft>
              <a:buClr>
                <a:srgbClr val="6B6B6B"/>
              </a:buClr>
              <a:buSzPts val="1000"/>
              <a:buFont typeface="Arial"/>
              <a:buNone/>
              <a:defRPr sz="1000"/>
            </a:lvl4pPr>
            <a:lvl5pPr marL="2286000" lvl="4" indent="-228600" algn="l">
              <a:lnSpc>
                <a:spcPct val="100000"/>
              </a:lnSpc>
              <a:spcBef>
                <a:spcPts val="200"/>
              </a:spcBef>
              <a:spcAft>
                <a:spcPts val="0"/>
              </a:spcAft>
              <a:buClr>
                <a:srgbClr val="6B6B6B"/>
              </a:buClr>
              <a:buSzPts val="1000"/>
              <a:buFont typeface="Arial"/>
              <a:buNone/>
              <a:defRPr sz="1000"/>
            </a:lvl5pPr>
            <a:lvl6pPr marL="2743200" lvl="5" indent="-228600" algn="l">
              <a:lnSpc>
                <a:spcPct val="100000"/>
              </a:lnSpc>
              <a:spcBef>
                <a:spcPts val="0"/>
              </a:spcBef>
              <a:spcAft>
                <a:spcPts val="0"/>
              </a:spcAft>
              <a:buSzPts val="1000"/>
              <a:buNone/>
              <a:defRPr sz="1000"/>
            </a:lvl6pPr>
            <a:lvl7pPr marL="3200400" lvl="6" indent="-228600" algn="l">
              <a:lnSpc>
                <a:spcPct val="100000"/>
              </a:lnSpc>
              <a:spcBef>
                <a:spcPts val="0"/>
              </a:spcBef>
              <a:spcAft>
                <a:spcPts val="0"/>
              </a:spcAft>
              <a:buSzPts val="1000"/>
              <a:buNone/>
              <a:defRPr sz="1000"/>
            </a:lvl7pPr>
            <a:lvl8pPr marL="3657600" lvl="7" indent="-228600" algn="l">
              <a:lnSpc>
                <a:spcPct val="100000"/>
              </a:lnSpc>
              <a:spcBef>
                <a:spcPts val="0"/>
              </a:spcBef>
              <a:spcAft>
                <a:spcPts val="0"/>
              </a:spcAft>
              <a:buSzPts val="1000"/>
              <a:buNone/>
              <a:defRPr sz="1000"/>
            </a:lvl8pPr>
            <a:lvl9pPr marL="4114800" lvl="8" indent="-228600" algn="l">
              <a:lnSpc>
                <a:spcPct val="100000"/>
              </a:lnSpc>
              <a:spcBef>
                <a:spcPts val="0"/>
              </a:spcBef>
              <a:spcAft>
                <a:spcPts val="0"/>
              </a:spcAft>
              <a:buSzPts val="1000"/>
              <a:buNone/>
              <a:defRPr sz="1000"/>
            </a:lvl9pPr>
          </a:lstStyle>
          <a:p>
            <a:endParaRPr/>
          </a:p>
        </p:txBody>
      </p:sp>
      <p:sp>
        <p:nvSpPr>
          <p:cNvPr id="139" name="Google Shape;139;p105"/>
          <p:cNvSpPr txBox="1">
            <a:spLocks noGrp="1"/>
          </p:cNvSpPr>
          <p:nvPr>
            <p:ph type="body" idx="2"/>
          </p:nvPr>
        </p:nvSpPr>
        <p:spPr>
          <a:xfrm>
            <a:off x="3887391" y="987424"/>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rgbClr val="6B6B6B"/>
              </a:buClr>
              <a:buSzPts val="3200"/>
              <a:buFont typeface="Arial"/>
              <a:buChar char="•"/>
              <a:defRPr sz="3200"/>
            </a:lvl1pPr>
            <a:lvl2pPr marL="914400" lvl="1" indent="-406400" algn="l">
              <a:lnSpc>
                <a:spcPct val="100000"/>
              </a:lnSpc>
              <a:spcBef>
                <a:spcPts val="560"/>
              </a:spcBef>
              <a:spcAft>
                <a:spcPts val="0"/>
              </a:spcAft>
              <a:buClr>
                <a:srgbClr val="6B6B6B"/>
              </a:buClr>
              <a:buSzPts val="2800"/>
              <a:buFont typeface="Arial"/>
              <a:buChar char="–"/>
              <a:defRPr sz="2800"/>
            </a:lvl2pPr>
            <a:lvl3pPr marL="1371600" lvl="2" indent="-381000" algn="l">
              <a:lnSpc>
                <a:spcPct val="100000"/>
              </a:lnSpc>
              <a:spcBef>
                <a:spcPts val="480"/>
              </a:spcBef>
              <a:spcAft>
                <a:spcPts val="0"/>
              </a:spcAft>
              <a:buClr>
                <a:srgbClr val="6B6B6B"/>
              </a:buClr>
              <a:buSzPts val="2400"/>
              <a:buFont typeface="Arial"/>
              <a:buChar char="•"/>
              <a:defRPr sz="2400"/>
            </a:lvl3pPr>
            <a:lvl4pPr marL="1828800" lvl="3" indent="-355600" algn="l">
              <a:lnSpc>
                <a:spcPct val="100000"/>
              </a:lnSpc>
              <a:spcBef>
                <a:spcPts val="400"/>
              </a:spcBef>
              <a:spcAft>
                <a:spcPts val="0"/>
              </a:spcAft>
              <a:buClr>
                <a:srgbClr val="6B6B6B"/>
              </a:buClr>
              <a:buSzPts val="2000"/>
              <a:buFont typeface="Arial"/>
              <a:buChar char="–"/>
              <a:defRPr sz="2000"/>
            </a:lvl4pPr>
            <a:lvl5pPr marL="2286000" lvl="4" indent="-355600" algn="l">
              <a:lnSpc>
                <a:spcPct val="100000"/>
              </a:lnSpc>
              <a:spcBef>
                <a:spcPts val="400"/>
              </a:spcBef>
              <a:spcAft>
                <a:spcPts val="0"/>
              </a:spcAft>
              <a:buClr>
                <a:srgbClr val="6B6B6B"/>
              </a:buClr>
              <a:buSzPts val="2000"/>
              <a:buFont typeface="Arial"/>
              <a:buChar char="»"/>
              <a:defRPr sz="2000"/>
            </a:lvl5pPr>
            <a:lvl6pPr marL="2743200" lvl="5" indent="-228600" algn="l">
              <a:lnSpc>
                <a:spcPct val="100000"/>
              </a:lnSpc>
              <a:spcBef>
                <a:spcPts val="0"/>
              </a:spcBef>
              <a:spcAft>
                <a:spcPts val="0"/>
              </a:spcAft>
              <a:buSzPts val="1400"/>
              <a:buNone/>
              <a:defRPr sz="2000"/>
            </a:lvl6pPr>
            <a:lvl7pPr marL="3200400" lvl="6" indent="-228600" algn="l">
              <a:lnSpc>
                <a:spcPct val="100000"/>
              </a:lnSpc>
              <a:spcBef>
                <a:spcPts val="0"/>
              </a:spcBef>
              <a:spcAft>
                <a:spcPts val="0"/>
              </a:spcAft>
              <a:buSzPts val="1400"/>
              <a:buNone/>
              <a:defRPr sz="2000"/>
            </a:lvl7pPr>
            <a:lvl8pPr marL="3657600" lvl="7" indent="-228600" algn="l">
              <a:lnSpc>
                <a:spcPct val="100000"/>
              </a:lnSpc>
              <a:spcBef>
                <a:spcPts val="0"/>
              </a:spcBef>
              <a:spcAft>
                <a:spcPts val="0"/>
              </a:spcAft>
              <a:buSzPts val="1400"/>
              <a:buNone/>
              <a:defRPr sz="2000"/>
            </a:lvl8pPr>
            <a:lvl9pPr marL="4114800" lvl="8" indent="-228600" algn="l">
              <a:lnSpc>
                <a:spcPct val="100000"/>
              </a:lnSpc>
              <a:spcBef>
                <a:spcPts val="0"/>
              </a:spcBef>
              <a:spcAft>
                <a:spcPts val="0"/>
              </a:spcAft>
              <a:buSzPts val="1400"/>
              <a:buNone/>
              <a:defRPr sz="2000"/>
            </a:lvl9pPr>
          </a:lstStyle>
          <a:p>
            <a:endParaRPr/>
          </a:p>
        </p:txBody>
      </p:sp>
      <p:sp>
        <p:nvSpPr>
          <p:cNvPr id="140" name="Google Shape;140;p10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141" name="Google Shape;141;p10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42" name="Google Shape;142;p10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3"/>
        <p:cNvGrpSpPr/>
        <p:nvPr/>
      </p:nvGrpSpPr>
      <p:grpSpPr>
        <a:xfrm>
          <a:off x="0" y="0"/>
          <a:ext cx="0" cy="0"/>
          <a:chOff x="0" y="0"/>
          <a:chExt cx="0" cy="0"/>
        </a:xfrm>
      </p:grpSpPr>
      <p:sp>
        <p:nvSpPr>
          <p:cNvPr id="144" name="Google Shape;144;p106"/>
          <p:cNvSpPr txBox="1">
            <a:spLocks noGrp="1"/>
          </p:cNvSpPr>
          <p:nvPr>
            <p:ph type="title"/>
          </p:nvPr>
        </p:nvSpPr>
        <p:spPr>
          <a:xfrm>
            <a:off x="629841" y="457200"/>
            <a:ext cx="2949177" cy="1600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6B6B6B"/>
              </a:buClr>
              <a:buSzPts val="3200"/>
              <a:buFont typeface="Poppi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106"/>
          <p:cNvSpPr txBox="1">
            <a:spLocks noGrp="1"/>
          </p:cNvSpPr>
          <p:nvPr>
            <p:ph type="body" idx="1"/>
          </p:nvPr>
        </p:nvSpPr>
        <p:spPr>
          <a:xfrm>
            <a:off x="629841" y="2057400"/>
            <a:ext cx="2949177"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rgbClr val="6B6B6B"/>
              </a:buClr>
              <a:buSzPts val="1600"/>
              <a:buFont typeface="Arial"/>
              <a:buNone/>
              <a:defRPr sz="1600"/>
            </a:lvl1pPr>
            <a:lvl2pPr marL="914400" lvl="1" indent="-228600" algn="l">
              <a:lnSpc>
                <a:spcPct val="100000"/>
              </a:lnSpc>
              <a:spcBef>
                <a:spcPts val="280"/>
              </a:spcBef>
              <a:spcAft>
                <a:spcPts val="0"/>
              </a:spcAft>
              <a:buClr>
                <a:srgbClr val="6B6B6B"/>
              </a:buClr>
              <a:buSzPts val="1400"/>
              <a:buFont typeface="Arial"/>
              <a:buNone/>
              <a:defRPr sz="1400"/>
            </a:lvl2pPr>
            <a:lvl3pPr marL="1371600" lvl="2" indent="-228600" algn="l">
              <a:lnSpc>
                <a:spcPct val="100000"/>
              </a:lnSpc>
              <a:spcBef>
                <a:spcPts val="240"/>
              </a:spcBef>
              <a:spcAft>
                <a:spcPts val="0"/>
              </a:spcAft>
              <a:buClr>
                <a:srgbClr val="6B6B6B"/>
              </a:buClr>
              <a:buSzPts val="1200"/>
              <a:buFont typeface="Arial"/>
              <a:buNone/>
              <a:defRPr sz="1200"/>
            </a:lvl3pPr>
            <a:lvl4pPr marL="1828800" lvl="3" indent="-228600" algn="l">
              <a:lnSpc>
                <a:spcPct val="100000"/>
              </a:lnSpc>
              <a:spcBef>
                <a:spcPts val="200"/>
              </a:spcBef>
              <a:spcAft>
                <a:spcPts val="0"/>
              </a:spcAft>
              <a:buClr>
                <a:srgbClr val="6B6B6B"/>
              </a:buClr>
              <a:buSzPts val="1000"/>
              <a:buFont typeface="Arial"/>
              <a:buNone/>
              <a:defRPr sz="1000"/>
            </a:lvl4pPr>
            <a:lvl5pPr marL="2286000" lvl="4" indent="-228600" algn="l">
              <a:lnSpc>
                <a:spcPct val="100000"/>
              </a:lnSpc>
              <a:spcBef>
                <a:spcPts val="200"/>
              </a:spcBef>
              <a:spcAft>
                <a:spcPts val="0"/>
              </a:spcAft>
              <a:buClr>
                <a:srgbClr val="6B6B6B"/>
              </a:buClr>
              <a:buSzPts val="1000"/>
              <a:buFont typeface="Arial"/>
              <a:buNone/>
              <a:defRPr sz="1000"/>
            </a:lvl5pPr>
            <a:lvl6pPr marL="2743200" lvl="5" indent="-228600" algn="l">
              <a:lnSpc>
                <a:spcPct val="100000"/>
              </a:lnSpc>
              <a:spcBef>
                <a:spcPts val="0"/>
              </a:spcBef>
              <a:spcAft>
                <a:spcPts val="0"/>
              </a:spcAft>
              <a:buSzPts val="1000"/>
              <a:buNone/>
              <a:defRPr sz="1000"/>
            </a:lvl6pPr>
            <a:lvl7pPr marL="3200400" lvl="6" indent="-228600" algn="l">
              <a:lnSpc>
                <a:spcPct val="100000"/>
              </a:lnSpc>
              <a:spcBef>
                <a:spcPts val="0"/>
              </a:spcBef>
              <a:spcAft>
                <a:spcPts val="0"/>
              </a:spcAft>
              <a:buSzPts val="1000"/>
              <a:buNone/>
              <a:defRPr sz="1000"/>
            </a:lvl7pPr>
            <a:lvl8pPr marL="3657600" lvl="7" indent="-228600" algn="l">
              <a:lnSpc>
                <a:spcPct val="100000"/>
              </a:lnSpc>
              <a:spcBef>
                <a:spcPts val="0"/>
              </a:spcBef>
              <a:spcAft>
                <a:spcPts val="0"/>
              </a:spcAft>
              <a:buSzPts val="1000"/>
              <a:buNone/>
              <a:defRPr sz="1000"/>
            </a:lvl8pPr>
            <a:lvl9pPr marL="4114800" lvl="8" indent="-228600" algn="l">
              <a:lnSpc>
                <a:spcPct val="100000"/>
              </a:lnSpc>
              <a:spcBef>
                <a:spcPts val="0"/>
              </a:spcBef>
              <a:spcAft>
                <a:spcPts val="0"/>
              </a:spcAft>
              <a:buSzPts val="1000"/>
              <a:buNone/>
              <a:defRPr sz="1000"/>
            </a:lvl9pPr>
          </a:lstStyle>
          <a:p>
            <a:endParaRPr/>
          </a:p>
        </p:txBody>
      </p:sp>
      <p:sp>
        <p:nvSpPr>
          <p:cNvPr id="146" name="Google Shape;146;p106"/>
          <p:cNvSpPr>
            <a:spLocks noGrp="1"/>
          </p:cNvSpPr>
          <p:nvPr>
            <p:ph type="pic" idx="2"/>
          </p:nvPr>
        </p:nvSpPr>
        <p:spPr>
          <a:xfrm>
            <a:off x="3887391" y="987424"/>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rgbClr val="6B6B6B"/>
              </a:buClr>
              <a:buSzPts val="3200"/>
              <a:buFont typeface="Arial"/>
              <a:buNone/>
              <a:defRPr sz="3200" b="0" i="0" u="none" strike="noStrike" cap="none">
                <a:solidFill>
                  <a:srgbClr val="6B6B6B"/>
                </a:solidFill>
                <a:latin typeface="Arial"/>
                <a:ea typeface="Arial"/>
                <a:cs typeface="Arial"/>
                <a:sym typeface="Arial"/>
              </a:defRPr>
            </a:lvl1pPr>
            <a:lvl2pPr marR="0" lvl="1" algn="l" rtl="0">
              <a:lnSpc>
                <a:spcPct val="100000"/>
              </a:lnSpc>
              <a:spcBef>
                <a:spcPts val="560"/>
              </a:spcBef>
              <a:spcAft>
                <a:spcPts val="0"/>
              </a:spcAft>
              <a:buClr>
                <a:srgbClr val="6B6B6B"/>
              </a:buClr>
              <a:buSzPts val="2800"/>
              <a:buFont typeface="Arial"/>
              <a:buNone/>
              <a:defRPr sz="2800" b="0" i="0" u="none" strike="noStrike" cap="none">
                <a:solidFill>
                  <a:srgbClr val="6B6B6B"/>
                </a:solidFill>
                <a:latin typeface="Arial"/>
                <a:ea typeface="Arial"/>
                <a:cs typeface="Arial"/>
                <a:sym typeface="Arial"/>
              </a:defRPr>
            </a:lvl2pPr>
            <a:lvl3pPr marR="0" lvl="2" algn="l" rtl="0">
              <a:lnSpc>
                <a:spcPct val="100000"/>
              </a:lnSpc>
              <a:spcBef>
                <a:spcPts val="400"/>
              </a:spcBef>
              <a:spcAft>
                <a:spcPts val="0"/>
              </a:spcAft>
              <a:buClr>
                <a:srgbClr val="6B6B6B"/>
              </a:buClr>
              <a:buSzPts val="2000"/>
              <a:buFont typeface="Arial"/>
              <a:buNone/>
              <a:defRPr sz="2000" b="0" i="0" u="none" strike="noStrike" cap="none">
                <a:solidFill>
                  <a:srgbClr val="6B6B6B"/>
                </a:solidFill>
                <a:latin typeface="Arial"/>
                <a:ea typeface="Arial"/>
                <a:cs typeface="Arial"/>
                <a:sym typeface="Arial"/>
              </a:defRPr>
            </a:lvl3pPr>
            <a:lvl4pPr marR="0" lvl="3" algn="l" rtl="0">
              <a:lnSpc>
                <a:spcPct val="100000"/>
              </a:lnSpc>
              <a:spcBef>
                <a:spcPts val="400"/>
              </a:spcBef>
              <a:spcAft>
                <a:spcPts val="0"/>
              </a:spcAft>
              <a:buClr>
                <a:srgbClr val="6B6B6B"/>
              </a:buClr>
              <a:buSzPts val="2000"/>
              <a:buFont typeface="Arial"/>
              <a:buNone/>
              <a:defRPr sz="2000" b="0" i="0" u="none" strike="noStrike" cap="none">
                <a:solidFill>
                  <a:srgbClr val="6B6B6B"/>
                </a:solidFill>
                <a:latin typeface="Arial"/>
                <a:ea typeface="Arial"/>
                <a:cs typeface="Arial"/>
                <a:sym typeface="Arial"/>
              </a:defRPr>
            </a:lvl4pPr>
            <a:lvl5pPr marR="0" lvl="4" algn="l" rtl="0">
              <a:lnSpc>
                <a:spcPct val="100000"/>
              </a:lnSpc>
              <a:spcBef>
                <a:spcPts val="400"/>
              </a:spcBef>
              <a:spcAft>
                <a:spcPts val="0"/>
              </a:spcAft>
              <a:buClr>
                <a:srgbClr val="6B6B6B"/>
              </a:buClr>
              <a:buSzPts val="2000"/>
              <a:buFont typeface="Arial"/>
              <a:buNone/>
              <a:defRPr sz="2000" b="0" i="0" u="none" strike="noStrike" cap="none">
                <a:solidFill>
                  <a:srgbClr val="6B6B6B"/>
                </a:solidFill>
                <a:latin typeface="Arial"/>
                <a:ea typeface="Arial"/>
                <a:cs typeface="Arial"/>
                <a:sym typeface="Arial"/>
              </a:defRPr>
            </a:lvl5pPr>
            <a:lvl6pPr marR="0" lvl="5" algn="l"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9pPr>
          </a:lstStyle>
          <a:p>
            <a:endParaRPr/>
          </a:p>
        </p:txBody>
      </p:sp>
      <p:sp>
        <p:nvSpPr>
          <p:cNvPr id="147" name="Google Shape;147;p10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148" name="Google Shape;148;p10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49" name="Google Shape;149;p10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0"/>
        <p:cNvGrpSpPr/>
        <p:nvPr/>
      </p:nvGrpSpPr>
      <p:grpSpPr>
        <a:xfrm>
          <a:off x="0" y="0"/>
          <a:ext cx="0" cy="0"/>
          <a:chOff x="0" y="0"/>
          <a:chExt cx="0" cy="0"/>
        </a:xfrm>
      </p:grpSpPr>
      <p:sp>
        <p:nvSpPr>
          <p:cNvPr id="151" name="Google Shape;151;p107"/>
          <p:cNvSpPr txBox="1">
            <a:spLocks noGrp="1"/>
          </p:cNvSpPr>
          <p:nvPr>
            <p:ph type="title"/>
          </p:nvPr>
        </p:nvSpPr>
        <p:spPr>
          <a:xfrm>
            <a:off x="1908175" y="274637"/>
            <a:ext cx="6767512"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6B6B6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107"/>
          <p:cNvSpPr txBox="1">
            <a:spLocks noGrp="1"/>
          </p:cNvSpPr>
          <p:nvPr>
            <p:ph type="body" idx="1"/>
          </p:nvPr>
        </p:nvSpPr>
        <p:spPr>
          <a:xfrm rot="5400000">
            <a:off x="3034506" y="473868"/>
            <a:ext cx="4525962" cy="677862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6B6B6B"/>
              </a:buClr>
              <a:buSzPts val="1800"/>
              <a:buChar char="•"/>
              <a:defRPr/>
            </a:lvl1pPr>
            <a:lvl2pPr marL="914400" lvl="1" indent="-342900" algn="l">
              <a:lnSpc>
                <a:spcPct val="100000"/>
              </a:lnSpc>
              <a:spcBef>
                <a:spcPts val="360"/>
              </a:spcBef>
              <a:spcAft>
                <a:spcPts val="0"/>
              </a:spcAft>
              <a:buClr>
                <a:srgbClr val="6B6B6B"/>
              </a:buClr>
              <a:buSzPts val="1800"/>
              <a:buChar char="–"/>
              <a:defRPr/>
            </a:lvl2pPr>
            <a:lvl3pPr marL="1371600" lvl="2" indent="-342900" algn="l">
              <a:lnSpc>
                <a:spcPct val="100000"/>
              </a:lnSpc>
              <a:spcBef>
                <a:spcPts val="360"/>
              </a:spcBef>
              <a:spcAft>
                <a:spcPts val="0"/>
              </a:spcAft>
              <a:buClr>
                <a:srgbClr val="6B6B6B"/>
              </a:buClr>
              <a:buSzPts val="1800"/>
              <a:buChar char="•"/>
              <a:defRPr/>
            </a:lvl3pPr>
            <a:lvl4pPr marL="1828800" lvl="3" indent="-342900" algn="l">
              <a:lnSpc>
                <a:spcPct val="100000"/>
              </a:lnSpc>
              <a:spcBef>
                <a:spcPts val="360"/>
              </a:spcBef>
              <a:spcAft>
                <a:spcPts val="0"/>
              </a:spcAft>
              <a:buClr>
                <a:srgbClr val="6B6B6B"/>
              </a:buClr>
              <a:buSzPts val="1800"/>
              <a:buChar char="–"/>
              <a:defRPr/>
            </a:lvl4pPr>
            <a:lvl5pPr marL="2286000" lvl="4" indent="-342900" algn="l">
              <a:lnSpc>
                <a:spcPct val="100000"/>
              </a:lnSpc>
              <a:spcBef>
                <a:spcPts val="360"/>
              </a:spcBef>
              <a:spcAft>
                <a:spcPts val="0"/>
              </a:spcAft>
              <a:buClr>
                <a:srgbClr val="6B6B6B"/>
              </a:buClr>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3" name="Google Shape;153;p10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154" name="Google Shape;154;p10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5" name="Google Shape;155;p10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6"/>
        <p:cNvGrpSpPr/>
        <p:nvPr/>
      </p:nvGrpSpPr>
      <p:grpSpPr>
        <a:xfrm>
          <a:off x="0" y="0"/>
          <a:ext cx="0" cy="0"/>
          <a:chOff x="0" y="0"/>
          <a:chExt cx="0" cy="0"/>
        </a:xfrm>
      </p:grpSpPr>
      <p:sp>
        <p:nvSpPr>
          <p:cNvPr id="157" name="Google Shape;157;p108"/>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6B6B6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108"/>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6B6B6B"/>
              </a:buClr>
              <a:buSzPts val="1800"/>
              <a:buChar char="•"/>
              <a:defRPr/>
            </a:lvl1pPr>
            <a:lvl2pPr marL="914400" lvl="1" indent="-342900" algn="l">
              <a:lnSpc>
                <a:spcPct val="100000"/>
              </a:lnSpc>
              <a:spcBef>
                <a:spcPts val="360"/>
              </a:spcBef>
              <a:spcAft>
                <a:spcPts val="0"/>
              </a:spcAft>
              <a:buClr>
                <a:srgbClr val="6B6B6B"/>
              </a:buClr>
              <a:buSzPts val="1800"/>
              <a:buChar char="–"/>
              <a:defRPr/>
            </a:lvl2pPr>
            <a:lvl3pPr marL="1371600" lvl="2" indent="-342900" algn="l">
              <a:lnSpc>
                <a:spcPct val="100000"/>
              </a:lnSpc>
              <a:spcBef>
                <a:spcPts val="360"/>
              </a:spcBef>
              <a:spcAft>
                <a:spcPts val="0"/>
              </a:spcAft>
              <a:buClr>
                <a:srgbClr val="6B6B6B"/>
              </a:buClr>
              <a:buSzPts val="1800"/>
              <a:buChar char="•"/>
              <a:defRPr/>
            </a:lvl3pPr>
            <a:lvl4pPr marL="1828800" lvl="3" indent="-342900" algn="l">
              <a:lnSpc>
                <a:spcPct val="100000"/>
              </a:lnSpc>
              <a:spcBef>
                <a:spcPts val="360"/>
              </a:spcBef>
              <a:spcAft>
                <a:spcPts val="0"/>
              </a:spcAft>
              <a:buClr>
                <a:srgbClr val="6B6B6B"/>
              </a:buClr>
              <a:buSzPts val="1800"/>
              <a:buChar char="–"/>
              <a:defRPr/>
            </a:lvl4pPr>
            <a:lvl5pPr marL="2286000" lvl="4" indent="-342900" algn="l">
              <a:lnSpc>
                <a:spcPct val="100000"/>
              </a:lnSpc>
              <a:spcBef>
                <a:spcPts val="360"/>
              </a:spcBef>
              <a:spcAft>
                <a:spcPts val="0"/>
              </a:spcAft>
              <a:buClr>
                <a:srgbClr val="6B6B6B"/>
              </a:buClr>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9" name="Google Shape;159;p10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160" name="Google Shape;160;p10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61" name="Google Shape;161;p10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5"/>
        <p:cNvGrpSpPr/>
        <p:nvPr/>
      </p:nvGrpSpPr>
      <p:grpSpPr>
        <a:xfrm>
          <a:off x="0" y="0"/>
          <a:ext cx="0" cy="0"/>
          <a:chOff x="0" y="0"/>
          <a:chExt cx="0" cy="0"/>
        </a:xfrm>
      </p:grpSpPr>
      <p:sp>
        <p:nvSpPr>
          <p:cNvPr id="166" name="Google Shape;166;p62"/>
          <p:cNvSpPr txBox="1">
            <a:spLocks noGrp="1"/>
          </p:cNvSpPr>
          <p:nvPr>
            <p:ph type="title"/>
          </p:nvPr>
        </p:nvSpPr>
        <p:spPr>
          <a:xfrm>
            <a:off x="1547812" y="692150"/>
            <a:ext cx="7200900" cy="12239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62"/>
          <p:cNvSpPr txBox="1">
            <a:spLocks noGrp="1"/>
          </p:cNvSpPr>
          <p:nvPr>
            <p:ph type="body" idx="1"/>
          </p:nvPr>
        </p:nvSpPr>
        <p:spPr>
          <a:xfrm>
            <a:off x="395287" y="2133600"/>
            <a:ext cx="8353425" cy="439102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lt2"/>
              </a:buClr>
              <a:buSzPts val="1800"/>
              <a:buChar char="•"/>
              <a:defRPr/>
            </a:lvl1pPr>
            <a:lvl2pPr marL="914400" lvl="1" indent="-342900" algn="l">
              <a:lnSpc>
                <a:spcPct val="100000"/>
              </a:lnSpc>
              <a:spcBef>
                <a:spcPts val="360"/>
              </a:spcBef>
              <a:spcAft>
                <a:spcPts val="0"/>
              </a:spcAft>
              <a:buClr>
                <a:schemeClr val="lt2"/>
              </a:buClr>
              <a:buSzPts val="1800"/>
              <a:buChar char="–"/>
              <a:defRPr/>
            </a:lvl2pPr>
            <a:lvl3pPr marL="1371600" lvl="2" indent="-342900" algn="l">
              <a:lnSpc>
                <a:spcPct val="100000"/>
              </a:lnSpc>
              <a:spcBef>
                <a:spcPts val="360"/>
              </a:spcBef>
              <a:spcAft>
                <a:spcPts val="0"/>
              </a:spcAft>
              <a:buClr>
                <a:schemeClr val="lt2"/>
              </a:buClr>
              <a:buSzPts val="1800"/>
              <a:buChar char="•"/>
              <a:defRPr/>
            </a:lvl3pPr>
            <a:lvl4pPr marL="1828800" lvl="3" indent="-342900" algn="l">
              <a:lnSpc>
                <a:spcPct val="100000"/>
              </a:lnSpc>
              <a:spcBef>
                <a:spcPts val="360"/>
              </a:spcBef>
              <a:spcAft>
                <a:spcPts val="0"/>
              </a:spcAft>
              <a:buClr>
                <a:schemeClr val="lt2"/>
              </a:buClr>
              <a:buSzPts val="1800"/>
              <a:buChar char="–"/>
              <a:defRPr/>
            </a:lvl4pPr>
            <a:lvl5pPr marL="2286000" lvl="4" indent="-342900" algn="l">
              <a:lnSpc>
                <a:spcPct val="100000"/>
              </a:lnSpc>
              <a:spcBef>
                <a:spcPts val="360"/>
              </a:spcBef>
              <a:spcAft>
                <a:spcPts val="0"/>
              </a:spcAft>
              <a:buClr>
                <a:schemeClr val="lt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Custom">
  <p:cSld name="Custom">
    <p:bg>
      <p:bgPr>
        <a:blipFill>
          <a:blip r:embed="rId2">
            <a:alphaModFix/>
          </a:blip>
          <a:stretch>
            <a:fillRect/>
          </a:stretch>
        </a:blipFill>
        <a:effectLst/>
      </p:bgPr>
    </p:bg>
    <p:spTree>
      <p:nvGrpSpPr>
        <p:cNvPr id="1" name="Shape 168"/>
        <p:cNvGrpSpPr/>
        <p:nvPr/>
      </p:nvGrpSpPr>
      <p:grpSpPr>
        <a:xfrm>
          <a:off x="0" y="0"/>
          <a:ext cx="0" cy="0"/>
          <a:chOff x="0" y="0"/>
          <a:chExt cx="0" cy="0"/>
        </a:xfrm>
      </p:grpSpPr>
      <p:sp>
        <p:nvSpPr>
          <p:cNvPr id="169" name="Google Shape;169;p109"/>
          <p:cNvSpPr txBox="1">
            <a:spLocks noGrp="1"/>
          </p:cNvSpPr>
          <p:nvPr>
            <p:ph type="subTitle" idx="1"/>
          </p:nvPr>
        </p:nvSpPr>
        <p:spPr>
          <a:xfrm>
            <a:off x="3924300" y="1989138"/>
            <a:ext cx="4824413" cy="554037"/>
          </a:xfrm>
          <a:prstGeom prst="rect">
            <a:avLst/>
          </a:prstGeom>
          <a:noFill/>
          <a:ln>
            <a:noFill/>
          </a:ln>
          <a:effectLst>
            <a:outerShdw dist="17961" dir="2700000" algn="ctr" rotWithShape="0">
              <a:schemeClr val="dk2"/>
            </a:outerShdw>
          </a:effectLst>
        </p:spPr>
        <p:txBody>
          <a:bodyPr spcFirstLastPara="1" wrap="square" lIns="91425" tIns="45700" rIns="91425" bIns="45700" anchor="t" anchorCtr="0">
            <a:noAutofit/>
          </a:bodyPr>
          <a:lstStyle>
            <a:lvl1pPr lvl="0" algn="l">
              <a:lnSpc>
                <a:spcPct val="100000"/>
              </a:lnSpc>
              <a:spcBef>
                <a:spcPts val="400"/>
              </a:spcBef>
              <a:spcAft>
                <a:spcPts val="0"/>
              </a:spcAft>
              <a:buClr>
                <a:schemeClr val="lt1"/>
              </a:buClr>
              <a:buSzPts val="2000"/>
              <a:buFont typeface="Poppins"/>
              <a:buNone/>
              <a:defRPr>
                <a:solidFill>
                  <a:schemeClr val="lt1"/>
                </a:solidFill>
                <a:latin typeface="Poppins"/>
                <a:ea typeface="Poppins"/>
                <a:cs typeface="Poppins"/>
                <a:sym typeface="Poppins"/>
              </a:defRPr>
            </a:lvl1pPr>
            <a:lvl2pPr lvl="1" algn="l">
              <a:lnSpc>
                <a:spcPct val="100000"/>
              </a:lnSpc>
              <a:spcBef>
                <a:spcPts val="360"/>
              </a:spcBef>
              <a:spcAft>
                <a:spcPts val="0"/>
              </a:spcAft>
              <a:buClr>
                <a:schemeClr val="lt2"/>
              </a:buClr>
              <a:buSzPts val="1800"/>
              <a:buChar char="–"/>
              <a:defRPr/>
            </a:lvl2pPr>
            <a:lvl3pPr lvl="2" algn="l">
              <a:lnSpc>
                <a:spcPct val="100000"/>
              </a:lnSpc>
              <a:spcBef>
                <a:spcPts val="360"/>
              </a:spcBef>
              <a:spcAft>
                <a:spcPts val="0"/>
              </a:spcAft>
              <a:buClr>
                <a:schemeClr val="lt2"/>
              </a:buClr>
              <a:buSzPts val="1800"/>
              <a:buChar char="•"/>
              <a:defRPr/>
            </a:lvl3pPr>
            <a:lvl4pPr lvl="3" algn="l">
              <a:lnSpc>
                <a:spcPct val="100000"/>
              </a:lnSpc>
              <a:spcBef>
                <a:spcPts val="360"/>
              </a:spcBef>
              <a:spcAft>
                <a:spcPts val="0"/>
              </a:spcAft>
              <a:buClr>
                <a:schemeClr val="lt2"/>
              </a:buClr>
              <a:buSzPts val="1800"/>
              <a:buChar char="–"/>
              <a:defRPr/>
            </a:lvl4pPr>
            <a:lvl5pPr lvl="4" algn="l">
              <a:lnSpc>
                <a:spcPct val="100000"/>
              </a:lnSpc>
              <a:spcBef>
                <a:spcPts val="360"/>
              </a:spcBef>
              <a:spcAft>
                <a:spcPts val="0"/>
              </a:spcAft>
              <a:buClr>
                <a:schemeClr val="lt2"/>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70" name="Google Shape;170;p109"/>
          <p:cNvSpPr txBox="1">
            <a:spLocks noGrp="1"/>
          </p:cNvSpPr>
          <p:nvPr>
            <p:ph type="ctrTitle"/>
          </p:nvPr>
        </p:nvSpPr>
        <p:spPr>
          <a:xfrm>
            <a:off x="3924300" y="2708275"/>
            <a:ext cx="4822825" cy="1368425"/>
          </a:xfrm>
          <a:prstGeom prst="rect">
            <a:avLst/>
          </a:prstGeom>
          <a:noFill/>
          <a:ln>
            <a:noFill/>
          </a:ln>
          <a:effectLst>
            <a:outerShdw dist="17961" dir="2700000" algn="ctr" rotWithShape="0">
              <a:schemeClr val="dk2"/>
            </a:outerShdw>
          </a:effectLst>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1"/>
        <p:cNvGrpSpPr/>
        <p:nvPr/>
      </p:nvGrpSpPr>
      <p:grpSpPr>
        <a:xfrm>
          <a:off x="0" y="0"/>
          <a:ext cx="0" cy="0"/>
          <a:chOff x="0" y="0"/>
          <a:chExt cx="0" cy="0"/>
        </a:xfrm>
      </p:grpSpPr>
      <p:sp>
        <p:nvSpPr>
          <p:cNvPr id="172" name="Google Shape;172;p110"/>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110"/>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80"/>
              </a:spcBef>
              <a:spcAft>
                <a:spcPts val="0"/>
              </a:spcAft>
              <a:buClr>
                <a:schemeClr val="lt2"/>
              </a:buClr>
              <a:buSzPts val="2400"/>
              <a:buFont typeface="Calibri"/>
              <a:buNone/>
              <a:defRPr sz="2400"/>
            </a:lvl1pPr>
            <a:lvl2pPr marL="914400" lvl="1" indent="-228600" algn="l">
              <a:lnSpc>
                <a:spcPct val="100000"/>
              </a:lnSpc>
              <a:spcBef>
                <a:spcPts val="400"/>
              </a:spcBef>
              <a:spcAft>
                <a:spcPts val="0"/>
              </a:spcAft>
              <a:buClr>
                <a:schemeClr val="lt2"/>
              </a:buClr>
              <a:buSzPts val="2000"/>
              <a:buFont typeface="Calibri"/>
              <a:buNone/>
              <a:defRPr sz="2000"/>
            </a:lvl2pPr>
            <a:lvl3pPr marL="1371600" lvl="2" indent="-228600" algn="l">
              <a:lnSpc>
                <a:spcPct val="100000"/>
              </a:lnSpc>
              <a:spcBef>
                <a:spcPts val="360"/>
              </a:spcBef>
              <a:spcAft>
                <a:spcPts val="0"/>
              </a:spcAft>
              <a:buClr>
                <a:schemeClr val="lt2"/>
              </a:buClr>
              <a:buSzPts val="1800"/>
              <a:buFont typeface="Calibri"/>
              <a:buNone/>
              <a:defRPr sz="1800"/>
            </a:lvl3pPr>
            <a:lvl4pPr marL="1828800" lvl="3" indent="-228600" algn="l">
              <a:lnSpc>
                <a:spcPct val="100000"/>
              </a:lnSpc>
              <a:spcBef>
                <a:spcPts val="320"/>
              </a:spcBef>
              <a:spcAft>
                <a:spcPts val="0"/>
              </a:spcAft>
              <a:buClr>
                <a:schemeClr val="lt2"/>
              </a:buClr>
              <a:buSzPts val="1600"/>
              <a:buFont typeface="Calibri"/>
              <a:buNone/>
              <a:defRPr sz="1600"/>
            </a:lvl4pPr>
            <a:lvl5pPr marL="2286000" lvl="4" indent="-228600" algn="l">
              <a:lnSpc>
                <a:spcPct val="100000"/>
              </a:lnSpc>
              <a:spcBef>
                <a:spcPts val="320"/>
              </a:spcBef>
              <a:spcAft>
                <a:spcPts val="0"/>
              </a:spcAft>
              <a:buClr>
                <a:schemeClr val="lt2"/>
              </a:buClr>
              <a:buSzPts val="1600"/>
              <a:buFont typeface="Calibri"/>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4"/>
        <p:cNvGrpSpPr/>
        <p:nvPr/>
      </p:nvGrpSpPr>
      <p:grpSpPr>
        <a:xfrm>
          <a:off x="0" y="0"/>
          <a:ext cx="0" cy="0"/>
          <a:chOff x="0" y="0"/>
          <a:chExt cx="0" cy="0"/>
        </a:xfrm>
      </p:grpSpPr>
      <p:sp>
        <p:nvSpPr>
          <p:cNvPr id="175" name="Google Shape;175;p111"/>
          <p:cNvSpPr txBox="1">
            <a:spLocks noGrp="1"/>
          </p:cNvSpPr>
          <p:nvPr>
            <p:ph type="title"/>
          </p:nvPr>
        </p:nvSpPr>
        <p:spPr>
          <a:xfrm>
            <a:off x="1547812" y="692150"/>
            <a:ext cx="7200900" cy="12239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111"/>
          <p:cNvSpPr txBox="1">
            <a:spLocks noGrp="1"/>
          </p:cNvSpPr>
          <p:nvPr>
            <p:ph type="body" idx="1"/>
          </p:nvPr>
        </p:nvSpPr>
        <p:spPr>
          <a:xfrm>
            <a:off x="395288" y="2133600"/>
            <a:ext cx="4100512" cy="439102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lt2"/>
              </a:buClr>
              <a:buSzPts val="1800"/>
              <a:buChar char="•"/>
              <a:defRPr/>
            </a:lvl1pPr>
            <a:lvl2pPr marL="914400" lvl="1" indent="-342900" algn="l">
              <a:lnSpc>
                <a:spcPct val="100000"/>
              </a:lnSpc>
              <a:spcBef>
                <a:spcPts val="360"/>
              </a:spcBef>
              <a:spcAft>
                <a:spcPts val="0"/>
              </a:spcAft>
              <a:buClr>
                <a:schemeClr val="lt2"/>
              </a:buClr>
              <a:buSzPts val="1800"/>
              <a:buChar char="–"/>
              <a:defRPr/>
            </a:lvl2pPr>
            <a:lvl3pPr marL="1371600" lvl="2" indent="-342900" algn="l">
              <a:lnSpc>
                <a:spcPct val="100000"/>
              </a:lnSpc>
              <a:spcBef>
                <a:spcPts val="360"/>
              </a:spcBef>
              <a:spcAft>
                <a:spcPts val="0"/>
              </a:spcAft>
              <a:buClr>
                <a:schemeClr val="lt2"/>
              </a:buClr>
              <a:buSzPts val="1800"/>
              <a:buChar char="•"/>
              <a:defRPr/>
            </a:lvl3pPr>
            <a:lvl4pPr marL="1828800" lvl="3" indent="-342900" algn="l">
              <a:lnSpc>
                <a:spcPct val="100000"/>
              </a:lnSpc>
              <a:spcBef>
                <a:spcPts val="360"/>
              </a:spcBef>
              <a:spcAft>
                <a:spcPts val="0"/>
              </a:spcAft>
              <a:buClr>
                <a:schemeClr val="lt2"/>
              </a:buClr>
              <a:buSzPts val="1800"/>
              <a:buChar char="–"/>
              <a:defRPr/>
            </a:lvl4pPr>
            <a:lvl5pPr marL="2286000" lvl="4" indent="-342900" algn="l">
              <a:lnSpc>
                <a:spcPct val="100000"/>
              </a:lnSpc>
              <a:spcBef>
                <a:spcPts val="360"/>
              </a:spcBef>
              <a:spcAft>
                <a:spcPts val="0"/>
              </a:spcAft>
              <a:buClr>
                <a:schemeClr val="lt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7" name="Google Shape;177;p111"/>
          <p:cNvSpPr txBox="1">
            <a:spLocks noGrp="1"/>
          </p:cNvSpPr>
          <p:nvPr>
            <p:ph type="body" idx="2"/>
          </p:nvPr>
        </p:nvSpPr>
        <p:spPr>
          <a:xfrm>
            <a:off x="4648200" y="2133600"/>
            <a:ext cx="4100513" cy="439102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lt2"/>
              </a:buClr>
              <a:buSzPts val="1800"/>
              <a:buChar char="•"/>
              <a:defRPr/>
            </a:lvl1pPr>
            <a:lvl2pPr marL="914400" lvl="1" indent="-342900" algn="l">
              <a:lnSpc>
                <a:spcPct val="100000"/>
              </a:lnSpc>
              <a:spcBef>
                <a:spcPts val="360"/>
              </a:spcBef>
              <a:spcAft>
                <a:spcPts val="0"/>
              </a:spcAft>
              <a:buClr>
                <a:schemeClr val="lt2"/>
              </a:buClr>
              <a:buSzPts val="1800"/>
              <a:buChar char="–"/>
              <a:defRPr/>
            </a:lvl2pPr>
            <a:lvl3pPr marL="1371600" lvl="2" indent="-342900" algn="l">
              <a:lnSpc>
                <a:spcPct val="100000"/>
              </a:lnSpc>
              <a:spcBef>
                <a:spcPts val="360"/>
              </a:spcBef>
              <a:spcAft>
                <a:spcPts val="0"/>
              </a:spcAft>
              <a:buClr>
                <a:schemeClr val="lt2"/>
              </a:buClr>
              <a:buSzPts val="1800"/>
              <a:buChar char="•"/>
              <a:defRPr/>
            </a:lvl3pPr>
            <a:lvl4pPr marL="1828800" lvl="3" indent="-342900" algn="l">
              <a:lnSpc>
                <a:spcPct val="100000"/>
              </a:lnSpc>
              <a:spcBef>
                <a:spcPts val="360"/>
              </a:spcBef>
              <a:spcAft>
                <a:spcPts val="0"/>
              </a:spcAft>
              <a:buClr>
                <a:schemeClr val="lt2"/>
              </a:buClr>
              <a:buSzPts val="1800"/>
              <a:buChar char="–"/>
              <a:defRPr/>
            </a:lvl4pPr>
            <a:lvl5pPr marL="2286000" lvl="4" indent="-342900" algn="l">
              <a:lnSpc>
                <a:spcPct val="100000"/>
              </a:lnSpc>
              <a:spcBef>
                <a:spcPts val="360"/>
              </a:spcBef>
              <a:spcAft>
                <a:spcPts val="0"/>
              </a:spcAft>
              <a:buClr>
                <a:schemeClr val="lt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78"/>
        <p:cNvGrpSpPr/>
        <p:nvPr/>
      </p:nvGrpSpPr>
      <p:grpSpPr>
        <a:xfrm>
          <a:off x="0" y="0"/>
          <a:ext cx="0" cy="0"/>
          <a:chOff x="0" y="0"/>
          <a:chExt cx="0" cy="0"/>
        </a:xfrm>
      </p:grpSpPr>
      <p:sp>
        <p:nvSpPr>
          <p:cNvPr id="179" name="Google Shape;179;p112"/>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0" name="Google Shape;180;p112"/>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lt2"/>
              </a:buClr>
              <a:buSzPts val="2400"/>
              <a:buFont typeface="Calibri"/>
              <a:buNone/>
              <a:defRPr sz="2400" b="1"/>
            </a:lvl1pPr>
            <a:lvl2pPr marL="914400" lvl="1" indent="-228600" algn="l">
              <a:lnSpc>
                <a:spcPct val="100000"/>
              </a:lnSpc>
              <a:spcBef>
                <a:spcPts val="400"/>
              </a:spcBef>
              <a:spcAft>
                <a:spcPts val="0"/>
              </a:spcAft>
              <a:buClr>
                <a:schemeClr val="lt2"/>
              </a:buClr>
              <a:buSzPts val="2000"/>
              <a:buFont typeface="Calibri"/>
              <a:buNone/>
              <a:defRPr sz="2000" b="1"/>
            </a:lvl2pPr>
            <a:lvl3pPr marL="1371600" lvl="2" indent="-228600" algn="l">
              <a:lnSpc>
                <a:spcPct val="100000"/>
              </a:lnSpc>
              <a:spcBef>
                <a:spcPts val="360"/>
              </a:spcBef>
              <a:spcAft>
                <a:spcPts val="0"/>
              </a:spcAft>
              <a:buClr>
                <a:schemeClr val="lt2"/>
              </a:buClr>
              <a:buSzPts val="1800"/>
              <a:buFont typeface="Calibri"/>
              <a:buNone/>
              <a:defRPr sz="1800" b="1"/>
            </a:lvl3pPr>
            <a:lvl4pPr marL="1828800" lvl="3" indent="-228600" algn="l">
              <a:lnSpc>
                <a:spcPct val="100000"/>
              </a:lnSpc>
              <a:spcBef>
                <a:spcPts val="320"/>
              </a:spcBef>
              <a:spcAft>
                <a:spcPts val="0"/>
              </a:spcAft>
              <a:buClr>
                <a:schemeClr val="lt2"/>
              </a:buClr>
              <a:buSzPts val="1600"/>
              <a:buFont typeface="Calibri"/>
              <a:buNone/>
              <a:defRPr sz="1600" b="1"/>
            </a:lvl4pPr>
            <a:lvl5pPr marL="2286000" lvl="4" indent="-228600" algn="l">
              <a:lnSpc>
                <a:spcPct val="100000"/>
              </a:lnSpc>
              <a:spcBef>
                <a:spcPts val="320"/>
              </a:spcBef>
              <a:spcAft>
                <a:spcPts val="0"/>
              </a:spcAft>
              <a:buClr>
                <a:schemeClr val="lt2"/>
              </a:buClr>
              <a:buSzPts val="1600"/>
              <a:buFont typeface="Calibri"/>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1" name="Google Shape;181;p112"/>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lt2"/>
              </a:buClr>
              <a:buSzPts val="1800"/>
              <a:buChar char="•"/>
              <a:defRPr/>
            </a:lvl1pPr>
            <a:lvl2pPr marL="914400" lvl="1" indent="-342900" algn="l">
              <a:lnSpc>
                <a:spcPct val="100000"/>
              </a:lnSpc>
              <a:spcBef>
                <a:spcPts val="360"/>
              </a:spcBef>
              <a:spcAft>
                <a:spcPts val="0"/>
              </a:spcAft>
              <a:buClr>
                <a:schemeClr val="lt2"/>
              </a:buClr>
              <a:buSzPts val="1800"/>
              <a:buChar char="–"/>
              <a:defRPr/>
            </a:lvl2pPr>
            <a:lvl3pPr marL="1371600" lvl="2" indent="-342900" algn="l">
              <a:lnSpc>
                <a:spcPct val="100000"/>
              </a:lnSpc>
              <a:spcBef>
                <a:spcPts val="360"/>
              </a:spcBef>
              <a:spcAft>
                <a:spcPts val="0"/>
              </a:spcAft>
              <a:buClr>
                <a:schemeClr val="lt2"/>
              </a:buClr>
              <a:buSzPts val="1800"/>
              <a:buChar char="•"/>
              <a:defRPr/>
            </a:lvl3pPr>
            <a:lvl4pPr marL="1828800" lvl="3" indent="-342900" algn="l">
              <a:lnSpc>
                <a:spcPct val="100000"/>
              </a:lnSpc>
              <a:spcBef>
                <a:spcPts val="360"/>
              </a:spcBef>
              <a:spcAft>
                <a:spcPts val="0"/>
              </a:spcAft>
              <a:buClr>
                <a:schemeClr val="lt2"/>
              </a:buClr>
              <a:buSzPts val="1800"/>
              <a:buChar char="–"/>
              <a:defRPr/>
            </a:lvl4pPr>
            <a:lvl5pPr marL="2286000" lvl="4" indent="-342900" algn="l">
              <a:lnSpc>
                <a:spcPct val="100000"/>
              </a:lnSpc>
              <a:spcBef>
                <a:spcPts val="360"/>
              </a:spcBef>
              <a:spcAft>
                <a:spcPts val="0"/>
              </a:spcAft>
              <a:buClr>
                <a:schemeClr val="lt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112"/>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lt2"/>
              </a:buClr>
              <a:buSzPts val="2400"/>
              <a:buFont typeface="Calibri"/>
              <a:buNone/>
              <a:defRPr sz="2400" b="1"/>
            </a:lvl1pPr>
            <a:lvl2pPr marL="914400" lvl="1" indent="-228600" algn="l">
              <a:lnSpc>
                <a:spcPct val="100000"/>
              </a:lnSpc>
              <a:spcBef>
                <a:spcPts val="400"/>
              </a:spcBef>
              <a:spcAft>
                <a:spcPts val="0"/>
              </a:spcAft>
              <a:buClr>
                <a:schemeClr val="lt2"/>
              </a:buClr>
              <a:buSzPts val="2000"/>
              <a:buFont typeface="Calibri"/>
              <a:buNone/>
              <a:defRPr sz="2000" b="1"/>
            </a:lvl2pPr>
            <a:lvl3pPr marL="1371600" lvl="2" indent="-228600" algn="l">
              <a:lnSpc>
                <a:spcPct val="100000"/>
              </a:lnSpc>
              <a:spcBef>
                <a:spcPts val="360"/>
              </a:spcBef>
              <a:spcAft>
                <a:spcPts val="0"/>
              </a:spcAft>
              <a:buClr>
                <a:schemeClr val="lt2"/>
              </a:buClr>
              <a:buSzPts val="1800"/>
              <a:buFont typeface="Calibri"/>
              <a:buNone/>
              <a:defRPr sz="1800" b="1"/>
            </a:lvl3pPr>
            <a:lvl4pPr marL="1828800" lvl="3" indent="-228600" algn="l">
              <a:lnSpc>
                <a:spcPct val="100000"/>
              </a:lnSpc>
              <a:spcBef>
                <a:spcPts val="320"/>
              </a:spcBef>
              <a:spcAft>
                <a:spcPts val="0"/>
              </a:spcAft>
              <a:buClr>
                <a:schemeClr val="lt2"/>
              </a:buClr>
              <a:buSzPts val="1600"/>
              <a:buFont typeface="Calibri"/>
              <a:buNone/>
              <a:defRPr sz="1600" b="1"/>
            </a:lvl4pPr>
            <a:lvl5pPr marL="2286000" lvl="4" indent="-228600" algn="l">
              <a:lnSpc>
                <a:spcPct val="100000"/>
              </a:lnSpc>
              <a:spcBef>
                <a:spcPts val="320"/>
              </a:spcBef>
              <a:spcAft>
                <a:spcPts val="0"/>
              </a:spcAft>
              <a:buClr>
                <a:schemeClr val="lt2"/>
              </a:buClr>
              <a:buSzPts val="1600"/>
              <a:buFont typeface="Calibri"/>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3" name="Google Shape;183;p112"/>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lt2"/>
              </a:buClr>
              <a:buSzPts val="1800"/>
              <a:buChar char="•"/>
              <a:defRPr/>
            </a:lvl1pPr>
            <a:lvl2pPr marL="914400" lvl="1" indent="-342900" algn="l">
              <a:lnSpc>
                <a:spcPct val="100000"/>
              </a:lnSpc>
              <a:spcBef>
                <a:spcPts val="360"/>
              </a:spcBef>
              <a:spcAft>
                <a:spcPts val="0"/>
              </a:spcAft>
              <a:buClr>
                <a:schemeClr val="lt2"/>
              </a:buClr>
              <a:buSzPts val="1800"/>
              <a:buChar char="–"/>
              <a:defRPr/>
            </a:lvl2pPr>
            <a:lvl3pPr marL="1371600" lvl="2" indent="-342900" algn="l">
              <a:lnSpc>
                <a:spcPct val="100000"/>
              </a:lnSpc>
              <a:spcBef>
                <a:spcPts val="360"/>
              </a:spcBef>
              <a:spcAft>
                <a:spcPts val="0"/>
              </a:spcAft>
              <a:buClr>
                <a:schemeClr val="lt2"/>
              </a:buClr>
              <a:buSzPts val="1800"/>
              <a:buChar char="•"/>
              <a:defRPr/>
            </a:lvl3pPr>
            <a:lvl4pPr marL="1828800" lvl="3" indent="-342900" algn="l">
              <a:lnSpc>
                <a:spcPct val="100000"/>
              </a:lnSpc>
              <a:spcBef>
                <a:spcPts val="360"/>
              </a:spcBef>
              <a:spcAft>
                <a:spcPts val="0"/>
              </a:spcAft>
              <a:buClr>
                <a:schemeClr val="lt2"/>
              </a:buClr>
              <a:buSzPts val="1800"/>
              <a:buChar char="–"/>
              <a:defRPr/>
            </a:lvl4pPr>
            <a:lvl5pPr marL="2286000" lvl="4" indent="-342900" algn="l">
              <a:lnSpc>
                <a:spcPct val="100000"/>
              </a:lnSpc>
              <a:spcBef>
                <a:spcPts val="360"/>
              </a:spcBef>
              <a:spcAft>
                <a:spcPts val="0"/>
              </a:spcAft>
              <a:buClr>
                <a:schemeClr val="lt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4"/>
        <p:cNvGrpSpPr/>
        <p:nvPr/>
      </p:nvGrpSpPr>
      <p:grpSpPr>
        <a:xfrm>
          <a:off x="0" y="0"/>
          <a:ext cx="0" cy="0"/>
          <a:chOff x="0" y="0"/>
          <a:chExt cx="0" cy="0"/>
        </a:xfrm>
      </p:grpSpPr>
      <p:sp>
        <p:nvSpPr>
          <p:cNvPr id="185" name="Google Shape;185;p113"/>
          <p:cNvSpPr txBox="1">
            <a:spLocks noGrp="1"/>
          </p:cNvSpPr>
          <p:nvPr>
            <p:ph type="title"/>
          </p:nvPr>
        </p:nvSpPr>
        <p:spPr>
          <a:xfrm>
            <a:off x="1547812" y="692150"/>
            <a:ext cx="7200900" cy="12239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81"/>
          <p:cNvSpPr txBox="1">
            <a:spLocks noGrp="1"/>
          </p:cNvSpPr>
          <p:nvPr>
            <p:ph type="title"/>
          </p:nvPr>
        </p:nvSpPr>
        <p:spPr>
          <a:xfrm>
            <a:off x="623887" y="1709738"/>
            <a:ext cx="7886700" cy="285273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1"/>
              </a:buClr>
              <a:buSzPts val="6000"/>
              <a:buFont typeface="Poppi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81"/>
          <p:cNvSpPr txBox="1">
            <a:spLocks noGrp="1"/>
          </p:cNvSpPr>
          <p:nvPr>
            <p:ph type="body" idx="1"/>
          </p:nvPr>
        </p:nvSpPr>
        <p:spPr>
          <a:xfrm>
            <a:off x="623887"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80"/>
              </a:spcBef>
              <a:spcAft>
                <a:spcPts val="0"/>
              </a:spcAft>
              <a:buClr>
                <a:schemeClr val="lt2"/>
              </a:buClr>
              <a:buSzPts val="2400"/>
              <a:buFont typeface="Arial"/>
              <a:buNone/>
              <a:defRPr sz="2400"/>
            </a:lvl1pPr>
            <a:lvl2pPr marL="914400" lvl="1" indent="-228600" algn="l">
              <a:lnSpc>
                <a:spcPct val="100000"/>
              </a:lnSpc>
              <a:spcBef>
                <a:spcPts val="400"/>
              </a:spcBef>
              <a:spcAft>
                <a:spcPts val="0"/>
              </a:spcAft>
              <a:buClr>
                <a:schemeClr val="lt2"/>
              </a:buClr>
              <a:buSzPts val="2000"/>
              <a:buFont typeface="Arial"/>
              <a:buNone/>
              <a:defRPr sz="2000"/>
            </a:lvl2pPr>
            <a:lvl3pPr marL="1371600" lvl="2" indent="-228600" algn="l">
              <a:lnSpc>
                <a:spcPct val="100000"/>
              </a:lnSpc>
              <a:spcBef>
                <a:spcPts val="360"/>
              </a:spcBef>
              <a:spcAft>
                <a:spcPts val="0"/>
              </a:spcAft>
              <a:buClr>
                <a:schemeClr val="lt2"/>
              </a:buClr>
              <a:buSzPts val="1800"/>
              <a:buFont typeface="Arial"/>
              <a:buNone/>
              <a:defRPr sz="1800"/>
            </a:lvl3pPr>
            <a:lvl4pPr marL="1828800" lvl="3" indent="-228600" algn="l">
              <a:lnSpc>
                <a:spcPct val="100000"/>
              </a:lnSpc>
              <a:spcBef>
                <a:spcPts val="320"/>
              </a:spcBef>
              <a:spcAft>
                <a:spcPts val="0"/>
              </a:spcAft>
              <a:buClr>
                <a:schemeClr val="lt2"/>
              </a:buClr>
              <a:buSzPts val="1600"/>
              <a:buFont typeface="Arial"/>
              <a:buNone/>
              <a:defRPr sz="1600"/>
            </a:lvl4pPr>
            <a:lvl5pPr marL="2286000" lvl="4" indent="-228600" algn="l">
              <a:lnSpc>
                <a:spcPct val="100000"/>
              </a:lnSpc>
              <a:spcBef>
                <a:spcPts val="320"/>
              </a:spcBef>
              <a:spcAft>
                <a:spcPts val="0"/>
              </a:spcAft>
              <a:buClr>
                <a:schemeClr val="lt2"/>
              </a:buClr>
              <a:buSzPts val="1600"/>
              <a:buFont typeface="Arial"/>
              <a:buNone/>
              <a:defRPr sz="1600"/>
            </a:lvl5pPr>
            <a:lvl6pPr marL="2743200" lvl="5" indent="-228600" algn="l">
              <a:lnSpc>
                <a:spcPct val="100000"/>
              </a:lnSpc>
              <a:spcBef>
                <a:spcPts val="0"/>
              </a:spcBef>
              <a:spcAft>
                <a:spcPts val="0"/>
              </a:spcAft>
              <a:buSzPts val="1600"/>
              <a:buNone/>
              <a:defRPr sz="1600"/>
            </a:lvl6pPr>
            <a:lvl7pPr marL="3200400" lvl="6" indent="-228600" algn="l">
              <a:lnSpc>
                <a:spcPct val="100000"/>
              </a:lnSpc>
              <a:spcBef>
                <a:spcPts val="0"/>
              </a:spcBef>
              <a:spcAft>
                <a:spcPts val="0"/>
              </a:spcAft>
              <a:buSzPts val="1600"/>
              <a:buNone/>
              <a:defRPr sz="1600"/>
            </a:lvl7pPr>
            <a:lvl8pPr marL="3657600" lvl="7" indent="-228600" algn="l">
              <a:lnSpc>
                <a:spcPct val="100000"/>
              </a:lnSpc>
              <a:spcBef>
                <a:spcPts val="0"/>
              </a:spcBef>
              <a:spcAft>
                <a:spcPts val="0"/>
              </a:spcAft>
              <a:buSzPts val="1600"/>
              <a:buNone/>
              <a:defRPr sz="1600"/>
            </a:lvl8pPr>
            <a:lvl9pPr marL="4114800" lvl="8" indent="-228600" algn="l">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6"/>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87"/>
        <p:cNvGrpSpPr/>
        <p:nvPr/>
      </p:nvGrpSpPr>
      <p:grpSpPr>
        <a:xfrm>
          <a:off x="0" y="0"/>
          <a:ext cx="0" cy="0"/>
          <a:chOff x="0" y="0"/>
          <a:chExt cx="0" cy="0"/>
        </a:xfrm>
      </p:grpSpPr>
      <p:sp>
        <p:nvSpPr>
          <p:cNvPr id="188" name="Google Shape;188;p115"/>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115"/>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lt2"/>
              </a:buClr>
              <a:buSzPts val="3200"/>
              <a:buFont typeface="Calibri"/>
              <a:buChar char="•"/>
              <a:defRPr sz="3200"/>
            </a:lvl1pPr>
            <a:lvl2pPr marL="914400" lvl="1" indent="-406400" algn="l">
              <a:lnSpc>
                <a:spcPct val="100000"/>
              </a:lnSpc>
              <a:spcBef>
                <a:spcPts val="560"/>
              </a:spcBef>
              <a:spcAft>
                <a:spcPts val="0"/>
              </a:spcAft>
              <a:buClr>
                <a:schemeClr val="lt2"/>
              </a:buClr>
              <a:buSzPts val="2800"/>
              <a:buFont typeface="Calibri"/>
              <a:buChar char="–"/>
              <a:defRPr sz="2800"/>
            </a:lvl2pPr>
            <a:lvl3pPr marL="1371600" lvl="2" indent="-381000" algn="l">
              <a:lnSpc>
                <a:spcPct val="100000"/>
              </a:lnSpc>
              <a:spcBef>
                <a:spcPts val="480"/>
              </a:spcBef>
              <a:spcAft>
                <a:spcPts val="0"/>
              </a:spcAft>
              <a:buClr>
                <a:schemeClr val="lt2"/>
              </a:buClr>
              <a:buSzPts val="2400"/>
              <a:buFont typeface="Calibri"/>
              <a:buChar char="•"/>
              <a:defRPr sz="2400"/>
            </a:lvl3pPr>
            <a:lvl4pPr marL="1828800" lvl="3" indent="-355600" algn="l">
              <a:lnSpc>
                <a:spcPct val="100000"/>
              </a:lnSpc>
              <a:spcBef>
                <a:spcPts val="400"/>
              </a:spcBef>
              <a:spcAft>
                <a:spcPts val="0"/>
              </a:spcAft>
              <a:buClr>
                <a:schemeClr val="lt2"/>
              </a:buClr>
              <a:buSzPts val="2000"/>
              <a:buFont typeface="Calibri"/>
              <a:buChar char="–"/>
              <a:defRPr sz="2000"/>
            </a:lvl4pPr>
            <a:lvl5pPr marL="2286000" lvl="4" indent="-355600" algn="l">
              <a:lnSpc>
                <a:spcPct val="100000"/>
              </a:lnSpc>
              <a:spcBef>
                <a:spcPts val="400"/>
              </a:spcBef>
              <a:spcAft>
                <a:spcPts val="0"/>
              </a:spcAft>
              <a:buClr>
                <a:schemeClr val="lt2"/>
              </a:buClr>
              <a:buSzPts val="2000"/>
              <a:buFont typeface="Calibri"/>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90" name="Google Shape;190;p115"/>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lt2"/>
              </a:buClr>
              <a:buSzPts val="1600"/>
              <a:buFont typeface="Calibri"/>
              <a:buNone/>
              <a:defRPr sz="1600"/>
            </a:lvl1pPr>
            <a:lvl2pPr marL="914400" lvl="1" indent="-228600" algn="l">
              <a:lnSpc>
                <a:spcPct val="100000"/>
              </a:lnSpc>
              <a:spcBef>
                <a:spcPts val="280"/>
              </a:spcBef>
              <a:spcAft>
                <a:spcPts val="0"/>
              </a:spcAft>
              <a:buClr>
                <a:schemeClr val="lt2"/>
              </a:buClr>
              <a:buSzPts val="1400"/>
              <a:buFont typeface="Calibri"/>
              <a:buNone/>
              <a:defRPr sz="1400"/>
            </a:lvl2pPr>
            <a:lvl3pPr marL="1371600" lvl="2" indent="-228600" algn="l">
              <a:lnSpc>
                <a:spcPct val="100000"/>
              </a:lnSpc>
              <a:spcBef>
                <a:spcPts val="240"/>
              </a:spcBef>
              <a:spcAft>
                <a:spcPts val="0"/>
              </a:spcAft>
              <a:buClr>
                <a:schemeClr val="lt2"/>
              </a:buClr>
              <a:buSzPts val="1200"/>
              <a:buFont typeface="Calibri"/>
              <a:buNone/>
              <a:defRPr sz="1200"/>
            </a:lvl3pPr>
            <a:lvl4pPr marL="1828800" lvl="3" indent="-228600" algn="l">
              <a:lnSpc>
                <a:spcPct val="100000"/>
              </a:lnSpc>
              <a:spcBef>
                <a:spcPts val="200"/>
              </a:spcBef>
              <a:spcAft>
                <a:spcPts val="0"/>
              </a:spcAft>
              <a:buClr>
                <a:schemeClr val="lt2"/>
              </a:buClr>
              <a:buSzPts val="1000"/>
              <a:buFont typeface="Calibri"/>
              <a:buNone/>
              <a:defRPr sz="1000"/>
            </a:lvl4pPr>
            <a:lvl5pPr marL="2286000" lvl="4" indent="-228600" algn="l">
              <a:lnSpc>
                <a:spcPct val="100000"/>
              </a:lnSpc>
              <a:spcBef>
                <a:spcPts val="200"/>
              </a:spcBef>
              <a:spcAft>
                <a:spcPts val="0"/>
              </a:spcAft>
              <a:buClr>
                <a:schemeClr val="lt2"/>
              </a:buClr>
              <a:buSzPts val="1000"/>
              <a:buFont typeface="Calibri"/>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91"/>
        <p:cNvGrpSpPr/>
        <p:nvPr/>
      </p:nvGrpSpPr>
      <p:grpSpPr>
        <a:xfrm>
          <a:off x="0" y="0"/>
          <a:ext cx="0" cy="0"/>
          <a:chOff x="0" y="0"/>
          <a:chExt cx="0" cy="0"/>
        </a:xfrm>
      </p:grpSpPr>
      <p:sp>
        <p:nvSpPr>
          <p:cNvPr id="192" name="Google Shape;192;p116"/>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116"/>
          <p:cNvSpPr>
            <a:spLocks noGrp="1"/>
          </p:cNvSpPr>
          <p:nvPr>
            <p:ph type="pic" idx="2"/>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lt2"/>
              </a:buClr>
              <a:buSzPts val="3200"/>
              <a:buFont typeface="Calibri"/>
              <a:buNone/>
              <a:defRPr sz="3200" b="0" i="0" u="none" strike="noStrike" cap="none">
                <a:solidFill>
                  <a:schemeClr val="lt2"/>
                </a:solidFill>
                <a:latin typeface="Calibri"/>
                <a:ea typeface="Calibri"/>
                <a:cs typeface="Calibri"/>
                <a:sym typeface="Calibri"/>
              </a:defRPr>
            </a:lvl1pPr>
            <a:lvl2pPr marR="0" lvl="1" algn="l" rtl="0">
              <a:lnSpc>
                <a:spcPct val="100000"/>
              </a:lnSpc>
              <a:spcBef>
                <a:spcPts val="560"/>
              </a:spcBef>
              <a:spcAft>
                <a:spcPts val="0"/>
              </a:spcAft>
              <a:buClr>
                <a:schemeClr val="lt2"/>
              </a:buClr>
              <a:buSzPts val="2800"/>
              <a:buFont typeface="Calibri"/>
              <a:buNone/>
              <a:defRPr sz="2800" b="0" i="0" u="none" strike="noStrike" cap="none">
                <a:solidFill>
                  <a:schemeClr val="lt2"/>
                </a:solidFill>
                <a:latin typeface="Calibri"/>
                <a:ea typeface="Calibri"/>
                <a:cs typeface="Calibri"/>
                <a:sym typeface="Calibri"/>
              </a:defRPr>
            </a:lvl2pPr>
            <a:lvl3pPr marR="0" lvl="2" algn="l" rtl="0">
              <a:lnSpc>
                <a:spcPct val="100000"/>
              </a:lnSpc>
              <a:spcBef>
                <a:spcPts val="480"/>
              </a:spcBef>
              <a:spcAft>
                <a:spcPts val="0"/>
              </a:spcAft>
              <a:buClr>
                <a:schemeClr val="lt2"/>
              </a:buClr>
              <a:buSzPts val="2400"/>
              <a:buFont typeface="Calibri"/>
              <a:buNone/>
              <a:defRPr sz="2400" b="0" i="0" u="none" strike="noStrike" cap="none">
                <a:solidFill>
                  <a:schemeClr val="lt2"/>
                </a:solidFill>
                <a:latin typeface="Calibri"/>
                <a:ea typeface="Calibri"/>
                <a:cs typeface="Calibri"/>
                <a:sym typeface="Calibri"/>
              </a:defRPr>
            </a:lvl3pPr>
            <a:lvl4pPr marR="0" lvl="3" algn="l" rtl="0">
              <a:lnSpc>
                <a:spcPct val="100000"/>
              </a:lnSpc>
              <a:spcBef>
                <a:spcPts val="400"/>
              </a:spcBef>
              <a:spcAft>
                <a:spcPts val="0"/>
              </a:spcAft>
              <a:buClr>
                <a:schemeClr val="lt2"/>
              </a:buClr>
              <a:buSzPts val="2000"/>
              <a:buFont typeface="Calibri"/>
              <a:buNone/>
              <a:defRPr sz="2000" b="0" i="0" u="none" strike="noStrike" cap="none">
                <a:solidFill>
                  <a:schemeClr val="lt2"/>
                </a:solidFill>
                <a:latin typeface="Calibri"/>
                <a:ea typeface="Calibri"/>
                <a:cs typeface="Calibri"/>
                <a:sym typeface="Calibri"/>
              </a:defRPr>
            </a:lvl4pPr>
            <a:lvl5pPr marR="0" lvl="4" algn="l" rtl="0">
              <a:lnSpc>
                <a:spcPct val="100000"/>
              </a:lnSpc>
              <a:spcBef>
                <a:spcPts val="400"/>
              </a:spcBef>
              <a:spcAft>
                <a:spcPts val="0"/>
              </a:spcAft>
              <a:buClr>
                <a:schemeClr val="lt2"/>
              </a:buClr>
              <a:buSzPts val="2000"/>
              <a:buFont typeface="Calibri"/>
              <a:buNone/>
              <a:defRPr sz="2000" b="0" i="0" u="none" strike="noStrike" cap="none">
                <a:solidFill>
                  <a:schemeClr val="lt2"/>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94" name="Google Shape;194;p116"/>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lt2"/>
              </a:buClr>
              <a:buSzPts val="1600"/>
              <a:buFont typeface="Calibri"/>
              <a:buNone/>
              <a:defRPr sz="1600"/>
            </a:lvl1pPr>
            <a:lvl2pPr marL="914400" lvl="1" indent="-228600" algn="l">
              <a:lnSpc>
                <a:spcPct val="100000"/>
              </a:lnSpc>
              <a:spcBef>
                <a:spcPts val="280"/>
              </a:spcBef>
              <a:spcAft>
                <a:spcPts val="0"/>
              </a:spcAft>
              <a:buClr>
                <a:schemeClr val="lt2"/>
              </a:buClr>
              <a:buSzPts val="1400"/>
              <a:buFont typeface="Calibri"/>
              <a:buNone/>
              <a:defRPr sz="1400"/>
            </a:lvl2pPr>
            <a:lvl3pPr marL="1371600" lvl="2" indent="-228600" algn="l">
              <a:lnSpc>
                <a:spcPct val="100000"/>
              </a:lnSpc>
              <a:spcBef>
                <a:spcPts val="240"/>
              </a:spcBef>
              <a:spcAft>
                <a:spcPts val="0"/>
              </a:spcAft>
              <a:buClr>
                <a:schemeClr val="lt2"/>
              </a:buClr>
              <a:buSzPts val="1200"/>
              <a:buFont typeface="Calibri"/>
              <a:buNone/>
              <a:defRPr sz="1200"/>
            </a:lvl3pPr>
            <a:lvl4pPr marL="1828800" lvl="3" indent="-228600" algn="l">
              <a:lnSpc>
                <a:spcPct val="100000"/>
              </a:lnSpc>
              <a:spcBef>
                <a:spcPts val="200"/>
              </a:spcBef>
              <a:spcAft>
                <a:spcPts val="0"/>
              </a:spcAft>
              <a:buClr>
                <a:schemeClr val="lt2"/>
              </a:buClr>
              <a:buSzPts val="1000"/>
              <a:buFont typeface="Calibri"/>
              <a:buNone/>
              <a:defRPr sz="1000"/>
            </a:lvl4pPr>
            <a:lvl5pPr marL="2286000" lvl="4" indent="-228600" algn="l">
              <a:lnSpc>
                <a:spcPct val="100000"/>
              </a:lnSpc>
              <a:spcBef>
                <a:spcPts val="200"/>
              </a:spcBef>
              <a:spcAft>
                <a:spcPts val="0"/>
              </a:spcAft>
              <a:buClr>
                <a:schemeClr val="lt2"/>
              </a:buClr>
              <a:buSzPts val="1000"/>
              <a:buFont typeface="Calibri"/>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95"/>
        <p:cNvGrpSpPr/>
        <p:nvPr/>
      </p:nvGrpSpPr>
      <p:grpSpPr>
        <a:xfrm>
          <a:off x="0" y="0"/>
          <a:ext cx="0" cy="0"/>
          <a:chOff x="0" y="0"/>
          <a:chExt cx="0" cy="0"/>
        </a:xfrm>
      </p:grpSpPr>
      <p:sp>
        <p:nvSpPr>
          <p:cNvPr id="196" name="Google Shape;196;p117"/>
          <p:cNvSpPr txBox="1">
            <a:spLocks noGrp="1"/>
          </p:cNvSpPr>
          <p:nvPr>
            <p:ph type="title"/>
          </p:nvPr>
        </p:nvSpPr>
        <p:spPr>
          <a:xfrm>
            <a:off x="1547812" y="692150"/>
            <a:ext cx="7200900" cy="12239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7" name="Google Shape;197;p117"/>
          <p:cNvSpPr txBox="1">
            <a:spLocks noGrp="1"/>
          </p:cNvSpPr>
          <p:nvPr>
            <p:ph type="body" idx="1"/>
          </p:nvPr>
        </p:nvSpPr>
        <p:spPr>
          <a:xfrm rot="5400000">
            <a:off x="2376487" y="152400"/>
            <a:ext cx="4391025" cy="835342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lt2"/>
              </a:buClr>
              <a:buSzPts val="1800"/>
              <a:buChar char="•"/>
              <a:defRPr/>
            </a:lvl1pPr>
            <a:lvl2pPr marL="914400" lvl="1" indent="-342900" algn="l">
              <a:lnSpc>
                <a:spcPct val="100000"/>
              </a:lnSpc>
              <a:spcBef>
                <a:spcPts val="360"/>
              </a:spcBef>
              <a:spcAft>
                <a:spcPts val="0"/>
              </a:spcAft>
              <a:buClr>
                <a:schemeClr val="lt2"/>
              </a:buClr>
              <a:buSzPts val="1800"/>
              <a:buChar char="–"/>
              <a:defRPr/>
            </a:lvl2pPr>
            <a:lvl3pPr marL="1371600" lvl="2" indent="-342900" algn="l">
              <a:lnSpc>
                <a:spcPct val="100000"/>
              </a:lnSpc>
              <a:spcBef>
                <a:spcPts val="360"/>
              </a:spcBef>
              <a:spcAft>
                <a:spcPts val="0"/>
              </a:spcAft>
              <a:buClr>
                <a:schemeClr val="lt2"/>
              </a:buClr>
              <a:buSzPts val="1800"/>
              <a:buChar char="•"/>
              <a:defRPr/>
            </a:lvl3pPr>
            <a:lvl4pPr marL="1828800" lvl="3" indent="-342900" algn="l">
              <a:lnSpc>
                <a:spcPct val="100000"/>
              </a:lnSpc>
              <a:spcBef>
                <a:spcPts val="360"/>
              </a:spcBef>
              <a:spcAft>
                <a:spcPts val="0"/>
              </a:spcAft>
              <a:buClr>
                <a:schemeClr val="lt2"/>
              </a:buClr>
              <a:buSzPts val="1800"/>
              <a:buChar char="–"/>
              <a:defRPr/>
            </a:lvl4pPr>
            <a:lvl5pPr marL="2286000" lvl="4" indent="-342900" algn="l">
              <a:lnSpc>
                <a:spcPct val="100000"/>
              </a:lnSpc>
              <a:spcBef>
                <a:spcPts val="360"/>
              </a:spcBef>
              <a:spcAft>
                <a:spcPts val="0"/>
              </a:spcAft>
              <a:buClr>
                <a:schemeClr val="lt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8"/>
        <p:cNvGrpSpPr/>
        <p:nvPr/>
      </p:nvGrpSpPr>
      <p:grpSpPr>
        <a:xfrm>
          <a:off x="0" y="0"/>
          <a:ext cx="0" cy="0"/>
          <a:chOff x="0" y="0"/>
          <a:chExt cx="0" cy="0"/>
        </a:xfrm>
      </p:grpSpPr>
      <p:sp>
        <p:nvSpPr>
          <p:cNvPr id="199" name="Google Shape;199;p118"/>
          <p:cNvSpPr txBox="1">
            <a:spLocks noGrp="1"/>
          </p:cNvSpPr>
          <p:nvPr>
            <p:ph type="title"/>
          </p:nvPr>
        </p:nvSpPr>
        <p:spPr>
          <a:xfrm rot="5400000">
            <a:off x="4788694" y="2564606"/>
            <a:ext cx="5832475" cy="2087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 name="Google Shape;200;p118"/>
          <p:cNvSpPr txBox="1">
            <a:spLocks noGrp="1"/>
          </p:cNvSpPr>
          <p:nvPr>
            <p:ph type="body" idx="1"/>
          </p:nvPr>
        </p:nvSpPr>
        <p:spPr>
          <a:xfrm rot="5400000">
            <a:off x="535782" y="551657"/>
            <a:ext cx="5832475" cy="611346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lt2"/>
              </a:buClr>
              <a:buSzPts val="1800"/>
              <a:buChar char="•"/>
              <a:defRPr/>
            </a:lvl1pPr>
            <a:lvl2pPr marL="914400" lvl="1" indent="-342900" algn="l">
              <a:lnSpc>
                <a:spcPct val="100000"/>
              </a:lnSpc>
              <a:spcBef>
                <a:spcPts val="360"/>
              </a:spcBef>
              <a:spcAft>
                <a:spcPts val="0"/>
              </a:spcAft>
              <a:buClr>
                <a:schemeClr val="lt2"/>
              </a:buClr>
              <a:buSzPts val="1800"/>
              <a:buChar char="–"/>
              <a:defRPr/>
            </a:lvl2pPr>
            <a:lvl3pPr marL="1371600" lvl="2" indent="-342900" algn="l">
              <a:lnSpc>
                <a:spcPct val="100000"/>
              </a:lnSpc>
              <a:spcBef>
                <a:spcPts val="360"/>
              </a:spcBef>
              <a:spcAft>
                <a:spcPts val="0"/>
              </a:spcAft>
              <a:buClr>
                <a:schemeClr val="lt2"/>
              </a:buClr>
              <a:buSzPts val="1800"/>
              <a:buChar char="•"/>
              <a:defRPr/>
            </a:lvl3pPr>
            <a:lvl4pPr marL="1828800" lvl="3" indent="-342900" algn="l">
              <a:lnSpc>
                <a:spcPct val="100000"/>
              </a:lnSpc>
              <a:spcBef>
                <a:spcPts val="360"/>
              </a:spcBef>
              <a:spcAft>
                <a:spcPts val="0"/>
              </a:spcAft>
              <a:buClr>
                <a:schemeClr val="lt2"/>
              </a:buClr>
              <a:buSzPts val="1800"/>
              <a:buChar char="–"/>
              <a:defRPr/>
            </a:lvl4pPr>
            <a:lvl5pPr marL="2286000" lvl="4" indent="-342900" algn="l">
              <a:lnSpc>
                <a:spcPct val="100000"/>
              </a:lnSpc>
              <a:spcBef>
                <a:spcPts val="360"/>
              </a:spcBef>
              <a:spcAft>
                <a:spcPts val="0"/>
              </a:spcAft>
              <a:buClr>
                <a:schemeClr val="lt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7"/>
        <p:cNvGrpSpPr/>
        <p:nvPr/>
      </p:nvGrpSpPr>
      <p:grpSpPr>
        <a:xfrm>
          <a:off x="0" y="0"/>
          <a:ext cx="0" cy="0"/>
          <a:chOff x="0" y="0"/>
          <a:chExt cx="0" cy="0"/>
        </a:xfrm>
      </p:grpSpPr>
      <p:sp>
        <p:nvSpPr>
          <p:cNvPr id="208" name="Google Shape;208;p64"/>
          <p:cNvSpPr txBox="1">
            <a:spLocks noGrp="1"/>
          </p:cNvSpPr>
          <p:nvPr>
            <p:ph type="title"/>
          </p:nvPr>
        </p:nvSpPr>
        <p:spPr>
          <a:xfrm>
            <a:off x="1908175" y="274637"/>
            <a:ext cx="6767512"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9" name="Google Shape;209;p64"/>
          <p:cNvSpPr txBox="1">
            <a:spLocks noGrp="1"/>
          </p:cNvSpPr>
          <p:nvPr>
            <p:ph type="body" idx="1"/>
          </p:nvPr>
        </p:nvSpPr>
        <p:spPr>
          <a:xfrm>
            <a:off x="1908175" y="1600200"/>
            <a:ext cx="6778625" cy="452596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6B6B6B"/>
              </a:buClr>
              <a:buSzPts val="1800"/>
              <a:buChar char="•"/>
              <a:defRPr/>
            </a:lvl1pPr>
            <a:lvl2pPr marL="914400" lvl="1" indent="-342900" algn="l">
              <a:lnSpc>
                <a:spcPct val="100000"/>
              </a:lnSpc>
              <a:spcBef>
                <a:spcPts val="360"/>
              </a:spcBef>
              <a:spcAft>
                <a:spcPts val="0"/>
              </a:spcAft>
              <a:buClr>
                <a:srgbClr val="6B6B6B"/>
              </a:buClr>
              <a:buSzPts val="1800"/>
              <a:buChar char="–"/>
              <a:defRPr/>
            </a:lvl2pPr>
            <a:lvl3pPr marL="1371600" lvl="2" indent="-342900" algn="l">
              <a:lnSpc>
                <a:spcPct val="100000"/>
              </a:lnSpc>
              <a:spcBef>
                <a:spcPts val="360"/>
              </a:spcBef>
              <a:spcAft>
                <a:spcPts val="0"/>
              </a:spcAft>
              <a:buClr>
                <a:srgbClr val="6B6B6B"/>
              </a:buClr>
              <a:buSzPts val="1800"/>
              <a:buChar char="•"/>
              <a:defRPr/>
            </a:lvl3pPr>
            <a:lvl4pPr marL="1828800" lvl="3" indent="-342900" algn="l">
              <a:lnSpc>
                <a:spcPct val="100000"/>
              </a:lnSpc>
              <a:spcBef>
                <a:spcPts val="360"/>
              </a:spcBef>
              <a:spcAft>
                <a:spcPts val="0"/>
              </a:spcAft>
              <a:buClr>
                <a:srgbClr val="6B6B6B"/>
              </a:buClr>
              <a:buSzPts val="1800"/>
              <a:buChar char="–"/>
              <a:defRPr/>
            </a:lvl4pPr>
            <a:lvl5pPr marL="2286000" lvl="4" indent="-342900" algn="l">
              <a:lnSpc>
                <a:spcPct val="100000"/>
              </a:lnSpc>
              <a:spcBef>
                <a:spcPts val="360"/>
              </a:spcBef>
              <a:spcAft>
                <a:spcPts val="0"/>
              </a:spcAft>
              <a:buClr>
                <a:srgbClr val="6B6B6B"/>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0" name="Google Shape;210;p6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211" name="Google Shape;211;p6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12" name="Google Shape;212;p6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3"/>
        <p:cNvGrpSpPr/>
        <p:nvPr/>
      </p:nvGrpSpPr>
      <p:grpSpPr>
        <a:xfrm>
          <a:off x="0" y="0"/>
          <a:ext cx="0" cy="0"/>
          <a:chOff x="0" y="0"/>
          <a:chExt cx="0" cy="0"/>
        </a:xfrm>
      </p:grpSpPr>
      <p:sp>
        <p:nvSpPr>
          <p:cNvPr id="214" name="Google Shape;214;p119"/>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5" name="Google Shape;215;p119"/>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100000"/>
              </a:lnSpc>
              <a:spcBef>
                <a:spcPts val="480"/>
              </a:spcBef>
              <a:spcAft>
                <a:spcPts val="0"/>
              </a:spcAft>
              <a:buClr>
                <a:srgbClr val="6B6B6B"/>
              </a:buClr>
              <a:buSzPts val="2400"/>
              <a:buFont typeface="Calibri"/>
              <a:buNone/>
              <a:defRPr sz="2400"/>
            </a:lvl1pPr>
            <a:lvl2pPr lvl="1" algn="ctr">
              <a:lnSpc>
                <a:spcPct val="100000"/>
              </a:lnSpc>
              <a:spcBef>
                <a:spcPts val="400"/>
              </a:spcBef>
              <a:spcAft>
                <a:spcPts val="0"/>
              </a:spcAft>
              <a:buClr>
                <a:srgbClr val="6B6B6B"/>
              </a:buClr>
              <a:buSzPts val="2000"/>
              <a:buFont typeface="Calibri"/>
              <a:buNone/>
              <a:defRPr sz="2000"/>
            </a:lvl2pPr>
            <a:lvl3pPr lvl="2" algn="ctr">
              <a:lnSpc>
                <a:spcPct val="100000"/>
              </a:lnSpc>
              <a:spcBef>
                <a:spcPts val="360"/>
              </a:spcBef>
              <a:spcAft>
                <a:spcPts val="0"/>
              </a:spcAft>
              <a:buClr>
                <a:srgbClr val="6B6B6B"/>
              </a:buClr>
              <a:buSzPts val="1800"/>
              <a:buFont typeface="Calibri"/>
              <a:buNone/>
              <a:defRPr sz="1800"/>
            </a:lvl3pPr>
            <a:lvl4pPr lvl="3" algn="ctr">
              <a:lnSpc>
                <a:spcPct val="100000"/>
              </a:lnSpc>
              <a:spcBef>
                <a:spcPts val="320"/>
              </a:spcBef>
              <a:spcAft>
                <a:spcPts val="0"/>
              </a:spcAft>
              <a:buClr>
                <a:srgbClr val="6B6B6B"/>
              </a:buClr>
              <a:buSzPts val="1600"/>
              <a:buFont typeface="Calibri"/>
              <a:buNone/>
              <a:defRPr sz="1600"/>
            </a:lvl4pPr>
            <a:lvl5pPr lvl="4" algn="ctr">
              <a:lnSpc>
                <a:spcPct val="100000"/>
              </a:lnSpc>
              <a:spcBef>
                <a:spcPts val="320"/>
              </a:spcBef>
              <a:spcAft>
                <a:spcPts val="0"/>
              </a:spcAft>
              <a:buClr>
                <a:srgbClr val="6B6B6B"/>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6" name="Google Shape;216;p11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217" name="Google Shape;217;p11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18" name="Google Shape;218;p11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9"/>
        <p:cNvGrpSpPr/>
        <p:nvPr/>
      </p:nvGrpSpPr>
      <p:grpSpPr>
        <a:xfrm>
          <a:off x="0" y="0"/>
          <a:ext cx="0" cy="0"/>
          <a:chOff x="0" y="0"/>
          <a:chExt cx="0" cy="0"/>
        </a:xfrm>
      </p:grpSpPr>
      <p:sp>
        <p:nvSpPr>
          <p:cNvPr id="220" name="Google Shape;220;p120"/>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120"/>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80"/>
              </a:spcBef>
              <a:spcAft>
                <a:spcPts val="0"/>
              </a:spcAft>
              <a:buClr>
                <a:srgbClr val="6B6B6B"/>
              </a:buClr>
              <a:buSzPts val="2400"/>
              <a:buFont typeface="Calibri"/>
              <a:buNone/>
              <a:defRPr sz="2400"/>
            </a:lvl1pPr>
            <a:lvl2pPr marL="914400" lvl="1" indent="-228600" algn="l">
              <a:lnSpc>
                <a:spcPct val="100000"/>
              </a:lnSpc>
              <a:spcBef>
                <a:spcPts val="400"/>
              </a:spcBef>
              <a:spcAft>
                <a:spcPts val="0"/>
              </a:spcAft>
              <a:buClr>
                <a:srgbClr val="6B6B6B"/>
              </a:buClr>
              <a:buSzPts val="2000"/>
              <a:buFont typeface="Calibri"/>
              <a:buNone/>
              <a:defRPr sz="2000"/>
            </a:lvl2pPr>
            <a:lvl3pPr marL="1371600" lvl="2" indent="-228600" algn="l">
              <a:lnSpc>
                <a:spcPct val="100000"/>
              </a:lnSpc>
              <a:spcBef>
                <a:spcPts val="360"/>
              </a:spcBef>
              <a:spcAft>
                <a:spcPts val="0"/>
              </a:spcAft>
              <a:buClr>
                <a:srgbClr val="6B6B6B"/>
              </a:buClr>
              <a:buSzPts val="1800"/>
              <a:buFont typeface="Calibri"/>
              <a:buNone/>
              <a:defRPr sz="1800"/>
            </a:lvl3pPr>
            <a:lvl4pPr marL="1828800" lvl="3" indent="-228600" algn="l">
              <a:lnSpc>
                <a:spcPct val="100000"/>
              </a:lnSpc>
              <a:spcBef>
                <a:spcPts val="320"/>
              </a:spcBef>
              <a:spcAft>
                <a:spcPts val="0"/>
              </a:spcAft>
              <a:buClr>
                <a:srgbClr val="6B6B6B"/>
              </a:buClr>
              <a:buSzPts val="1600"/>
              <a:buFont typeface="Calibri"/>
              <a:buNone/>
              <a:defRPr sz="1600"/>
            </a:lvl4pPr>
            <a:lvl5pPr marL="2286000" lvl="4" indent="-228600" algn="l">
              <a:lnSpc>
                <a:spcPct val="100000"/>
              </a:lnSpc>
              <a:spcBef>
                <a:spcPts val="320"/>
              </a:spcBef>
              <a:spcAft>
                <a:spcPts val="0"/>
              </a:spcAft>
              <a:buClr>
                <a:srgbClr val="6B6B6B"/>
              </a:buClr>
              <a:buSzPts val="1600"/>
              <a:buFont typeface="Calibri"/>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222" name="Google Shape;222;p12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223" name="Google Shape;223;p12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24" name="Google Shape;224;p12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25"/>
        <p:cNvGrpSpPr/>
        <p:nvPr/>
      </p:nvGrpSpPr>
      <p:grpSpPr>
        <a:xfrm>
          <a:off x="0" y="0"/>
          <a:ext cx="0" cy="0"/>
          <a:chOff x="0" y="0"/>
          <a:chExt cx="0" cy="0"/>
        </a:xfrm>
      </p:grpSpPr>
      <p:sp>
        <p:nvSpPr>
          <p:cNvPr id="226" name="Google Shape;226;p121"/>
          <p:cNvSpPr txBox="1">
            <a:spLocks noGrp="1"/>
          </p:cNvSpPr>
          <p:nvPr>
            <p:ph type="title"/>
          </p:nvPr>
        </p:nvSpPr>
        <p:spPr>
          <a:xfrm>
            <a:off x="1908175" y="274637"/>
            <a:ext cx="6767512"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121"/>
          <p:cNvSpPr txBox="1">
            <a:spLocks noGrp="1"/>
          </p:cNvSpPr>
          <p:nvPr>
            <p:ph type="body" idx="1"/>
          </p:nvPr>
        </p:nvSpPr>
        <p:spPr>
          <a:xfrm>
            <a:off x="1908175" y="1600200"/>
            <a:ext cx="3313113"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6B6B6B"/>
              </a:buClr>
              <a:buSzPts val="1800"/>
              <a:buChar char="•"/>
              <a:defRPr/>
            </a:lvl1pPr>
            <a:lvl2pPr marL="914400" lvl="1" indent="-342900" algn="l">
              <a:lnSpc>
                <a:spcPct val="100000"/>
              </a:lnSpc>
              <a:spcBef>
                <a:spcPts val="360"/>
              </a:spcBef>
              <a:spcAft>
                <a:spcPts val="0"/>
              </a:spcAft>
              <a:buClr>
                <a:srgbClr val="6B6B6B"/>
              </a:buClr>
              <a:buSzPts val="1800"/>
              <a:buChar char="–"/>
              <a:defRPr/>
            </a:lvl2pPr>
            <a:lvl3pPr marL="1371600" lvl="2" indent="-342900" algn="l">
              <a:lnSpc>
                <a:spcPct val="100000"/>
              </a:lnSpc>
              <a:spcBef>
                <a:spcPts val="360"/>
              </a:spcBef>
              <a:spcAft>
                <a:spcPts val="0"/>
              </a:spcAft>
              <a:buClr>
                <a:srgbClr val="6B6B6B"/>
              </a:buClr>
              <a:buSzPts val="1800"/>
              <a:buChar char="•"/>
              <a:defRPr/>
            </a:lvl3pPr>
            <a:lvl4pPr marL="1828800" lvl="3" indent="-342900" algn="l">
              <a:lnSpc>
                <a:spcPct val="100000"/>
              </a:lnSpc>
              <a:spcBef>
                <a:spcPts val="360"/>
              </a:spcBef>
              <a:spcAft>
                <a:spcPts val="0"/>
              </a:spcAft>
              <a:buClr>
                <a:srgbClr val="6B6B6B"/>
              </a:buClr>
              <a:buSzPts val="1800"/>
              <a:buChar char="–"/>
              <a:defRPr/>
            </a:lvl4pPr>
            <a:lvl5pPr marL="2286000" lvl="4" indent="-342900" algn="l">
              <a:lnSpc>
                <a:spcPct val="100000"/>
              </a:lnSpc>
              <a:spcBef>
                <a:spcPts val="360"/>
              </a:spcBef>
              <a:spcAft>
                <a:spcPts val="0"/>
              </a:spcAft>
              <a:buClr>
                <a:srgbClr val="6B6B6B"/>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8" name="Google Shape;228;p121"/>
          <p:cNvSpPr txBox="1">
            <a:spLocks noGrp="1"/>
          </p:cNvSpPr>
          <p:nvPr>
            <p:ph type="body" idx="2"/>
          </p:nvPr>
        </p:nvSpPr>
        <p:spPr>
          <a:xfrm>
            <a:off x="5373688" y="1600200"/>
            <a:ext cx="3313112"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6B6B6B"/>
              </a:buClr>
              <a:buSzPts val="1800"/>
              <a:buChar char="•"/>
              <a:defRPr/>
            </a:lvl1pPr>
            <a:lvl2pPr marL="914400" lvl="1" indent="-342900" algn="l">
              <a:lnSpc>
                <a:spcPct val="100000"/>
              </a:lnSpc>
              <a:spcBef>
                <a:spcPts val="360"/>
              </a:spcBef>
              <a:spcAft>
                <a:spcPts val="0"/>
              </a:spcAft>
              <a:buClr>
                <a:srgbClr val="6B6B6B"/>
              </a:buClr>
              <a:buSzPts val="1800"/>
              <a:buChar char="–"/>
              <a:defRPr/>
            </a:lvl2pPr>
            <a:lvl3pPr marL="1371600" lvl="2" indent="-342900" algn="l">
              <a:lnSpc>
                <a:spcPct val="100000"/>
              </a:lnSpc>
              <a:spcBef>
                <a:spcPts val="360"/>
              </a:spcBef>
              <a:spcAft>
                <a:spcPts val="0"/>
              </a:spcAft>
              <a:buClr>
                <a:srgbClr val="6B6B6B"/>
              </a:buClr>
              <a:buSzPts val="1800"/>
              <a:buChar char="•"/>
              <a:defRPr/>
            </a:lvl3pPr>
            <a:lvl4pPr marL="1828800" lvl="3" indent="-342900" algn="l">
              <a:lnSpc>
                <a:spcPct val="100000"/>
              </a:lnSpc>
              <a:spcBef>
                <a:spcPts val="360"/>
              </a:spcBef>
              <a:spcAft>
                <a:spcPts val="0"/>
              </a:spcAft>
              <a:buClr>
                <a:srgbClr val="6B6B6B"/>
              </a:buClr>
              <a:buSzPts val="1800"/>
              <a:buChar char="–"/>
              <a:defRPr/>
            </a:lvl4pPr>
            <a:lvl5pPr marL="2286000" lvl="4" indent="-342900" algn="l">
              <a:lnSpc>
                <a:spcPct val="100000"/>
              </a:lnSpc>
              <a:spcBef>
                <a:spcPts val="360"/>
              </a:spcBef>
              <a:spcAft>
                <a:spcPts val="0"/>
              </a:spcAft>
              <a:buClr>
                <a:srgbClr val="6B6B6B"/>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9" name="Google Shape;229;p12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230" name="Google Shape;230;p12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31" name="Google Shape;231;p12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32"/>
        <p:cNvGrpSpPr/>
        <p:nvPr/>
      </p:nvGrpSpPr>
      <p:grpSpPr>
        <a:xfrm>
          <a:off x="0" y="0"/>
          <a:ext cx="0" cy="0"/>
          <a:chOff x="0" y="0"/>
          <a:chExt cx="0" cy="0"/>
        </a:xfrm>
      </p:grpSpPr>
      <p:sp>
        <p:nvSpPr>
          <p:cNvPr id="233" name="Google Shape;233;p122"/>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4" name="Google Shape;234;p122"/>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6B6B6B"/>
              </a:buClr>
              <a:buSzPts val="2400"/>
              <a:buFont typeface="Calibri"/>
              <a:buNone/>
              <a:defRPr sz="2400" b="1"/>
            </a:lvl1pPr>
            <a:lvl2pPr marL="914400" lvl="1" indent="-228600" algn="l">
              <a:lnSpc>
                <a:spcPct val="100000"/>
              </a:lnSpc>
              <a:spcBef>
                <a:spcPts val="400"/>
              </a:spcBef>
              <a:spcAft>
                <a:spcPts val="0"/>
              </a:spcAft>
              <a:buClr>
                <a:srgbClr val="6B6B6B"/>
              </a:buClr>
              <a:buSzPts val="2000"/>
              <a:buFont typeface="Calibri"/>
              <a:buNone/>
              <a:defRPr sz="2000" b="1"/>
            </a:lvl2pPr>
            <a:lvl3pPr marL="1371600" lvl="2" indent="-228600" algn="l">
              <a:lnSpc>
                <a:spcPct val="100000"/>
              </a:lnSpc>
              <a:spcBef>
                <a:spcPts val="360"/>
              </a:spcBef>
              <a:spcAft>
                <a:spcPts val="0"/>
              </a:spcAft>
              <a:buClr>
                <a:srgbClr val="6B6B6B"/>
              </a:buClr>
              <a:buSzPts val="1800"/>
              <a:buFont typeface="Calibri"/>
              <a:buNone/>
              <a:defRPr sz="1800" b="1"/>
            </a:lvl3pPr>
            <a:lvl4pPr marL="1828800" lvl="3" indent="-228600" algn="l">
              <a:lnSpc>
                <a:spcPct val="100000"/>
              </a:lnSpc>
              <a:spcBef>
                <a:spcPts val="320"/>
              </a:spcBef>
              <a:spcAft>
                <a:spcPts val="0"/>
              </a:spcAft>
              <a:buClr>
                <a:srgbClr val="6B6B6B"/>
              </a:buClr>
              <a:buSzPts val="1600"/>
              <a:buFont typeface="Calibri"/>
              <a:buNone/>
              <a:defRPr sz="1600" b="1"/>
            </a:lvl4pPr>
            <a:lvl5pPr marL="2286000" lvl="4" indent="-228600" algn="l">
              <a:lnSpc>
                <a:spcPct val="100000"/>
              </a:lnSpc>
              <a:spcBef>
                <a:spcPts val="320"/>
              </a:spcBef>
              <a:spcAft>
                <a:spcPts val="0"/>
              </a:spcAft>
              <a:buClr>
                <a:srgbClr val="6B6B6B"/>
              </a:buClr>
              <a:buSzPts val="1600"/>
              <a:buFont typeface="Calibri"/>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35" name="Google Shape;235;p122"/>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6B6B6B"/>
              </a:buClr>
              <a:buSzPts val="1800"/>
              <a:buChar char="•"/>
              <a:defRPr/>
            </a:lvl1pPr>
            <a:lvl2pPr marL="914400" lvl="1" indent="-342900" algn="l">
              <a:lnSpc>
                <a:spcPct val="100000"/>
              </a:lnSpc>
              <a:spcBef>
                <a:spcPts val="360"/>
              </a:spcBef>
              <a:spcAft>
                <a:spcPts val="0"/>
              </a:spcAft>
              <a:buClr>
                <a:srgbClr val="6B6B6B"/>
              </a:buClr>
              <a:buSzPts val="1800"/>
              <a:buChar char="–"/>
              <a:defRPr/>
            </a:lvl2pPr>
            <a:lvl3pPr marL="1371600" lvl="2" indent="-342900" algn="l">
              <a:lnSpc>
                <a:spcPct val="100000"/>
              </a:lnSpc>
              <a:spcBef>
                <a:spcPts val="360"/>
              </a:spcBef>
              <a:spcAft>
                <a:spcPts val="0"/>
              </a:spcAft>
              <a:buClr>
                <a:srgbClr val="6B6B6B"/>
              </a:buClr>
              <a:buSzPts val="1800"/>
              <a:buChar char="•"/>
              <a:defRPr/>
            </a:lvl3pPr>
            <a:lvl4pPr marL="1828800" lvl="3" indent="-342900" algn="l">
              <a:lnSpc>
                <a:spcPct val="100000"/>
              </a:lnSpc>
              <a:spcBef>
                <a:spcPts val="360"/>
              </a:spcBef>
              <a:spcAft>
                <a:spcPts val="0"/>
              </a:spcAft>
              <a:buClr>
                <a:srgbClr val="6B6B6B"/>
              </a:buClr>
              <a:buSzPts val="1800"/>
              <a:buChar char="–"/>
              <a:defRPr/>
            </a:lvl4pPr>
            <a:lvl5pPr marL="2286000" lvl="4" indent="-342900" algn="l">
              <a:lnSpc>
                <a:spcPct val="100000"/>
              </a:lnSpc>
              <a:spcBef>
                <a:spcPts val="360"/>
              </a:spcBef>
              <a:spcAft>
                <a:spcPts val="0"/>
              </a:spcAft>
              <a:buClr>
                <a:srgbClr val="6B6B6B"/>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6" name="Google Shape;236;p122"/>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6B6B6B"/>
              </a:buClr>
              <a:buSzPts val="2400"/>
              <a:buFont typeface="Calibri"/>
              <a:buNone/>
              <a:defRPr sz="2400" b="1"/>
            </a:lvl1pPr>
            <a:lvl2pPr marL="914400" lvl="1" indent="-228600" algn="l">
              <a:lnSpc>
                <a:spcPct val="100000"/>
              </a:lnSpc>
              <a:spcBef>
                <a:spcPts val="400"/>
              </a:spcBef>
              <a:spcAft>
                <a:spcPts val="0"/>
              </a:spcAft>
              <a:buClr>
                <a:srgbClr val="6B6B6B"/>
              </a:buClr>
              <a:buSzPts val="2000"/>
              <a:buFont typeface="Calibri"/>
              <a:buNone/>
              <a:defRPr sz="2000" b="1"/>
            </a:lvl2pPr>
            <a:lvl3pPr marL="1371600" lvl="2" indent="-228600" algn="l">
              <a:lnSpc>
                <a:spcPct val="100000"/>
              </a:lnSpc>
              <a:spcBef>
                <a:spcPts val="360"/>
              </a:spcBef>
              <a:spcAft>
                <a:spcPts val="0"/>
              </a:spcAft>
              <a:buClr>
                <a:srgbClr val="6B6B6B"/>
              </a:buClr>
              <a:buSzPts val="1800"/>
              <a:buFont typeface="Calibri"/>
              <a:buNone/>
              <a:defRPr sz="1800" b="1"/>
            </a:lvl3pPr>
            <a:lvl4pPr marL="1828800" lvl="3" indent="-228600" algn="l">
              <a:lnSpc>
                <a:spcPct val="100000"/>
              </a:lnSpc>
              <a:spcBef>
                <a:spcPts val="320"/>
              </a:spcBef>
              <a:spcAft>
                <a:spcPts val="0"/>
              </a:spcAft>
              <a:buClr>
                <a:srgbClr val="6B6B6B"/>
              </a:buClr>
              <a:buSzPts val="1600"/>
              <a:buFont typeface="Calibri"/>
              <a:buNone/>
              <a:defRPr sz="1600" b="1"/>
            </a:lvl4pPr>
            <a:lvl5pPr marL="2286000" lvl="4" indent="-228600" algn="l">
              <a:lnSpc>
                <a:spcPct val="100000"/>
              </a:lnSpc>
              <a:spcBef>
                <a:spcPts val="320"/>
              </a:spcBef>
              <a:spcAft>
                <a:spcPts val="0"/>
              </a:spcAft>
              <a:buClr>
                <a:srgbClr val="6B6B6B"/>
              </a:buClr>
              <a:buSzPts val="1600"/>
              <a:buFont typeface="Calibri"/>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37" name="Google Shape;237;p122"/>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6B6B6B"/>
              </a:buClr>
              <a:buSzPts val="1800"/>
              <a:buChar char="•"/>
              <a:defRPr/>
            </a:lvl1pPr>
            <a:lvl2pPr marL="914400" lvl="1" indent="-342900" algn="l">
              <a:lnSpc>
                <a:spcPct val="100000"/>
              </a:lnSpc>
              <a:spcBef>
                <a:spcPts val="360"/>
              </a:spcBef>
              <a:spcAft>
                <a:spcPts val="0"/>
              </a:spcAft>
              <a:buClr>
                <a:srgbClr val="6B6B6B"/>
              </a:buClr>
              <a:buSzPts val="1800"/>
              <a:buChar char="–"/>
              <a:defRPr/>
            </a:lvl2pPr>
            <a:lvl3pPr marL="1371600" lvl="2" indent="-342900" algn="l">
              <a:lnSpc>
                <a:spcPct val="100000"/>
              </a:lnSpc>
              <a:spcBef>
                <a:spcPts val="360"/>
              </a:spcBef>
              <a:spcAft>
                <a:spcPts val="0"/>
              </a:spcAft>
              <a:buClr>
                <a:srgbClr val="6B6B6B"/>
              </a:buClr>
              <a:buSzPts val="1800"/>
              <a:buChar char="•"/>
              <a:defRPr/>
            </a:lvl3pPr>
            <a:lvl4pPr marL="1828800" lvl="3" indent="-342900" algn="l">
              <a:lnSpc>
                <a:spcPct val="100000"/>
              </a:lnSpc>
              <a:spcBef>
                <a:spcPts val="360"/>
              </a:spcBef>
              <a:spcAft>
                <a:spcPts val="0"/>
              </a:spcAft>
              <a:buClr>
                <a:srgbClr val="6B6B6B"/>
              </a:buClr>
              <a:buSzPts val="1800"/>
              <a:buChar char="–"/>
              <a:defRPr/>
            </a:lvl4pPr>
            <a:lvl5pPr marL="2286000" lvl="4" indent="-342900" algn="l">
              <a:lnSpc>
                <a:spcPct val="100000"/>
              </a:lnSpc>
              <a:spcBef>
                <a:spcPts val="360"/>
              </a:spcBef>
              <a:spcAft>
                <a:spcPts val="0"/>
              </a:spcAft>
              <a:buClr>
                <a:srgbClr val="6B6B6B"/>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8" name="Google Shape;238;p12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239" name="Google Shape;239;p12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40" name="Google Shape;240;p12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2"/>
        <p:cNvGrpSpPr/>
        <p:nvPr/>
      </p:nvGrpSpPr>
      <p:grpSpPr>
        <a:xfrm>
          <a:off x="0" y="0"/>
          <a:ext cx="0" cy="0"/>
          <a:chOff x="0" y="0"/>
          <a:chExt cx="0" cy="0"/>
        </a:xfrm>
      </p:grpSpPr>
      <p:sp>
        <p:nvSpPr>
          <p:cNvPr id="23" name="Google Shape;23;p82"/>
          <p:cNvSpPr txBox="1">
            <a:spLocks noGrp="1"/>
          </p:cNvSpPr>
          <p:nvPr>
            <p:ph type="title"/>
          </p:nvPr>
        </p:nvSpPr>
        <p:spPr>
          <a:xfrm>
            <a:off x="1547812" y="692150"/>
            <a:ext cx="7200900" cy="12239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82"/>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lt2"/>
              </a:buClr>
              <a:buSzPts val="1800"/>
              <a:buChar char="•"/>
              <a:defRPr/>
            </a:lvl1pPr>
            <a:lvl2pPr marL="914400" lvl="1" indent="-342900" algn="l">
              <a:lnSpc>
                <a:spcPct val="100000"/>
              </a:lnSpc>
              <a:spcBef>
                <a:spcPts val="360"/>
              </a:spcBef>
              <a:spcAft>
                <a:spcPts val="0"/>
              </a:spcAft>
              <a:buClr>
                <a:schemeClr val="lt2"/>
              </a:buClr>
              <a:buSzPts val="1800"/>
              <a:buChar char="–"/>
              <a:defRPr/>
            </a:lvl2pPr>
            <a:lvl3pPr marL="1371600" lvl="2" indent="-342900" algn="l">
              <a:lnSpc>
                <a:spcPct val="100000"/>
              </a:lnSpc>
              <a:spcBef>
                <a:spcPts val="360"/>
              </a:spcBef>
              <a:spcAft>
                <a:spcPts val="0"/>
              </a:spcAft>
              <a:buClr>
                <a:schemeClr val="lt2"/>
              </a:buClr>
              <a:buSzPts val="1800"/>
              <a:buChar char="•"/>
              <a:defRPr/>
            </a:lvl3pPr>
            <a:lvl4pPr marL="1828800" lvl="3" indent="-342900" algn="l">
              <a:lnSpc>
                <a:spcPct val="100000"/>
              </a:lnSpc>
              <a:spcBef>
                <a:spcPts val="360"/>
              </a:spcBef>
              <a:spcAft>
                <a:spcPts val="0"/>
              </a:spcAft>
              <a:buClr>
                <a:schemeClr val="lt2"/>
              </a:buClr>
              <a:buSzPts val="1800"/>
              <a:buChar char="–"/>
              <a:defRPr/>
            </a:lvl4pPr>
            <a:lvl5pPr marL="2286000" lvl="4" indent="-342900" algn="l">
              <a:lnSpc>
                <a:spcPct val="100000"/>
              </a:lnSpc>
              <a:spcBef>
                <a:spcPts val="360"/>
              </a:spcBef>
              <a:spcAft>
                <a:spcPts val="0"/>
              </a:spcAft>
              <a:buClr>
                <a:schemeClr val="lt2"/>
              </a:buClr>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5" name="Google Shape;25;p82"/>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lt2"/>
              </a:buClr>
              <a:buSzPts val="1800"/>
              <a:buChar char="•"/>
              <a:defRPr/>
            </a:lvl1pPr>
            <a:lvl2pPr marL="914400" lvl="1" indent="-342900" algn="l">
              <a:lnSpc>
                <a:spcPct val="100000"/>
              </a:lnSpc>
              <a:spcBef>
                <a:spcPts val="360"/>
              </a:spcBef>
              <a:spcAft>
                <a:spcPts val="0"/>
              </a:spcAft>
              <a:buClr>
                <a:schemeClr val="lt2"/>
              </a:buClr>
              <a:buSzPts val="1800"/>
              <a:buChar char="–"/>
              <a:defRPr/>
            </a:lvl2pPr>
            <a:lvl3pPr marL="1371600" lvl="2" indent="-342900" algn="l">
              <a:lnSpc>
                <a:spcPct val="100000"/>
              </a:lnSpc>
              <a:spcBef>
                <a:spcPts val="360"/>
              </a:spcBef>
              <a:spcAft>
                <a:spcPts val="0"/>
              </a:spcAft>
              <a:buClr>
                <a:schemeClr val="lt2"/>
              </a:buClr>
              <a:buSzPts val="1800"/>
              <a:buChar char="•"/>
              <a:defRPr/>
            </a:lvl3pPr>
            <a:lvl4pPr marL="1828800" lvl="3" indent="-342900" algn="l">
              <a:lnSpc>
                <a:spcPct val="100000"/>
              </a:lnSpc>
              <a:spcBef>
                <a:spcPts val="360"/>
              </a:spcBef>
              <a:spcAft>
                <a:spcPts val="0"/>
              </a:spcAft>
              <a:buClr>
                <a:schemeClr val="lt2"/>
              </a:buClr>
              <a:buSzPts val="1800"/>
              <a:buChar char="–"/>
              <a:defRPr/>
            </a:lvl4pPr>
            <a:lvl5pPr marL="2286000" lvl="4" indent="-342900" algn="l">
              <a:lnSpc>
                <a:spcPct val="100000"/>
              </a:lnSpc>
              <a:spcBef>
                <a:spcPts val="360"/>
              </a:spcBef>
              <a:spcAft>
                <a:spcPts val="0"/>
              </a:spcAft>
              <a:buClr>
                <a:schemeClr val="lt2"/>
              </a:buClr>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123"/>
          <p:cNvSpPr txBox="1">
            <a:spLocks noGrp="1"/>
          </p:cNvSpPr>
          <p:nvPr>
            <p:ph type="title"/>
          </p:nvPr>
        </p:nvSpPr>
        <p:spPr>
          <a:xfrm>
            <a:off x="1908175" y="274637"/>
            <a:ext cx="6767512"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3" name="Google Shape;243;p12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244" name="Google Shape;244;p12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45" name="Google Shape;245;p12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6"/>
        <p:cNvGrpSpPr/>
        <p:nvPr/>
      </p:nvGrpSpPr>
      <p:grpSpPr>
        <a:xfrm>
          <a:off x="0" y="0"/>
          <a:ext cx="0" cy="0"/>
          <a:chOff x="0" y="0"/>
          <a:chExt cx="0" cy="0"/>
        </a:xfrm>
      </p:grpSpPr>
      <p:sp>
        <p:nvSpPr>
          <p:cNvPr id="247" name="Google Shape;247;p12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248" name="Google Shape;248;p12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49" name="Google Shape;249;p12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50"/>
        <p:cNvGrpSpPr/>
        <p:nvPr/>
      </p:nvGrpSpPr>
      <p:grpSpPr>
        <a:xfrm>
          <a:off x="0" y="0"/>
          <a:ext cx="0" cy="0"/>
          <a:chOff x="0" y="0"/>
          <a:chExt cx="0" cy="0"/>
        </a:xfrm>
      </p:grpSpPr>
      <p:sp>
        <p:nvSpPr>
          <p:cNvPr id="251" name="Google Shape;251;p125"/>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125"/>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rgbClr val="6B6B6B"/>
              </a:buClr>
              <a:buSzPts val="3200"/>
              <a:buFont typeface="Calibri"/>
              <a:buChar char="•"/>
              <a:defRPr sz="3200"/>
            </a:lvl1pPr>
            <a:lvl2pPr marL="914400" lvl="1" indent="-406400" algn="l">
              <a:lnSpc>
                <a:spcPct val="100000"/>
              </a:lnSpc>
              <a:spcBef>
                <a:spcPts val="560"/>
              </a:spcBef>
              <a:spcAft>
                <a:spcPts val="0"/>
              </a:spcAft>
              <a:buClr>
                <a:srgbClr val="6B6B6B"/>
              </a:buClr>
              <a:buSzPts val="2800"/>
              <a:buFont typeface="Calibri"/>
              <a:buChar char="–"/>
              <a:defRPr sz="2800"/>
            </a:lvl2pPr>
            <a:lvl3pPr marL="1371600" lvl="2" indent="-381000" algn="l">
              <a:lnSpc>
                <a:spcPct val="100000"/>
              </a:lnSpc>
              <a:spcBef>
                <a:spcPts val="480"/>
              </a:spcBef>
              <a:spcAft>
                <a:spcPts val="0"/>
              </a:spcAft>
              <a:buClr>
                <a:srgbClr val="6B6B6B"/>
              </a:buClr>
              <a:buSzPts val="2400"/>
              <a:buFont typeface="Calibri"/>
              <a:buChar char="•"/>
              <a:defRPr sz="2400"/>
            </a:lvl3pPr>
            <a:lvl4pPr marL="1828800" lvl="3" indent="-355600" algn="l">
              <a:lnSpc>
                <a:spcPct val="100000"/>
              </a:lnSpc>
              <a:spcBef>
                <a:spcPts val="400"/>
              </a:spcBef>
              <a:spcAft>
                <a:spcPts val="0"/>
              </a:spcAft>
              <a:buClr>
                <a:srgbClr val="6B6B6B"/>
              </a:buClr>
              <a:buSzPts val="2000"/>
              <a:buFont typeface="Calibri"/>
              <a:buChar char="–"/>
              <a:defRPr sz="2000"/>
            </a:lvl4pPr>
            <a:lvl5pPr marL="2286000" lvl="4" indent="-355600" algn="l">
              <a:lnSpc>
                <a:spcPct val="100000"/>
              </a:lnSpc>
              <a:spcBef>
                <a:spcPts val="400"/>
              </a:spcBef>
              <a:spcAft>
                <a:spcPts val="0"/>
              </a:spcAft>
              <a:buClr>
                <a:srgbClr val="6B6B6B"/>
              </a:buClr>
              <a:buSzPts val="2000"/>
              <a:buFont typeface="Calibri"/>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53" name="Google Shape;253;p125"/>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rgbClr val="6B6B6B"/>
              </a:buClr>
              <a:buSzPts val="1600"/>
              <a:buFont typeface="Calibri"/>
              <a:buNone/>
              <a:defRPr sz="1600"/>
            </a:lvl1pPr>
            <a:lvl2pPr marL="914400" lvl="1" indent="-228600" algn="l">
              <a:lnSpc>
                <a:spcPct val="100000"/>
              </a:lnSpc>
              <a:spcBef>
                <a:spcPts val="280"/>
              </a:spcBef>
              <a:spcAft>
                <a:spcPts val="0"/>
              </a:spcAft>
              <a:buClr>
                <a:srgbClr val="6B6B6B"/>
              </a:buClr>
              <a:buSzPts val="1400"/>
              <a:buFont typeface="Calibri"/>
              <a:buNone/>
              <a:defRPr sz="1400"/>
            </a:lvl2pPr>
            <a:lvl3pPr marL="1371600" lvl="2" indent="-228600" algn="l">
              <a:lnSpc>
                <a:spcPct val="100000"/>
              </a:lnSpc>
              <a:spcBef>
                <a:spcPts val="240"/>
              </a:spcBef>
              <a:spcAft>
                <a:spcPts val="0"/>
              </a:spcAft>
              <a:buClr>
                <a:srgbClr val="6B6B6B"/>
              </a:buClr>
              <a:buSzPts val="1200"/>
              <a:buFont typeface="Calibri"/>
              <a:buNone/>
              <a:defRPr sz="1200"/>
            </a:lvl3pPr>
            <a:lvl4pPr marL="1828800" lvl="3" indent="-228600" algn="l">
              <a:lnSpc>
                <a:spcPct val="100000"/>
              </a:lnSpc>
              <a:spcBef>
                <a:spcPts val="200"/>
              </a:spcBef>
              <a:spcAft>
                <a:spcPts val="0"/>
              </a:spcAft>
              <a:buClr>
                <a:srgbClr val="6B6B6B"/>
              </a:buClr>
              <a:buSzPts val="1000"/>
              <a:buFont typeface="Calibri"/>
              <a:buNone/>
              <a:defRPr sz="1000"/>
            </a:lvl4pPr>
            <a:lvl5pPr marL="2286000" lvl="4" indent="-228600" algn="l">
              <a:lnSpc>
                <a:spcPct val="100000"/>
              </a:lnSpc>
              <a:spcBef>
                <a:spcPts val="200"/>
              </a:spcBef>
              <a:spcAft>
                <a:spcPts val="0"/>
              </a:spcAft>
              <a:buClr>
                <a:srgbClr val="6B6B6B"/>
              </a:buClr>
              <a:buSzPts val="1000"/>
              <a:buFont typeface="Calibri"/>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4" name="Google Shape;254;p12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255" name="Google Shape;255;p12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56" name="Google Shape;256;p12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57"/>
        <p:cNvGrpSpPr/>
        <p:nvPr/>
      </p:nvGrpSpPr>
      <p:grpSpPr>
        <a:xfrm>
          <a:off x="0" y="0"/>
          <a:ext cx="0" cy="0"/>
          <a:chOff x="0" y="0"/>
          <a:chExt cx="0" cy="0"/>
        </a:xfrm>
      </p:grpSpPr>
      <p:sp>
        <p:nvSpPr>
          <p:cNvPr id="258" name="Google Shape;258;p126"/>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6"/>
          <p:cNvSpPr>
            <a:spLocks noGrp="1"/>
          </p:cNvSpPr>
          <p:nvPr>
            <p:ph type="pic" idx="2"/>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rgbClr val="6B6B6B"/>
              </a:buClr>
              <a:buSzPts val="3200"/>
              <a:buFont typeface="Calibri"/>
              <a:buNone/>
              <a:defRPr sz="3200" b="0" i="0" u="none" strike="noStrike" cap="none">
                <a:solidFill>
                  <a:srgbClr val="6B6B6B"/>
                </a:solidFill>
                <a:latin typeface="Calibri"/>
                <a:ea typeface="Calibri"/>
                <a:cs typeface="Calibri"/>
                <a:sym typeface="Calibri"/>
              </a:defRPr>
            </a:lvl1pPr>
            <a:lvl2pPr marR="0" lvl="1" algn="l" rtl="0">
              <a:lnSpc>
                <a:spcPct val="100000"/>
              </a:lnSpc>
              <a:spcBef>
                <a:spcPts val="560"/>
              </a:spcBef>
              <a:spcAft>
                <a:spcPts val="0"/>
              </a:spcAft>
              <a:buClr>
                <a:srgbClr val="6B6B6B"/>
              </a:buClr>
              <a:buSzPts val="2800"/>
              <a:buFont typeface="Calibri"/>
              <a:buNone/>
              <a:defRPr sz="2800" b="0" i="0" u="none" strike="noStrike" cap="none">
                <a:solidFill>
                  <a:srgbClr val="6B6B6B"/>
                </a:solidFill>
                <a:latin typeface="Calibri"/>
                <a:ea typeface="Calibri"/>
                <a:cs typeface="Calibri"/>
                <a:sym typeface="Calibri"/>
              </a:defRPr>
            </a:lvl2pPr>
            <a:lvl3pPr marR="0" lvl="2" algn="l" rtl="0">
              <a:lnSpc>
                <a:spcPct val="100000"/>
              </a:lnSpc>
              <a:spcBef>
                <a:spcPts val="480"/>
              </a:spcBef>
              <a:spcAft>
                <a:spcPts val="0"/>
              </a:spcAft>
              <a:buClr>
                <a:srgbClr val="6B6B6B"/>
              </a:buClr>
              <a:buSzPts val="2400"/>
              <a:buFont typeface="Calibri"/>
              <a:buNone/>
              <a:defRPr sz="2400" b="0" i="0" u="none" strike="noStrike" cap="none">
                <a:solidFill>
                  <a:srgbClr val="6B6B6B"/>
                </a:solidFill>
                <a:latin typeface="Calibri"/>
                <a:ea typeface="Calibri"/>
                <a:cs typeface="Calibri"/>
                <a:sym typeface="Calibri"/>
              </a:defRPr>
            </a:lvl3pPr>
            <a:lvl4pPr marR="0" lvl="3" algn="l" rtl="0">
              <a:lnSpc>
                <a:spcPct val="100000"/>
              </a:lnSpc>
              <a:spcBef>
                <a:spcPts val="400"/>
              </a:spcBef>
              <a:spcAft>
                <a:spcPts val="0"/>
              </a:spcAft>
              <a:buClr>
                <a:srgbClr val="6B6B6B"/>
              </a:buClr>
              <a:buSzPts val="2000"/>
              <a:buFont typeface="Calibri"/>
              <a:buNone/>
              <a:defRPr sz="2000" b="0" i="0" u="none" strike="noStrike" cap="none">
                <a:solidFill>
                  <a:srgbClr val="6B6B6B"/>
                </a:solidFill>
                <a:latin typeface="Calibri"/>
                <a:ea typeface="Calibri"/>
                <a:cs typeface="Calibri"/>
                <a:sym typeface="Calibri"/>
              </a:defRPr>
            </a:lvl4pPr>
            <a:lvl5pPr marR="0" lvl="4" algn="l" rtl="0">
              <a:lnSpc>
                <a:spcPct val="100000"/>
              </a:lnSpc>
              <a:spcBef>
                <a:spcPts val="400"/>
              </a:spcBef>
              <a:spcAft>
                <a:spcPts val="0"/>
              </a:spcAft>
              <a:buClr>
                <a:srgbClr val="6B6B6B"/>
              </a:buClr>
              <a:buSzPts val="2000"/>
              <a:buFont typeface="Calibri"/>
              <a:buNone/>
              <a:defRPr sz="2000" b="0" i="0" u="none" strike="noStrike" cap="none">
                <a:solidFill>
                  <a:srgbClr val="6B6B6B"/>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60" name="Google Shape;260;p126"/>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rgbClr val="6B6B6B"/>
              </a:buClr>
              <a:buSzPts val="1600"/>
              <a:buFont typeface="Calibri"/>
              <a:buNone/>
              <a:defRPr sz="1600"/>
            </a:lvl1pPr>
            <a:lvl2pPr marL="914400" lvl="1" indent="-228600" algn="l">
              <a:lnSpc>
                <a:spcPct val="100000"/>
              </a:lnSpc>
              <a:spcBef>
                <a:spcPts val="280"/>
              </a:spcBef>
              <a:spcAft>
                <a:spcPts val="0"/>
              </a:spcAft>
              <a:buClr>
                <a:srgbClr val="6B6B6B"/>
              </a:buClr>
              <a:buSzPts val="1400"/>
              <a:buFont typeface="Calibri"/>
              <a:buNone/>
              <a:defRPr sz="1400"/>
            </a:lvl2pPr>
            <a:lvl3pPr marL="1371600" lvl="2" indent="-228600" algn="l">
              <a:lnSpc>
                <a:spcPct val="100000"/>
              </a:lnSpc>
              <a:spcBef>
                <a:spcPts val="240"/>
              </a:spcBef>
              <a:spcAft>
                <a:spcPts val="0"/>
              </a:spcAft>
              <a:buClr>
                <a:srgbClr val="6B6B6B"/>
              </a:buClr>
              <a:buSzPts val="1200"/>
              <a:buFont typeface="Calibri"/>
              <a:buNone/>
              <a:defRPr sz="1200"/>
            </a:lvl3pPr>
            <a:lvl4pPr marL="1828800" lvl="3" indent="-228600" algn="l">
              <a:lnSpc>
                <a:spcPct val="100000"/>
              </a:lnSpc>
              <a:spcBef>
                <a:spcPts val="200"/>
              </a:spcBef>
              <a:spcAft>
                <a:spcPts val="0"/>
              </a:spcAft>
              <a:buClr>
                <a:srgbClr val="6B6B6B"/>
              </a:buClr>
              <a:buSzPts val="1000"/>
              <a:buFont typeface="Calibri"/>
              <a:buNone/>
              <a:defRPr sz="1000"/>
            </a:lvl4pPr>
            <a:lvl5pPr marL="2286000" lvl="4" indent="-228600" algn="l">
              <a:lnSpc>
                <a:spcPct val="100000"/>
              </a:lnSpc>
              <a:spcBef>
                <a:spcPts val="200"/>
              </a:spcBef>
              <a:spcAft>
                <a:spcPts val="0"/>
              </a:spcAft>
              <a:buClr>
                <a:srgbClr val="6B6B6B"/>
              </a:buClr>
              <a:buSzPts val="1000"/>
              <a:buFont typeface="Calibri"/>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61" name="Google Shape;261;p12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262" name="Google Shape;262;p12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63" name="Google Shape;263;p12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64"/>
        <p:cNvGrpSpPr/>
        <p:nvPr/>
      </p:nvGrpSpPr>
      <p:grpSpPr>
        <a:xfrm>
          <a:off x="0" y="0"/>
          <a:ext cx="0" cy="0"/>
          <a:chOff x="0" y="0"/>
          <a:chExt cx="0" cy="0"/>
        </a:xfrm>
      </p:grpSpPr>
      <p:sp>
        <p:nvSpPr>
          <p:cNvPr id="265" name="Google Shape;265;p127"/>
          <p:cNvSpPr txBox="1">
            <a:spLocks noGrp="1"/>
          </p:cNvSpPr>
          <p:nvPr>
            <p:ph type="title"/>
          </p:nvPr>
        </p:nvSpPr>
        <p:spPr>
          <a:xfrm>
            <a:off x="1908175" y="274637"/>
            <a:ext cx="6767512"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6" name="Google Shape;266;p127"/>
          <p:cNvSpPr txBox="1">
            <a:spLocks noGrp="1"/>
          </p:cNvSpPr>
          <p:nvPr>
            <p:ph type="body" idx="1"/>
          </p:nvPr>
        </p:nvSpPr>
        <p:spPr>
          <a:xfrm rot="5400000">
            <a:off x="3034506" y="473868"/>
            <a:ext cx="4525962" cy="677862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6B6B6B"/>
              </a:buClr>
              <a:buSzPts val="1800"/>
              <a:buChar char="•"/>
              <a:defRPr/>
            </a:lvl1pPr>
            <a:lvl2pPr marL="914400" lvl="1" indent="-342900" algn="l">
              <a:lnSpc>
                <a:spcPct val="100000"/>
              </a:lnSpc>
              <a:spcBef>
                <a:spcPts val="360"/>
              </a:spcBef>
              <a:spcAft>
                <a:spcPts val="0"/>
              </a:spcAft>
              <a:buClr>
                <a:srgbClr val="6B6B6B"/>
              </a:buClr>
              <a:buSzPts val="1800"/>
              <a:buChar char="–"/>
              <a:defRPr/>
            </a:lvl2pPr>
            <a:lvl3pPr marL="1371600" lvl="2" indent="-342900" algn="l">
              <a:lnSpc>
                <a:spcPct val="100000"/>
              </a:lnSpc>
              <a:spcBef>
                <a:spcPts val="360"/>
              </a:spcBef>
              <a:spcAft>
                <a:spcPts val="0"/>
              </a:spcAft>
              <a:buClr>
                <a:srgbClr val="6B6B6B"/>
              </a:buClr>
              <a:buSzPts val="1800"/>
              <a:buChar char="•"/>
              <a:defRPr/>
            </a:lvl3pPr>
            <a:lvl4pPr marL="1828800" lvl="3" indent="-342900" algn="l">
              <a:lnSpc>
                <a:spcPct val="100000"/>
              </a:lnSpc>
              <a:spcBef>
                <a:spcPts val="360"/>
              </a:spcBef>
              <a:spcAft>
                <a:spcPts val="0"/>
              </a:spcAft>
              <a:buClr>
                <a:srgbClr val="6B6B6B"/>
              </a:buClr>
              <a:buSzPts val="1800"/>
              <a:buChar char="–"/>
              <a:defRPr/>
            </a:lvl4pPr>
            <a:lvl5pPr marL="2286000" lvl="4" indent="-342900" algn="l">
              <a:lnSpc>
                <a:spcPct val="100000"/>
              </a:lnSpc>
              <a:spcBef>
                <a:spcPts val="360"/>
              </a:spcBef>
              <a:spcAft>
                <a:spcPts val="0"/>
              </a:spcAft>
              <a:buClr>
                <a:srgbClr val="6B6B6B"/>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7" name="Google Shape;267;p12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268" name="Google Shape;268;p12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69" name="Google Shape;269;p12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0"/>
        <p:cNvGrpSpPr/>
        <p:nvPr/>
      </p:nvGrpSpPr>
      <p:grpSpPr>
        <a:xfrm>
          <a:off x="0" y="0"/>
          <a:ext cx="0" cy="0"/>
          <a:chOff x="0" y="0"/>
          <a:chExt cx="0" cy="0"/>
        </a:xfrm>
      </p:grpSpPr>
      <p:sp>
        <p:nvSpPr>
          <p:cNvPr id="271" name="Google Shape;271;p128"/>
          <p:cNvSpPr txBox="1">
            <a:spLocks noGrp="1"/>
          </p:cNvSpPr>
          <p:nvPr>
            <p:ph type="title"/>
          </p:nvPr>
        </p:nvSpPr>
        <p:spPr>
          <a:xfrm rot="5400000">
            <a:off x="4914106" y="2353470"/>
            <a:ext cx="5851525" cy="16938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2" name="Google Shape;272;p128"/>
          <p:cNvSpPr txBox="1">
            <a:spLocks noGrp="1"/>
          </p:cNvSpPr>
          <p:nvPr>
            <p:ph type="body" idx="1"/>
          </p:nvPr>
        </p:nvSpPr>
        <p:spPr>
          <a:xfrm rot="5400000">
            <a:off x="1448594" y="734219"/>
            <a:ext cx="5851525" cy="49323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6B6B6B"/>
              </a:buClr>
              <a:buSzPts val="1800"/>
              <a:buChar char="•"/>
              <a:defRPr/>
            </a:lvl1pPr>
            <a:lvl2pPr marL="914400" lvl="1" indent="-342900" algn="l">
              <a:lnSpc>
                <a:spcPct val="100000"/>
              </a:lnSpc>
              <a:spcBef>
                <a:spcPts val="360"/>
              </a:spcBef>
              <a:spcAft>
                <a:spcPts val="0"/>
              </a:spcAft>
              <a:buClr>
                <a:srgbClr val="6B6B6B"/>
              </a:buClr>
              <a:buSzPts val="1800"/>
              <a:buChar char="–"/>
              <a:defRPr/>
            </a:lvl2pPr>
            <a:lvl3pPr marL="1371600" lvl="2" indent="-342900" algn="l">
              <a:lnSpc>
                <a:spcPct val="100000"/>
              </a:lnSpc>
              <a:spcBef>
                <a:spcPts val="360"/>
              </a:spcBef>
              <a:spcAft>
                <a:spcPts val="0"/>
              </a:spcAft>
              <a:buClr>
                <a:srgbClr val="6B6B6B"/>
              </a:buClr>
              <a:buSzPts val="1800"/>
              <a:buChar char="•"/>
              <a:defRPr/>
            </a:lvl3pPr>
            <a:lvl4pPr marL="1828800" lvl="3" indent="-342900" algn="l">
              <a:lnSpc>
                <a:spcPct val="100000"/>
              </a:lnSpc>
              <a:spcBef>
                <a:spcPts val="360"/>
              </a:spcBef>
              <a:spcAft>
                <a:spcPts val="0"/>
              </a:spcAft>
              <a:buClr>
                <a:srgbClr val="6B6B6B"/>
              </a:buClr>
              <a:buSzPts val="1800"/>
              <a:buChar char="–"/>
              <a:defRPr/>
            </a:lvl4pPr>
            <a:lvl5pPr marL="2286000" lvl="4" indent="-342900" algn="l">
              <a:lnSpc>
                <a:spcPct val="100000"/>
              </a:lnSpc>
              <a:spcBef>
                <a:spcPts val="360"/>
              </a:spcBef>
              <a:spcAft>
                <a:spcPts val="0"/>
              </a:spcAft>
              <a:buClr>
                <a:srgbClr val="6B6B6B"/>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3" name="Google Shape;273;p12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274" name="Google Shape;274;p12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75" name="Google Shape;275;p12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2pPr>
            <a:lvl3pPr lvl="2"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3pPr>
            <a:lvl4pPr lvl="3"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4pPr>
            <a:lvl5pPr lvl="4"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9"/>
        <p:cNvGrpSpPr/>
        <p:nvPr/>
      </p:nvGrpSpPr>
      <p:grpSpPr>
        <a:xfrm>
          <a:off x="0" y="0"/>
          <a:ext cx="0" cy="0"/>
          <a:chOff x="0" y="0"/>
          <a:chExt cx="0" cy="0"/>
        </a:xfrm>
      </p:grpSpPr>
      <p:sp>
        <p:nvSpPr>
          <p:cNvPr id="280" name="Google Shape;280;p66"/>
          <p:cNvSpPr txBox="1">
            <a:spLocks noGrp="1"/>
          </p:cNvSpPr>
          <p:nvPr>
            <p:ph type="title"/>
          </p:nvPr>
        </p:nvSpPr>
        <p:spPr>
          <a:xfrm>
            <a:off x="1547813" y="692150"/>
            <a:ext cx="7200900" cy="12239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1" name="Google Shape;281;p66"/>
          <p:cNvSpPr txBox="1">
            <a:spLocks noGrp="1"/>
          </p:cNvSpPr>
          <p:nvPr>
            <p:ph type="body" idx="1"/>
          </p:nvPr>
        </p:nvSpPr>
        <p:spPr>
          <a:xfrm>
            <a:off x="395288" y="2133600"/>
            <a:ext cx="8353425" cy="439102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2"/>
              </a:buClr>
              <a:buSzPts val="1800"/>
              <a:buChar char="»"/>
              <a:defRPr/>
            </a:lvl6pPr>
            <a:lvl7pPr marL="3200400" lvl="6" indent="-342900" algn="l">
              <a:lnSpc>
                <a:spcPct val="100000"/>
              </a:lnSpc>
              <a:spcBef>
                <a:spcPts val="360"/>
              </a:spcBef>
              <a:spcAft>
                <a:spcPts val="0"/>
              </a:spcAft>
              <a:buClr>
                <a:schemeClr val="dk2"/>
              </a:buClr>
              <a:buSzPts val="1800"/>
              <a:buChar char="»"/>
              <a:defRPr/>
            </a:lvl7pPr>
            <a:lvl8pPr marL="3657600" lvl="7" indent="-342900" algn="l">
              <a:lnSpc>
                <a:spcPct val="100000"/>
              </a:lnSpc>
              <a:spcBef>
                <a:spcPts val="360"/>
              </a:spcBef>
              <a:spcAft>
                <a:spcPts val="0"/>
              </a:spcAft>
              <a:buClr>
                <a:schemeClr val="dk2"/>
              </a:buClr>
              <a:buSzPts val="1800"/>
              <a:buChar char="»"/>
              <a:defRPr/>
            </a:lvl8pPr>
            <a:lvl9pPr marL="4114800" lvl="8" indent="-342900" algn="l">
              <a:lnSpc>
                <a:spcPct val="100000"/>
              </a:lnSpc>
              <a:spcBef>
                <a:spcPts val="360"/>
              </a:spcBef>
              <a:spcAft>
                <a:spcPts val="0"/>
              </a:spcAft>
              <a:buClr>
                <a:schemeClr val="dk2"/>
              </a:buClr>
              <a:buSzPts val="1800"/>
              <a:buChar char="»"/>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282"/>
        <p:cNvGrpSpPr/>
        <p:nvPr/>
      </p:nvGrpSpPr>
      <p:grpSpPr>
        <a:xfrm>
          <a:off x="0" y="0"/>
          <a:ext cx="0" cy="0"/>
          <a:chOff x="0" y="0"/>
          <a:chExt cx="0" cy="0"/>
        </a:xfrm>
      </p:grpSpPr>
      <p:sp>
        <p:nvSpPr>
          <p:cNvPr id="283" name="Google Shape;283;p129"/>
          <p:cNvSpPr txBox="1">
            <a:spLocks noGrp="1"/>
          </p:cNvSpPr>
          <p:nvPr>
            <p:ph type="ctrTitle"/>
          </p:nvPr>
        </p:nvSpPr>
        <p:spPr>
          <a:xfrm>
            <a:off x="3924300" y="2708275"/>
            <a:ext cx="4822825" cy="1368425"/>
          </a:xfrm>
          <a:prstGeom prst="rect">
            <a:avLst/>
          </a:prstGeom>
          <a:noFill/>
          <a:ln>
            <a:noFill/>
          </a:ln>
          <a:effectLst>
            <a:outerShdw dist="17961" dir="2699999" algn="ctr" rotWithShape="0">
              <a:schemeClr val="lt2"/>
            </a:outerShdw>
          </a:effectLst>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4" name="Google Shape;284;p129"/>
          <p:cNvSpPr txBox="1">
            <a:spLocks noGrp="1"/>
          </p:cNvSpPr>
          <p:nvPr>
            <p:ph type="subTitle" idx="1"/>
          </p:nvPr>
        </p:nvSpPr>
        <p:spPr>
          <a:xfrm>
            <a:off x="3924300" y="1989138"/>
            <a:ext cx="4824413" cy="554037"/>
          </a:xfrm>
          <a:prstGeom prst="rect">
            <a:avLst/>
          </a:prstGeom>
          <a:noFill/>
          <a:ln>
            <a:noFill/>
          </a:ln>
          <a:effectLst>
            <a:outerShdw dist="17961" dir="2699999" algn="ctr" rotWithShape="0">
              <a:schemeClr val="lt2"/>
            </a:outerShdw>
          </a:effectLst>
        </p:spPr>
        <p:txBody>
          <a:bodyPr spcFirstLastPara="1" wrap="square" lIns="91425" tIns="45700" rIns="91425" bIns="45700" anchor="t" anchorCtr="0">
            <a:noAutofit/>
          </a:bodyPr>
          <a:lstStyle>
            <a:lvl1pPr lvl="0" algn="l">
              <a:lnSpc>
                <a:spcPct val="100000"/>
              </a:lnSpc>
              <a:spcBef>
                <a:spcPts val="400"/>
              </a:spcBef>
              <a:spcAft>
                <a:spcPts val="0"/>
              </a:spcAft>
              <a:buClr>
                <a:schemeClr val="lt1"/>
              </a:buClr>
              <a:buSzPts val="2000"/>
              <a:buFont typeface="Poppins"/>
              <a:buNone/>
              <a:defRPr>
                <a:solidFill>
                  <a:schemeClr val="lt1"/>
                </a:solidFill>
                <a:latin typeface="Poppins"/>
                <a:ea typeface="Poppins"/>
                <a:cs typeface="Poppins"/>
                <a:sym typeface="Poppins"/>
              </a:defRPr>
            </a:lvl1pPr>
            <a:lvl2pPr lvl="1" algn="ctr">
              <a:lnSpc>
                <a:spcPct val="100000"/>
              </a:lnSpc>
              <a:spcBef>
                <a:spcPts val="400"/>
              </a:spcBef>
              <a:spcAft>
                <a:spcPts val="0"/>
              </a:spcAft>
              <a:buClr>
                <a:schemeClr val="lt1"/>
              </a:buClr>
              <a:buSzPts val="2000"/>
              <a:buFont typeface="Poppins"/>
              <a:buNone/>
              <a:defRPr>
                <a:solidFill>
                  <a:schemeClr val="lt1"/>
                </a:solidFill>
                <a:latin typeface="Poppins"/>
                <a:ea typeface="Poppins"/>
                <a:cs typeface="Poppins"/>
                <a:sym typeface="Poppins"/>
              </a:defRPr>
            </a:lvl2pPr>
            <a:lvl3pPr lvl="2" algn="ctr">
              <a:lnSpc>
                <a:spcPct val="100000"/>
              </a:lnSpc>
              <a:spcBef>
                <a:spcPts val="400"/>
              </a:spcBef>
              <a:spcAft>
                <a:spcPts val="0"/>
              </a:spcAft>
              <a:buClr>
                <a:schemeClr val="lt1"/>
              </a:buClr>
              <a:buSzPts val="2000"/>
              <a:buFont typeface="Poppins"/>
              <a:buNone/>
              <a:defRPr>
                <a:solidFill>
                  <a:schemeClr val="lt1"/>
                </a:solidFill>
                <a:latin typeface="Poppins"/>
                <a:ea typeface="Poppins"/>
                <a:cs typeface="Poppins"/>
                <a:sym typeface="Poppins"/>
              </a:defRPr>
            </a:lvl3pPr>
            <a:lvl4pPr lvl="3" algn="ctr">
              <a:lnSpc>
                <a:spcPct val="100000"/>
              </a:lnSpc>
              <a:spcBef>
                <a:spcPts val="400"/>
              </a:spcBef>
              <a:spcAft>
                <a:spcPts val="0"/>
              </a:spcAft>
              <a:buClr>
                <a:schemeClr val="lt1"/>
              </a:buClr>
              <a:buSzPts val="2000"/>
              <a:buFont typeface="Poppins"/>
              <a:buNone/>
              <a:defRPr>
                <a:solidFill>
                  <a:schemeClr val="lt1"/>
                </a:solidFill>
                <a:latin typeface="Poppins"/>
                <a:ea typeface="Poppins"/>
                <a:cs typeface="Poppins"/>
                <a:sym typeface="Poppins"/>
              </a:defRPr>
            </a:lvl4pPr>
            <a:lvl5pPr lvl="4" algn="ctr">
              <a:lnSpc>
                <a:spcPct val="100000"/>
              </a:lnSpc>
              <a:spcBef>
                <a:spcPts val="400"/>
              </a:spcBef>
              <a:spcAft>
                <a:spcPts val="0"/>
              </a:spcAft>
              <a:buClr>
                <a:schemeClr val="lt1"/>
              </a:buClr>
              <a:buSzPts val="2000"/>
              <a:buFont typeface="Poppins"/>
              <a:buNone/>
              <a:defRPr>
                <a:solidFill>
                  <a:schemeClr val="lt1"/>
                </a:solidFill>
                <a:latin typeface="Poppins"/>
                <a:ea typeface="Poppins"/>
                <a:cs typeface="Poppins"/>
                <a:sym typeface="Poppins"/>
              </a:defRPr>
            </a:lvl5pPr>
            <a:lvl6pPr lvl="5" algn="l">
              <a:lnSpc>
                <a:spcPct val="100000"/>
              </a:lnSpc>
              <a:spcBef>
                <a:spcPts val="360"/>
              </a:spcBef>
              <a:spcAft>
                <a:spcPts val="0"/>
              </a:spcAft>
              <a:buClr>
                <a:schemeClr val="dk2"/>
              </a:buClr>
              <a:buSzPts val="1800"/>
              <a:buChar char="»"/>
              <a:defRPr/>
            </a:lvl6pPr>
            <a:lvl7pPr lvl="6" algn="l">
              <a:lnSpc>
                <a:spcPct val="100000"/>
              </a:lnSpc>
              <a:spcBef>
                <a:spcPts val="360"/>
              </a:spcBef>
              <a:spcAft>
                <a:spcPts val="0"/>
              </a:spcAft>
              <a:buClr>
                <a:schemeClr val="dk2"/>
              </a:buClr>
              <a:buSzPts val="1800"/>
              <a:buChar char="»"/>
              <a:defRPr/>
            </a:lvl7pPr>
            <a:lvl8pPr lvl="7" algn="l">
              <a:lnSpc>
                <a:spcPct val="100000"/>
              </a:lnSpc>
              <a:spcBef>
                <a:spcPts val="360"/>
              </a:spcBef>
              <a:spcAft>
                <a:spcPts val="0"/>
              </a:spcAft>
              <a:buClr>
                <a:schemeClr val="dk2"/>
              </a:buClr>
              <a:buSzPts val="1800"/>
              <a:buChar char="»"/>
              <a:defRPr/>
            </a:lvl8pPr>
            <a:lvl9pPr lvl="8" algn="l">
              <a:lnSpc>
                <a:spcPct val="100000"/>
              </a:lnSpc>
              <a:spcBef>
                <a:spcPts val="360"/>
              </a:spcBef>
              <a:spcAft>
                <a:spcPts val="0"/>
              </a:spcAft>
              <a:buClr>
                <a:schemeClr val="dk2"/>
              </a:buClr>
              <a:buSzPts val="1800"/>
              <a:buChar char="»"/>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5"/>
        <p:cNvGrpSpPr/>
        <p:nvPr/>
      </p:nvGrpSpPr>
      <p:grpSpPr>
        <a:xfrm>
          <a:off x="0" y="0"/>
          <a:ext cx="0" cy="0"/>
          <a:chOff x="0" y="0"/>
          <a:chExt cx="0" cy="0"/>
        </a:xfrm>
      </p:grpSpPr>
      <p:sp>
        <p:nvSpPr>
          <p:cNvPr id="286" name="Google Shape;286;p130"/>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1"/>
              </a:buClr>
              <a:buSzPts val="4500"/>
              <a:buFont typeface="Poppins"/>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7" name="Google Shape;287;p130"/>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60"/>
              </a:spcBef>
              <a:spcAft>
                <a:spcPts val="0"/>
              </a:spcAft>
              <a:buClr>
                <a:srgbClr val="949494"/>
              </a:buClr>
              <a:buSzPts val="1800"/>
              <a:buFont typeface="Arial"/>
              <a:buNone/>
              <a:defRPr sz="1800">
                <a:solidFill>
                  <a:srgbClr val="949494"/>
                </a:solidFill>
              </a:defRPr>
            </a:lvl1pPr>
            <a:lvl2pPr marL="914400" lvl="1" indent="-228600" algn="l">
              <a:lnSpc>
                <a:spcPct val="100000"/>
              </a:lnSpc>
              <a:spcBef>
                <a:spcPts val="300"/>
              </a:spcBef>
              <a:spcAft>
                <a:spcPts val="0"/>
              </a:spcAft>
              <a:buClr>
                <a:srgbClr val="949494"/>
              </a:buClr>
              <a:buSzPts val="1500"/>
              <a:buFont typeface="Arial"/>
              <a:buNone/>
              <a:defRPr sz="1500">
                <a:solidFill>
                  <a:srgbClr val="949494"/>
                </a:solidFill>
              </a:defRPr>
            </a:lvl2pPr>
            <a:lvl3pPr marL="1371600" lvl="2" indent="-228600" algn="l">
              <a:lnSpc>
                <a:spcPct val="100000"/>
              </a:lnSpc>
              <a:spcBef>
                <a:spcPts val="270"/>
              </a:spcBef>
              <a:spcAft>
                <a:spcPts val="0"/>
              </a:spcAft>
              <a:buClr>
                <a:srgbClr val="949494"/>
              </a:buClr>
              <a:buSzPts val="1350"/>
              <a:buFont typeface="Arial"/>
              <a:buNone/>
              <a:defRPr sz="1350">
                <a:solidFill>
                  <a:srgbClr val="949494"/>
                </a:solidFill>
              </a:defRPr>
            </a:lvl3pPr>
            <a:lvl4pPr marL="1828800" lvl="3" indent="-228600" algn="l">
              <a:lnSpc>
                <a:spcPct val="100000"/>
              </a:lnSpc>
              <a:spcBef>
                <a:spcPts val="240"/>
              </a:spcBef>
              <a:spcAft>
                <a:spcPts val="0"/>
              </a:spcAft>
              <a:buClr>
                <a:srgbClr val="949494"/>
              </a:buClr>
              <a:buSzPts val="1200"/>
              <a:buFont typeface="Arial"/>
              <a:buNone/>
              <a:defRPr sz="1200">
                <a:solidFill>
                  <a:srgbClr val="949494"/>
                </a:solidFill>
              </a:defRPr>
            </a:lvl4pPr>
            <a:lvl5pPr marL="2286000" lvl="4" indent="-228600" algn="l">
              <a:lnSpc>
                <a:spcPct val="100000"/>
              </a:lnSpc>
              <a:spcBef>
                <a:spcPts val="240"/>
              </a:spcBef>
              <a:spcAft>
                <a:spcPts val="0"/>
              </a:spcAft>
              <a:buClr>
                <a:srgbClr val="949494"/>
              </a:buClr>
              <a:buSzPts val="1200"/>
              <a:buFont typeface="Arial"/>
              <a:buNone/>
              <a:defRPr sz="1200">
                <a:solidFill>
                  <a:srgbClr val="949494"/>
                </a:solidFill>
              </a:defRPr>
            </a:lvl5pPr>
            <a:lvl6pPr marL="2743200" lvl="5" indent="-228600" algn="l">
              <a:lnSpc>
                <a:spcPct val="100000"/>
              </a:lnSpc>
              <a:spcBef>
                <a:spcPts val="240"/>
              </a:spcBef>
              <a:spcAft>
                <a:spcPts val="0"/>
              </a:spcAft>
              <a:buClr>
                <a:srgbClr val="949494"/>
              </a:buClr>
              <a:buSzPts val="1200"/>
              <a:buFont typeface="Arial"/>
              <a:buNone/>
              <a:defRPr sz="1200">
                <a:solidFill>
                  <a:srgbClr val="949494"/>
                </a:solidFill>
              </a:defRPr>
            </a:lvl6pPr>
            <a:lvl7pPr marL="3200400" lvl="6" indent="-228600" algn="l">
              <a:lnSpc>
                <a:spcPct val="100000"/>
              </a:lnSpc>
              <a:spcBef>
                <a:spcPts val="240"/>
              </a:spcBef>
              <a:spcAft>
                <a:spcPts val="0"/>
              </a:spcAft>
              <a:buClr>
                <a:srgbClr val="949494"/>
              </a:buClr>
              <a:buSzPts val="1200"/>
              <a:buFont typeface="Arial"/>
              <a:buNone/>
              <a:defRPr sz="1200">
                <a:solidFill>
                  <a:srgbClr val="949494"/>
                </a:solidFill>
              </a:defRPr>
            </a:lvl7pPr>
            <a:lvl8pPr marL="3657600" lvl="7" indent="-228600" algn="l">
              <a:lnSpc>
                <a:spcPct val="100000"/>
              </a:lnSpc>
              <a:spcBef>
                <a:spcPts val="240"/>
              </a:spcBef>
              <a:spcAft>
                <a:spcPts val="0"/>
              </a:spcAft>
              <a:buClr>
                <a:srgbClr val="949494"/>
              </a:buClr>
              <a:buSzPts val="1200"/>
              <a:buFont typeface="Arial"/>
              <a:buNone/>
              <a:defRPr sz="1200">
                <a:solidFill>
                  <a:srgbClr val="949494"/>
                </a:solidFill>
              </a:defRPr>
            </a:lvl8pPr>
            <a:lvl9pPr marL="4114800" lvl="8" indent="-228600" algn="l">
              <a:lnSpc>
                <a:spcPct val="100000"/>
              </a:lnSpc>
              <a:spcBef>
                <a:spcPts val="240"/>
              </a:spcBef>
              <a:spcAft>
                <a:spcPts val="0"/>
              </a:spcAft>
              <a:buClr>
                <a:srgbClr val="949494"/>
              </a:buClr>
              <a:buSzPts val="1200"/>
              <a:buFont typeface="Arial"/>
              <a:buNone/>
              <a:defRPr sz="1200">
                <a:solidFill>
                  <a:srgbClr val="949494"/>
                </a:solidFil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8"/>
        <p:cNvGrpSpPr/>
        <p:nvPr/>
      </p:nvGrpSpPr>
      <p:grpSpPr>
        <a:xfrm>
          <a:off x="0" y="0"/>
          <a:ext cx="0" cy="0"/>
          <a:chOff x="0" y="0"/>
          <a:chExt cx="0" cy="0"/>
        </a:xfrm>
      </p:grpSpPr>
      <p:sp>
        <p:nvSpPr>
          <p:cNvPr id="289" name="Google Shape;289;p131"/>
          <p:cNvSpPr txBox="1">
            <a:spLocks noGrp="1"/>
          </p:cNvSpPr>
          <p:nvPr>
            <p:ph type="title"/>
          </p:nvPr>
        </p:nvSpPr>
        <p:spPr>
          <a:xfrm>
            <a:off x="1547813" y="692150"/>
            <a:ext cx="7200900" cy="12239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0" name="Google Shape;290;p131"/>
          <p:cNvSpPr txBox="1">
            <a:spLocks noGrp="1"/>
          </p:cNvSpPr>
          <p:nvPr>
            <p:ph type="body" idx="1"/>
          </p:nvPr>
        </p:nvSpPr>
        <p:spPr>
          <a:xfrm>
            <a:off x="395288" y="2133600"/>
            <a:ext cx="4093178" cy="439102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2"/>
              </a:buClr>
              <a:buSzPts val="1800"/>
              <a:buChar char="»"/>
              <a:defRPr/>
            </a:lvl6pPr>
            <a:lvl7pPr marL="3200400" lvl="6" indent="-342900" algn="l">
              <a:lnSpc>
                <a:spcPct val="100000"/>
              </a:lnSpc>
              <a:spcBef>
                <a:spcPts val="360"/>
              </a:spcBef>
              <a:spcAft>
                <a:spcPts val="0"/>
              </a:spcAft>
              <a:buClr>
                <a:schemeClr val="dk2"/>
              </a:buClr>
              <a:buSzPts val="1800"/>
              <a:buChar char="»"/>
              <a:defRPr/>
            </a:lvl7pPr>
            <a:lvl8pPr marL="3657600" lvl="7" indent="-342900" algn="l">
              <a:lnSpc>
                <a:spcPct val="100000"/>
              </a:lnSpc>
              <a:spcBef>
                <a:spcPts val="360"/>
              </a:spcBef>
              <a:spcAft>
                <a:spcPts val="0"/>
              </a:spcAft>
              <a:buClr>
                <a:schemeClr val="dk2"/>
              </a:buClr>
              <a:buSzPts val="1800"/>
              <a:buChar char="»"/>
              <a:defRPr/>
            </a:lvl8pPr>
            <a:lvl9pPr marL="4114800" lvl="8" indent="-342900" algn="l">
              <a:lnSpc>
                <a:spcPct val="100000"/>
              </a:lnSpc>
              <a:spcBef>
                <a:spcPts val="360"/>
              </a:spcBef>
              <a:spcAft>
                <a:spcPts val="0"/>
              </a:spcAft>
              <a:buClr>
                <a:schemeClr val="dk2"/>
              </a:buClr>
              <a:buSzPts val="1800"/>
              <a:buChar char="»"/>
              <a:defRPr/>
            </a:lvl9pPr>
          </a:lstStyle>
          <a:p>
            <a:endParaRPr/>
          </a:p>
        </p:txBody>
      </p:sp>
      <p:sp>
        <p:nvSpPr>
          <p:cNvPr id="291" name="Google Shape;291;p131"/>
          <p:cNvSpPr txBox="1">
            <a:spLocks noGrp="1"/>
          </p:cNvSpPr>
          <p:nvPr>
            <p:ph type="body" idx="2"/>
          </p:nvPr>
        </p:nvSpPr>
        <p:spPr>
          <a:xfrm>
            <a:off x="4655535" y="2133600"/>
            <a:ext cx="4093178" cy="439102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2"/>
              </a:buClr>
              <a:buSzPts val="1800"/>
              <a:buChar char="»"/>
              <a:defRPr/>
            </a:lvl6pPr>
            <a:lvl7pPr marL="3200400" lvl="6" indent="-342900" algn="l">
              <a:lnSpc>
                <a:spcPct val="100000"/>
              </a:lnSpc>
              <a:spcBef>
                <a:spcPts val="360"/>
              </a:spcBef>
              <a:spcAft>
                <a:spcPts val="0"/>
              </a:spcAft>
              <a:buClr>
                <a:schemeClr val="dk2"/>
              </a:buClr>
              <a:buSzPts val="1800"/>
              <a:buChar char="»"/>
              <a:defRPr/>
            </a:lvl7pPr>
            <a:lvl8pPr marL="3657600" lvl="7" indent="-342900" algn="l">
              <a:lnSpc>
                <a:spcPct val="100000"/>
              </a:lnSpc>
              <a:spcBef>
                <a:spcPts val="360"/>
              </a:spcBef>
              <a:spcAft>
                <a:spcPts val="0"/>
              </a:spcAft>
              <a:buClr>
                <a:schemeClr val="dk2"/>
              </a:buClr>
              <a:buSzPts val="1800"/>
              <a:buChar char="»"/>
              <a:defRPr/>
            </a:lvl8pPr>
            <a:lvl9pPr marL="4114800" lvl="8" indent="-342900" algn="l">
              <a:lnSpc>
                <a:spcPct val="100000"/>
              </a:lnSpc>
              <a:spcBef>
                <a:spcPts val="360"/>
              </a:spcBef>
              <a:spcAft>
                <a:spcPts val="0"/>
              </a:spcAft>
              <a:buClr>
                <a:schemeClr val="dk2"/>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6"/>
        <p:cNvGrpSpPr/>
        <p:nvPr/>
      </p:nvGrpSpPr>
      <p:grpSpPr>
        <a:xfrm>
          <a:off x="0" y="0"/>
          <a:ext cx="0" cy="0"/>
          <a:chOff x="0" y="0"/>
          <a:chExt cx="0" cy="0"/>
        </a:xfrm>
      </p:grpSpPr>
      <p:sp>
        <p:nvSpPr>
          <p:cNvPr id="27" name="Google Shape;27;p83"/>
          <p:cNvSpPr txBox="1">
            <a:spLocks noGrp="1"/>
          </p:cNvSpPr>
          <p:nvPr>
            <p:ph type="title"/>
          </p:nvPr>
        </p:nvSpPr>
        <p:spPr>
          <a:xfrm>
            <a:off x="629841" y="365125"/>
            <a:ext cx="7886700" cy="1325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83"/>
          <p:cNvSpPr txBox="1">
            <a:spLocks noGrp="1"/>
          </p:cNvSpPr>
          <p:nvPr>
            <p:ph type="body" idx="1"/>
          </p:nvPr>
        </p:nvSpPr>
        <p:spPr>
          <a:xfrm>
            <a:off x="629841"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lt2"/>
              </a:buClr>
              <a:buSzPts val="2400"/>
              <a:buFont typeface="Arial"/>
              <a:buNone/>
              <a:defRPr sz="2400" b="1"/>
            </a:lvl1pPr>
            <a:lvl2pPr marL="914400" lvl="1" indent="-228600" algn="l">
              <a:lnSpc>
                <a:spcPct val="100000"/>
              </a:lnSpc>
              <a:spcBef>
                <a:spcPts val="400"/>
              </a:spcBef>
              <a:spcAft>
                <a:spcPts val="0"/>
              </a:spcAft>
              <a:buClr>
                <a:schemeClr val="lt2"/>
              </a:buClr>
              <a:buSzPts val="2000"/>
              <a:buFont typeface="Arial"/>
              <a:buNone/>
              <a:defRPr sz="2000" b="1"/>
            </a:lvl2pPr>
            <a:lvl3pPr marL="1371600" lvl="2" indent="-228600" algn="l">
              <a:lnSpc>
                <a:spcPct val="100000"/>
              </a:lnSpc>
              <a:spcBef>
                <a:spcPts val="360"/>
              </a:spcBef>
              <a:spcAft>
                <a:spcPts val="0"/>
              </a:spcAft>
              <a:buClr>
                <a:schemeClr val="lt2"/>
              </a:buClr>
              <a:buSzPts val="1800"/>
              <a:buFont typeface="Arial"/>
              <a:buNone/>
              <a:defRPr sz="1800" b="1"/>
            </a:lvl3pPr>
            <a:lvl4pPr marL="1828800" lvl="3" indent="-228600" algn="l">
              <a:lnSpc>
                <a:spcPct val="100000"/>
              </a:lnSpc>
              <a:spcBef>
                <a:spcPts val="320"/>
              </a:spcBef>
              <a:spcAft>
                <a:spcPts val="0"/>
              </a:spcAft>
              <a:buClr>
                <a:schemeClr val="lt2"/>
              </a:buClr>
              <a:buSzPts val="1600"/>
              <a:buFont typeface="Arial"/>
              <a:buNone/>
              <a:defRPr sz="1600" b="1"/>
            </a:lvl4pPr>
            <a:lvl5pPr marL="2286000" lvl="4" indent="-228600" algn="l">
              <a:lnSpc>
                <a:spcPct val="100000"/>
              </a:lnSpc>
              <a:spcBef>
                <a:spcPts val="320"/>
              </a:spcBef>
              <a:spcAft>
                <a:spcPts val="0"/>
              </a:spcAft>
              <a:buClr>
                <a:schemeClr val="lt2"/>
              </a:buClr>
              <a:buSzPts val="1600"/>
              <a:buFont typeface="Arial"/>
              <a:buNone/>
              <a:defRPr sz="1600" b="1"/>
            </a:lvl5pPr>
            <a:lvl6pPr marL="2743200" lvl="5" indent="-228600" algn="l">
              <a:lnSpc>
                <a:spcPct val="100000"/>
              </a:lnSpc>
              <a:spcBef>
                <a:spcPts val="0"/>
              </a:spcBef>
              <a:spcAft>
                <a:spcPts val="0"/>
              </a:spcAft>
              <a:buSzPts val="1600"/>
              <a:buNone/>
              <a:defRPr sz="1600" b="1"/>
            </a:lvl6pPr>
            <a:lvl7pPr marL="3200400" lvl="6" indent="-228600" algn="l">
              <a:lnSpc>
                <a:spcPct val="100000"/>
              </a:lnSpc>
              <a:spcBef>
                <a:spcPts val="0"/>
              </a:spcBef>
              <a:spcAft>
                <a:spcPts val="0"/>
              </a:spcAft>
              <a:buSzPts val="1600"/>
              <a:buNone/>
              <a:defRPr sz="1600" b="1"/>
            </a:lvl7pPr>
            <a:lvl8pPr marL="3657600" lvl="7" indent="-228600" algn="l">
              <a:lnSpc>
                <a:spcPct val="100000"/>
              </a:lnSpc>
              <a:spcBef>
                <a:spcPts val="0"/>
              </a:spcBef>
              <a:spcAft>
                <a:spcPts val="0"/>
              </a:spcAft>
              <a:buSzPts val="1600"/>
              <a:buNone/>
              <a:defRPr sz="1600" b="1"/>
            </a:lvl8pPr>
            <a:lvl9pPr marL="4114800" lvl="8" indent="-228600" algn="l">
              <a:lnSpc>
                <a:spcPct val="100000"/>
              </a:lnSpc>
              <a:spcBef>
                <a:spcPts val="0"/>
              </a:spcBef>
              <a:spcAft>
                <a:spcPts val="0"/>
              </a:spcAft>
              <a:buSzPts val="1600"/>
              <a:buNone/>
              <a:defRPr sz="1600" b="1"/>
            </a:lvl9pPr>
          </a:lstStyle>
          <a:p>
            <a:endParaRPr/>
          </a:p>
        </p:txBody>
      </p:sp>
      <p:sp>
        <p:nvSpPr>
          <p:cNvPr id="29" name="Google Shape;29;p83"/>
          <p:cNvSpPr txBox="1">
            <a:spLocks noGrp="1"/>
          </p:cNvSpPr>
          <p:nvPr>
            <p:ph type="body" idx="2"/>
          </p:nvPr>
        </p:nvSpPr>
        <p:spPr>
          <a:xfrm>
            <a:off x="629841"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lt2"/>
              </a:buClr>
              <a:buSzPts val="1800"/>
              <a:buChar char="•"/>
              <a:defRPr/>
            </a:lvl1pPr>
            <a:lvl2pPr marL="914400" lvl="1" indent="-342900" algn="l">
              <a:lnSpc>
                <a:spcPct val="100000"/>
              </a:lnSpc>
              <a:spcBef>
                <a:spcPts val="360"/>
              </a:spcBef>
              <a:spcAft>
                <a:spcPts val="0"/>
              </a:spcAft>
              <a:buClr>
                <a:schemeClr val="lt2"/>
              </a:buClr>
              <a:buSzPts val="1800"/>
              <a:buChar char="–"/>
              <a:defRPr/>
            </a:lvl2pPr>
            <a:lvl3pPr marL="1371600" lvl="2" indent="-342900" algn="l">
              <a:lnSpc>
                <a:spcPct val="100000"/>
              </a:lnSpc>
              <a:spcBef>
                <a:spcPts val="360"/>
              </a:spcBef>
              <a:spcAft>
                <a:spcPts val="0"/>
              </a:spcAft>
              <a:buClr>
                <a:schemeClr val="lt2"/>
              </a:buClr>
              <a:buSzPts val="1800"/>
              <a:buChar char="•"/>
              <a:defRPr/>
            </a:lvl3pPr>
            <a:lvl4pPr marL="1828800" lvl="3" indent="-342900" algn="l">
              <a:lnSpc>
                <a:spcPct val="100000"/>
              </a:lnSpc>
              <a:spcBef>
                <a:spcPts val="360"/>
              </a:spcBef>
              <a:spcAft>
                <a:spcPts val="0"/>
              </a:spcAft>
              <a:buClr>
                <a:schemeClr val="lt2"/>
              </a:buClr>
              <a:buSzPts val="1800"/>
              <a:buChar char="–"/>
              <a:defRPr/>
            </a:lvl4pPr>
            <a:lvl5pPr marL="2286000" lvl="4" indent="-342900" algn="l">
              <a:lnSpc>
                <a:spcPct val="100000"/>
              </a:lnSpc>
              <a:spcBef>
                <a:spcPts val="360"/>
              </a:spcBef>
              <a:spcAft>
                <a:spcPts val="0"/>
              </a:spcAft>
              <a:buClr>
                <a:schemeClr val="lt2"/>
              </a:buClr>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83"/>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lt2"/>
              </a:buClr>
              <a:buSzPts val="2400"/>
              <a:buFont typeface="Arial"/>
              <a:buNone/>
              <a:defRPr sz="2400" b="1"/>
            </a:lvl1pPr>
            <a:lvl2pPr marL="914400" lvl="1" indent="-228600" algn="l">
              <a:lnSpc>
                <a:spcPct val="100000"/>
              </a:lnSpc>
              <a:spcBef>
                <a:spcPts val="400"/>
              </a:spcBef>
              <a:spcAft>
                <a:spcPts val="0"/>
              </a:spcAft>
              <a:buClr>
                <a:schemeClr val="lt2"/>
              </a:buClr>
              <a:buSzPts val="2000"/>
              <a:buFont typeface="Arial"/>
              <a:buNone/>
              <a:defRPr sz="2000" b="1"/>
            </a:lvl2pPr>
            <a:lvl3pPr marL="1371600" lvl="2" indent="-228600" algn="l">
              <a:lnSpc>
                <a:spcPct val="100000"/>
              </a:lnSpc>
              <a:spcBef>
                <a:spcPts val="360"/>
              </a:spcBef>
              <a:spcAft>
                <a:spcPts val="0"/>
              </a:spcAft>
              <a:buClr>
                <a:schemeClr val="lt2"/>
              </a:buClr>
              <a:buSzPts val="1800"/>
              <a:buFont typeface="Arial"/>
              <a:buNone/>
              <a:defRPr sz="1800" b="1"/>
            </a:lvl3pPr>
            <a:lvl4pPr marL="1828800" lvl="3" indent="-228600" algn="l">
              <a:lnSpc>
                <a:spcPct val="100000"/>
              </a:lnSpc>
              <a:spcBef>
                <a:spcPts val="320"/>
              </a:spcBef>
              <a:spcAft>
                <a:spcPts val="0"/>
              </a:spcAft>
              <a:buClr>
                <a:schemeClr val="lt2"/>
              </a:buClr>
              <a:buSzPts val="1600"/>
              <a:buFont typeface="Arial"/>
              <a:buNone/>
              <a:defRPr sz="1600" b="1"/>
            </a:lvl4pPr>
            <a:lvl5pPr marL="2286000" lvl="4" indent="-228600" algn="l">
              <a:lnSpc>
                <a:spcPct val="100000"/>
              </a:lnSpc>
              <a:spcBef>
                <a:spcPts val="320"/>
              </a:spcBef>
              <a:spcAft>
                <a:spcPts val="0"/>
              </a:spcAft>
              <a:buClr>
                <a:schemeClr val="lt2"/>
              </a:buClr>
              <a:buSzPts val="1600"/>
              <a:buFont typeface="Arial"/>
              <a:buNone/>
              <a:defRPr sz="1600" b="1"/>
            </a:lvl5pPr>
            <a:lvl6pPr marL="2743200" lvl="5" indent="-228600" algn="l">
              <a:lnSpc>
                <a:spcPct val="100000"/>
              </a:lnSpc>
              <a:spcBef>
                <a:spcPts val="0"/>
              </a:spcBef>
              <a:spcAft>
                <a:spcPts val="0"/>
              </a:spcAft>
              <a:buSzPts val="1600"/>
              <a:buNone/>
              <a:defRPr sz="1600" b="1"/>
            </a:lvl6pPr>
            <a:lvl7pPr marL="3200400" lvl="6" indent="-228600" algn="l">
              <a:lnSpc>
                <a:spcPct val="100000"/>
              </a:lnSpc>
              <a:spcBef>
                <a:spcPts val="0"/>
              </a:spcBef>
              <a:spcAft>
                <a:spcPts val="0"/>
              </a:spcAft>
              <a:buSzPts val="1600"/>
              <a:buNone/>
              <a:defRPr sz="1600" b="1"/>
            </a:lvl7pPr>
            <a:lvl8pPr marL="3657600" lvl="7" indent="-228600" algn="l">
              <a:lnSpc>
                <a:spcPct val="100000"/>
              </a:lnSpc>
              <a:spcBef>
                <a:spcPts val="0"/>
              </a:spcBef>
              <a:spcAft>
                <a:spcPts val="0"/>
              </a:spcAft>
              <a:buSzPts val="1600"/>
              <a:buNone/>
              <a:defRPr sz="1600" b="1"/>
            </a:lvl8pPr>
            <a:lvl9pPr marL="4114800" lvl="8" indent="-228600" algn="l">
              <a:lnSpc>
                <a:spcPct val="100000"/>
              </a:lnSpc>
              <a:spcBef>
                <a:spcPts val="0"/>
              </a:spcBef>
              <a:spcAft>
                <a:spcPts val="0"/>
              </a:spcAft>
              <a:buSzPts val="1600"/>
              <a:buNone/>
              <a:defRPr sz="1600" b="1"/>
            </a:lvl9pPr>
          </a:lstStyle>
          <a:p>
            <a:endParaRPr/>
          </a:p>
        </p:txBody>
      </p:sp>
      <p:sp>
        <p:nvSpPr>
          <p:cNvPr id="31" name="Google Shape;31;p83"/>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lt2"/>
              </a:buClr>
              <a:buSzPts val="1800"/>
              <a:buChar char="•"/>
              <a:defRPr/>
            </a:lvl1pPr>
            <a:lvl2pPr marL="914400" lvl="1" indent="-342900" algn="l">
              <a:lnSpc>
                <a:spcPct val="100000"/>
              </a:lnSpc>
              <a:spcBef>
                <a:spcPts val="360"/>
              </a:spcBef>
              <a:spcAft>
                <a:spcPts val="0"/>
              </a:spcAft>
              <a:buClr>
                <a:schemeClr val="lt2"/>
              </a:buClr>
              <a:buSzPts val="1800"/>
              <a:buChar char="–"/>
              <a:defRPr/>
            </a:lvl2pPr>
            <a:lvl3pPr marL="1371600" lvl="2" indent="-342900" algn="l">
              <a:lnSpc>
                <a:spcPct val="100000"/>
              </a:lnSpc>
              <a:spcBef>
                <a:spcPts val="360"/>
              </a:spcBef>
              <a:spcAft>
                <a:spcPts val="0"/>
              </a:spcAft>
              <a:buClr>
                <a:schemeClr val="lt2"/>
              </a:buClr>
              <a:buSzPts val="1800"/>
              <a:buChar char="•"/>
              <a:defRPr/>
            </a:lvl3pPr>
            <a:lvl4pPr marL="1828800" lvl="3" indent="-342900" algn="l">
              <a:lnSpc>
                <a:spcPct val="100000"/>
              </a:lnSpc>
              <a:spcBef>
                <a:spcPts val="360"/>
              </a:spcBef>
              <a:spcAft>
                <a:spcPts val="0"/>
              </a:spcAft>
              <a:buClr>
                <a:schemeClr val="lt2"/>
              </a:buClr>
              <a:buSzPts val="1800"/>
              <a:buChar char="–"/>
              <a:defRPr/>
            </a:lvl4pPr>
            <a:lvl5pPr marL="2286000" lvl="4" indent="-342900" algn="l">
              <a:lnSpc>
                <a:spcPct val="100000"/>
              </a:lnSpc>
              <a:spcBef>
                <a:spcPts val="360"/>
              </a:spcBef>
              <a:spcAft>
                <a:spcPts val="0"/>
              </a:spcAft>
              <a:buClr>
                <a:schemeClr val="lt2"/>
              </a:buClr>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92"/>
        <p:cNvGrpSpPr/>
        <p:nvPr/>
      </p:nvGrpSpPr>
      <p:grpSpPr>
        <a:xfrm>
          <a:off x="0" y="0"/>
          <a:ext cx="0" cy="0"/>
          <a:chOff x="0" y="0"/>
          <a:chExt cx="0" cy="0"/>
        </a:xfrm>
      </p:grpSpPr>
      <p:sp>
        <p:nvSpPr>
          <p:cNvPr id="293" name="Google Shape;293;p132"/>
          <p:cNvSpPr txBox="1">
            <a:spLocks noGrp="1"/>
          </p:cNvSpPr>
          <p:nvPr>
            <p:ph type="title"/>
          </p:nvPr>
        </p:nvSpPr>
        <p:spPr>
          <a:xfrm>
            <a:off x="629841" y="365125"/>
            <a:ext cx="7886700" cy="1325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4" name="Google Shape;294;p132"/>
          <p:cNvSpPr txBox="1">
            <a:spLocks noGrp="1"/>
          </p:cNvSpPr>
          <p:nvPr>
            <p:ph type="body" idx="1"/>
          </p:nvPr>
        </p:nvSpPr>
        <p:spPr>
          <a:xfrm>
            <a:off x="629841"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360"/>
              </a:spcBef>
              <a:spcAft>
                <a:spcPts val="0"/>
              </a:spcAft>
              <a:buClr>
                <a:schemeClr val="dk2"/>
              </a:buClr>
              <a:buSzPts val="1800"/>
              <a:buFont typeface="Arial"/>
              <a:buNone/>
              <a:defRPr sz="1800" b="1"/>
            </a:lvl1pPr>
            <a:lvl2pPr marL="914400" lvl="1" indent="-228600" algn="l">
              <a:lnSpc>
                <a:spcPct val="100000"/>
              </a:lnSpc>
              <a:spcBef>
                <a:spcPts val="300"/>
              </a:spcBef>
              <a:spcAft>
                <a:spcPts val="0"/>
              </a:spcAft>
              <a:buClr>
                <a:schemeClr val="dk2"/>
              </a:buClr>
              <a:buSzPts val="1500"/>
              <a:buFont typeface="Arial"/>
              <a:buNone/>
              <a:defRPr sz="1500" b="1"/>
            </a:lvl2pPr>
            <a:lvl3pPr marL="1371600" lvl="2" indent="-228600" algn="l">
              <a:lnSpc>
                <a:spcPct val="100000"/>
              </a:lnSpc>
              <a:spcBef>
                <a:spcPts val="270"/>
              </a:spcBef>
              <a:spcAft>
                <a:spcPts val="0"/>
              </a:spcAft>
              <a:buClr>
                <a:schemeClr val="dk2"/>
              </a:buClr>
              <a:buSzPts val="1350"/>
              <a:buFont typeface="Arial"/>
              <a:buNone/>
              <a:defRPr sz="1350" b="1"/>
            </a:lvl3pPr>
            <a:lvl4pPr marL="1828800" lvl="3" indent="-228600" algn="l">
              <a:lnSpc>
                <a:spcPct val="100000"/>
              </a:lnSpc>
              <a:spcBef>
                <a:spcPts val="240"/>
              </a:spcBef>
              <a:spcAft>
                <a:spcPts val="0"/>
              </a:spcAft>
              <a:buClr>
                <a:schemeClr val="dk2"/>
              </a:buClr>
              <a:buSzPts val="1200"/>
              <a:buFont typeface="Arial"/>
              <a:buNone/>
              <a:defRPr sz="1200" b="1"/>
            </a:lvl4pPr>
            <a:lvl5pPr marL="2286000" lvl="4" indent="-228600" algn="l">
              <a:lnSpc>
                <a:spcPct val="100000"/>
              </a:lnSpc>
              <a:spcBef>
                <a:spcPts val="240"/>
              </a:spcBef>
              <a:spcAft>
                <a:spcPts val="0"/>
              </a:spcAft>
              <a:buClr>
                <a:schemeClr val="dk2"/>
              </a:buClr>
              <a:buSzPts val="1200"/>
              <a:buFont typeface="Arial"/>
              <a:buNone/>
              <a:defRPr sz="1200" b="1"/>
            </a:lvl5pPr>
            <a:lvl6pPr marL="2743200" lvl="5" indent="-228600" algn="l">
              <a:lnSpc>
                <a:spcPct val="100000"/>
              </a:lnSpc>
              <a:spcBef>
                <a:spcPts val="240"/>
              </a:spcBef>
              <a:spcAft>
                <a:spcPts val="0"/>
              </a:spcAft>
              <a:buClr>
                <a:schemeClr val="dk2"/>
              </a:buClr>
              <a:buSzPts val="1200"/>
              <a:buFont typeface="Arial"/>
              <a:buNone/>
              <a:defRPr sz="1200" b="1"/>
            </a:lvl6pPr>
            <a:lvl7pPr marL="3200400" lvl="6" indent="-228600" algn="l">
              <a:lnSpc>
                <a:spcPct val="100000"/>
              </a:lnSpc>
              <a:spcBef>
                <a:spcPts val="240"/>
              </a:spcBef>
              <a:spcAft>
                <a:spcPts val="0"/>
              </a:spcAft>
              <a:buClr>
                <a:schemeClr val="dk2"/>
              </a:buClr>
              <a:buSzPts val="1200"/>
              <a:buFont typeface="Arial"/>
              <a:buNone/>
              <a:defRPr sz="1200" b="1"/>
            </a:lvl7pPr>
            <a:lvl8pPr marL="3657600" lvl="7" indent="-228600" algn="l">
              <a:lnSpc>
                <a:spcPct val="100000"/>
              </a:lnSpc>
              <a:spcBef>
                <a:spcPts val="240"/>
              </a:spcBef>
              <a:spcAft>
                <a:spcPts val="0"/>
              </a:spcAft>
              <a:buClr>
                <a:schemeClr val="dk2"/>
              </a:buClr>
              <a:buSzPts val="1200"/>
              <a:buFont typeface="Arial"/>
              <a:buNone/>
              <a:defRPr sz="1200" b="1"/>
            </a:lvl8pPr>
            <a:lvl9pPr marL="4114800" lvl="8" indent="-228600" algn="l">
              <a:lnSpc>
                <a:spcPct val="100000"/>
              </a:lnSpc>
              <a:spcBef>
                <a:spcPts val="240"/>
              </a:spcBef>
              <a:spcAft>
                <a:spcPts val="0"/>
              </a:spcAft>
              <a:buClr>
                <a:schemeClr val="dk2"/>
              </a:buClr>
              <a:buSzPts val="1200"/>
              <a:buFont typeface="Arial"/>
              <a:buNone/>
              <a:defRPr sz="1200" b="1"/>
            </a:lvl9pPr>
          </a:lstStyle>
          <a:p>
            <a:endParaRPr/>
          </a:p>
        </p:txBody>
      </p:sp>
      <p:sp>
        <p:nvSpPr>
          <p:cNvPr id="295" name="Google Shape;295;p132"/>
          <p:cNvSpPr txBox="1">
            <a:spLocks noGrp="1"/>
          </p:cNvSpPr>
          <p:nvPr>
            <p:ph type="body" idx="2"/>
          </p:nvPr>
        </p:nvSpPr>
        <p:spPr>
          <a:xfrm>
            <a:off x="629841"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2"/>
              </a:buClr>
              <a:buSzPts val="1800"/>
              <a:buChar char="»"/>
              <a:defRPr/>
            </a:lvl6pPr>
            <a:lvl7pPr marL="3200400" lvl="6" indent="-342900" algn="l">
              <a:lnSpc>
                <a:spcPct val="100000"/>
              </a:lnSpc>
              <a:spcBef>
                <a:spcPts val="360"/>
              </a:spcBef>
              <a:spcAft>
                <a:spcPts val="0"/>
              </a:spcAft>
              <a:buClr>
                <a:schemeClr val="dk2"/>
              </a:buClr>
              <a:buSzPts val="1800"/>
              <a:buChar char="»"/>
              <a:defRPr/>
            </a:lvl7pPr>
            <a:lvl8pPr marL="3657600" lvl="7" indent="-342900" algn="l">
              <a:lnSpc>
                <a:spcPct val="100000"/>
              </a:lnSpc>
              <a:spcBef>
                <a:spcPts val="360"/>
              </a:spcBef>
              <a:spcAft>
                <a:spcPts val="0"/>
              </a:spcAft>
              <a:buClr>
                <a:schemeClr val="dk2"/>
              </a:buClr>
              <a:buSzPts val="1800"/>
              <a:buChar char="»"/>
              <a:defRPr/>
            </a:lvl8pPr>
            <a:lvl9pPr marL="4114800" lvl="8" indent="-342900" algn="l">
              <a:lnSpc>
                <a:spcPct val="100000"/>
              </a:lnSpc>
              <a:spcBef>
                <a:spcPts val="360"/>
              </a:spcBef>
              <a:spcAft>
                <a:spcPts val="0"/>
              </a:spcAft>
              <a:buClr>
                <a:schemeClr val="dk2"/>
              </a:buClr>
              <a:buSzPts val="1800"/>
              <a:buChar char="»"/>
              <a:defRPr/>
            </a:lvl9pPr>
          </a:lstStyle>
          <a:p>
            <a:endParaRPr/>
          </a:p>
        </p:txBody>
      </p:sp>
      <p:sp>
        <p:nvSpPr>
          <p:cNvPr id="296" name="Google Shape;296;p13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360"/>
              </a:spcBef>
              <a:spcAft>
                <a:spcPts val="0"/>
              </a:spcAft>
              <a:buClr>
                <a:schemeClr val="dk2"/>
              </a:buClr>
              <a:buSzPts val="1800"/>
              <a:buFont typeface="Arial"/>
              <a:buNone/>
              <a:defRPr sz="1800" b="1"/>
            </a:lvl1pPr>
            <a:lvl2pPr marL="914400" lvl="1" indent="-228600" algn="l">
              <a:lnSpc>
                <a:spcPct val="100000"/>
              </a:lnSpc>
              <a:spcBef>
                <a:spcPts val="300"/>
              </a:spcBef>
              <a:spcAft>
                <a:spcPts val="0"/>
              </a:spcAft>
              <a:buClr>
                <a:schemeClr val="dk2"/>
              </a:buClr>
              <a:buSzPts val="1500"/>
              <a:buFont typeface="Arial"/>
              <a:buNone/>
              <a:defRPr sz="1500" b="1"/>
            </a:lvl2pPr>
            <a:lvl3pPr marL="1371600" lvl="2" indent="-228600" algn="l">
              <a:lnSpc>
                <a:spcPct val="100000"/>
              </a:lnSpc>
              <a:spcBef>
                <a:spcPts val="270"/>
              </a:spcBef>
              <a:spcAft>
                <a:spcPts val="0"/>
              </a:spcAft>
              <a:buClr>
                <a:schemeClr val="dk2"/>
              </a:buClr>
              <a:buSzPts val="1350"/>
              <a:buFont typeface="Arial"/>
              <a:buNone/>
              <a:defRPr sz="1350" b="1"/>
            </a:lvl3pPr>
            <a:lvl4pPr marL="1828800" lvl="3" indent="-228600" algn="l">
              <a:lnSpc>
                <a:spcPct val="100000"/>
              </a:lnSpc>
              <a:spcBef>
                <a:spcPts val="240"/>
              </a:spcBef>
              <a:spcAft>
                <a:spcPts val="0"/>
              </a:spcAft>
              <a:buClr>
                <a:schemeClr val="dk2"/>
              </a:buClr>
              <a:buSzPts val="1200"/>
              <a:buFont typeface="Arial"/>
              <a:buNone/>
              <a:defRPr sz="1200" b="1"/>
            </a:lvl4pPr>
            <a:lvl5pPr marL="2286000" lvl="4" indent="-228600" algn="l">
              <a:lnSpc>
                <a:spcPct val="100000"/>
              </a:lnSpc>
              <a:spcBef>
                <a:spcPts val="240"/>
              </a:spcBef>
              <a:spcAft>
                <a:spcPts val="0"/>
              </a:spcAft>
              <a:buClr>
                <a:schemeClr val="dk2"/>
              </a:buClr>
              <a:buSzPts val="1200"/>
              <a:buFont typeface="Arial"/>
              <a:buNone/>
              <a:defRPr sz="1200" b="1"/>
            </a:lvl5pPr>
            <a:lvl6pPr marL="2743200" lvl="5" indent="-228600" algn="l">
              <a:lnSpc>
                <a:spcPct val="100000"/>
              </a:lnSpc>
              <a:spcBef>
                <a:spcPts val="240"/>
              </a:spcBef>
              <a:spcAft>
                <a:spcPts val="0"/>
              </a:spcAft>
              <a:buClr>
                <a:schemeClr val="dk2"/>
              </a:buClr>
              <a:buSzPts val="1200"/>
              <a:buFont typeface="Arial"/>
              <a:buNone/>
              <a:defRPr sz="1200" b="1"/>
            </a:lvl6pPr>
            <a:lvl7pPr marL="3200400" lvl="6" indent="-228600" algn="l">
              <a:lnSpc>
                <a:spcPct val="100000"/>
              </a:lnSpc>
              <a:spcBef>
                <a:spcPts val="240"/>
              </a:spcBef>
              <a:spcAft>
                <a:spcPts val="0"/>
              </a:spcAft>
              <a:buClr>
                <a:schemeClr val="dk2"/>
              </a:buClr>
              <a:buSzPts val="1200"/>
              <a:buFont typeface="Arial"/>
              <a:buNone/>
              <a:defRPr sz="1200" b="1"/>
            </a:lvl7pPr>
            <a:lvl8pPr marL="3657600" lvl="7" indent="-228600" algn="l">
              <a:lnSpc>
                <a:spcPct val="100000"/>
              </a:lnSpc>
              <a:spcBef>
                <a:spcPts val="240"/>
              </a:spcBef>
              <a:spcAft>
                <a:spcPts val="0"/>
              </a:spcAft>
              <a:buClr>
                <a:schemeClr val="dk2"/>
              </a:buClr>
              <a:buSzPts val="1200"/>
              <a:buFont typeface="Arial"/>
              <a:buNone/>
              <a:defRPr sz="1200" b="1"/>
            </a:lvl8pPr>
            <a:lvl9pPr marL="4114800" lvl="8" indent="-228600" algn="l">
              <a:lnSpc>
                <a:spcPct val="100000"/>
              </a:lnSpc>
              <a:spcBef>
                <a:spcPts val="240"/>
              </a:spcBef>
              <a:spcAft>
                <a:spcPts val="0"/>
              </a:spcAft>
              <a:buClr>
                <a:schemeClr val="dk2"/>
              </a:buClr>
              <a:buSzPts val="1200"/>
              <a:buFont typeface="Arial"/>
              <a:buNone/>
              <a:defRPr sz="1200" b="1"/>
            </a:lvl9pPr>
          </a:lstStyle>
          <a:p>
            <a:endParaRPr/>
          </a:p>
        </p:txBody>
      </p:sp>
      <p:sp>
        <p:nvSpPr>
          <p:cNvPr id="297" name="Google Shape;297;p13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2"/>
              </a:buClr>
              <a:buSzPts val="1800"/>
              <a:buChar char="»"/>
              <a:defRPr/>
            </a:lvl6pPr>
            <a:lvl7pPr marL="3200400" lvl="6" indent="-342900" algn="l">
              <a:lnSpc>
                <a:spcPct val="100000"/>
              </a:lnSpc>
              <a:spcBef>
                <a:spcPts val="360"/>
              </a:spcBef>
              <a:spcAft>
                <a:spcPts val="0"/>
              </a:spcAft>
              <a:buClr>
                <a:schemeClr val="dk2"/>
              </a:buClr>
              <a:buSzPts val="1800"/>
              <a:buChar char="»"/>
              <a:defRPr/>
            </a:lvl7pPr>
            <a:lvl8pPr marL="3657600" lvl="7" indent="-342900" algn="l">
              <a:lnSpc>
                <a:spcPct val="100000"/>
              </a:lnSpc>
              <a:spcBef>
                <a:spcPts val="360"/>
              </a:spcBef>
              <a:spcAft>
                <a:spcPts val="0"/>
              </a:spcAft>
              <a:buClr>
                <a:schemeClr val="dk2"/>
              </a:buClr>
              <a:buSzPts val="1800"/>
              <a:buChar char="»"/>
              <a:defRPr/>
            </a:lvl8pPr>
            <a:lvl9pPr marL="4114800" lvl="8" indent="-342900" algn="l">
              <a:lnSpc>
                <a:spcPct val="100000"/>
              </a:lnSpc>
              <a:spcBef>
                <a:spcPts val="360"/>
              </a:spcBef>
              <a:spcAft>
                <a:spcPts val="0"/>
              </a:spcAft>
              <a:buClr>
                <a:schemeClr val="dk2"/>
              </a:buClr>
              <a:buSzPts val="1800"/>
              <a:buChar char="»"/>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8"/>
        <p:cNvGrpSpPr/>
        <p:nvPr/>
      </p:nvGrpSpPr>
      <p:grpSpPr>
        <a:xfrm>
          <a:off x="0" y="0"/>
          <a:ext cx="0" cy="0"/>
          <a:chOff x="0" y="0"/>
          <a:chExt cx="0" cy="0"/>
        </a:xfrm>
      </p:grpSpPr>
      <p:sp>
        <p:nvSpPr>
          <p:cNvPr id="299" name="Google Shape;299;p133"/>
          <p:cNvSpPr txBox="1">
            <a:spLocks noGrp="1"/>
          </p:cNvSpPr>
          <p:nvPr>
            <p:ph type="title"/>
          </p:nvPr>
        </p:nvSpPr>
        <p:spPr>
          <a:xfrm>
            <a:off x="1547813" y="692150"/>
            <a:ext cx="7200900" cy="12239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0"/>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01"/>
        <p:cNvGrpSpPr/>
        <p:nvPr/>
      </p:nvGrpSpPr>
      <p:grpSpPr>
        <a:xfrm>
          <a:off x="0" y="0"/>
          <a:ext cx="0" cy="0"/>
          <a:chOff x="0" y="0"/>
          <a:chExt cx="0" cy="0"/>
        </a:xfrm>
      </p:grpSpPr>
      <p:sp>
        <p:nvSpPr>
          <p:cNvPr id="302" name="Google Shape;302;p13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1"/>
              </a:buClr>
              <a:buSzPts val="2400"/>
              <a:buFont typeface="Poppin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3" name="Google Shape;303;p135"/>
          <p:cNvSpPr txBox="1">
            <a:spLocks noGrp="1"/>
          </p:cNvSpPr>
          <p:nvPr>
            <p:ph type="body" idx="1"/>
          </p:nvPr>
        </p:nvSpPr>
        <p:spPr>
          <a:xfrm>
            <a:off x="3887391" y="987425"/>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2"/>
              </a:buClr>
              <a:buSzPts val="2400"/>
              <a:buFont typeface="Arial"/>
              <a:buChar char="•"/>
              <a:defRPr sz="2400"/>
            </a:lvl1pPr>
            <a:lvl2pPr marL="914400" lvl="1" indent="-361950" algn="l">
              <a:lnSpc>
                <a:spcPct val="100000"/>
              </a:lnSpc>
              <a:spcBef>
                <a:spcPts val="420"/>
              </a:spcBef>
              <a:spcAft>
                <a:spcPts val="0"/>
              </a:spcAft>
              <a:buClr>
                <a:schemeClr val="dk2"/>
              </a:buClr>
              <a:buSzPts val="2100"/>
              <a:buFont typeface="Arial"/>
              <a:buChar char="–"/>
              <a:defRPr sz="2100"/>
            </a:lvl2pPr>
            <a:lvl3pPr marL="1371600" lvl="2" indent="-342900" algn="l">
              <a:lnSpc>
                <a:spcPct val="100000"/>
              </a:lnSpc>
              <a:spcBef>
                <a:spcPts val="360"/>
              </a:spcBef>
              <a:spcAft>
                <a:spcPts val="0"/>
              </a:spcAft>
              <a:buClr>
                <a:schemeClr val="dk2"/>
              </a:buClr>
              <a:buSzPts val="1800"/>
              <a:buFont typeface="Arial"/>
              <a:buChar char="•"/>
              <a:defRPr sz="1800"/>
            </a:lvl3pPr>
            <a:lvl4pPr marL="1828800" lvl="3" indent="-323850" algn="l">
              <a:lnSpc>
                <a:spcPct val="100000"/>
              </a:lnSpc>
              <a:spcBef>
                <a:spcPts val="300"/>
              </a:spcBef>
              <a:spcAft>
                <a:spcPts val="0"/>
              </a:spcAft>
              <a:buClr>
                <a:schemeClr val="dk2"/>
              </a:buClr>
              <a:buSzPts val="1500"/>
              <a:buFont typeface="Arial"/>
              <a:buChar char="–"/>
              <a:defRPr sz="1500"/>
            </a:lvl4pPr>
            <a:lvl5pPr marL="2286000" lvl="4" indent="-323850" algn="l">
              <a:lnSpc>
                <a:spcPct val="100000"/>
              </a:lnSpc>
              <a:spcBef>
                <a:spcPts val="300"/>
              </a:spcBef>
              <a:spcAft>
                <a:spcPts val="0"/>
              </a:spcAft>
              <a:buClr>
                <a:schemeClr val="dk2"/>
              </a:buClr>
              <a:buSzPts val="1500"/>
              <a:buFont typeface="Arial"/>
              <a:buChar char="»"/>
              <a:defRPr sz="1500"/>
            </a:lvl5pPr>
            <a:lvl6pPr marL="2743200" lvl="5" indent="-323850" algn="l">
              <a:lnSpc>
                <a:spcPct val="100000"/>
              </a:lnSpc>
              <a:spcBef>
                <a:spcPts val="300"/>
              </a:spcBef>
              <a:spcAft>
                <a:spcPts val="0"/>
              </a:spcAft>
              <a:buClr>
                <a:schemeClr val="dk2"/>
              </a:buClr>
              <a:buSzPts val="1500"/>
              <a:buFont typeface="Arial"/>
              <a:buChar char="»"/>
              <a:defRPr sz="1500"/>
            </a:lvl6pPr>
            <a:lvl7pPr marL="3200400" lvl="6" indent="-323850" algn="l">
              <a:lnSpc>
                <a:spcPct val="100000"/>
              </a:lnSpc>
              <a:spcBef>
                <a:spcPts val="300"/>
              </a:spcBef>
              <a:spcAft>
                <a:spcPts val="0"/>
              </a:spcAft>
              <a:buClr>
                <a:schemeClr val="dk2"/>
              </a:buClr>
              <a:buSzPts val="1500"/>
              <a:buFont typeface="Arial"/>
              <a:buChar char="»"/>
              <a:defRPr sz="1500"/>
            </a:lvl7pPr>
            <a:lvl8pPr marL="3657600" lvl="7" indent="-323850" algn="l">
              <a:lnSpc>
                <a:spcPct val="100000"/>
              </a:lnSpc>
              <a:spcBef>
                <a:spcPts val="300"/>
              </a:spcBef>
              <a:spcAft>
                <a:spcPts val="0"/>
              </a:spcAft>
              <a:buClr>
                <a:schemeClr val="dk2"/>
              </a:buClr>
              <a:buSzPts val="1500"/>
              <a:buFont typeface="Arial"/>
              <a:buChar char="»"/>
              <a:defRPr sz="1500"/>
            </a:lvl8pPr>
            <a:lvl9pPr marL="4114800" lvl="8" indent="-323850" algn="l">
              <a:lnSpc>
                <a:spcPct val="100000"/>
              </a:lnSpc>
              <a:spcBef>
                <a:spcPts val="300"/>
              </a:spcBef>
              <a:spcAft>
                <a:spcPts val="0"/>
              </a:spcAft>
              <a:buClr>
                <a:schemeClr val="dk2"/>
              </a:buClr>
              <a:buSzPts val="1500"/>
              <a:buFont typeface="Arial"/>
              <a:buChar char="»"/>
              <a:defRPr sz="1500"/>
            </a:lvl9pPr>
          </a:lstStyle>
          <a:p>
            <a:endParaRPr/>
          </a:p>
        </p:txBody>
      </p:sp>
      <p:sp>
        <p:nvSpPr>
          <p:cNvPr id="304" name="Google Shape;304;p135"/>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40"/>
              </a:spcBef>
              <a:spcAft>
                <a:spcPts val="0"/>
              </a:spcAft>
              <a:buClr>
                <a:schemeClr val="dk2"/>
              </a:buClr>
              <a:buSzPts val="1200"/>
              <a:buFont typeface="Arial"/>
              <a:buNone/>
              <a:defRPr sz="1200"/>
            </a:lvl1pPr>
            <a:lvl2pPr marL="914400" lvl="1" indent="-228600" algn="l">
              <a:lnSpc>
                <a:spcPct val="100000"/>
              </a:lnSpc>
              <a:spcBef>
                <a:spcPts val="210"/>
              </a:spcBef>
              <a:spcAft>
                <a:spcPts val="0"/>
              </a:spcAft>
              <a:buClr>
                <a:schemeClr val="dk2"/>
              </a:buClr>
              <a:buSzPts val="1050"/>
              <a:buFont typeface="Arial"/>
              <a:buNone/>
              <a:defRPr sz="1050"/>
            </a:lvl2pPr>
            <a:lvl3pPr marL="1371600" lvl="2" indent="-228600" algn="l">
              <a:lnSpc>
                <a:spcPct val="100000"/>
              </a:lnSpc>
              <a:spcBef>
                <a:spcPts val="180"/>
              </a:spcBef>
              <a:spcAft>
                <a:spcPts val="0"/>
              </a:spcAft>
              <a:buClr>
                <a:schemeClr val="dk2"/>
              </a:buClr>
              <a:buSzPts val="900"/>
              <a:buFont typeface="Arial"/>
              <a:buNone/>
              <a:defRPr sz="900"/>
            </a:lvl3pPr>
            <a:lvl4pPr marL="1828800" lvl="3" indent="-228600" algn="l">
              <a:lnSpc>
                <a:spcPct val="100000"/>
              </a:lnSpc>
              <a:spcBef>
                <a:spcPts val="150"/>
              </a:spcBef>
              <a:spcAft>
                <a:spcPts val="0"/>
              </a:spcAft>
              <a:buClr>
                <a:schemeClr val="dk2"/>
              </a:buClr>
              <a:buSzPts val="750"/>
              <a:buFont typeface="Arial"/>
              <a:buNone/>
              <a:defRPr sz="750"/>
            </a:lvl4pPr>
            <a:lvl5pPr marL="2286000" lvl="4" indent="-228600" algn="l">
              <a:lnSpc>
                <a:spcPct val="100000"/>
              </a:lnSpc>
              <a:spcBef>
                <a:spcPts val="150"/>
              </a:spcBef>
              <a:spcAft>
                <a:spcPts val="0"/>
              </a:spcAft>
              <a:buClr>
                <a:schemeClr val="dk2"/>
              </a:buClr>
              <a:buSzPts val="750"/>
              <a:buFont typeface="Arial"/>
              <a:buNone/>
              <a:defRPr sz="750"/>
            </a:lvl5pPr>
            <a:lvl6pPr marL="2743200" lvl="5" indent="-228600" algn="l">
              <a:lnSpc>
                <a:spcPct val="100000"/>
              </a:lnSpc>
              <a:spcBef>
                <a:spcPts val="150"/>
              </a:spcBef>
              <a:spcAft>
                <a:spcPts val="0"/>
              </a:spcAft>
              <a:buClr>
                <a:schemeClr val="dk2"/>
              </a:buClr>
              <a:buSzPts val="750"/>
              <a:buFont typeface="Arial"/>
              <a:buNone/>
              <a:defRPr sz="750"/>
            </a:lvl6pPr>
            <a:lvl7pPr marL="3200400" lvl="6" indent="-228600" algn="l">
              <a:lnSpc>
                <a:spcPct val="100000"/>
              </a:lnSpc>
              <a:spcBef>
                <a:spcPts val="150"/>
              </a:spcBef>
              <a:spcAft>
                <a:spcPts val="0"/>
              </a:spcAft>
              <a:buClr>
                <a:schemeClr val="dk2"/>
              </a:buClr>
              <a:buSzPts val="750"/>
              <a:buFont typeface="Arial"/>
              <a:buNone/>
              <a:defRPr sz="750"/>
            </a:lvl7pPr>
            <a:lvl8pPr marL="3657600" lvl="7" indent="-228600" algn="l">
              <a:lnSpc>
                <a:spcPct val="100000"/>
              </a:lnSpc>
              <a:spcBef>
                <a:spcPts val="150"/>
              </a:spcBef>
              <a:spcAft>
                <a:spcPts val="0"/>
              </a:spcAft>
              <a:buClr>
                <a:schemeClr val="dk2"/>
              </a:buClr>
              <a:buSzPts val="750"/>
              <a:buFont typeface="Arial"/>
              <a:buNone/>
              <a:defRPr sz="750"/>
            </a:lvl8pPr>
            <a:lvl9pPr marL="4114800" lvl="8" indent="-228600" algn="l">
              <a:lnSpc>
                <a:spcPct val="100000"/>
              </a:lnSpc>
              <a:spcBef>
                <a:spcPts val="150"/>
              </a:spcBef>
              <a:spcAft>
                <a:spcPts val="0"/>
              </a:spcAft>
              <a:buClr>
                <a:schemeClr val="dk2"/>
              </a:buClr>
              <a:buSzPts val="750"/>
              <a:buFont typeface="Arial"/>
              <a:buNone/>
              <a:defRPr sz="750"/>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05"/>
        <p:cNvGrpSpPr/>
        <p:nvPr/>
      </p:nvGrpSpPr>
      <p:grpSpPr>
        <a:xfrm>
          <a:off x="0" y="0"/>
          <a:ext cx="0" cy="0"/>
          <a:chOff x="0" y="0"/>
          <a:chExt cx="0" cy="0"/>
        </a:xfrm>
      </p:grpSpPr>
      <p:sp>
        <p:nvSpPr>
          <p:cNvPr id="306" name="Google Shape;306;p13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1"/>
              </a:buClr>
              <a:buSzPts val="2400"/>
              <a:buFont typeface="Poppin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7" name="Google Shape;307;p136"/>
          <p:cNvSpPr>
            <a:spLocks noGrp="1"/>
          </p:cNvSpPr>
          <p:nvPr>
            <p:ph type="pic" idx="2"/>
          </p:nvPr>
        </p:nvSpPr>
        <p:spPr>
          <a:xfrm>
            <a:off x="3887391" y="987425"/>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48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1pPr>
            <a:lvl2pPr marR="0" lvl="1" algn="l" rtl="0">
              <a:lnSpc>
                <a:spcPct val="100000"/>
              </a:lnSpc>
              <a:spcBef>
                <a:spcPts val="42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2pPr>
            <a:lvl3pPr marR="0" lvl="2" algn="l" rtl="0">
              <a:lnSpc>
                <a:spcPct val="100000"/>
              </a:lnSpc>
              <a:spcBef>
                <a:spcPts val="36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300"/>
              </a:spcBef>
              <a:spcAft>
                <a:spcPts val="0"/>
              </a:spcAft>
              <a:buClr>
                <a:schemeClr val="dk2"/>
              </a:buClr>
              <a:buSzPts val="1500"/>
              <a:buFont typeface="Arial"/>
              <a:buNone/>
              <a:defRPr sz="1500" b="0" i="0" u="none" strike="noStrike" cap="none">
                <a:solidFill>
                  <a:schemeClr val="dk2"/>
                </a:solidFill>
                <a:latin typeface="Arial"/>
                <a:ea typeface="Arial"/>
                <a:cs typeface="Arial"/>
                <a:sym typeface="Arial"/>
              </a:defRPr>
            </a:lvl4pPr>
            <a:lvl5pPr marR="0" lvl="4" algn="l" rtl="0">
              <a:lnSpc>
                <a:spcPct val="100000"/>
              </a:lnSpc>
              <a:spcBef>
                <a:spcPts val="300"/>
              </a:spcBef>
              <a:spcAft>
                <a:spcPts val="0"/>
              </a:spcAft>
              <a:buClr>
                <a:schemeClr val="dk2"/>
              </a:buClr>
              <a:buSzPts val="1500"/>
              <a:buFont typeface="Arial"/>
              <a:buNone/>
              <a:defRPr sz="1500" b="0" i="0" u="none" strike="noStrike" cap="none">
                <a:solidFill>
                  <a:schemeClr val="dk2"/>
                </a:solidFill>
                <a:latin typeface="Arial"/>
                <a:ea typeface="Arial"/>
                <a:cs typeface="Arial"/>
                <a:sym typeface="Arial"/>
              </a:defRPr>
            </a:lvl5pPr>
            <a:lvl6pPr marR="0" lvl="5" algn="l" rtl="0">
              <a:lnSpc>
                <a:spcPct val="100000"/>
              </a:lnSpc>
              <a:spcBef>
                <a:spcPts val="300"/>
              </a:spcBef>
              <a:spcAft>
                <a:spcPts val="0"/>
              </a:spcAft>
              <a:buClr>
                <a:schemeClr val="dk2"/>
              </a:buClr>
              <a:buSzPts val="1500"/>
              <a:buFont typeface="Arial"/>
              <a:buNone/>
              <a:defRPr sz="1500" b="0" i="0" u="none" strike="noStrike" cap="none">
                <a:solidFill>
                  <a:schemeClr val="dk2"/>
                </a:solidFill>
                <a:latin typeface="Arial"/>
                <a:ea typeface="Arial"/>
                <a:cs typeface="Arial"/>
                <a:sym typeface="Arial"/>
              </a:defRPr>
            </a:lvl6pPr>
            <a:lvl7pPr marR="0" lvl="6" algn="l" rtl="0">
              <a:lnSpc>
                <a:spcPct val="100000"/>
              </a:lnSpc>
              <a:spcBef>
                <a:spcPts val="300"/>
              </a:spcBef>
              <a:spcAft>
                <a:spcPts val="0"/>
              </a:spcAft>
              <a:buClr>
                <a:schemeClr val="dk2"/>
              </a:buClr>
              <a:buSzPts val="1500"/>
              <a:buFont typeface="Arial"/>
              <a:buNone/>
              <a:defRPr sz="1500" b="0" i="0" u="none" strike="noStrike" cap="none">
                <a:solidFill>
                  <a:schemeClr val="dk2"/>
                </a:solidFill>
                <a:latin typeface="Arial"/>
                <a:ea typeface="Arial"/>
                <a:cs typeface="Arial"/>
                <a:sym typeface="Arial"/>
              </a:defRPr>
            </a:lvl7pPr>
            <a:lvl8pPr marR="0" lvl="7" algn="l" rtl="0">
              <a:lnSpc>
                <a:spcPct val="100000"/>
              </a:lnSpc>
              <a:spcBef>
                <a:spcPts val="300"/>
              </a:spcBef>
              <a:spcAft>
                <a:spcPts val="0"/>
              </a:spcAft>
              <a:buClr>
                <a:schemeClr val="dk2"/>
              </a:buClr>
              <a:buSzPts val="1500"/>
              <a:buFont typeface="Arial"/>
              <a:buNone/>
              <a:defRPr sz="1500" b="0" i="0" u="none" strike="noStrike" cap="none">
                <a:solidFill>
                  <a:schemeClr val="dk2"/>
                </a:solidFill>
                <a:latin typeface="Arial"/>
                <a:ea typeface="Arial"/>
                <a:cs typeface="Arial"/>
                <a:sym typeface="Arial"/>
              </a:defRPr>
            </a:lvl8pPr>
            <a:lvl9pPr marR="0" lvl="8" algn="l" rtl="0">
              <a:lnSpc>
                <a:spcPct val="100000"/>
              </a:lnSpc>
              <a:spcBef>
                <a:spcPts val="300"/>
              </a:spcBef>
              <a:spcAft>
                <a:spcPts val="0"/>
              </a:spcAft>
              <a:buClr>
                <a:schemeClr val="dk2"/>
              </a:buClr>
              <a:buSzPts val="1500"/>
              <a:buFont typeface="Arial"/>
              <a:buNone/>
              <a:defRPr sz="1500" b="0" i="0" u="none" strike="noStrike" cap="none">
                <a:solidFill>
                  <a:schemeClr val="dk2"/>
                </a:solidFill>
                <a:latin typeface="Arial"/>
                <a:ea typeface="Arial"/>
                <a:cs typeface="Arial"/>
                <a:sym typeface="Arial"/>
              </a:defRPr>
            </a:lvl9pPr>
          </a:lstStyle>
          <a:p>
            <a:endParaRPr/>
          </a:p>
        </p:txBody>
      </p:sp>
      <p:sp>
        <p:nvSpPr>
          <p:cNvPr id="308" name="Google Shape;308;p136"/>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40"/>
              </a:spcBef>
              <a:spcAft>
                <a:spcPts val="0"/>
              </a:spcAft>
              <a:buClr>
                <a:schemeClr val="dk2"/>
              </a:buClr>
              <a:buSzPts val="1200"/>
              <a:buFont typeface="Arial"/>
              <a:buNone/>
              <a:defRPr sz="1200"/>
            </a:lvl1pPr>
            <a:lvl2pPr marL="914400" lvl="1" indent="-228600" algn="l">
              <a:lnSpc>
                <a:spcPct val="100000"/>
              </a:lnSpc>
              <a:spcBef>
                <a:spcPts val="210"/>
              </a:spcBef>
              <a:spcAft>
                <a:spcPts val="0"/>
              </a:spcAft>
              <a:buClr>
                <a:schemeClr val="dk2"/>
              </a:buClr>
              <a:buSzPts val="1050"/>
              <a:buFont typeface="Arial"/>
              <a:buNone/>
              <a:defRPr sz="1050"/>
            </a:lvl2pPr>
            <a:lvl3pPr marL="1371600" lvl="2" indent="-228600" algn="l">
              <a:lnSpc>
                <a:spcPct val="100000"/>
              </a:lnSpc>
              <a:spcBef>
                <a:spcPts val="180"/>
              </a:spcBef>
              <a:spcAft>
                <a:spcPts val="0"/>
              </a:spcAft>
              <a:buClr>
                <a:schemeClr val="dk2"/>
              </a:buClr>
              <a:buSzPts val="900"/>
              <a:buFont typeface="Arial"/>
              <a:buNone/>
              <a:defRPr sz="900"/>
            </a:lvl3pPr>
            <a:lvl4pPr marL="1828800" lvl="3" indent="-228600" algn="l">
              <a:lnSpc>
                <a:spcPct val="100000"/>
              </a:lnSpc>
              <a:spcBef>
                <a:spcPts val="150"/>
              </a:spcBef>
              <a:spcAft>
                <a:spcPts val="0"/>
              </a:spcAft>
              <a:buClr>
                <a:schemeClr val="dk2"/>
              </a:buClr>
              <a:buSzPts val="750"/>
              <a:buFont typeface="Arial"/>
              <a:buNone/>
              <a:defRPr sz="750"/>
            </a:lvl4pPr>
            <a:lvl5pPr marL="2286000" lvl="4" indent="-228600" algn="l">
              <a:lnSpc>
                <a:spcPct val="100000"/>
              </a:lnSpc>
              <a:spcBef>
                <a:spcPts val="150"/>
              </a:spcBef>
              <a:spcAft>
                <a:spcPts val="0"/>
              </a:spcAft>
              <a:buClr>
                <a:schemeClr val="dk2"/>
              </a:buClr>
              <a:buSzPts val="750"/>
              <a:buFont typeface="Arial"/>
              <a:buNone/>
              <a:defRPr sz="750"/>
            </a:lvl5pPr>
            <a:lvl6pPr marL="2743200" lvl="5" indent="-228600" algn="l">
              <a:lnSpc>
                <a:spcPct val="100000"/>
              </a:lnSpc>
              <a:spcBef>
                <a:spcPts val="150"/>
              </a:spcBef>
              <a:spcAft>
                <a:spcPts val="0"/>
              </a:spcAft>
              <a:buClr>
                <a:schemeClr val="dk2"/>
              </a:buClr>
              <a:buSzPts val="750"/>
              <a:buFont typeface="Arial"/>
              <a:buNone/>
              <a:defRPr sz="750"/>
            </a:lvl6pPr>
            <a:lvl7pPr marL="3200400" lvl="6" indent="-228600" algn="l">
              <a:lnSpc>
                <a:spcPct val="100000"/>
              </a:lnSpc>
              <a:spcBef>
                <a:spcPts val="150"/>
              </a:spcBef>
              <a:spcAft>
                <a:spcPts val="0"/>
              </a:spcAft>
              <a:buClr>
                <a:schemeClr val="dk2"/>
              </a:buClr>
              <a:buSzPts val="750"/>
              <a:buFont typeface="Arial"/>
              <a:buNone/>
              <a:defRPr sz="750"/>
            </a:lvl7pPr>
            <a:lvl8pPr marL="3657600" lvl="7" indent="-228600" algn="l">
              <a:lnSpc>
                <a:spcPct val="100000"/>
              </a:lnSpc>
              <a:spcBef>
                <a:spcPts val="150"/>
              </a:spcBef>
              <a:spcAft>
                <a:spcPts val="0"/>
              </a:spcAft>
              <a:buClr>
                <a:schemeClr val="dk2"/>
              </a:buClr>
              <a:buSzPts val="750"/>
              <a:buFont typeface="Arial"/>
              <a:buNone/>
              <a:defRPr sz="750"/>
            </a:lvl8pPr>
            <a:lvl9pPr marL="4114800" lvl="8" indent="-228600" algn="l">
              <a:lnSpc>
                <a:spcPct val="100000"/>
              </a:lnSpc>
              <a:spcBef>
                <a:spcPts val="150"/>
              </a:spcBef>
              <a:spcAft>
                <a:spcPts val="0"/>
              </a:spcAft>
              <a:buClr>
                <a:schemeClr val="dk2"/>
              </a:buClr>
              <a:buSzPts val="750"/>
              <a:buFont typeface="Arial"/>
              <a:buNone/>
              <a:defRPr sz="750"/>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09"/>
        <p:cNvGrpSpPr/>
        <p:nvPr/>
      </p:nvGrpSpPr>
      <p:grpSpPr>
        <a:xfrm>
          <a:off x="0" y="0"/>
          <a:ext cx="0" cy="0"/>
          <a:chOff x="0" y="0"/>
          <a:chExt cx="0" cy="0"/>
        </a:xfrm>
      </p:grpSpPr>
      <p:sp>
        <p:nvSpPr>
          <p:cNvPr id="310" name="Google Shape;310;p137"/>
          <p:cNvSpPr txBox="1">
            <a:spLocks noGrp="1"/>
          </p:cNvSpPr>
          <p:nvPr>
            <p:ph type="title"/>
          </p:nvPr>
        </p:nvSpPr>
        <p:spPr>
          <a:xfrm>
            <a:off x="1547813" y="692150"/>
            <a:ext cx="7200900" cy="12239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1" name="Google Shape;311;p137"/>
          <p:cNvSpPr txBox="1">
            <a:spLocks noGrp="1"/>
          </p:cNvSpPr>
          <p:nvPr>
            <p:ph type="body" idx="1"/>
          </p:nvPr>
        </p:nvSpPr>
        <p:spPr>
          <a:xfrm rot="5400000">
            <a:off x="2376488" y="152400"/>
            <a:ext cx="4391025" cy="835342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2"/>
              </a:buClr>
              <a:buSzPts val="1800"/>
              <a:buChar char="»"/>
              <a:defRPr/>
            </a:lvl6pPr>
            <a:lvl7pPr marL="3200400" lvl="6" indent="-342900" algn="l">
              <a:lnSpc>
                <a:spcPct val="100000"/>
              </a:lnSpc>
              <a:spcBef>
                <a:spcPts val="360"/>
              </a:spcBef>
              <a:spcAft>
                <a:spcPts val="0"/>
              </a:spcAft>
              <a:buClr>
                <a:schemeClr val="dk2"/>
              </a:buClr>
              <a:buSzPts val="1800"/>
              <a:buChar char="»"/>
              <a:defRPr/>
            </a:lvl7pPr>
            <a:lvl8pPr marL="3657600" lvl="7" indent="-342900" algn="l">
              <a:lnSpc>
                <a:spcPct val="100000"/>
              </a:lnSpc>
              <a:spcBef>
                <a:spcPts val="360"/>
              </a:spcBef>
              <a:spcAft>
                <a:spcPts val="0"/>
              </a:spcAft>
              <a:buClr>
                <a:schemeClr val="dk2"/>
              </a:buClr>
              <a:buSzPts val="1800"/>
              <a:buChar char="»"/>
              <a:defRPr/>
            </a:lvl8pPr>
            <a:lvl9pPr marL="4114800" lvl="8" indent="-342900" algn="l">
              <a:lnSpc>
                <a:spcPct val="100000"/>
              </a:lnSpc>
              <a:spcBef>
                <a:spcPts val="360"/>
              </a:spcBef>
              <a:spcAft>
                <a:spcPts val="0"/>
              </a:spcAft>
              <a:buClr>
                <a:schemeClr val="dk2"/>
              </a:buClr>
              <a:buSzPts val="1800"/>
              <a:buChar char="»"/>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12"/>
        <p:cNvGrpSpPr/>
        <p:nvPr/>
      </p:nvGrpSpPr>
      <p:grpSpPr>
        <a:xfrm>
          <a:off x="0" y="0"/>
          <a:ext cx="0" cy="0"/>
          <a:chOff x="0" y="0"/>
          <a:chExt cx="0" cy="0"/>
        </a:xfrm>
      </p:grpSpPr>
      <p:sp>
        <p:nvSpPr>
          <p:cNvPr id="313" name="Google Shape;313;p138"/>
          <p:cNvSpPr txBox="1">
            <a:spLocks noGrp="1"/>
          </p:cNvSpPr>
          <p:nvPr>
            <p:ph type="title"/>
          </p:nvPr>
        </p:nvSpPr>
        <p:spPr>
          <a:xfrm rot="5400000">
            <a:off x="4788298" y="2564209"/>
            <a:ext cx="5832475" cy="20883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4" name="Google Shape;314;p138"/>
          <p:cNvSpPr txBox="1">
            <a:spLocks noGrp="1"/>
          </p:cNvSpPr>
          <p:nvPr>
            <p:ph type="body" idx="1"/>
          </p:nvPr>
        </p:nvSpPr>
        <p:spPr>
          <a:xfrm rot="5400000">
            <a:off x="551053" y="536385"/>
            <a:ext cx="5832475" cy="614400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2"/>
              </a:buClr>
              <a:buSzPts val="1800"/>
              <a:buChar char="»"/>
              <a:defRPr/>
            </a:lvl6pPr>
            <a:lvl7pPr marL="3200400" lvl="6" indent="-342900" algn="l">
              <a:lnSpc>
                <a:spcPct val="100000"/>
              </a:lnSpc>
              <a:spcBef>
                <a:spcPts val="360"/>
              </a:spcBef>
              <a:spcAft>
                <a:spcPts val="0"/>
              </a:spcAft>
              <a:buClr>
                <a:schemeClr val="dk2"/>
              </a:buClr>
              <a:buSzPts val="1800"/>
              <a:buChar char="»"/>
              <a:defRPr/>
            </a:lvl7pPr>
            <a:lvl8pPr marL="3657600" lvl="7" indent="-342900" algn="l">
              <a:lnSpc>
                <a:spcPct val="100000"/>
              </a:lnSpc>
              <a:spcBef>
                <a:spcPts val="360"/>
              </a:spcBef>
              <a:spcAft>
                <a:spcPts val="0"/>
              </a:spcAft>
              <a:buClr>
                <a:schemeClr val="dk2"/>
              </a:buClr>
              <a:buSzPts val="1800"/>
              <a:buChar char="»"/>
              <a:defRPr/>
            </a:lvl8pPr>
            <a:lvl9pPr marL="4114800" lvl="8" indent="-342900" algn="l">
              <a:lnSpc>
                <a:spcPct val="100000"/>
              </a:lnSpc>
              <a:spcBef>
                <a:spcPts val="360"/>
              </a:spcBef>
              <a:spcAft>
                <a:spcPts val="0"/>
              </a:spcAft>
              <a:buClr>
                <a:schemeClr val="dk2"/>
              </a:buClr>
              <a:buSzPts val="1800"/>
              <a:buChar char="»"/>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1"/>
        <p:cNvGrpSpPr/>
        <p:nvPr/>
      </p:nvGrpSpPr>
      <p:grpSpPr>
        <a:xfrm>
          <a:off x="0" y="0"/>
          <a:ext cx="0" cy="0"/>
          <a:chOff x="0" y="0"/>
          <a:chExt cx="0" cy="0"/>
        </a:xfrm>
      </p:grpSpPr>
      <p:sp>
        <p:nvSpPr>
          <p:cNvPr id="322" name="Google Shape;322;p68"/>
          <p:cNvSpPr txBox="1">
            <a:spLocks noGrp="1"/>
          </p:cNvSpPr>
          <p:nvPr>
            <p:ph type="title"/>
          </p:nvPr>
        </p:nvSpPr>
        <p:spPr>
          <a:xfrm>
            <a:off x="1908175" y="274638"/>
            <a:ext cx="6767513"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6B6B6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3" name="Google Shape;323;p68"/>
          <p:cNvSpPr txBox="1">
            <a:spLocks noGrp="1"/>
          </p:cNvSpPr>
          <p:nvPr>
            <p:ph type="body" idx="1"/>
          </p:nvPr>
        </p:nvSpPr>
        <p:spPr>
          <a:xfrm>
            <a:off x="1908175" y="1600200"/>
            <a:ext cx="6778625"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6B6B6B"/>
              </a:buClr>
              <a:buSzPts val="1800"/>
              <a:buChar char="•"/>
              <a:defRPr/>
            </a:lvl1pPr>
            <a:lvl2pPr marL="914400" lvl="1" indent="-342900" algn="l">
              <a:lnSpc>
                <a:spcPct val="100000"/>
              </a:lnSpc>
              <a:spcBef>
                <a:spcPts val="360"/>
              </a:spcBef>
              <a:spcAft>
                <a:spcPts val="0"/>
              </a:spcAft>
              <a:buClr>
                <a:srgbClr val="6B6B6B"/>
              </a:buClr>
              <a:buSzPts val="1800"/>
              <a:buChar char="–"/>
              <a:defRPr/>
            </a:lvl2pPr>
            <a:lvl3pPr marL="1371600" lvl="2" indent="-342900" algn="l">
              <a:lnSpc>
                <a:spcPct val="100000"/>
              </a:lnSpc>
              <a:spcBef>
                <a:spcPts val="360"/>
              </a:spcBef>
              <a:spcAft>
                <a:spcPts val="0"/>
              </a:spcAft>
              <a:buClr>
                <a:srgbClr val="6B6B6B"/>
              </a:buClr>
              <a:buSzPts val="1800"/>
              <a:buChar char="•"/>
              <a:defRPr/>
            </a:lvl3pPr>
            <a:lvl4pPr marL="1828800" lvl="3" indent="-342900" algn="l">
              <a:lnSpc>
                <a:spcPct val="100000"/>
              </a:lnSpc>
              <a:spcBef>
                <a:spcPts val="360"/>
              </a:spcBef>
              <a:spcAft>
                <a:spcPts val="0"/>
              </a:spcAft>
              <a:buClr>
                <a:srgbClr val="6B6B6B"/>
              </a:buClr>
              <a:buSzPts val="1800"/>
              <a:buChar char="–"/>
              <a:defRPr/>
            </a:lvl4pPr>
            <a:lvl5pPr marL="2286000" lvl="4" indent="-342900" algn="l">
              <a:lnSpc>
                <a:spcPct val="100000"/>
              </a:lnSpc>
              <a:spcBef>
                <a:spcPts val="360"/>
              </a:spcBef>
              <a:spcAft>
                <a:spcPts val="0"/>
              </a:spcAft>
              <a:buClr>
                <a:srgbClr val="6B6B6B"/>
              </a:buClr>
              <a:buSzPts val="1800"/>
              <a:buChar char="»"/>
              <a:defRPr/>
            </a:lvl5pPr>
            <a:lvl6pPr marL="2743200" lvl="5" indent="-342900" algn="l">
              <a:lnSpc>
                <a:spcPct val="100000"/>
              </a:lnSpc>
              <a:spcBef>
                <a:spcPts val="360"/>
              </a:spcBef>
              <a:spcAft>
                <a:spcPts val="0"/>
              </a:spcAft>
              <a:buClr>
                <a:srgbClr val="6B6B6B"/>
              </a:buClr>
              <a:buSzPts val="1800"/>
              <a:buChar char="»"/>
              <a:defRPr/>
            </a:lvl6pPr>
            <a:lvl7pPr marL="3200400" lvl="6" indent="-342900" algn="l">
              <a:lnSpc>
                <a:spcPct val="100000"/>
              </a:lnSpc>
              <a:spcBef>
                <a:spcPts val="360"/>
              </a:spcBef>
              <a:spcAft>
                <a:spcPts val="0"/>
              </a:spcAft>
              <a:buClr>
                <a:srgbClr val="6B6B6B"/>
              </a:buClr>
              <a:buSzPts val="1800"/>
              <a:buChar char="»"/>
              <a:defRPr/>
            </a:lvl7pPr>
            <a:lvl8pPr marL="3657600" lvl="7" indent="-342900" algn="l">
              <a:lnSpc>
                <a:spcPct val="100000"/>
              </a:lnSpc>
              <a:spcBef>
                <a:spcPts val="360"/>
              </a:spcBef>
              <a:spcAft>
                <a:spcPts val="0"/>
              </a:spcAft>
              <a:buClr>
                <a:srgbClr val="6B6B6B"/>
              </a:buClr>
              <a:buSzPts val="1800"/>
              <a:buChar char="»"/>
              <a:defRPr/>
            </a:lvl8pPr>
            <a:lvl9pPr marL="4114800" lvl="8" indent="-342900" algn="l">
              <a:lnSpc>
                <a:spcPct val="100000"/>
              </a:lnSpc>
              <a:spcBef>
                <a:spcPts val="360"/>
              </a:spcBef>
              <a:spcAft>
                <a:spcPts val="0"/>
              </a:spcAft>
              <a:buClr>
                <a:srgbClr val="6B6B6B"/>
              </a:buClr>
              <a:buSzPts val="1800"/>
              <a:buChar char="»"/>
              <a:defRPr/>
            </a:lvl9pPr>
          </a:lstStyle>
          <a:p>
            <a:endParaRPr/>
          </a:p>
        </p:txBody>
      </p:sp>
      <p:sp>
        <p:nvSpPr>
          <p:cNvPr id="324" name="Google Shape;324;p6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lt1"/>
              </a:buClr>
              <a:buSzPts val="1800"/>
              <a:buNone/>
              <a:defRPr/>
            </a:lvl2pPr>
            <a:lvl3pPr lvl="2" algn="l">
              <a:lnSpc>
                <a:spcPct val="100000"/>
              </a:lnSpc>
              <a:spcBef>
                <a:spcPts val="0"/>
              </a:spcBef>
              <a:spcAft>
                <a:spcPts val="0"/>
              </a:spcAft>
              <a:buClr>
                <a:schemeClr val="lt1"/>
              </a:buClr>
              <a:buSzPts val="1800"/>
              <a:buNone/>
              <a:defRPr/>
            </a:lvl3pPr>
            <a:lvl4pPr lvl="3" algn="l">
              <a:lnSpc>
                <a:spcPct val="100000"/>
              </a:lnSpc>
              <a:spcBef>
                <a:spcPts val="0"/>
              </a:spcBef>
              <a:spcAft>
                <a:spcPts val="0"/>
              </a:spcAft>
              <a:buClr>
                <a:schemeClr val="lt1"/>
              </a:buClr>
              <a:buSzPts val="1800"/>
              <a:buNone/>
              <a:defRPr/>
            </a:lvl4pPr>
            <a:lvl5pPr lvl="4" algn="l">
              <a:lnSpc>
                <a:spcPct val="100000"/>
              </a:lnSpc>
              <a:spcBef>
                <a:spcPts val="0"/>
              </a:spcBef>
              <a:spcAft>
                <a:spcPts val="0"/>
              </a:spcAft>
              <a:buClr>
                <a:schemeClr val="lt1"/>
              </a:buClr>
              <a:buSzPts val="1800"/>
              <a:buNone/>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325" name="Google Shape;325;p6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lt1"/>
              </a:buClr>
              <a:buSzPts val="1800"/>
              <a:buNone/>
              <a:defRPr/>
            </a:lvl2pPr>
            <a:lvl3pPr lvl="2" algn="l">
              <a:lnSpc>
                <a:spcPct val="100000"/>
              </a:lnSpc>
              <a:spcBef>
                <a:spcPts val="0"/>
              </a:spcBef>
              <a:spcAft>
                <a:spcPts val="0"/>
              </a:spcAft>
              <a:buClr>
                <a:schemeClr val="lt1"/>
              </a:buClr>
              <a:buSzPts val="1800"/>
              <a:buNone/>
              <a:defRPr/>
            </a:lvl3pPr>
            <a:lvl4pPr lvl="3" algn="l">
              <a:lnSpc>
                <a:spcPct val="100000"/>
              </a:lnSpc>
              <a:spcBef>
                <a:spcPts val="0"/>
              </a:spcBef>
              <a:spcAft>
                <a:spcPts val="0"/>
              </a:spcAft>
              <a:buClr>
                <a:schemeClr val="lt1"/>
              </a:buClr>
              <a:buSzPts val="1800"/>
              <a:buNone/>
              <a:defRPr/>
            </a:lvl4pPr>
            <a:lvl5pPr lvl="4" algn="l">
              <a:lnSpc>
                <a:spcPct val="100000"/>
              </a:lnSpc>
              <a:spcBef>
                <a:spcPts val="0"/>
              </a:spcBef>
              <a:spcAft>
                <a:spcPts val="0"/>
              </a:spcAft>
              <a:buClr>
                <a:schemeClr val="lt1"/>
              </a:buClr>
              <a:buSzPts val="1800"/>
              <a:buNone/>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326" name="Google Shape;326;p6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7"/>
        <p:cNvGrpSpPr/>
        <p:nvPr/>
      </p:nvGrpSpPr>
      <p:grpSpPr>
        <a:xfrm>
          <a:off x="0" y="0"/>
          <a:ext cx="0" cy="0"/>
          <a:chOff x="0" y="0"/>
          <a:chExt cx="0" cy="0"/>
        </a:xfrm>
      </p:grpSpPr>
      <p:sp>
        <p:nvSpPr>
          <p:cNvPr id="328" name="Google Shape;328;p139"/>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rgbClr val="6B6B6B"/>
              </a:buClr>
              <a:buSzPts val="4500"/>
              <a:buFont typeface="Poppins"/>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9" name="Google Shape;329;p139"/>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100000"/>
              </a:lnSpc>
              <a:spcBef>
                <a:spcPts val="360"/>
              </a:spcBef>
              <a:spcAft>
                <a:spcPts val="0"/>
              </a:spcAft>
              <a:buClr>
                <a:srgbClr val="6B6B6B"/>
              </a:buClr>
              <a:buSzPts val="1800"/>
              <a:buFont typeface="Arial"/>
              <a:buNone/>
              <a:defRPr sz="1800"/>
            </a:lvl1pPr>
            <a:lvl2pPr lvl="1" algn="ctr">
              <a:lnSpc>
                <a:spcPct val="100000"/>
              </a:lnSpc>
              <a:spcBef>
                <a:spcPts val="300"/>
              </a:spcBef>
              <a:spcAft>
                <a:spcPts val="0"/>
              </a:spcAft>
              <a:buClr>
                <a:srgbClr val="6B6B6B"/>
              </a:buClr>
              <a:buSzPts val="1500"/>
              <a:buFont typeface="Arial"/>
              <a:buNone/>
              <a:defRPr sz="1500"/>
            </a:lvl2pPr>
            <a:lvl3pPr lvl="2" algn="ctr">
              <a:lnSpc>
                <a:spcPct val="100000"/>
              </a:lnSpc>
              <a:spcBef>
                <a:spcPts val="270"/>
              </a:spcBef>
              <a:spcAft>
                <a:spcPts val="0"/>
              </a:spcAft>
              <a:buClr>
                <a:srgbClr val="6B6B6B"/>
              </a:buClr>
              <a:buSzPts val="1350"/>
              <a:buFont typeface="Arial"/>
              <a:buNone/>
              <a:defRPr sz="1350"/>
            </a:lvl3pPr>
            <a:lvl4pPr lvl="3" algn="ctr">
              <a:lnSpc>
                <a:spcPct val="100000"/>
              </a:lnSpc>
              <a:spcBef>
                <a:spcPts val="240"/>
              </a:spcBef>
              <a:spcAft>
                <a:spcPts val="0"/>
              </a:spcAft>
              <a:buClr>
                <a:srgbClr val="6B6B6B"/>
              </a:buClr>
              <a:buSzPts val="1200"/>
              <a:buFont typeface="Arial"/>
              <a:buNone/>
              <a:defRPr sz="1200"/>
            </a:lvl4pPr>
            <a:lvl5pPr lvl="4" algn="ctr">
              <a:lnSpc>
                <a:spcPct val="100000"/>
              </a:lnSpc>
              <a:spcBef>
                <a:spcPts val="240"/>
              </a:spcBef>
              <a:spcAft>
                <a:spcPts val="0"/>
              </a:spcAft>
              <a:buClr>
                <a:srgbClr val="6B6B6B"/>
              </a:buClr>
              <a:buSzPts val="1200"/>
              <a:buFont typeface="Arial"/>
              <a:buNone/>
              <a:defRPr sz="1200"/>
            </a:lvl5pPr>
            <a:lvl6pPr lvl="5" algn="ctr">
              <a:lnSpc>
                <a:spcPct val="100000"/>
              </a:lnSpc>
              <a:spcBef>
                <a:spcPts val="240"/>
              </a:spcBef>
              <a:spcAft>
                <a:spcPts val="0"/>
              </a:spcAft>
              <a:buClr>
                <a:srgbClr val="6B6B6B"/>
              </a:buClr>
              <a:buSzPts val="1200"/>
              <a:buFont typeface="Arial"/>
              <a:buNone/>
              <a:defRPr sz="1200"/>
            </a:lvl6pPr>
            <a:lvl7pPr lvl="6" algn="ctr">
              <a:lnSpc>
                <a:spcPct val="100000"/>
              </a:lnSpc>
              <a:spcBef>
                <a:spcPts val="240"/>
              </a:spcBef>
              <a:spcAft>
                <a:spcPts val="0"/>
              </a:spcAft>
              <a:buClr>
                <a:srgbClr val="6B6B6B"/>
              </a:buClr>
              <a:buSzPts val="1200"/>
              <a:buFont typeface="Arial"/>
              <a:buNone/>
              <a:defRPr sz="1200"/>
            </a:lvl7pPr>
            <a:lvl8pPr lvl="7" algn="ctr">
              <a:lnSpc>
                <a:spcPct val="100000"/>
              </a:lnSpc>
              <a:spcBef>
                <a:spcPts val="240"/>
              </a:spcBef>
              <a:spcAft>
                <a:spcPts val="0"/>
              </a:spcAft>
              <a:buClr>
                <a:srgbClr val="6B6B6B"/>
              </a:buClr>
              <a:buSzPts val="1200"/>
              <a:buFont typeface="Arial"/>
              <a:buNone/>
              <a:defRPr sz="1200"/>
            </a:lvl8pPr>
            <a:lvl9pPr lvl="8" algn="ctr">
              <a:lnSpc>
                <a:spcPct val="100000"/>
              </a:lnSpc>
              <a:spcBef>
                <a:spcPts val="240"/>
              </a:spcBef>
              <a:spcAft>
                <a:spcPts val="0"/>
              </a:spcAft>
              <a:buClr>
                <a:srgbClr val="6B6B6B"/>
              </a:buClr>
              <a:buSzPts val="1200"/>
              <a:buFont typeface="Arial"/>
              <a:buNone/>
              <a:defRPr sz="1200"/>
            </a:lvl9pPr>
          </a:lstStyle>
          <a:p>
            <a:endParaRPr/>
          </a:p>
        </p:txBody>
      </p:sp>
      <p:sp>
        <p:nvSpPr>
          <p:cNvPr id="330" name="Google Shape;330;p13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lt1"/>
              </a:buClr>
              <a:buSzPts val="1800"/>
              <a:buNone/>
              <a:defRPr/>
            </a:lvl2pPr>
            <a:lvl3pPr lvl="2" algn="l">
              <a:lnSpc>
                <a:spcPct val="100000"/>
              </a:lnSpc>
              <a:spcBef>
                <a:spcPts val="0"/>
              </a:spcBef>
              <a:spcAft>
                <a:spcPts val="0"/>
              </a:spcAft>
              <a:buClr>
                <a:schemeClr val="lt1"/>
              </a:buClr>
              <a:buSzPts val="1800"/>
              <a:buNone/>
              <a:defRPr/>
            </a:lvl3pPr>
            <a:lvl4pPr lvl="3" algn="l">
              <a:lnSpc>
                <a:spcPct val="100000"/>
              </a:lnSpc>
              <a:spcBef>
                <a:spcPts val="0"/>
              </a:spcBef>
              <a:spcAft>
                <a:spcPts val="0"/>
              </a:spcAft>
              <a:buClr>
                <a:schemeClr val="lt1"/>
              </a:buClr>
              <a:buSzPts val="1800"/>
              <a:buNone/>
              <a:defRPr/>
            </a:lvl4pPr>
            <a:lvl5pPr lvl="4" algn="l">
              <a:lnSpc>
                <a:spcPct val="100000"/>
              </a:lnSpc>
              <a:spcBef>
                <a:spcPts val="0"/>
              </a:spcBef>
              <a:spcAft>
                <a:spcPts val="0"/>
              </a:spcAft>
              <a:buClr>
                <a:schemeClr val="lt1"/>
              </a:buClr>
              <a:buSzPts val="1800"/>
              <a:buNone/>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331" name="Google Shape;331;p13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lt1"/>
              </a:buClr>
              <a:buSzPts val="1800"/>
              <a:buNone/>
              <a:defRPr/>
            </a:lvl2pPr>
            <a:lvl3pPr lvl="2" algn="l">
              <a:lnSpc>
                <a:spcPct val="100000"/>
              </a:lnSpc>
              <a:spcBef>
                <a:spcPts val="0"/>
              </a:spcBef>
              <a:spcAft>
                <a:spcPts val="0"/>
              </a:spcAft>
              <a:buClr>
                <a:schemeClr val="lt1"/>
              </a:buClr>
              <a:buSzPts val="1800"/>
              <a:buNone/>
              <a:defRPr/>
            </a:lvl3pPr>
            <a:lvl4pPr lvl="3" algn="l">
              <a:lnSpc>
                <a:spcPct val="100000"/>
              </a:lnSpc>
              <a:spcBef>
                <a:spcPts val="0"/>
              </a:spcBef>
              <a:spcAft>
                <a:spcPts val="0"/>
              </a:spcAft>
              <a:buClr>
                <a:schemeClr val="lt1"/>
              </a:buClr>
              <a:buSzPts val="1800"/>
              <a:buNone/>
              <a:defRPr/>
            </a:lvl4pPr>
            <a:lvl5pPr lvl="4" algn="l">
              <a:lnSpc>
                <a:spcPct val="100000"/>
              </a:lnSpc>
              <a:spcBef>
                <a:spcPts val="0"/>
              </a:spcBef>
              <a:spcAft>
                <a:spcPts val="0"/>
              </a:spcAft>
              <a:buClr>
                <a:schemeClr val="lt1"/>
              </a:buClr>
              <a:buSzPts val="1800"/>
              <a:buNone/>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332" name="Google Shape;332;p13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3"/>
        <p:cNvGrpSpPr/>
        <p:nvPr/>
      </p:nvGrpSpPr>
      <p:grpSpPr>
        <a:xfrm>
          <a:off x="0" y="0"/>
          <a:ext cx="0" cy="0"/>
          <a:chOff x="0" y="0"/>
          <a:chExt cx="0" cy="0"/>
        </a:xfrm>
      </p:grpSpPr>
      <p:sp>
        <p:nvSpPr>
          <p:cNvPr id="334" name="Google Shape;334;p140"/>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6B6B6B"/>
              </a:buClr>
              <a:buSzPts val="4500"/>
              <a:buFont typeface="Poppins"/>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5" name="Google Shape;335;p140"/>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60"/>
              </a:spcBef>
              <a:spcAft>
                <a:spcPts val="0"/>
              </a:spcAft>
              <a:buClr>
                <a:srgbClr val="888888"/>
              </a:buClr>
              <a:buSzPts val="1800"/>
              <a:buFont typeface="Arial"/>
              <a:buNone/>
              <a:defRPr sz="1800">
                <a:solidFill>
                  <a:srgbClr val="888888"/>
                </a:solidFill>
              </a:defRPr>
            </a:lvl1pPr>
            <a:lvl2pPr marL="914400" lvl="1" indent="-228600" algn="l">
              <a:lnSpc>
                <a:spcPct val="100000"/>
              </a:lnSpc>
              <a:spcBef>
                <a:spcPts val="300"/>
              </a:spcBef>
              <a:spcAft>
                <a:spcPts val="0"/>
              </a:spcAft>
              <a:buClr>
                <a:srgbClr val="888888"/>
              </a:buClr>
              <a:buSzPts val="1500"/>
              <a:buFont typeface="Arial"/>
              <a:buNone/>
              <a:defRPr sz="1500">
                <a:solidFill>
                  <a:srgbClr val="888888"/>
                </a:solidFill>
              </a:defRPr>
            </a:lvl2pPr>
            <a:lvl3pPr marL="1371600" lvl="2" indent="-228600" algn="l">
              <a:lnSpc>
                <a:spcPct val="100000"/>
              </a:lnSpc>
              <a:spcBef>
                <a:spcPts val="270"/>
              </a:spcBef>
              <a:spcAft>
                <a:spcPts val="0"/>
              </a:spcAft>
              <a:buClr>
                <a:srgbClr val="888888"/>
              </a:buClr>
              <a:buSzPts val="1350"/>
              <a:buFont typeface="Arial"/>
              <a:buNone/>
              <a:defRPr sz="1350">
                <a:solidFill>
                  <a:srgbClr val="888888"/>
                </a:solidFill>
              </a:defRPr>
            </a:lvl3pPr>
            <a:lvl4pPr marL="1828800" lvl="3" indent="-228600" algn="l">
              <a:lnSpc>
                <a:spcPct val="100000"/>
              </a:lnSpc>
              <a:spcBef>
                <a:spcPts val="240"/>
              </a:spcBef>
              <a:spcAft>
                <a:spcPts val="0"/>
              </a:spcAft>
              <a:buClr>
                <a:srgbClr val="888888"/>
              </a:buClr>
              <a:buSzPts val="1200"/>
              <a:buFont typeface="Arial"/>
              <a:buNone/>
              <a:defRPr sz="1200">
                <a:solidFill>
                  <a:srgbClr val="888888"/>
                </a:solidFill>
              </a:defRPr>
            </a:lvl4pPr>
            <a:lvl5pPr marL="2286000" lvl="4" indent="-228600" algn="l">
              <a:lnSpc>
                <a:spcPct val="100000"/>
              </a:lnSpc>
              <a:spcBef>
                <a:spcPts val="240"/>
              </a:spcBef>
              <a:spcAft>
                <a:spcPts val="0"/>
              </a:spcAft>
              <a:buClr>
                <a:srgbClr val="888888"/>
              </a:buClr>
              <a:buSzPts val="1200"/>
              <a:buFont typeface="Arial"/>
              <a:buNone/>
              <a:defRPr sz="1200">
                <a:solidFill>
                  <a:srgbClr val="888888"/>
                </a:solidFill>
              </a:defRPr>
            </a:lvl5pPr>
            <a:lvl6pPr marL="2743200" lvl="5" indent="-228600" algn="l">
              <a:lnSpc>
                <a:spcPct val="100000"/>
              </a:lnSpc>
              <a:spcBef>
                <a:spcPts val="240"/>
              </a:spcBef>
              <a:spcAft>
                <a:spcPts val="0"/>
              </a:spcAft>
              <a:buClr>
                <a:srgbClr val="888888"/>
              </a:buClr>
              <a:buSzPts val="1200"/>
              <a:buFont typeface="Arial"/>
              <a:buNone/>
              <a:defRPr sz="1200">
                <a:solidFill>
                  <a:srgbClr val="888888"/>
                </a:solidFill>
              </a:defRPr>
            </a:lvl6pPr>
            <a:lvl7pPr marL="3200400" lvl="6" indent="-228600" algn="l">
              <a:lnSpc>
                <a:spcPct val="100000"/>
              </a:lnSpc>
              <a:spcBef>
                <a:spcPts val="240"/>
              </a:spcBef>
              <a:spcAft>
                <a:spcPts val="0"/>
              </a:spcAft>
              <a:buClr>
                <a:srgbClr val="888888"/>
              </a:buClr>
              <a:buSzPts val="1200"/>
              <a:buFont typeface="Arial"/>
              <a:buNone/>
              <a:defRPr sz="1200">
                <a:solidFill>
                  <a:srgbClr val="888888"/>
                </a:solidFill>
              </a:defRPr>
            </a:lvl7pPr>
            <a:lvl8pPr marL="3657600" lvl="7" indent="-228600" algn="l">
              <a:lnSpc>
                <a:spcPct val="100000"/>
              </a:lnSpc>
              <a:spcBef>
                <a:spcPts val="240"/>
              </a:spcBef>
              <a:spcAft>
                <a:spcPts val="0"/>
              </a:spcAft>
              <a:buClr>
                <a:srgbClr val="888888"/>
              </a:buClr>
              <a:buSzPts val="1200"/>
              <a:buFont typeface="Arial"/>
              <a:buNone/>
              <a:defRPr sz="1200">
                <a:solidFill>
                  <a:srgbClr val="888888"/>
                </a:solidFill>
              </a:defRPr>
            </a:lvl8pPr>
            <a:lvl9pPr marL="4114800" lvl="8" indent="-228600" algn="l">
              <a:lnSpc>
                <a:spcPct val="100000"/>
              </a:lnSpc>
              <a:spcBef>
                <a:spcPts val="240"/>
              </a:spcBef>
              <a:spcAft>
                <a:spcPts val="0"/>
              </a:spcAft>
              <a:buClr>
                <a:srgbClr val="888888"/>
              </a:buClr>
              <a:buSzPts val="1200"/>
              <a:buFont typeface="Arial"/>
              <a:buNone/>
              <a:defRPr sz="1200">
                <a:solidFill>
                  <a:srgbClr val="888888"/>
                </a:solidFill>
              </a:defRPr>
            </a:lvl9pPr>
          </a:lstStyle>
          <a:p>
            <a:endParaRPr/>
          </a:p>
        </p:txBody>
      </p:sp>
      <p:sp>
        <p:nvSpPr>
          <p:cNvPr id="336" name="Google Shape;336;p14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lt1"/>
              </a:buClr>
              <a:buSzPts val="1800"/>
              <a:buNone/>
              <a:defRPr/>
            </a:lvl2pPr>
            <a:lvl3pPr lvl="2" algn="l">
              <a:lnSpc>
                <a:spcPct val="100000"/>
              </a:lnSpc>
              <a:spcBef>
                <a:spcPts val="0"/>
              </a:spcBef>
              <a:spcAft>
                <a:spcPts val="0"/>
              </a:spcAft>
              <a:buClr>
                <a:schemeClr val="lt1"/>
              </a:buClr>
              <a:buSzPts val="1800"/>
              <a:buNone/>
              <a:defRPr/>
            </a:lvl3pPr>
            <a:lvl4pPr lvl="3" algn="l">
              <a:lnSpc>
                <a:spcPct val="100000"/>
              </a:lnSpc>
              <a:spcBef>
                <a:spcPts val="0"/>
              </a:spcBef>
              <a:spcAft>
                <a:spcPts val="0"/>
              </a:spcAft>
              <a:buClr>
                <a:schemeClr val="lt1"/>
              </a:buClr>
              <a:buSzPts val="1800"/>
              <a:buNone/>
              <a:defRPr/>
            </a:lvl4pPr>
            <a:lvl5pPr lvl="4" algn="l">
              <a:lnSpc>
                <a:spcPct val="100000"/>
              </a:lnSpc>
              <a:spcBef>
                <a:spcPts val="0"/>
              </a:spcBef>
              <a:spcAft>
                <a:spcPts val="0"/>
              </a:spcAft>
              <a:buClr>
                <a:schemeClr val="lt1"/>
              </a:buClr>
              <a:buSzPts val="1800"/>
              <a:buNone/>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337" name="Google Shape;337;p14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lt1"/>
              </a:buClr>
              <a:buSzPts val="1800"/>
              <a:buNone/>
              <a:defRPr/>
            </a:lvl2pPr>
            <a:lvl3pPr lvl="2" algn="l">
              <a:lnSpc>
                <a:spcPct val="100000"/>
              </a:lnSpc>
              <a:spcBef>
                <a:spcPts val="0"/>
              </a:spcBef>
              <a:spcAft>
                <a:spcPts val="0"/>
              </a:spcAft>
              <a:buClr>
                <a:schemeClr val="lt1"/>
              </a:buClr>
              <a:buSzPts val="1800"/>
              <a:buNone/>
              <a:defRPr/>
            </a:lvl3pPr>
            <a:lvl4pPr lvl="3" algn="l">
              <a:lnSpc>
                <a:spcPct val="100000"/>
              </a:lnSpc>
              <a:spcBef>
                <a:spcPts val="0"/>
              </a:spcBef>
              <a:spcAft>
                <a:spcPts val="0"/>
              </a:spcAft>
              <a:buClr>
                <a:schemeClr val="lt1"/>
              </a:buClr>
              <a:buSzPts val="1800"/>
              <a:buNone/>
              <a:defRPr/>
            </a:lvl4pPr>
            <a:lvl5pPr lvl="4" algn="l">
              <a:lnSpc>
                <a:spcPct val="100000"/>
              </a:lnSpc>
              <a:spcBef>
                <a:spcPts val="0"/>
              </a:spcBef>
              <a:spcAft>
                <a:spcPts val="0"/>
              </a:spcAft>
              <a:buClr>
                <a:schemeClr val="lt1"/>
              </a:buClr>
              <a:buSzPts val="1800"/>
              <a:buNone/>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338" name="Google Shape;338;p14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84"/>
          <p:cNvSpPr txBox="1">
            <a:spLocks noGrp="1"/>
          </p:cNvSpPr>
          <p:nvPr>
            <p:ph type="title"/>
          </p:nvPr>
        </p:nvSpPr>
        <p:spPr>
          <a:xfrm>
            <a:off x="1547812" y="692150"/>
            <a:ext cx="7200900" cy="12239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9"/>
        <p:cNvGrpSpPr/>
        <p:nvPr/>
      </p:nvGrpSpPr>
      <p:grpSpPr>
        <a:xfrm>
          <a:off x="0" y="0"/>
          <a:ext cx="0" cy="0"/>
          <a:chOff x="0" y="0"/>
          <a:chExt cx="0" cy="0"/>
        </a:xfrm>
      </p:grpSpPr>
      <p:sp>
        <p:nvSpPr>
          <p:cNvPr id="340" name="Google Shape;340;p141"/>
          <p:cNvSpPr txBox="1">
            <a:spLocks noGrp="1"/>
          </p:cNvSpPr>
          <p:nvPr>
            <p:ph type="title"/>
          </p:nvPr>
        </p:nvSpPr>
        <p:spPr>
          <a:xfrm>
            <a:off x="1908175" y="274638"/>
            <a:ext cx="6767513"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6B6B6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1" name="Google Shape;341;p141"/>
          <p:cNvSpPr txBox="1">
            <a:spLocks noGrp="1"/>
          </p:cNvSpPr>
          <p:nvPr>
            <p:ph type="body" idx="1"/>
          </p:nvPr>
        </p:nvSpPr>
        <p:spPr>
          <a:xfrm>
            <a:off x="1908175" y="1600200"/>
            <a:ext cx="3321526"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6B6B6B"/>
              </a:buClr>
              <a:buSzPts val="1800"/>
              <a:buChar char="•"/>
              <a:defRPr/>
            </a:lvl1pPr>
            <a:lvl2pPr marL="914400" lvl="1" indent="-342900" algn="l">
              <a:lnSpc>
                <a:spcPct val="100000"/>
              </a:lnSpc>
              <a:spcBef>
                <a:spcPts val="360"/>
              </a:spcBef>
              <a:spcAft>
                <a:spcPts val="0"/>
              </a:spcAft>
              <a:buClr>
                <a:srgbClr val="6B6B6B"/>
              </a:buClr>
              <a:buSzPts val="1800"/>
              <a:buChar char="–"/>
              <a:defRPr/>
            </a:lvl2pPr>
            <a:lvl3pPr marL="1371600" lvl="2" indent="-342900" algn="l">
              <a:lnSpc>
                <a:spcPct val="100000"/>
              </a:lnSpc>
              <a:spcBef>
                <a:spcPts val="360"/>
              </a:spcBef>
              <a:spcAft>
                <a:spcPts val="0"/>
              </a:spcAft>
              <a:buClr>
                <a:srgbClr val="6B6B6B"/>
              </a:buClr>
              <a:buSzPts val="1800"/>
              <a:buChar char="•"/>
              <a:defRPr/>
            </a:lvl3pPr>
            <a:lvl4pPr marL="1828800" lvl="3" indent="-342900" algn="l">
              <a:lnSpc>
                <a:spcPct val="100000"/>
              </a:lnSpc>
              <a:spcBef>
                <a:spcPts val="360"/>
              </a:spcBef>
              <a:spcAft>
                <a:spcPts val="0"/>
              </a:spcAft>
              <a:buClr>
                <a:srgbClr val="6B6B6B"/>
              </a:buClr>
              <a:buSzPts val="1800"/>
              <a:buChar char="–"/>
              <a:defRPr/>
            </a:lvl4pPr>
            <a:lvl5pPr marL="2286000" lvl="4" indent="-342900" algn="l">
              <a:lnSpc>
                <a:spcPct val="100000"/>
              </a:lnSpc>
              <a:spcBef>
                <a:spcPts val="360"/>
              </a:spcBef>
              <a:spcAft>
                <a:spcPts val="0"/>
              </a:spcAft>
              <a:buClr>
                <a:srgbClr val="6B6B6B"/>
              </a:buClr>
              <a:buSzPts val="1800"/>
              <a:buChar char="»"/>
              <a:defRPr/>
            </a:lvl5pPr>
            <a:lvl6pPr marL="2743200" lvl="5" indent="-342900" algn="l">
              <a:lnSpc>
                <a:spcPct val="100000"/>
              </a:lnSpc>
              <a:spcBef>
                <a:spcPts val="360"/>
              </a:spcBef>
              <a:spcAft>
                <a:spcPts val="0"/>
              </a:spcAft>
              <a:buClr>
                <a:srgbClr val="6B6B6B"/>
              </a:buClr>
              <a:buSzPts val="1800"/>
              <a:buChar char="»"/>
              <a:defRPr/>
            </a:lvl6pPr>
            <a:lvl7pPr marL="3200400" lvl="6" indent="-342900" algn="l">
              <a:lnSpc>
                <a:spcPct val="100000"/>
              </a:lnSpc>
              <a:spcBef>
                <a:spcPts val="360"/>
              </a:spcBef>
              <a:spcAft>
                <a:spcPts val="0"/>
              </a:spcAft>
              <a:buClr>
                <a:srgbClr val="6B6B6B"/>
              </a:buClr>
              <a:buSzPts val="1800"/>
              <a:buChar char="»"/>
              <a:defRPr/>
            </a:lvl7pPr>
            <a:lvl8pPr marL="3657600" lvl="7" indent="-342900" algn="l">
              <a:lnSpc>
                <a:spcPct val="100000"/>
              </a:lnSpc>
              <a:spcBef>
                <a:spcPts val="360"/>
              </a:spcBef>
              <a:spcAft>
                <a:spcPts val="0"/>
              </a:spcAft>
              <a:buClr>
                <a:srgbClr val="6B6B6B"/>
              </a:buClr>
              <a:buSzPts val="1800"/>
              <a:buChar char="»"/>
              <a:defRPr/>
            </a:lvl8pPr>
            <a:lvl9pPr marL="4114800" lvl="8" indent="-342900" algn="l">
              <a:lnSpc>
                <a:spcPct val="100000"/>
              </a:lnSpc>
              <a:spcBef>
                <a:spcPts val="360"/>
              </a:spcBef>
              <a:spcAft>
                <a:spcPts val="0"/>
              </a:spcAft>
              <a:buClr>
                <a:srgbClr val="6B6B6B"/>
              </a:buClr>
              <a:buSzPts val="1800"/>
              <a:buChar char="»"/>
              <a:defRPr/>
            </a:lvl9pPr>
          </a:lstStyle>
          <a:p>
            <a:endParaRPr/>
          </a:p>
        </p:txBody>
      </p:sp>
      <p:sp>
        <p:nvSpPr>
          <p:cNvPr id="342" name="Google Shape;342;p141"/>
          <p:cNvSpPr txBox="1">
            <a:spLocks noGrp="1"/>
          </p:cNvSpPr>
          <p:nvPr>
            <p:ph type="body" idx="2"/>
          </p:nvPr>
        </p:nvSpPr>
        <p:spPr>
          <a:xfrm>
            <a:off x="5365274" y="1600200"/>
            <a:ext cx="3321526"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6B6B6B"/>
              </a:buClr>
              <a:buSzPts val="1800"/>
              <a:buChar char="•"/>
              <a:defRPr/>
            </a:lvl1pPr>
            <a:lvl2pPr marL="914400" lvl="1" indent="-342900" algn="l">
              <a:lnSpc>
                <a:spcPct val="100000"/>
              </a:lnSpc>
              <a:spcBef>
                <a:spcPts val="360"/>
              </a:spcBef>
              <a:spcAft>
                <a:spcPts val="0"/>
              </a:spcAft>
              <a:buClr>
                <a:srgbClr val="6B6B6B"/>
              </a:buClr>
              <a:buSzPts val="1800"/>
              <a:buChar char="–"/>
              <a:defRPr/>
            </a:lvl2pPr>
            <a:lvl3pPr marL="1371600" lvl="2" indent="-342900" algn="l">
              <a:lnSpc>
                <a:spcPct val="100000"/>
              </a:lnSpc>
              <a:spcBef>
                <a:spcPts val="360"/>
              </a:spcBef>
              <a:spcAft>
                <a:spcPts val="0"/>
              </a:spcAft>
              <a:buClr>
                <a:srgbClr val="6B6B6B"/>
              </a:buClr>
              <a:buSzPts val="1800"/>
              <a:buChar char="•"/>
              <a:defRPr/>
            </a:lvl3pPr>
            <a:lvl4pPr marL="1828800" lvl="3" indent="-342900" algn="l">
              <a:lnSpc>
                <a:spcPct val="100000"/>
              </a:lnSpc>
              <a:spcBef>
                <a:spcPts val="360"/>
              </a:spcBef>
              <a:spcAft>
                <a:spcPts val="0"/>
              </a:spcAft>
              <a:buClr>
                <a:srgbClr val="6B6B6B"/>
              </a:buClr>
              <a:buSzPts val="1800"/>
              <a:buChar char="–"/>
              <a:defRPr/>
            </a:lvl4pPr>
            <a:lvl5pPr marL="2286000" lvl="4" indent="-342900" algn="l">
              <a:lnSpc>
                <a:spcPct val="100000"/>
              </a:lnSpc>
              <a:spcBef>
                <a:spcPts val="360"/>
              </a:spcBef>
              <a:spcAft>
                <a:spcPts val="0"/>
              </a:spcAft>
              <a:buClr>
                <a:srgbClr val="6B6B6B"/>
              </a:buClr>
              <a:buSzPts val="1800"/>
              <a:buChar char="»"/>
              <a:defRPr/>
            </a:lvl5pPr>
            <a:lvl6pPr marL="2743200" lvl="5" indent="-342900" algn="l">
              <a:lnSpc>
                <a:spcPct val="100000"/>
              </a:lnSpc>
              <a:spcBef>
                <a:spcPts val="360"/>
              </a:spcBef>
              <a:spcAft>
                <a:spcPts val="0"/>
              </a:spcAft>
              <a:buClr>
                <a:srgbClr val="6B6B6B"/>
              </a:buClr>
              <a:buSzPts val="1800"/>
              <a:buChar char="»"/>
              <a:defRPr/>
            </a:lvl6pPr>
            <a:lvl7pPr marL="3200400" lvl="6" indent="-342900" algn="l">
              <a:lnSpc>
                <a:spcPct val="100000"/>
              </a:lnSpc>
              <a:spcBef>
                <a:spcPts val="360"/>
              </a:spcBef>
              <a:spcAft>
                <a:spcPts val="0"/>
              </a:spcAft>
              <a:buClr>
                <a:srgbClr val="6B6B6B"/>
              </a:buClr>
              <a:buSzPts val="1800"/>
              <a:buChar char="»"/>
              <a:defRPr/>
            </a:lvl7pPr>
            <a:lvl8pPr marL="3657600" lvl="7" indent="-342900" algn="l">
              <a:lnSpc>
                <a:spcPct val="100000"/>
              </a:lnSpc>
              <a:spcBef>
                <a:spcPts val="360"/>
              </a:spcBef>
              <a:spcAft>
                <a:spcPts val="0"/>
              </a:spcAft>
              <a:buClr>
                <a:srgbClr val="6B6B6B"/>
              </a:buClr>
              <a:buSzPts val="1800"/>
              <a:buChar char="»"/>
              <a:defRPr/>
            </a:lvl8pPr>
            <a:lvl9pPr marL="4114800" lvl="8" indent="-342900" algn="l">
              <a:lnSpc>
                <a:spcPct val="100000"/>
              </a:lnSpc>
              <a:spcBef>
                <a:spcPts val="360"/>
              </a:spcBef>
              <a:spcAft>
                <a:spcPts val="0"/>
              </a:spcAft>
              <a:buClr>
                <a:srgbClr val="6B6B6B"/>
              </a:buClr>
              <a:buSzPts val="1800"/>
              <a:buChar char="»"/>
              <a:defRPr/>
            </a:lvl9pPr>
          </a:lstStyle>
          <a:p>
            <a:endParaRPr/>
          </a:p>
        </p:txBody>
      </p:sp>
      <p:sp>
        <p:nvSpPr>
          <p:cNvPr id="343" name="Google Shape;343;p14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lt1"/>
              </a:buClr>
              <a:buSzPts val="1800"/>
              <a:buNone/>
              <a:defRPr/>
            </a:lvl2pPr>
            <a:lvl3pPr lvl="2" algn="l">
              <a:lnSpc>
                <a:spcPct val="100000"/>
              </a:lnSpc>
              <a:spcBef>
                <a:spcPts val="0"/>
              </a:spcBef>
              <a:spcAft>
                <a:spcPts val="0"/>
              </a:spcAft>
              <a:buClr>
                <a:schemeClr val="lt1"/>
              </a:buClr>
              <a:buSzPts val="1800"/>
              <a:buNone/>
              <a:defRPr/>
            </a:lvl3pPr>
            <a:lvl4pPr lvl="3" algn="l">
              <a:lnSpc>
                <a:spcPct val="100000"/>
              </a:lnSpc>
              <a:spcBef>
                <a:spcPts val="0"/>
              </a:spcBef>
              <a:spcAft>
                <a:spcPts val="0"/>
              </a:spcAft>
              <a:buClr>
                <a:schemeClr val="lt1"/>
              </a:buClr>
              <a:buSzPts val="1800"/>
              <a:buNone/>
              <a:defRPr/>
            </a:lvl4pPr>
            <a:lvl5pPr lvl="4" algn="l">
              <a:lnSpc>
                <a:spcPct val="100000"/>
              </a:lnSpc>
              <a:spcBef>
                <a:spcPts val="0"/>
              </a:spcBef>
              <a:spcAft>
                <a:spcPts val="0"/>
              </a:spcAft>
              <a:buClr>
                <a:schemeClr val="lt1"/>
              </a:buClr>
              <a:buSzPts val="1800"/>
              <a:buNone/>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344" name="Google Shape;344;p14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lt1"/>
              </a:buClr>
              <a:buSzPts val="1800"/>
              <a:buNone/>
              <a:defRPr/>
            </a:lvl2pPr>
            <a:lvl3pPr lvl="2" algn="l">
              <a:lnSpc>
                <a:spcPct val="100000"/>
              </a:lnSpc>
              <a:spcBef>
                <a:spcPts val="0"/>
              </a:spcBef>
              <a:spcAft>
                <a:spcPts val="0"/>
              </a:spcAft>
              <a:buClr>
                <a:schemeClr val="lt1"/>
              </a:buClr>
              <a:buSzPts val="1800"/>
              <a:buNone/>
              <a:defRPr/>
            </a:lvl3pPr>
            <a:lvl4pPr lvl="3" algn="l">
              <a:lnSpc>
                <a:spcPct val="100000"/>
              </a:lnSpc>
              <a:spcBef>
                <a:spcPts val="0"/>
              </a:spcBef>
              <a:spcAft>
                <a:spcPts val="0"/>
              </a:spcAft>
              <a:buClr>
                <a:schemeClr val="lt1"/>
              </a:buClr>
              <a:buSzPts val="1800"/>
              <a:buNone/>
              <a:defRPr/>
            </a:lvl4pPr>
            <a:lvl5pPr lvl="4" algn="l">
              <a:lnSpc>
                <a:spcPct val="100000"/>
              </a:lnSpc>
              <a:spcBef>
                <a:spcPts val="0"/>
              </a:spcBef>
              <a:spcAft>
                <a:spcPts val="0"/>
              </a:spcAft>
              <a:buClr>
                <a:schemeClr val="lt1"/>
              </a:buClr>
              <a:buSzPts val="1800"/>
              <a:buNone/>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345" name="Google Shape;345;p14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6"/>
        <p:cNvGrpSpPr/>
        <p:nvPr/>
      </p:nvGrpSpPr>
      <p:grpSpPr>
        <a:xfrm>
          <a:off x="0" y="0"/>
          <a:ext cx="0" cy="0"/>
          <a:chOff x="0" y="0"/>
          <a:chExt cx="0" cy="0"/>
        </a:xfrm>
      </p:grpSpPr>
      <p:sp>
        <p:nvSpPr>
          <p:cNvPr id="347" name="Google Shape;347;p142"/>
          <p:cNvSpPr txBox="1">
            <a:spLocks noGrp="1"/>
          </p:cNvSpPr>
          <p:nvPr>
            <p:ph type="title"/>
          </p:nvPr>
        </p:nvSpPr>
        <p:spPr>
          <a:xfrm>
            <a:off x="629841" y="365125"/>
            <a:ext cx="7886700" cy="1325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6B6B6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8" name="Google Shape;348;p142"/>
          <p:cNvSpPr txBox="1">
            <a:spLocks noGrp="1"/>
          </p:cNvSpPr>
          <p:nvPr>
            <p:ph type="body" idx="1"/>
          </p:nvPr>
        </p:nvSpPr>
        <p:spPr>
          <a:xfrm>
            <a:off x="629841"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360"/>
              </a:spcBef>
              <a:spcAft>
                <a:spcPts val="0"/>
              </a:spcAft>
              <a:buClr>
                <a:srgbClr val="6B6B6B"/>
              </a:buClr>
              <a:buSzPts val="1800"/>
              <a:buFont typeface="Arial"/>
              <a:buNone/>
              <a:defRPr sz="1800" b="1"/>
            </a:lvl1pPr>
            <a:lvl2pPr marL="914400" lvl="1" indent="-228600" algn="l">
              <a:lnSpc>
                <a:spcPct val="100000"/>
              </a:lnSpc>
              <a:spcBef>
                <a:spcPts val="300"/>
              </a:spcBef>
              <a:spcAft>
                <a:spcPts val="0"/>
              </a:spcAft>
              <a:buClr>
                <a:srgbClr val="6B6B6B"/>
              </a:buClr>
              <a:buSzPts val="1500"/>
              <a:buFont typeface="Arial"/>
              <a:buNone/>
              <a:defRPr sz="1500" b="1"/>
            </a:lvl2pPr>
            <a:lvl3pPr marL="1371600" lvl="2" indent="-228600" algn="l">
              <a:lnSpc>
                <a:spcPct val="100000"/>
              </a:lnSpc>
              <a:spcBef>
                <a:spcPts val="270"/>
              </a:spcBef>
              <a:spcAft>
                <a:spcPts val="0"/>
              </a:spcAft>
              <a:buClr>
                <a:srgbClr val="6B6B6B"/>
              </a:buClr>
              <a:buSzPts val="1350"/>
              <a:buFont typeface="Arial"/>
              <a:buNone/>
              <a:defRPr sz="1350" b="1"/>
            </a:lvl3pPr>
            <a:lvl4pPr marL="1828800" lvl="3" indent="-228600" algn="l">
              <a:lnSpc>
                <a:spcPct val="100000"/>
              </a:lnSpc>
              <a:spcBef>
                <a:spcPts val="240"/>
              </a:spcBef>
              <a:spcAft>
                <a:spcPts val="0"/>
              </a:spcAft>
              <a:buClr>
                <a:srgbClr val="6B6B6B"/>
              </a:buClr>
              <a:buSzPts val="1200"/>
              <a:buFont typeface="Arial"/>
              <a:buNone/>
              <a:defRPr sz="1200" b="1"/>
            </a:lvl4pPr>
            <a:lvl5pPr marL="2286000" lvl="4" indent="-228600" algn="l">
              <a:lnSpc>
                <a:spcPct val="100000"/>
              </a:lnSpc>
              <a:spcBef>
                <a:spcPts val="240"/>
              </a:spcBef>
              <a:spcAft>
                <a:spcPts val="0"/>
              </a:spcAft>
              <a:buClr>
                <a:srgbClr val="6B6B6B"/>
              </a:buClr>
              <a:buSzPts val="1200"/>
              <a:buFont typeface="Arial"/>
              <a:buNone/>
              <a:defRPr sz="1200" b="1"/>
            </a:lvl5pPr>
            <a:lvl6pPr marL="2743200" lvl="5" indent="-228600" algn="l">
              <a:lnSpc>
                <a:spcPct val="100000"/>
              </a:lnSpc>
              <a:spcBef>
                <a:spcPts val="240"/>
              </a:spcBef>
              <a:spcAft>
                <a:spcPts val="0"/>
              </a:spcAft>
              <a:buClr>
                <a:srgbClr val="6B6B6B"/>
              </a:buClr>
              <a:buSzPts val="1200"/>
              <a:buFont typeface="Arial"/>
              <a:buNone/>
              <a:defRPr sz="1200" b="1"/>
            </a:lvl6pPr>
            <a:lvl7pPr marL="3200400" lvl="6" indent="-228600" algn="l">
              <a:lnSpc>
                <a:spcPct val="100000"/>
              </a:lnSpc>
              <a:spcBef>
                <a:spcPts val="240"/>
              </a:spcBef>
              <a:spcAft>
                <a:spcPts val="0"/>
              </a:spcAft>
              <a:buClr>
                <a:srgbClr val="6B6B6B"/>
              </a:buClr>
              <a:buSzPts val="1200"/>
              <a:buFont typeface="Arial"/>
              <a:buNone/>
              <a:defRPr sz="1200" b="1"/>
            </a:lvl7pPr>
            <a:lvl8pPr marL="3657600" lvl="7" indent="-228600" algn="l">
              <a:lnSpc>
                <a:spcPct val="100000"/>
              </a:lnSpc>
              <a:spcBef>
                <a:spcPts val="240"/>
              </a:spcBef>
              <a:spcAft>
                <a:spcPts val="0"/>
              </a:spcAft>
              <a:buClr>
                <a:srgbClr val="6B6B6B"/>
              </a:buClr>
              <a:buSzPts val="1200"/>
              <a:buFont typeface="Arial"/>
              <a:buNone/>
              <a:defRPr sz="1200" b="1"/>
            </a:lvl8pPr>
            <a:lvl9pPr marL="4114800" lvl="8" indent="-228600" algn="l">
              <a:lnSpc>
                <a:spcPct val="100000"/>
              </a:lnSpc>
              <a:spcBef>
                <a:spcPts val="240"/>
              </a:spcBef>
              <a:spcAft>
                <a:spcPts val="0"/>
              </a:spcAft>
              <a:buClr>
                <a:srgbClr val="6B6B6B"/>
              </a:buClr>
              <a:buSzPts val="1200"/>
              <a:buFont typeface="Arial"/>
              <a:buNone/>
              <a:defRPr sz="1200" b="1"/>
            </a:lvl9pPr>
          </a:lstStyle>
          <a:p>
            <a:endParaRPr/>
          </a:p>
        </p:txBody>
      </p:sp>
      <p:sp>
        <p:nvSpPr>
          <p:cNvPr id="349" name="Google Shape;349;p142"/>
          <p:cNvSpPr txBox="1">
            <a:spLocks noGrp="1"/>
          </p:cNvSpPr>
          <p:nvPr>
            <p:ph type="body" idx="2"/>
          </p:nvPr>
        </p:nvSpPr>
        <p:spPr>
          <a:xfrm>
            <a:off x="629841"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6B6B6B"/>
              </a:buClr>
              <a:buSzPts val="1800"/>
              <a:buChar char="•"/>
              <a:defRPr/>
            </a:lvl1pPr>
            <a:lvl2pPr marL="914400" lvl="1" indent="-342900" algn="l">
              <a:lnSpc>
                <a:spcPct val="100000"/>
              </a:lnSpc>
              <a:spcBef>
                <a:spcPts val="360"/>
              </a:spcBef>
              <a:spcAft>
                <a:spcPts val="0"/>
              </a:spcAft>
              <a:buClr>
                <a:srgbClr val="6B6B6B"/>
              </a:buClr>
              <a:buSzPts val="1800"/>
              <a:buChar char="–"/>
              <a:defRPr/>
            </a:lvl2pPr>
            <a:lvl3pPr marL="1371600" lvl="2" indent="-342900" algn="l">
              <a:lnSpc>
                <a:spcPct val="100000"/>
              </a:lnSpc>
              <a:spcBef>
                <a:spcPts val="360"/>
              </a:spcBef>
              <a:spcAft>
                <a:spcPts val="0"/>
              </a:spcAft>
              <a:buClr>
                <a:srgbClr val="6B6B6B"/>
              </a:buClr>
              <a:buSzPts val="1800"/>
              <a:buChar char="•"/>
              <a:defRPr/>
            </a:lvl3pPr>
            <a:lvl4pPr marL="1828800" lvl="3" indent="-342900" algn="l">
              <a:lnSpc>
                <a:spcPct val="100000"/>
              </a:lnSpc>
              <a:spcBef>
                <a:spcPts val="360"/>
              </a:spcBef>
              <a:spcAft>
                <a:spcPts val="0"/>
              </a:spcAft>
              <a:buClr>
                <a:srgbClr val="6B6B6B"/>
              </a:buClr>
              <a:buSzPts val="1800"/>
              <a:buChar char="–"/>
              <a:defRPr/>
            </a:lvl4pPr>
            <a:lvl5pPr marL="2286000" lvl="4" indent="-342900" algn="l">
              <a:lnSpc>
                <a:spcPct val="100000"/>
              </a:lnSpc>
              <a:spcBef>
                <a:spcPts val="360"/>
              </a:spcBef>
              <a:spcAft>
                <a:spcPts val="0"/>
              </a:spcAft>
              <a:buClr>
                <a:srgbClr val="6B6B6B"/>
              </a:buClr>
              <a:buSzPts val="1800"/>
              <a:buChar char="»"/>
              <a:defRPr/>
            </a:lvl5pPr>
            <a:lvl6pPr marL="2743200" lvl="5" indent="-342900" algn="l">
              <a:lnSpc>
                <a:spcPct val="100000"/>
              </a:lnSpc>
              <a:spcBef>
                <a:spcPts val="360"/>
              </a:spcBef>
              <a:spcAft>
                <a:spcPts val="0"/>
              </a:spcAft>
              <a:buClr>
                <a:srgbClr val="6B6B6B"/>
              </a:buClr>
              <a:buSzPts val="1800"/>
              <a:buChar char="»"/>
              <a:defRPr/>
            </a:lvl6pPr>
            <a:lvl7pPr marL="3200400" lvl="6" indent="-342900" algn="l">
              <a:lnSpc>
                <a:spcPct val="100000"/>
              </a:lnSpc>
              <a:spcBef>
                <a:spcPts val="360"/>
              </a:spcBef>
              <a:spcAft>
                <a:spcPts val="0"/>
              </a:spcAft>
              <a:buClr>
                <a:srgbClr val="6B6B6B"/>
              </a:buClr>
              <a:buSzPts val="1800"/>
              <a:buChar char="»"/>
              <a:defRPr/>
            </a:lvl7pPr>
            <a:lvl8pPr marL="3657600" lvl="7" indent="-342900" algn="l">
              <a:lnSpc>
                <a:spcPct val="100000"/>
              </a:lnSpc>
              <a:spcBef>
                <a:spcPts val="360"/>
              </a:spcBef>
              <a:spcAft>
                <a:spcPts val="0"/>
              </a:spcAft>
              <a:buClr>
                <a:srgbClr val="6B6B6B"/>
              </a:buClr>
              <a:buSzPts val="1800"/>
              <a:buChar char="»"/>
              <a:defRPr/>
            </a:lvl8pPr>
            <a:lvl9pPr marL="4114800" lvl="8" indent="-342900" algn="l">
              <a:lnSpc>
                <a:spcPct val="100000"/>
              </a:lnSpc>
              <a:spcBef>
                <a:spcPts val="360"/>
              </a:spcBef>
              <a:spcAft>
                <a:spcPts val="0"/>
              </a:spcAft>
              <a:buClr>
                <a:srgbClr val="6B6B6B"/>
              </a:buClr>
              <a:buSzPts val="1800"/>
              <a:buChar char="»"/>
              <a:defRPr/>
            </a:lvl9pPr>
          </a:lstStyle>
          <a:p>
            <a:endParaRPr/>
          </a:p>
        </p:txBody>
      </p:sp>
      <p:sp>
        <p:nvSpPr>
          <p:cNvPr id="350" name="Google Shape;350;p14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360"/>
              </a:spcBef>
              <a:spcAft>
                <a:spcPts val="0"/>
              </a:spcAft>
              <a:buClr>
                <a:srgbClr val="6B6B6B"/>
              </a:buClr>
              <a:buSzPts val="1800"/>
              <a:buFont typeface="Arial"/>
              <a:buNone/>
              <a:defRPr sz="1800" b="1"/>
            </a:lvl1pPr>
            <a:lvl2pPr marL="914400" lvl="1" indent="-228600" algn="l">
              <a:lnSpc>
                <a:spcPct val="100000"/>
              </a:lnSpc>
              <a:spcBef>
                <a:spcPts val="300"/>
              </a:spcBef>
              <a:spcAft>
                <a:spcPts val="0"/>
              </a:spcAft>
              <a:buClr>
                <a:srgbClr val="6B6B6B"/>
              </a:buClr>
              <a:buSzPts val="1500"/>
              <a:buFont typeface="Arial"/>
              <a:buNone/>
              <a:defRPr sz="1500" b="1"/>
            </a:lvl2pPr>
            <a:lvl3pPr marL="1371600" lvl="2" indent="-228600" algn="l">
              <a:lnSpc>
                <a:spcPct val="100000"/>
              </a:lnSpc>
              <a:spcBef>
                <a:spcPts val="270"/>
              </a:spcBef>
              <a:spcAft>
                <a:spcPts val="0"/>
              </a:spcAft>
              <a:buClr>
                <a:srgbClr val="6B6B6B"/>
              </a:buClr>
              <a:buSzPts val="1350"/>
              <a:buFont typeface="Arial"/>
              <a:buNone/>
              <a:defRPr sz="1350" b="1"/>
            </a:lvl3pPr>
            <a:lvl4pPr marL="1828800" lvl="3" indent="-228600" algn="l">
              <a:lnSpc>
                <a:spcPct val="100000"/>
              </a:lnSpc>
              <a:spcBef>
                <a:spcPts val="240"/>
              </a:spcBef>
              <a:spcAft>
                <a:spcPts val="0"/>
              </a:spcAft>
              <a:buClr>
                <a:srgbClr val="6B6B6B"/>
              </a:buClr>
              <a:buSzPts val="1200"/>
              <a:buFont typeface="Arial"/>
              <a:buNone/>
              <a:defRPr sz="1200" b="1"/>
            </a:lvl4pPr>
            <a:lvl5pPr marL="2286000" lvl="4" indent="-228600" algn="l">
              <a:lnSpc>
                <a:spcPct val="100000"/>
              </a:lnSpc>
              <a:spcBef>
                <a:spcPts val="240"/>
              </a:spcBef>
              <a:spcAft>
                <a:spcPts val="0"/>
              </a:spcAft>
              <a:buClr>
                <a:srgbClr val="6B6B6B"/>
              </a:buClr>
              <a:buSzPts val="1200"/>
              <a:buFont typeface="Arial"/>
              <a:buNone/>
              <a:defRPr sz="1200" b="1"/>
            </a:lvl5pPr>
            <a:lvl6pPr marL="2743200" lvl="5" indent="-228600" algn="l">
              <a:lnSpc>
                <a:spcPct val="100000"/>
              </a:lnSpc>
              <a:spcBef>
                <a:spcPts val="240"/>
              </a:spcBef>
              <a:spcAft>
                <a:spcPts val="0"/>
              </a:spcAft>
              <a:buClr>
                <a:srgbClr val="6B6B6B"/>
              </a:buClr>
              <a:buSzPts val="1200"/>
              <a:buFont typeface="Arial"/>
              <a:buNone/>
              <a:defRPr sz="1200" b="1"/>
            </a:lvl6pPr>
            <a:lvl7pPr marL="3200400" lvl="6" indent="-228600" algn="l">
              <a:lnSpc>
                <a:spcPct val="100000"/>
              </a:lnSpc>
              <a:spcBef>
                <a:spcPts val="240"/>
              </a:spcBef>
              <a:spcAft>
                <a:spcPts val="0"/>
              </a:spcAft>
              <a:buClr>
                <a:srgbClr val="6B6B6B"/>
              </a:buClr>
              <a:buSzPts val="1200"/>
              <a:buFont typeface="Arial"/>
              <a:buNone/>
              <a:defRPr sz="1200" b="1"/>
            </a:lvl7pPr>
            <a:lvl8pPr marL="3657600" lvl="7" indent="-228600" algn="l">
              <a:lnSpc>
                <a:spcPct val="100000"/>
              </a:lnSpc>
              <a:spcBef>
                <a:spcPts val="240"/>
              </a:spcBef>
              <a:spcAft>
                <a:spcPts val="0"/>
              </a:spcAft>
              <a:buClr>
                <a:srgbClr val="6B6B6B"/>
              </a:buClr>
              <a:buSzPts val="1200"/>
              <a:buFont typeface="Arial"/>
              <a:buNone/>
              <a:defRPr sz="1200" b="1"/>
            </a:lvl8pPr>
            <a:lvl9pPr marL="4114800" lvl="8" indent="-228600" algn="l">
              <a:lnSpc>
                <a:spcPct val="100000"/>
              </a:lnSpc>
              <a:spcBef>
                <a:spcPts val="240"/>
              </a:spcBef>
              <a:spcAft>
                <a:spcPts val="0"/>
              </a:spcAft>
              <a:buClr>
                <a:srgbClr val="6B6B6B"/>
              </a:buClr>
              <a:buSzPts val="1200"/>
              <a:buFont typeface="Arial"/>
              <a:buNone/>
              <a:defRPr sz="1200" b="1"/>
            </a:lvl9pPr>
          </a:lstStyle>
          <a:p>
            <a:endParaRPr/>
          </a:p>
        </p:txBody>
      </p:sp>
      <p:sp>
        <p:nvSpPr>
          <p:cNvPr id="351" name="Google Shape;351;p14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6B6B6B"/>
              </a:buClr>
              <a:buSzPts val="1800"/>
              <a:buChar char="•"/>
              <a:defRPr/>
            </a:lvl1pPr>
            <a:lvl2pPr marL="914400" lvl="1" indent="-342900" algn="l">
              <a:lnSpc>
                <a:spcPct val="100000"/>
              </a:lnSpc>
              <a:spcBef>
                <a:spcPts val="360"/>
              </a:spcBef>
              <a:spcAft>
                <a:spcPts val="0"/>
              </a:spcAft>
              <a:buClr>
                <a:srgbClr val="6B6B6B"/>
              </a:buClr>
              <a:buSzPts val="1800"/>
              <a:buChar char="–"/>
              <a:defRPr/>
            </a:lvl2pPr>
            <a:lvl3pPr marL="1371600" lvl="2" indent="-342900" algn="l">
              <a:lnSpc>
                <a:spcPct val="100000"/>
              </a:lnSpc>
              <a:spcBef>
                <a:spcPts val="360"/>
              </a:spcBef>
              <a:spcAft>
                <a:spcPts val="0"/>
              </a:spcAft>
              <a:buClr>
                <a:srgbClr val="6B6B6B"/>
              </a:buClr>
              <a:buSzPts val="1800"/>
              <a:buChar char="•"/>
              <a:defRPr/>
            </a:lvl3pPr>
            <a:lvl4pPr marL="1828800" lvl="3" indent="-342900" algn="l">
              <a:lnSpc>
                <a:spcPct val="100000"/>
              </a:lnSpc>
              <a:spcBef>
                <a:spcPts val="360"/>
              </a:spcBef>
              <a:spcAft>
                <a:spcPts val="0"/>
              </a:spcAft>
              <a:buClr>
                <a:srgbClr val="6B6B6B"/>
              </a:buClr>
              <a:buSzPts val="1800"/>
              <a:buChar char="–"/>
              <a:defRPr/>
            </a:lvl4pPr>
            <a:lvl5pPr marL="2286000" lvl="4" indent="-342900" algn="l">
              <a:lnSpc>
                <a:spcPct val="100000"/>
              </a:lnSpc>
              <a:spcBef>
                <a:spcPts val="360"/>
              </a:spcBef>
              <a:spcAft>
                <a:spcPts val="0"/>
              </a:spcAft>
              <a:buClr>
                <a:srgbClr val="6B6B6B"/>
              </a:buClr>
              <a:buSzPts val="1800"/>
              <a:buChar char="»"/>
              <a:defRPr/>
            </a:lvl5pPr>
            <a:lvl6pPr marL="2743200" lvl="5" indent="-342900" algn="l">
              <a:lnSpc>
                <a:spcPct val="100000"/>
              </a:lnSpc>
              <a:spcBef>
                <a:spcPts val="360"/>
              </a:spcBef>
              <a:spcAft>
                <a:spcPts val="0"/>
              </a:spcAft>
              <a:buClr>
                <a:srgbClr val="6B6B6B"/>
              </a:buClr>
              <a:buSzPts val="1800"/>
              <a:buChar char="»"/>
              <a:defRPr/>
            </a:lvl6pPr>
            <a:lvl7pPr marL="3200400" lvl="6" indent="-342900" algn="l">
              <a:lnSpc>
                <a:spcPct val="100000"/>
              </a:lnSpc>
              <a:spcBef>
                <a:spcPts val="360"/>
              </a:spcBef>
              <a:spcAft>
                <a:spcPts val="0"/>
              </a:spcAft>
              <a:buClr>
                <a:srgbClr val="6B6B6B"/>
              </a:buClr>
              <a:buSzPts val="1800"/>
              <a:buChar char="»"/>
              <a:defRPr/>
            </a:lvl7pPr>
            <a:lvl8pPr marL="3657600" lvl="7" indent="-342900" algn="l">
              <a:lnSpc>
                <a:spcPct val="100000"/>
              </a:lnSpc>
              <a:spcBef>
                <a:spcPts val="360"/>
              </a:spcBef>
              <a:spcAft>
                <a:spcPts val="0"/>
              </a:spcAft>
              <a:buClr>
                <a:srgbClr val="6B6B6B"/>
              </a:buClr>
              <a:buSzPts val="1800"/>
              <a:buChar char="»"/>
              <a:defRPr/>
            </a:lvl8pPr>
            <a:lvl9pPr marL="4114800" lvl="8" indent="-342900" algn="l">
              <a:lnSpc>
                <a:spcPct val="100000"/>
              </a:lnSpc>
              <a:spcBef>
                <a:spcPts val="360"/>
              </a:spcBef>
              <a:spcAft>
                <a:spcPts val="0"/>
              </a:spcAft>
              <a:buClr>
                <a:srgbClr val="6B6B6B"/>
              </a:buClr>
              <a:buSzPts val="1800"/>
              <a:buChar char="»"/>
              <a:defRPr/>
            </a:lvl9pPr>
          </a:lstStyle>
          <a:p>
            <a:endParaRPr/>
          </a:p>
        </p:txBody>
      </p:sp>
      <p:sp>
        <p:nvSpPr>
          <p:cNvPr id="352" name="Google Shape;352;p14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lt1"/>
              </a:buClr>
              <a:buSzPts val="1800"/>
              <a:buNone/>
              <a:defRPr/>
            </a:lvl2pPr>
            <a:lvl3pPr lvl="2" algn="l">
              <a:lnSpc>
                <a:spcPct val="100000"/>
              </a:lnSpc>
              <a:spcBef>
                <a:spcPts val="0"/>
              </a:spcBef>
              <a:spcAft>
                <a:spcPts val="0"/>
              </a:spcAft>
              <a:buClr>
                <a:schemeClr val="lt1"/>
              </a:buClr>
              <a:buSzPts val="1800"/>
              <a:buNone/>
              <a:defRPr/>
            </a:lvl3pPr>
            <a:lvl4pPr lvl="3" algn="l">
              <a:lnSpc>
                <a:spcPct val="100000"/>
              </a:lnSpc>
              <a:spcBef>
                <a:spcPts val="0"/>
              </a:spcBef>
              <a:spcAft>
                <a:spcPts val="0"/>
              </a:spcAft>
              <a:buClr>
                <a:schemeClr val="lt1"/>
              </a:buClr>
              <a:buSzPts val="1800"/>
              <a:buNone/>
              <a:defRPr/>
            </a:lvl4pPr>
            <a:lvl5pPr lvl="4" algn="l">
              <a:lnSpc>
                <a:spcPct val="100000"/>
              </a:lnSpc>
              <a:spcBef>
                <a:spcPts val="0"/>
              </a:spcBef>
              <a:spcAft>
                <a:spcPts val="0"/>
              </a:spcAft>
              <a:buClr>
                <a:schemeClr val="lt1"/>
              </a:buClr>
              <a:buSzPts val="1800"/>
              <a:buNone/>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353" name="Google Shape;353;p14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lt1"/>
              </a:buClr>
              <a:buSzPts val="1800"/>
              <a:buNone/>
              <a:defRPr/>
            </a:lvl2pPr>
            <a:lvl3pPr lvl="2" algn="l">
              <a:lnSpc>
                <a:spcPct val="100000"/>
              </a:lnSpc>
              <a:spcBef>
                <a:spcPts val="0"/>
              </a:spcBef>
              <a:spcAft>
                <a:spcPts val="0"/>
              </a:spcAft>
              <a:buClr>
                <a:schemeClr val="lt1"/>
              </a:buClr>
              <a:buSzPts val="1800"/>
              <a:buNone/>
              <a:defRPr/>
            </a:lvl3pPr>
            <a:lvl4pPr lvl="3" algn="l">
              <a:lnSpc>
                <a:spcPct val="100000"/>
              </a:lnSpc>
              <a:spcBef>
                <a:spcPts val="0"/>
              </a:spcBef>
              <a:spcAft>
                <a:spcPts val="0"/>
              </a:spcAft>
              <a:buClr>
                <a:schemeClr val="lt1"/>
              </a:buClr>
              <a:buSzPts val="1800"/>
              <a:buNone/>
              <a:defRPr/>
            </a:lvl4pPr>
            <a:lvl5pPr lvl="4" algn="l">
              <a:lnSpc>
                <a:spcPct val="100000"/>
              </a:lnSpc>
              <a:spcBef>
                <a:spcPts val="0"/>
              </a:spcBef>
              <a:spcAft>
                <a:spcPts val="0"/>
              </a:spcAft>
              <a:buClr>
                <a:schemeClr val="lt1"/>
              </a:buClr>
              <a:buSzPts val="1800"/>
              <a:buNone/>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354" name="Google Shape;354;p14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5"/>
        <p:cNvGrpSpPr/>
        <p:nvPr/>
      </p:nvGrpSpPr>
      <p:grpSpPr>
        <a:xfrm>
          <a:off x="0" y="0"/>
          <a:ext cx="0" cy="0"/>
          <a:chOff x="0" y="0"/>
          <a:chExt cx="0" cy="0"/>
        </a:xfrm>
      </p:grpSpPr>
      <p:sp>
        <p:nvSpPr>
          <p:cNvPr id="356" name="Google Shape;356;p143"/>
          <p:cNvSpPr txBox="1">
            <a:spLocks noGrp="1"/>
          </p:cNvSpPr>
          <p:nvPr>
            <p:ph type="title"/>
          </p:nvPr>
        </p:nvSpPr>
        <p:spPr>
          <a:xfrm>
            <a:off x="1908175" y="274638"/>
            <a:ext cx="6767513"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6B6B6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7" name="Google Shape;357;p14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lt1"/>
              </a:buClr>
              <a:buSzPts val="1800"/>
              <a:buNone/>
              <a:defRPr/>
            </a:lvl2pPr>
            <a:lvl3pPr lvl="2" algn="l">
              <a:lnSpc>
                <a:spcPct val="100000"/>
              </a:lnSpc>
              <a:spcBef>
                <a:spcPts val="0"/>
              </a:spcBef>
              <a:spcAft>
                <a:spcPts val="0"/>
              </a:spcAft>
              <a:buClr>
                <a:schemeClr val="lt1"/>
              </a:buClr>
              <a:buSzPts val="1800"/>
              <a:buNone/>
              <a:defRPr/>
            </a:lvl3pPr>
            <a:lvl4pPr lvl="3" algn="l">
              <a:lnSpc>
                <a:spcPct val="100000"/>
              </a:lnSpc>
              <a:spcBef>
                <a:spcPts val="0"/>
              </a:spcBef>
              <a:spcAft>
                <a:spcPts val="0"/>
              </a:spcAft>
              <a:buClr>
                <a:schemeClr val="lt1"/>
              </a:buClr>
              <a:buSzPts val="1800"/>
              <a:buNone/>
              <a:defRPr/>
            </a:lvl4pPr>
            <a:lvl5pPr lvl="4" algn="l">
              <a:lnSpc>
                <a:spcPct val="100000"/>
              </a:lnSpc>
              <a:spcBef>
                <a:spcPts val="0"/>
              </a:spcBef>
              <a:spcAft>
                <a:spcPts val="0"/>
              </a:spcAft>
              <a:buClr>
                <a:schemeClr val="lt1"/>
              </a:buClr>
              <a:buSzPts val="1800"/>
              <a:buNone/>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358" name="Google Shape;358;p14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lt1"/>
              </a:buClr>
              <a:buSzPts val="1800"/>
              <a:buNone/>
              <a:defRPr/>
            </a:lvl2pPr>
            <a:lvl3pPr lvl="2" algn="l">
              <a:lnSpc>
                <a:spcPct val="100000"/>
              </a:lnSpc>
              <a:spcBef>
                <a:spcPts val="0"/>
              </a:spcBef>
              <a:spcAft>
                <a:spcPts val="0"/>
              </a:spcAft>
              <a:buClr>
                <a:schemeClr val="lt1"/>
              </a:buClr>
              <a:buSzPts val="1800"/>
              <a:buNone/>
              <a:defRPr/>
            </a:lvl3pPr>
            <a:lvl4pPr lvl="3" algn="l">
              <a:lnSpc>
                <a:spcPct val="100000"/>
              </a:lnSpc>
              <a:spcBef>
                <a:spcPts val="0"/>
              </a:spcBef>
              <a:spcAft>
                <a:spcPts val="0"/>
              </a:spcAft>
              <a:buClr>
                <a:schemeClr val="lt1"/>
              </a:buClr>
              <a:buSzPts val="1800"/>
              <a:buNone/>
              <a:defRPr/>
            </a:lvl4pPr>
            <a:lvl5pPr lvl="4" algn="l">
              <a:lnSpc>
                <a:spcPct val="100000"/>
              </a:lnSpc>
              <a:spcBef>
                <a:spcPts val="0"/>
              </a:spcBef>
              <a:spcAft>
                <a:spcPts val="0"/>
              </a:spcAft>
              <a:buClr>
                <a:schemeClr val="lt1"/>
              </a:buClr>
              <a:buSzPts val="1800"/>
              <a:buNone/>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359" name="Google Shape;359;p14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60"/>
        <p:cNvGrpSpPr/>
        <p:nvPr/>
      </p:nvGrpSpPr>
      <p:grpSpPr>
        <a:xfrm>
          <a:off x="0" y="0"/>
          <a:ext cx="0" cy="0"/>
          <a:chOff x="0" y="0"/>
          <a:chExt cx="0" cy="0"/>
        </a:xfrm>
      </p:grpSpPr>
      <p:sp>
        <p:nvSpPr>
          <p:cNvPr id="361" name="Google Shape;361;p14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lt1"/>
              </a:buClr>
              <a:buSzPts val="1800"/>
              <a:buNone/>
              <a:defRPr/>
            </a:lvl2pPr>
            <a:lvl3pPr lvl="2" algn="l">
              <a:lnSpc>
                <a:spcPct val="100000"/>
              </a:lnSpc>
              <a:spcBef>
                <a:spcPts val="0"/>
              </a:spcBef>
              <a:spcAft>
                <a:spcPts val="0"/>
              </a:spcAft>
              <a:buClr>
                <a:schemeClr val="lt1"/>
              </a:buClr>
              <a:buSzPts val="1800"/>
              <a:buNone/>
              <a:defRPr/>
            </a:lvl3pPr>
            <a:lvl4pPr lvl="3" algn="l">
              <a:lnSpc>
                <a:spcPct val="100000"/>
              </a:lnSpc>
              <a:spcBef>
                <a:spcPts val="0"/>
              </a:spcBef>
              <a:spcAft>
                <a:spcPts val="0"/>
              </a:spcAft>
              <a:buClr>
                <a:schemeClr val="lt1"/>
              </a:buClr>
              <a:buSzPts val="1800"/>
              <a:buNone/>
              <a:defRPr/>
            </a:lvl4pPr>
            <a:lvl5pPr lvl="4" algn="l">
              <a:lnSpc>
                <a:spcPct val="100000"/>
              </a:lnSpc>
              <a:spcBef>
                <a:spcPts val="0"/>
              </a:spcBef>
              <a:spcAft>
                <a:spcPts val="0"/>
              </a:spcAft>
              <a:buClr>
                <a:schemeClr val="lt1"/>
              </a:buClr>
              <a:buSzPts val="1800"/>
              <a:buNone/>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362" name="Google Shape;362;p14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lt1"/>
              </a:buClr>
              <a:buSzPts val="1800"/>
              <a:buNone/>
              <a:defRPr/>
            </a:lvl2pPr>
            <a:lvl3pPr lvl="2" algn="l">
              <a:lnSpc>
                <a:spcPct val="100000"/>
              </a:lnSpc>
              <a:spcBef>
                <a:spcPts val="0"/>
              </a:spcBef>
              <a:spcAft>
                <a:spcPts val="0"/>
              </a:spcAft>
              <a:buClr>
                <a:schemeClr val="lt1"/>
              </a:buClr>
              <a:buSzPts val="1800"/>
              <a:buNone/>
              <a:defRPr/>
            </a:lvl3pPr>
            <a:lvl4pPr lvl="3" algn="l">
              <a:lnSpc>
                <a:spcPct val="100000"/>
              </a:lnSpc>
              <a:spcBef>
                <a:spcPts val="0"/>
              </a:spcBef>
              <a:spcAft>
                <a:spcPts val="0"/>
              </a:spcAft>
              <a:buClr>
                <a:schemeClr val="lt1"/>
              </a:buClr>
              <a:buSzPts val="1800"/>
              <a:buNone/>
              <a:defRPr/>
            </a:lvl4pPr>
            <a:lvl5pPr lvl="4" algn="l">
              <a:lnSpc>
                <a:spcPct val="100000"/>
              </a:lnSpc>
              <a:spcBef>
                <a:spcPts val="0"/>
              </a:spcBef>
              <a:spcAft>
                <a:spcPts val="0"/>
              </a:spcAft>
              <a:buClr>
                <a:schemeClr val="lt1"/>
              </a:buClr>
              <a:buSzPts val="1800"/>
              <a:buNone/>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363" name="Google Shape;363;p14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4"/>
        <p:cNvGrpSpPr/>
        <p:nvPr/>
      </p:nvGrpSpPr>
      <p:grpSpPr>
        <a:xfrm>
          <a:off x="0" y="0"/>
          <a:ext cx="0" cy="0"/>
          <a:chOff x="0" y="0"/>
          <a:chExt cx="0" cy="0"/>
        </a:xfrm>
      </p:grpSpPr>
      <p:sp>
        <p:nvSpPr>
          <p:cNvPr id="365" name="Google Shape;365;p14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6B6B6B"/>
              </a:buClr>
              <a:buSzPts val="2400"/>
              <a:buFont typeface="Poppin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6" name="Google Shape;366;p145"/>
          <p:cNvSpPr txBox="1">
            <a:spLocks noGrp="1"/>
          </p:cNvSpPr>
          <p:nvPr>
            <p:ph type="body" idx="1"/>
          </p:nvPr>
        </p:nvSpPr>
        <p:spPr>
          <a:xfrm>
            <a:off x="3887391" y="987425"/>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6B6B6B"/>
              </a:buClr>
              <a:buSzPts val="2400"/>
              <a:buFont typeface="Arial"/>
              <a:buChar char="•"/>
              <a:defRPr sz="2400"/>
            </a:lvl1pPr>
            <a:lvl2pPr marL="914400" lvl="1" indent="-361950" algn="l">
              <a:lnSpc>
                <a:spcPct val="100000"/>
              </a:lnSpc>
              <a:spcBef>
                <a:spcPts val="420"/>
              </a:spcBef>
              <a:spcAft>
                <a:spcPts val="0"/>
              </a:spcAft>
              <a:buClr>
                <a:srgbClr val="6B6B6B"/>
              </a:buClr>
              <a:buSzPts val="2100"/>
              <a:buFont typeface="Arial"/>
              <a:buChar char="–"/>
              <a:defRPr sz="2100"/>
            </a:lvl2pPr>
            <a:lvl3pPr marL="1371600" lvl="2" indent="-342900" algn="l">
              <a:lnSpc>
                <a:spcPct val="100000"/>
              </a:lnSpc>
              <a:spcBef>
                <a:spcPts val="360"/>
              </a:spcBef>
              <a:spcAft>
                <a:spcPts val="0"/>
              </a:spcAft>
              <a:buClr>
                <a:srgbClr val="6B6B6B"/>
              </a:buClr>
              <a:buSzPts val="1800"/>
              <a:buFont typeface="Arial"/>
              <a:buChar char="•"/>
              <a:defRPr sz="1800"/>
            </a:lvl3pPr>
            <a:lvl4pPr marL="1828800" lvl="3" indent="-323850" algn="l">
              <a:lnSpc>
                <a:spcPct val="100000"/>
              </a:lnSpc>
              <a:spcBef>
                <a:spcPts val="300"/>
              </a:spcBef>
              <a:spcAft>
                <a:spcPts val="0"/>
              </a:spcAft>
              <a:buClr>
                <a:srgbClr val="6B6B6B"/>
              </a:buClr>
              <a:buSzPts val="1500"/>
              <a:buFont typeface="Arial"/>
              <a:buChar char="–"/>
              <a:defRPr sz="1500"/>
            </a:lvl4pPr>
            <a:lvl5pPr marL="2286000" lvl="4" indent="-323850" algn="l">
              <a:lnSpc>
                <a:spcPct val="100000"/>
              </a:lnSpc>
              <a:spcBef>
                <a:spcPts val="300"/>
              </a:spcBef>
              <a:spcAft>
                <a:spcPts val="0"/>
              </a:spcAft>
              <a:buClr>
                <a:srgbClr val="6B6B6B"/>
              </a:buClr>
              <a:buSzPts val="1500"/>
              <a:buFont typeface="Arial"/>
              <a:buChar char="»"/>
              <a:defRPr sz="1500"/>
            </a:lvl5pPr>
            <a:lvl6pPr marL="2743200" lvl="5" indent="-323850" algn="l">
              <a:lnSpc>
                <a:spcPct val="100000"/>
              </a:lnSpc>
              <a:spcBef>
                <a:spcPts val="300"/>
              </a:spcBef>
              <a:spcAft>
                <a:spcPts val="0"/>
              </a:spcAft>
              <a:buClr>
                <a:srgbClr val="6B6B6B"/>
              </a:buClr>
              <a:buSzPts val="1500"/>
              <a:buFont typeface="Arial"/>
              <a:buChar char="»"/>
              <a:defRPr sz="1500"/>
            </a:lvl6pPr>
            <a:lvl7pPr marL="3200400" lvl="6" indent="-323850" algn="l">
              <a:lnSpc>
                <a:spcPct val="100000"/>
              </a:lnSpc>
              <a:spcBef>
                <a:spcPts val="300"/>
              </a:spcBef>
              <a:spcAft>
                <a:spcPts val="0"/>
              </a:spcAft>
              <a:buClr>
                <a:srgbClr val="6B6B6B"/>
              </a:buClr>
              <a:buSzPts val="1500"/>
              <a:buFont typeface="Arial"/>
              <a:buChar char="»"/>
              <a:defRPr sz="1500"/>
            </a:lvl7pPr>
            <a:lvl8pPr marL="3657600" lvl="7" indent="-323850" algn="l">
              <a:lnSpc>
                <a:spcPct val="100000"/>
              </a:lnSpc>
              <a:spcBef>
                <a:spcPts val="300"/>
              </a:spcBef>
              <a:spcAft>
                <a:spcPts val="0"/>
              </a:spcAft>
              <a:buClr>
                <a:srgbClr val="6B6B6B"/>
              </a:buClr>
              <a:buSzPts val="1500"/>
              <a:buFont typeface="Arial"/>
              <a:buChar char="»"/>
              <a:defRPr sz="1500"/>
            </a:lvl8pPr>
            <a:lvl9pPr marL="4114800" lvl="8" indent="-323850" algn="l">
              <a:lnSpc>
                <a:spcPct val="100000"/>
              </a:lnSpc>
              <a:spcBef>
                <a:spcPts val="300"/>
              </a:spcBef>
              <a:spcAft>
                <a:spcPts val="0"/>
              </a:spcAft>
              <a:buClr>
                <a:srgbClr val="6B6B6B"/>
              </a:buClr>
              <a:buSzPts val="1500"/>
              <a:buFont typeface="Arial"/>
              <a:buChar char="»"/>
              <a:defRPr sz="1500"/>
            </a:lvl9pPr>
          </a:lstStyle>
          <a:p>
            <a:endParaRPr/>
          </a:p>
        </p:txBody>
      </p:sp>
      <p:sp>
        <p:nvSpPr>
          <p:cNvPr id="367" name="Google Shape;367;p145"/>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40"/>
              </a:spcBef>
              <a:spcAft>
                <a:spcPts val="0"/>
              </a:spcAft>
              <a:buClr>
                <a:srgbClr val="6B6B6B"/>
              </a:buClr>
              <a:buSzPts val="1200"/>
              <a:buFont typeface="Arial"/>
              <a:buNone/>
              <a:defRPr sz="1200"/>
            </a:lvl1pPr>
            <a:lvl2pPr marL="914400" lvl="1" indent="-228600" algn="l">
              <a:lnSpc>
                <a:spcPct val="100000"/>
              </a:lnSpc>
              <a:spcBef>
                <a:spcPts val="210"/>
              </a:spcBef>
              <a:spcAft>
                <a:spcPts val="0"/>
              </a:spcAft>
              <a:buClr>
                <a:srgbClr val="6B6B6B"/>
              </a:buClr>
              <a:buSzPts val="1050"/>
              <a:buFont typeface="Arial"/>
              <a:buNone/>
              <a:defRPr sz="1050"/>
            </a:lvl2pPr>
            <a:lvl3pPr marL="1371600" lvl="2" indent="-228600" algn="l">
              <a:lnSpc>
                <a:spcPct val="100000"/>
              </a:lnSpc>
              <a:spcBef>
                <a:spcPts val="180"/>
              </a:spcBef>
              <a:spcAft>
                <a:spcPts val="0"/>
              </a:spcAft>
              <a:buClr>
                <a:srgbClr val="6B6B6B"/>
              </a:buClr>
              <a:buSzPts val="900"/>
              <a:buFont typeface="Arial"/>
              <a:buNone/>
              <a:defRPr sz="900"/>
            </a:lvl3pPr>
            <a:lvl4pPr marL="1828800" lvl="3" indent="-228600" algn="l">
              <a:lnSpc>
                <a:spcPct val="100000"/>
              </a:lnSpc>
              <a:spcBef>
                <a:spcPts val="150"/>
              </a:spcBef>
              <a:spcAft>
                <a:spcPts val="0"/>
              </a:spcAft>
              <a:buClr>
                <a:srgbClr val="6B6B6B"/>
              </a:buClr>
              <a:buSzPts val="750"/>
              <a:buFont typeface="Arial"/>
              <a:buNone/>
              <a:defRPr sz="750"/>
            </a:lvl4pPr>
            <a:lvl5pPr marL="2286000" lvl="4" indent="-228600" algn="l">
              <a:lnSpc>
                <a:spcPct val="100000"/>
              </a:lnSpc>
              <a:spcBef>
                <a:spcPts val="150"/>
              </a:spcBef>
              <a:spcAft>
                <a:spcPts val="0"/>
              </a:spcAft>
              <a:buClr>
                <a:srgbClr val="6B6B6B"/>
              </a:buClr>
              <a:buSzPts val="750"/>
              <a:buFont typeface="Arial"/>
              <a:buNone/>
              <a:defRPr sz="750"/>
            </a:lvl5pPr>
            <a:lvl6pPr marL="2743200" lvl="5" indent="-228600" algn="l">
              <a:lnSpc>
                <a:spcPct val="100000"/>
              </a:lnSpc>
              <a:spcBef>
                <a:spcPts val="150"/>
              </a:spcBef>
              <a:spcAft>
                <a:spcPts val="0"/>
              </a:spcAft>
              <a:buClr>
                <a:srgbClr val="6B6B6B"/>
              </a:buClr>
              <a:buSzPts val="750"/>
              <a:buFont typeface="Arial"/>
              <a:buNone/>
              <a:defRPr sz="750"/>
            </a:lvl6pPr>
            <a:lvl7pPr marL="3200400" lvl="6" indent="-228600" algn="l">
              <a:lnSpc>
                <a:spcPct val="100000"/>
              </a:lnSpc>
              <a:spcBef>
                <a:spcPts val="150"/>
              </a:spcBef>
              <a:spcAft>
                <a:spcPts val="0"/>
              </a:spcAft>
              <a:buClr>
                <a:srgbClr val="6B6B6B"/>
              </a:buClr>
              <a:buSzPts val="750"/>
              <a:buFont typeface="Arial"/>
              <a:buNone/>
              <a:defRPr sz="750"/>
            </a:lvl7pPr>
            <a:lvl8pPr marL="3657600" lvl="7" indent="-228600" algn="l">
              <a:lnSpc>
                <a:spcPct val="100000"/>
              </a:lnSpc>
              <a:spcBef>
                <a:spcPts val="150"/>
              </a:spcBef>
              <a:spcAft>
                <a:spcPts val="0"/>
              </a:spcAft>
              <a:buClr>
                <a:srgbClr val="6B6B6B"/>
              </a:buClr>
              <a:buSzPts val="750"/>
              <a:buFont typeface="Arial"/>
              <a:buNone/>
              <a:defRPr sz="750"/>
            </a:lvl8pPr>
            <a:lvl9pPr marL="4114800" lvl="8" indent="-228600" algn="l">
              <a:lnSpc>
                <a:spcPct val="100000"/>
              </a:lnSpc>
              <a:spcBef>
                <a:spcPts val="150"/>
              </a:spcBef>
              <a:spcAft>
                <a:spcPts val="0"/>
              </a:spcAft>
              <a:buClr>
                <a:srgbClr val="6B6B6B"/>
              </a:buClr>
              <a:buSzPts val="750"/>
              <a:buFont typeface="Arial"/>
              <a:buNone/>
              <a:defRPr sz="750"/>
            </a:lvl9pPr>
          </a:lstStyle>
          <a:p>
            <a:endParaRPr/>
          </a:p>
        </p:txBody>
      </p:sp>
      <p:sp>
        <p:nvSpPr>
          <p:cNvPr id="368" name="Google Shape;368;p14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lt1"/>
              </a:buClr>
              <a:buSzPts val="1800"/>
              <a:buNone/>
              <a:defRPr/>
            </a:lvl2pPr>
            <a:lvl3pPr lvl="2" algn="l">
              <a:lnSpc>
                <a:spcPct val="100000"/>
              </a:lnSpc>
              <a:spcBef>
                <a:spcPts val="0"/>
              </a:spcBef>
              <a:spcAft>
                <a:spcPts val="0"/>
              </a:spcAft>
              <a:buClr>
                <a:schemeClr val="lt1"/>
              </a:buClr>
              <a:buSzPts val="1800"/>
              <a:buNone/>
              <a:defRPr/>
            </a:lvl3pPr>
            <a:lvl4pPr lvl="3" algn="l">
              <a:lnSpc>
                <a:spcPct val="100000"/>
              </a:lnSpc>
              <a:spcBef>
                <a:spcPts val="0"/>
              </a:spcBef>
              <a:spcAft>
                <a:spcPts val="0"/>
              </a:spcAft>
              <a:buClr>
                <a:schemeClr val="lt1"/>
              </a:buClr>
              <a:buSzPts val="1800"/>
              <a:buNone/>
              <a:defRPr/>
            </a:lvl4pPr>
            <a:lvl5pPr lvl="4" algn="l">
              <a:lnSpc>
                <a:spcPct val="100000"/>
              </a:lnSpc>
              <a:spcBef>
                <a:spcPts val="0"/>
              </a:spcBef>
              <a:spcAft>
                <a:spcPts val="0"/>
              </a:spcAft>
              <a:buClr>
                <a:schemeClr val="lt1"/>
              </a:buClr>
              <a:buSzPts val="1800"/>
              <a:buNone/>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369" name="Google Shape;369;p14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lt1"/>
              </a:buClr>
              <a:buSzPts val="1800"/>
              <a:buNone/>
              <a:defRPr/>
            </a:lvl2pPr>
            <a:lvl3pPr lvl="2" algn="l">
              <a:lnSpc>
                <a:spcPct val="100000"/>
              </a:lnSpc>
              <a:spcBef>
                <a:spcPts val="0"/>
              </a:spcBef>
              <a:spcAft>
                <a:spcPts val="0"/>
              </a:spcAft>
              <a:buClr>
                <a:schemeClr val="lt1"/>
              </a:buClr>
              <a:buSzPts val="1800"/>
              <a:buNone/>
              <a:defRPr/>
            </a:lvl3pPr>
            <a:lvl4pPr lvl="3" algn="l">
              <a:lnSpc>
                <a:spcPct val="100000"/>
              </a:lnSpc>
              <a:spcBef>
                <a:spcPts val="0"/>
              </a:spcBef>
              <a:spcAft>
                <a:spcPts val="0"/>
              </a:spcAft>
              <a:buClr>
                <a:schemeClr val="lt1"/>
              </a:buClr>
              <a:buSzPts val="1800"/>
              <a:buNone/>
              <a:defRPr/>
            </a:lvl4pPr>
            <a:lvl5pPr lvl="4" algn="l">
              <a:lnSpc>
                <a:spcPct val="100000"/>
              </a:lnSpc>
              <a:spcBef>
                <a:spcPts val="0"/>
              </a:spcBef>
              <a:spcAft>
                <a:spcPts val="0"/>
              </a:spcAft>
              <a:buClr>
                <a:schemeClr val="lt1"/>
              </a:buClr>
              <a:buSzPts val="1800"/>
              <a:buNone/>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370" name="Google Shape;370;p14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71"/>
        <p:cNvGrpSpPr/>
        <p:nvPr/>
      </p:nvGrpSpPr>
      <p:grpSpPr>
        <a:xfrm>
          <a:off x="0" y="0"/>
          <a:ext cx="0" cy="0"/>
          <a:chOff x="0" y="0"/>
          <a:chExt cx="0" cy="0"/>
        </a:xfrm>
      </p:grpSpPr>
      <p:sp>
        <p:nvSpPr>
          <p:cNvPr id="372" name="Google Shape;372;p14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6B6B6B"/>
              </a:buClr>
              <a:buSzPts val="2400"/>
              <a:buFont typeface="Poppin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3" name="Google Shape;373;p146"/>
          <p:cNvSpPr>
            <a:spLocks noGrp="1"/>
          </p:cNvSpPr>
          <p:nvPr>
            <p:ph type="pic" idx="2"/>
          </p:nvPr>
        </p:nvSpPr>
        <p:spPr>
          <a:xfrm>
            <a:off x="3887391" y="987425"/>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480"/>
              </a:spcBef>
              <a:spcAft>
                <a:spcPts val="0"/>
              </a:spcAft>
              <a:buClr>
                <a:srgbClr val="6B6B6B"/>
              </a:buClr>
              <a:buSzPts val="2400"/>
              <a:buFont typeface="Arial"/>
              <a:buNone/>
              <a:defRPr sz="2400" b="0" i="0" u="none" strike="noStrike" cap="none">
                <a:solidFill>
                  <a:srgbClr val="6B6B6B"/>
                </a:solidFill>
                <a:latin typeface="Arial"/>
                <a:ea typeface="Arial"/>
                <a:cs typeface="Arial"/>
                <a:sym typeface="Arial"/>
              </a:defRPr>
            </a:lvl1pPr>
            <a:lvl2pPr marR="0" lvl="1" algn="l" rtl="0">
              <a:lnSpc>
                <a:spcPct val="100000"/>
              </a:lnSpc>
              <a:spcBef>
                <a:spcPts val="420"/>
              </a:spcBef>
              <a:spcAft>
                <a:spcPts val="0"/>
              </a:spcAft>
              <a:buClr>
                <a:srgbClr val="6B6B6B"/>
              </a:buClr>
              <a:buSzPts val="2100"/>
              <a:buFont typeface="Arial"/>
              <a:buNone/>
              <a:defRPr sz="2100" b="0" i="0" u="none" strike="noStrike" cap="none">
                <a:solidFill>
                  <a:srgbClr val="6B6B6B"/>
                </a:solidFill>
                <a:latin typeface="Arial"/>
                <a:ea typeface="Arial"/>
                <a:cs typeface="Arial"/>
                <a:sym typeface="Arial"/>
              </a:defRPr>
            </a:lvl2pPr>
            <a:lvl3pPr marR="0" lvl="2" algn="l" rtl="0">
              <a:lnSpc>
                <a:spcPct val="100000"/>
              </a:lnSpc>
              <a:spcBef>
                <a:spcPts val="360"/>
              </a:spcBef>
              <a:spcAft>
                <a:spcPts val="0"/>
              </a:spcAft>
              <a:buClr>
                <a:srgbClr val="6B6B6B"/>
              </a:buClr>
              <a:buSzPts val="1800"/>
              <a:buFont typeface="Arial"/>
              <a:buNone/>
              <a:defRPr sz="1800" b="0" i="0" u="none" strike="noStrike" cap="none">
                <a:solidFill>
                  <a:srgbClr val="6B6B6B"/>
                </a:solidFill>
                <a:latin typeface="Arial"/>
                <a:ea typeface="Arial"/>
                <a:cs typeface="Arial"/>
                <a:sym typeface="Arial"/>
              </a:defRPr>
            </a:lvl3pPr>
            <a:lvl4pPr marR="0" lvl="3" algn="l" rtl="0">
              <a:lnSpc>
                <a:spcPct val="100000"/>
              </a:lnSpc>
              <a:spcBef>
                <a:spcPts val="300"/>
              </a:spcBef>
              <a:spcAft>
                <a:spcPts val="0"/>
              </a:spcAft>
              <a:buClr>
                <a:srgbClr val="6B6B6B"/>
              </a:buClr>
              <a:buSzPts val="1500"/>
              <a:buFont typeface="Arial"/>
              <a:buNone/>
              <a:defRPr sz="1500" b="0" i="0" u="none" strike="noStrike" cap="none">
                <a:solidFill>
                  <a:srgbClr val="6B6B6B"/>
                </a:solidFill>
                <a:latin typeface="Arial"/>
                <a:ea typeface="Arial"/>
                <a:cs typeface="Arial"/>
                <a:sym typeface="Arial"/>
              </a:defRPr>
            </a:lvl4pPr>
            <a:lvl5pPr marR="0" lvl="4" algn="l" rtl="0">
              <a:lnSpc>
                <a:spcPct val="100000"/>
              </a:lnSpc>
              <a:spcBef>
                <a:spcPts val="300"/>
              </a:spcBef>
              <a:spcAft>
                <a:spcPts val="0"/>
              </a:spcAft>
              <a:buClr>
                <a:srgbClr val="6B6B6B"/>
              </a:buClr>
              <a:buSzPts val="1500"/>
              <a:buFont typeface="Arial"/>
              <a:buNone/>
              <a:defRPr sz="1500" b="0" i="0" u="none" strike="noStrike" cap="none">
                <a:solidFill>
                  <a:srgbClr val="6B6B6B"/>
                </a:solidFill>
                <a:latin typeface="Arial"/>
                <a:ea typeface="Arial"/>
                <a:cs typeface="Arial"/>
                <a:sym typeface="Arial"/>
              </a:defRPr>
            </a:lvl5pPr>
            <a:lvl6pPr marR="0" lvl="5" algn="l" rtl="0">
              <a:lnSpc>
                <a:spcPct val="100000"/>
              </a:lnSpc>
              <a:spcBef>
                <a:spcPts val="300"/>
              </a:spcBef>
              <a:spcAft>
                <a:spcPts val="0"/>
              </a:spcAft>
              <a:buClr>
                <a:srgbClr val="6B6B6B"/>
              </a:buClr>
              <a:buSzPts val="1500"/>
              <a:buFont typeface="Arial"/>
              <a:buNone/>
              <a:defRPr sz="1500" b="0" i="0" u="none" strike="noStrike" cap="none">
                <a:solidFill>
                  <a:srgbClr val="6B6B6B"/>
                </a:solidFill>
                <a:latin typeface="Arial"/>
                <a:ea typeface="Arial"/>
                <a:cs typeface="Arial"/>
                <a:sym typeface="Arial"/>
              </a:defRPr>
            </a:lvl6pPr>
            <a:lvl7pPr marR="0" lvl="6" algn="l" rtl="0">
              <a:lnSpc>
                <a:spcPct val="100000"/>
              </a:lnSpc>
              <a:spcBef>
                <a:spcPts val="300"/>
              </a:spcBef>
              <a:spcAft>
                <a:spcPts val="0"/>
              </a:spcAft>
              <a:buClr>
                <a:srgbClr val="6B6B6B"/>
              </a:buClr>
              <a:buSzPts val="1500"/>
              <a:buFont typeface="Arial"/>
              <a:buNone/>
              <a:defRPr sz="1500" b="0" i="0" u="none" strike="noStrike" cap="none">
                <a:solidFill>
                  <a:srgbClr val="6B6B6B"/>
                </a:solidFill>
                <a:latin typeface="Arial"/>
                <a:ea typeface="Arial"/>
                <a:cs typeface="Arial"/>
                <a:sym typeface="Arial"/>
              </a:defRPr>
            </a:lvl7pPr>
            <a:lvl8pPr marR="0" lvl="7" algn="l" rtl="0">
              <a:lnSpc>
                <a:spcPct val="100000"/>
              </a:lnSpc>
              <a:spcBef>
                <a:spcPts val="300"/>
              </a:spcBef>
              <a:spcAft>
                <a:spcPts val="0"/>
              </a:spcAft>
              <a:buClr>
                <a:srgbClr val="6B6B6B"/>
              </a:buClr>
              <a:buSzPts val="1500"/>
              <a:buFont typeface="Arial"/>
              <a:buNone/>
              <a:defRPr sz="1500" b="0" i="0" u="none" strike="noStrike" cap="none">
                <a:solidFill>
                  <a:srgbClr val="6B6B6B"/>
                </a:solidFill>
                <a:latin typeface="Arial"/>
                <a:ea typeface="Arial"/>
                <a:cs typeface="Arial"/>
                <a:sym typeface="Arial"/>
              </a:defRPr>
            </a:lvl8pPr>
            <a:lvl9pPr marR="0" lvl="8" algn="l" rtl="0">
              <a:lnSpc>
                <a:spcPct val="100000"/>
              </a:lnSpc>
              <a:spcBef>
                <a:spcPts val="300"/>
              </a:spcBef>
              <a:spcAft>
                <a:spcPts val="0"/>
              </a:spcAft>
              <a:buClr>
                <a:srgbClr val="6B6B6B"/>
              </a:buClr>
              <a:buSzPts val="1500"/>
              <a:buFont typeface="Arial"/>
              <a:buNone/>
              <a:defRPr sz="1500" b="0" i="0" u="none" strike="noStrike" cap="none">
                <a:solidFill>
                  <a:srgbClr val="6B6B6B"/>
                </a:solidFill>
                <a:latin typeface="Arial"/>
                <a:ea typeface="Arial"/>
                <a:cs typeface="Arial"/>
                <a:sym typeface="Arial"/>
              </a:defRPr>
            </a:lvl9pPr>
          </a:lstStyle>
          <a:p>
            <a:endParaRPr/>
          </a:p>
        </p:txBody>
      </p:sp>
      <p:sp>
        <p:nvSpPr>
          <p:cNvPr id="374" name="Google Shape;374;p146"/>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40"/>
              </a:spcBef>
              <a:spcAft>
                <a:spcPts val="0"/>
              </a:spcAft>
              <a:buClr>
                <a:srgbClr val="6B6B6B"/>
              </a:buClr>
              <a:buSzPts val="1200"/>
              <a:buFont typeface="Arial"/>
              <a:buNone/>
              <a:defRPr sz="1200"/>
            </a:lvl1pPr>
            <a:lvl2pPr marL="914400" lvl="1" indent="-228600" algn="l">
              <a:lnSpc>
                <a:spcPct val="100000"/>
              </a:lnSpc>
              <a:spcBef>
                <a:spcPts val="210"/>
              </a:spcBef>
              <a:spcAft>
                <a:spcPts val="0"/>
              </a:spcAft>
              <a:buClr>
                <a:srgbClr val="6B6B6B"/>
              </a:buClr>
              <a:buSzPts val="1050"/>
              <a:buFont typeface="Arial"/>
              <a:buNone/>
              <a:defRPr sz="1050"/>
            </a:lvl2pPr>
            <a:lvl3pPr marL="1371600" lvl="2" indent="-228600" algn="l">
              <a:lnSpc>
                <a:spcPct val="100000"/>
              </a:lnSpc>
              <a:spcBef>
                <a:spcPts val="180"/>
              </a:spcBef>
              <a:spcAft>
                <a:spcPts val="0"/>
              </a:spcAft>
              <a:buClr>
                <a:srgbClr val="6B6B6B"/>
              </a:buClr>
              <a:buSzPts val="900"/>
              <a:buFont typeface="Arial"/>
              <a:buNone/>
              <a:defRPr sz="900"/>
            </a:lvl3pPr>
            <a:lvl4pPr marL="1828800" lvl="3" indent="-228600" algn="l">
              <a:lnSpc>
                <a:spcPct val="100000"/>
              </a:lnSpc>
              <a:spcBef>
                <a:spcPts val="150"/>
              </a:spcBef>
              <a:spcAft>
                <a:spcPts val="0"/>
              </a:spcAft>
              <a:buClr>
                <a:srgbClr val="6B6B6B"/>
              </a:buClr>
              <a:buSzPts val="750"/>
              <a:buFont typeface="Arial"/>
              <a:buNone/>
              <a:defRPr sz="750"/>
            </a:lvl4pPr>
            <a:lvl5pPr marL="2286000" lvl="4" indent="-228600" algn="l">
              <a:lnSpc>
                <a:spcPct val="100000"/>
              </a:lnSpc>
              <a:spcBef>
                <a:spcPts val="150"/>
              </a:spcBef>
              <a:spcAft>
                <a:spcPts val="0"/>
              </a:spcAft>
              <a:buClr>
                <a:srgbClr val="6B6B6B"/>
              </a:buClr>
              <a:buSzPts val="750"/>
              <a:buFont typeface="Arial"/>
              <a:buNone/>
              <a:defRPr sz="750"/>
            </a:lvl5pPr>
            <a:lvl6pPr marL="2743200" lvl="5" indent="-228600" algn="l">
              <a:lnSpc>
                <a:spcPct val="100000"/>
              </a:lnSpc>
              <a:spcBef>
                <a:spcPts val="150"/>
              </a:spcBef>
              <a:spcAft>
                <a:spcPts val="0"/>
              </a:spcAft>
              <a:buClr>
                <a:srgbClr val="6B6B6B"/>
              </a:buClr>
              <a:buSzPts val="750"/>
              <a:buFont typeface="Arial"/>
              <a:buNone/>
              <a:defRPr sz="750"/>
            </a:lvl6pPr>
            <a:lvl7pPr marL="3200400" lvl="6" indent="-228600" algn="l">
              <a:lnSpc>
                <a:spcPct val="100000"/>
              </a:lnSpc>
              <a:spcBef>
                <a:spcPts val="150"/>
              </a:spcBef>
              <a:spcAft>
                <a:spcPts val="0"/>
              </a:spcAft>
              <a:buClr>
                <a:srgbClr val="6B6B6B"/>
              </a:buClr>
              <a:buSzPts val="750"/>
              <a:buFont typeface="Arial"/>
              <a:buNone/>
              <a:defRPr sz="750"/>
            </a:lvl7pPr>
            <a:lvl8pPr marL="3657600" lvl="7" indent="-228600" algn="l">
              <a:lnSpc>
                <a:spcPct val="100000"/>
              </a:lnSpc>
              <a:spcBef>
                <a:spcPts val="150"/>
              </a:spcBef>
              <a:spcAft>
                <a:spcPts val="0"/>
              </a:spcAft>
              <a:buClr>
                <a:srgbClr val="6B6B6B"/>
              </a:buClr>
              <a:buSzPts val="750"/>
              <a:buFont typeface="Arial"/>
              <a:buNone/>
              <a:defRPr sz="750"/>
            </a:lvl8pPr>
            <a:lvl9pPr marL="4114800" lvl="8" indent="-228600" algn="l">
              <a:lnSpc>
                <a:spcPct val="100000"/>
              </a:lnSpc>
              <a:spcBef>
                <a:spcPts val="150"/>
              </a:spcBef>
              <a:spcAft>
                <a:spcPts val="0"/>
              </a:spcAft>
              <a:buClr>
                <a:srgbClr val="6B6B6B"/>
              </a:buClr>
              <a:buSzPts val="750"/>
              <a:buFont typeface="Arial"/>
              <a:buNone/>
              <a:defRPr sz="750"/>
            </a:lvl9pPr>
          </a:lstStyle>
          <a:p>
            <a:endParaRPr/>
          </a:p>
        </p:txBody>
      </p:sp>
      <p:sp>
        <p:nvSpPr>
          <p:cNvPr id="375" name="Google Shape;375;p14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lt1"/>
              </a:buClr>
              <a:buSzPts val="1800"/>
              <a:buNone/>
              <a:defRPr/>
            </a:lvl2pPr>
            <a:lvl3pPr lvl="2" algn="l">
              <a:lnSpc>
                <a:spcPct val="100000"/>
              </a:lnSpc>
              <a:spcBef>
                <a:spcPts val="0"/>
              </a:spcBef>
              <a:spcAft>
                <a:spcPts val="0"/>
              </a:spcAft>
              <a:buClr>
                <a:schemeClr val="lt1"/>
              </a:buClr>
              <a:buSzPts val="1800"/>
              <a:buNone/>
              <a:defRPr/>
            </a:lvl3pPr>
            <a:lvl4pPr lvl="3" algn="l">
              <a:lnSpc>
                <a:spcPct val="100000"/>
              </a:lnSpc>
              <a:spcBef>
                <a:spcPts val="0"/>
              </a:spcBef>
              <a:spcAft>
                <a:spcPts val="0"/>
              </a:spcAft>
              <a:buClr>
                <a:schemeClr val="lt1"/>
              </a:buClr>
              <a:buSzPts val="1800"/>
              <a:buNone/>
              <a:defRPr/>
            </a:lvl4pPr>
            <a:lvl5pPr lvl="4" algn="l">
              <a:lnSpc>
                <a:spcPct val="100000"/>
              </a:lnSpc>
              <a:spcBef>
                <a:spcPts val="0"/>
              </a:spcBef>
              <a:spcAft>
                <a:spcPts val="0"/>
              </a:spcAft>
              <a:buClr>
                <a:schemeClr val="lt1"/>
              </a:buClr>
              <a:buSzPts val="1800"/>
              <a:buNone/>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376" name="Google Shape;376;p14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lt1"/>
              </a:buClr>
              <a:buSzPts val="1800"/>
              <a:buNone/>
              <a:defRPr/>
            </a:lvl2pPr>
            <a:lvl3pPr lvl="2" algn="l">
              <a:lnSpc>
                <a:spcPct val="100000"/>
              </a:lnSpc>
              <a:spcBef>
                <a:spcPts val="0"/>
              </a:spcBef>
              <a:spcAft>
                <a:spcPts val="0"/>
              </a:spcAft>
              <a:buClr>
                <a:schemeClr val="lt1"/>
              </a:buClr>
              <a:buSzPts val="1800"/>
              <a:buNone/>
              <a:defRPr/>
            </a:lvl3pPr>
            <a:lvl4pPr lvl="3" algn="l">
              <a:lnSpc>
                <a:spcPct val="100000"/>
              </a:lnSpc>
              <a:spcBef>
                <a:spcPts val="0"/>
              </a:spcBef>
              <a:spcAft>
                <a:spcPts val="0"/>
              </a:spcAft>
              <a:buClr>
                <a:schemeClr val="lt1"/>
              </a:buClr>
              <a:buSzPts val="1800"/>
              <a:buNone/>
              <a:defRPr/>
            </a:lvl4pPr>
            <a:lvl5pPr lvl="4" algn="l">
              <a:lnSpc>
                <a:spcPct val="100000"/>
              </a:lnSpc>
              <a:spcBef>
                <a:spcPts val="0"/>
              </a:spcBef>
              <a:spcAft>
                <a:spcPts val="0"/>
              </a:spcAft>
              <a:buClr>
                <a:schemeClr val="lt1"/>
              </a:buClr>
              <a:buSzPts val="1800"/>
              <a:buNone/>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377" name="Google Shape;377;p14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8"/>
        <p:cNvGrpSpPr/>
        <p:nvPr/>
      </p:nvGrpSpPr>
      <p:grpSpPr>
        <a:xfrm>
          <a:off x="0" y="0"/>
          <a:ext cx="0" cy="0"/>
          <a:chOff x="0" y="0"/>
          <a:chExt cx="0" cy="0"/>
        </a:xfrm>
      </p:grpSpPr>
      <p:sp>
        <p:nvSpPr>
          <p:cNvPr id="379" name="Google Shape;379;p147"/>
          <p:cNvSpPr txBox="1">
            <a:spLocks noGrp="1"/>
          </p:cNvSpPr>
          <p:nvPr>
            <p:ph type="title"/>
          </p:nvPr>
        </p:nvSpPr>
        <p:spPr>
          <a:xfrm>
            <a:off x="1908175" y="274638"/>
            <a:ext cx="6767513"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6B6B6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0" name="Google Shape;380;p147"/>
          <p:cNvSpPr txBox="1">
            <a:spLocks noGrp="1"/>
          </p:cNvSpPr>
          <p:nvPr>
            <p:ph type="body" idx="1"/>
          </p:nvPr>
        </p:nvSpPr>
        <p:spPr>
          <a:xfrm rot="5400000">
            <a:off x="3034506" y="473869"/>
            <a:ext cx="4525963" cy="677862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6B6B6B"/>
              </a:buClr>
              <a:buSzPts val="1800"/>
              <a:buChar char="•"/>
              <a:defRPr/>
            </a:lvl1pPr>
            <a:lvl2pPr marL="914400" lvl="1" indent="-342900" algn="l">
              <a:lnSpc>
                <a:spcPct val="100000"/>
              </a:lnSpc>
              <a:spcBef>
                <a:spcPts val="360"/>
              </a:spcBef>
              <a:spcAft>
                <a:spcPts val="0"/>
              </a:spcAft>
              <a:buClr>
                <a:srgbClr val="6B6B6B"/>
              </a:buClr>
              <a:buSzPts val="1800"/>
              <a:buChar char="–"/>
              <a:defRPr/>
            </a:lvl2pPr>
            <a:lvl3pPr marL="1371600" lvl="2" indent="-342900" algn="l">
              <a:lnSpc>
                <a:spcPct val="100000"/>
              </a:lnSpc>
              <a:spcBef>
                <a:spcPts val="360"/>
              </a:spcBef>
              <a:spcAft>
                <a:spcPts val="0"/>
              </a:spcAft>
              <a:buClr>
                <a:srgbClr val="6B6B6B"/>
              </a:buClr>
              <a:buSzPts val="1800"/>
              <a:buChar char="•"/>
              <a:defRPr/>
            </a:lvl3pPr>
            <a:lvl4pPr marL="1828800" lvl="3" indent="-342900" algn="l">
              <a:lnSpc>
                <a:spcPct val="100000"/>
              </a:lnSpc>
              <a:spcBef>
                <a:spcPts val="360"/>
              </a:spcBef>
              <a:spcAft>
                <a:spcPts val="0"/>
              </a:spcAft>
              <a:buClr>
                <a:srgbClr val="6B6B6B"/>
              </a:buClr>
              <a:buSzPts val="1800"/>
              <a:buChar char="–"/>
              <a:defRPr/>
            </a:lvl4pPr>
            <a:lvl5pPr marL="2286000" lvl="4" indent="-342900" algn="l">
              <a:lnSpc>
                <a:spcPct val="100000"/>
              </a:lnSpc>
              <a:spcBef>
                <a:spcPts val="360"/>
              </a:spcBef>
              <a:spcAft>
                <a:spcPts val="0"/>
              </a:spcAft>
              <a:buClr>
                <a:srgbClr val="6B6B6B"/>
              </a:buClr>
              <a:buSzPts val="1800"/>
              <a:buChar char="»"/>
              <a:defRPr/>
            </a:lvl5pPr>
            <a:lvl6pPr marL="2743200" lvl="5" indent="-342900" algn="l">
              <a:lnSpc>
                <a:spcPct val="100000"/>
              </a:lnSpc>
              <a:spcBef>
                <a:spcPts val="360"/>
              </a:spcBef>
              <a:spcAft>
                <a:spcPts val="0"/>
              </a:spcAft>
              <a:buClr>
                <a:srgbClr val="6B6B6B"/>
              </a:buClr>
              <a:buSzPts val="1800"/>
              <a:buChar char="»"/>
              <a:defRPr/>
            </a:lvl6pPr>
            <a:lvl7pPr marL="3200400" lvl="6" indent="-342900" algn="l">
              <a:lnSpc>
                <a:spcPct val="100000"/>
              </a:lnSpc>
              <a:spcBef>
                <a:spcPts val="360"/>
              </a:spcBef>
              <a:spcAft>
                <a:spcPts val="0"/>
              </a:spcAft>
              <a:buClr>
                <a:srgbClr val="6B6B6B"/>
              </a:buClr>
              <a:buSzPts val="1800"/>
              <a:buChar char="»"/>
              <a:defRPr/>
            </a:lvl7pPr>
            <a:lvl8pPr marL="3657600" lvl="7" indent="-342900" algn="l">
              <a:lnSpc>
                <a:spcPct val="100000"/>
              </a:lnSpc>
              <a:spcBef>
                <a:spcPts val="360"/>
              </a:spcBef>
              <a:spcAft>
                <a:spcPts val="0"/>
              </a:spcAft>
              <a:buClr>
                <a:srgbClr val="6B6B6B"/>
              </a:buClr>
              <a:buSzPts val="1800"/>
              <a:buChar char="»"/>
              <a:defRPr/>
            </a:lvl8pPr>
            <a:lvl9pPr marL="4114800" lvl="8" indent="-342900" algn="l">
              <a:lnSpc>
                <a:spcPct val="100000"/>
              </a:lnSpc>
              <a:spcBef>
                <a:spcPts val="360"/>
              </a:spcBef>
              <a:spcAft>
                <a:spcPts val="0"/>
              </a:spcAft>
              <a:buClr>
                <a:srgbClr val="6B6B6B"/>
              </a:buClr>
              <a:buSzPts val="1800"/>
              <a:buChar char="»"/>
              <a:defRPr/>
            </a:lvl9pPr>
          </a:lstStyle>
          <a:p>
            <a:endParaRPr/>
          </a:p>
        </p:txBody>
      </p:sp>
      <p:sp>
        <p:nvSpPr>
          <p:cNvPr id="381" name="Google Shape;381;p14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lt1"/>
              </a:buClr>
              <a:buSzPts val="1800"/>
              <a:buNone/>
              <a:defRPr/>
            </a:lvl2pPr>
            <a:lvl3pPr lvl="2" algn="l">
              <a:lnSpc>
                <a:spcPct val="100000"/>
              </a:lnSpc>
              <a:spcBef>
                <a:spcPts val="0"/>
              </a:spcBef>
              <a:spcAft>
                <a:spcPts val="0"/>
              </a:spcAft>
              <a:buClr>
                <a:schemeClr val="lt1"/>
              </a:buClr>
              <a:buSzPts val="1800"/>
              <a:buNone/>
              <a:defRPr/>
            </a:lvl3pPr>
            <a:lvl4pPr lvl="3" algn="l">
              <a:lnSpc>
                <a:spcPct val="100000"/>
              </a:lnSpc>
              <a:spcBef>
                <a:spcPts val="0"/>
              </a:spcBef>
              <a:spcAft>
                <a:spcPts val="0"/>
              </a:spcAft>
              <a:buClr>
                <a:schemeClr val="lt1"/>
              </a:buClr>
              <a:buSzPts val="1800"/>
              <a:buNone/>
              <a:defRPr/>
            </a:lvl4pPr>
            <a:lvl5pPr lvl="4" algn="l">
              <a:lnSpc>
                <a:spcPct val="100000"/>
              </a:lnSpc>
              <a:spcBef>
                <a:spcPts val="0"/>
              </a:spcBef>
              <a:spcAft>
                <a:spcPts val="0"/>
              </a:spcAft>
              <a:buClr>
                <a:schemeClr val="lt1"/>
              </a:buClr>
              <a:buSzPts val="1800"/>
              <a:buNone/>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382" name="Google Shape;382;p14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lt1"/>
              </a:buClr>
              <a:buSzPts val="1800"/>
              <a:buNone/>
              <a:defRPr/>
            </a:lvl2pPr>
            <a:lvl3pPr lvl="2" algn="l">
              <a:lnSpc>
                <a:spcPct val="100000"/>
              </a:lnSpc>
              <a:spcBef>
                <a:spcPts val="0"/>
              </a:spcBef>
              <a:spcAft>
                <a:spcPts val="0"/>
              </a:spcAft>
              <a:buClr>
                <a:schemeClr val="lt1"/>
              </a:buClr>
              <a:buSzPts val="1800"/>
              <a:buNone/>
              <a:defRPr/>
            </a:lvl3pPr>
            <a:lvl4pPr lvl="3" algn="l">
              <a:lnSpc>
                <a:spcPct val="100000"/>
              </a:lnSpc>
              <a:spcBef>
                <a:spcPts val="0"/>
              </a:spcBef>
              <a:spcAft>
                <a:spcPts val="0"/>
              </a:spcAft>
              <a:buClr>
                <a:schemeClr val="lt1"/>
              </a:buClr>
              <a:buSzPts val="1800"/>
              <a:buNone/>
              <a:defRPr/>
            </a:lvl4pPr>
            <a:lvl5pPr lvl="4" algn="l">
              <a:lnSpc>
                <a:spcPct val="100000"/>
              </a:lnSpc>
              <a:spcBef>
                <a:spcPts val="0"/>
              </a:spcBef>
              <a:spcAft>
                <a:spcPts val="0"/>
              </a:spcAft>
              <a:buClr>
                <a:schemeClr val="lt1"/>
              </a:buClr>
              <a:buSzPts val="1800"/>
              <a:buNone/>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383" name="Google Shape;383;p14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84"/>
        <p:cNvGrpSpPr/>
        <p:nvPr/>
      </p:nvGrpSpPr>
      <p:grpSpPr>
        <a:xfrm>
          <a:off x="0" y="0"/>
          <a:ext cx="0" cy="0"/>
          <a:chOff x="0" y="0"/>
          <a:chExt cx="0" cy="0"/>
        </a:xfrm>
      </p:grpSpPr>
      <p:sp>
        <p:nvSpPr>
          <p:cNvPr id="385" name="Google Shape;385;p148"/>
          <p:cNvSpPr txBox="1">
            <a:spLocks noGrp="1"/>
          </p:cNvSpPr>
          <p:nvPr>
            <p:ph type="title"/>
          </p:nvPr>
        </p:nvSpPr>
        <p:spPr>
          <a:xfrm rot="5400000">
            <a:off x="4913709" y="2353073"/>
            <a:ext cx="5851525" cy="16946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6B6B6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6" name="Google Shape;386;p148"/>
          <p:cNvSpPr txBox="1">
            <a:spLocks noGrp="1"/>
          </p:cNvSpPr>
          <p:nvPr>
            <p:ph type="body" idx="1"/>
          </p:nvPr>
        </p:nvSpPr>
        <p:spPr>
          <a:xfrm rot="5400000">
            <a:off x="1475277" y="707537"/>
            <a:ext cx="5851525" cy="498572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6B6B6B"/>
              </a:buClr>
              <a:buSzPts val="1800"/>
              <a:buChar char="•"/>
              <a:defRPr/>
            </a:lvl1pPr>
            <a:lvl2pPr marL="914400" lvl="1" indent="-342900" algn="l">
              <a:lnSpc>
                <a:spcPct val="100000"/>
              </a:lnSpc>
              <a:spcBef>
                <a:spcPts val="360"/>
              </a:spcBef>
              <a:spcAft>
                <a:spcPts val="0"/>
              </a:spcAft>
              <a:buClr>
                <a:srgbClr val="6B6B6B"/>
              </a:buClr>
              <a:buSzPts val="1800"/>
              <a:buChar char="–"/>
              <a:defRPr/>
            </a:lvl2pPr>
            <a:lvl3pPr marL="1371600" lvl="2" indent="-342900" algn="l">
              <a:lnSpc>
                <a:spcPct val="100000"/>
              </a:lnSpc>
              <a:spcBef>
                <a:spcPts val="360"/>
              </a:spcBef>
              <a:spcAft>
                <a:spcPts val="0"/>
              </a:spcAft>
              <a:buClr>
                <a:srgbClr val="6B6B6B"/>
              </a:buClr>
              <a:buSzPts val="1800"/>
              <a:buChar char="•"/>
              <a:defRPr/>
            </a:lvl3pPr>
            <a:lvl4pPr marL="1828800" lvl="3" indent="-342900" algn="l">
              <a:lnSpc>
                <a:spcPct val="100000"/>
              </a:lnSpc>
              <a:spcBef>
                <a:spcPts val="360"/>
              </a:spcBef>
              <a:spcAft>
                <a:spcPts val="0"/>
              </a:spcAft>
              <a:buClr>
                <a:srgbClr val="6B6B6B"/>
              </a:buClr>
              <a:buSzPts val="1800"/>
              <a:buChar char="–"/>
              <a:defRPr/>
            </a:lvl4pPr>
            <a:lvl5pPr marL="2286000" lvl="4" indent="-342900" algn="l">
              <a:lnSpc>
                <a:spcPct val="100000"/>
              </a:lnSpc>
              <a:spcBef>
                <a:spcPts val="360"/>
              </a:spcBef>
              <a:spcAft>
                <a:spcPts val="0"/>
              </a:spcAft>
              <a:buClr>
                <a:srgbClr val="6B6B6B"/>
              </a:buClr>
              <a:buSzPts val="1800"/>
              <a:buChar char="»"/>
              <a:defRPr/>
            </a:lvl5pPr>
            <a:lvl6pPr marL="2743200" lvl="5" indent="-342900" algn="l">
              <a:lnSpc>
                <a:spcPct val="100000"/>
              </a:lnSpc>
              <a:spcBef>
                <a:spcPts val="360"/>
              </a:spcBef>
              <a:spcAft>
                <a:spcPts val="0"/>
              </a:spcAft>
              <a:buClr>
                <a:srgbClr val="6B6B6B"/>
              </a:buClr>
              <a:buSzPts val="1800"/>
              <a:buChar char="»"/>
              <a:defRPr/>
            </a:lvl6pPr>
            <a:lvl7pPr marL="3200400" lvl="6" indent="-342900" algn="l">
              <a:lnSpc>
                <a:spcPct val="100000"/>
              </a:lnSpc>
              <a:spcBef>
                <a:spcPts val="360"/>
              </a:spcBef>
              <a:spcAft>
                <a:spcPts val="0"/>
              </a:spcAft>
              <a:buClr>
                <a:srgbClr val="6B6B6B"/>
              </a:buClr>
              <a:buSzPts val="1800"/>
              <a:buChar char="»"/>
              <a:defRPr/>
            </a:lvl7pPr>
            <a:lvl8pPr marL="3657600" lvl="7" indent="-342900" algn="l">
              <a:lnSpc>
                <a:spcPct val="100000"/>
              </a:lnSpc>
              <a:spcBef>
                <a:spcPts val="360"/>
              </a:spcBef>
              <a:spcAft>
                <a:spcPts val="0"/>
              </a:spcAft>
              <a:buClr>
                <a:srgbClr val="6B6B6B"/>
              </a:buClr>
              <a:buSzPts val="1800"/>
              <a:buChar char="»"/>
              <a:defRPr/>
            </a:lvl8pPr>
            <a:lvl9pPr marL="4114800" lvl="8" indent="-342900" algn="l">
              <a:lnSpc>
                <a:spcPct val="100000"/>
              </a:lnSpc>
              <a:spcBef>
                <a:spcPts val="360"/>
              </a:spcBef>
              <a:spcAft>
                <a:spcPts val="0"/>
              </a:spcAft>
              <a:buClr>
                <a:srgbClr val="6B6B6B"/>
              </a:buClr>
              <a:buSzPts val="1800"/>
              <a:buChar char="»"/>
              <a:defRPr/>
            </a:lvl9pPr>
          </a:lstStyle>
          <a:p>
            <a:endParaRPr/>
          </a:p>
        </p:txBody>
      </p:sp>
      <p:sp>
        <p:nvSpPr>
          <p:cNvPr id="387" name="Google Shape;387;p14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lt1"/>
              </a:buClr>
              <a:buSzPts val="1800"/>
              <a:buNone/>
              <a:defRPr/>
            </a:lvl2pPr>
            <a:lvl3pPr lvl="2" algn="l">
              <a:lnSpc>
                <a:spcPct val="100000"/>
              </a:lnSpc>
              <a:spcBef>
                <a:spcPts val="0"/>
              </a:spcBef>
              <a:spcAft>
                <a:spcPts val="0"/>
              </a:spcAft>
              <a:buClr>
                <a:schemeClr val="lt1"/>
              </a:buClr>
              <a:buSzPts val="1800"/>
              <a:buNone/>
              <a:defRPr/>
            </a:lvl3pPr>
            <a:lvl4pPr lvl="3" algn="l">
              <a:lnSpc>
                <a:spcPct val="100000"/>
              </a:lnSpc>
              <a:spcBef>
                <a:spcPts val="0"/>
              </a:spcBef>
              <a:spcAft>
                <a:spcPts val="0"/>
              </a:spcAft>
              <a:buClr>
                <a:schemeClr val="lt1"/>
              </a:buClr>
              <a:buSzPts val="1800"/>
              <a:buNone/>
              <a:defRPr/>
            </a:lvl4pPr>
            <a:lvl5pPr lvl="4" algn="l">
              <a:lnSpc>
                <a:spcPct val="100000"/>
              </a:lnSpc>
              <a:spcBef>
                <a:spcPts val="0"/>
              </a:spcBef>
              <a:spcAft>
                <a:spcPts val="0"/>
              </a:spcAft>
              <a:buClr>
                <a:schemeClr val="lt1"/>
              </a:buClr>
              <a:buSzPts val="1800"/>
              <a:buNone/>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388" name="Google Shape;388;p14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lt1"/>
              </a:buClr>
              <a:buSzPts val="1800"/>
              <a:buNone/>
              <a:defRPr/>
            </a:lvl2pPr>
            <a:lvl3pPr lvl="2" algn="l">
              <a:lnSpc>
                <a:spcPct val="100000"/>
              </a:lnSpc>
              <a:spcBef>
                <a:spcPts val="0"/>
              </a:spcBef>
              <a:spcAft>
                <a:spcPts val="0"/>
              </a:spcAft>
              <a:buClr>
                <a:schemeClr val="lt1"/>
              </a:buClr>
              <a:buSzPts val="1800"/>
              <a:buNone/>
              <a:defRPr/>
            </a:lvl3pPr>
            <a:lvl4pPr lvl="3" algn="l">
              <a:lnSpc>
                <a:spcPct val="100000"/>
              </a:lnSpc>
              <a:spcBef>
                <a:spcPts val="0"/>
              </a:spcBef>
              <a:spcAft>
                <a:spcPts val="0"/>
              </a:spcAft>
              <a:buClr>
                <a:schemeClr val="lt1"/>
              </a:buClr>
              <a:buSzPts val="1800"/>
              <a:buNone/>
              <a:defRPr/>
            </a:lvl4pPr>
            <a:lvl5pPr lvl="4" algn="l">
              <a:lnSpc>
                <a:spcPct val="100000"/>
              </a:lnSpc>
              <a:spcBef>
                <a:spcPts val="0"/>
              </a:spcBef>
              <a:spcAft>
                <a:spcPts val="0"/>
              </a:spcAft>
              <a:buClr>
                <a:schemeClr val="lt1"/>
              </a:buClr>
              <a:buSzPts val="1800"/>
              <a:buNone/>
              <a:defRPr/>
            </a:lvl5pPr>
            <a:lvl6pPr lvl="5" algn="l">
              <a:lnSpc>
                <a:spcPct val="100000"/>
              </a:lnSpc>
              <a:spcBef>
                <a:spcPts val="0"/>
              </a:spcBef>
              <a:spcAft>
                <a:spcPts val="0"/>
              </a:spcAft>
              <a:buClr>
                <a:schemeClr val="lt1"/>
              </a:buClr>
              <a:buSzPts val="1800"/>
              <a:buNone/>
              <a:defRPr/>
            </a:lvl6pPr>
            <a:lvl7pPr lvl="6" algn="l">
              <a:lnSpc>
                <a:spcPct val="100000"/>
              </a:lnSpc>
              <a:spcBef>
                <a:spcPts val="0"/>
              </a:spcBef>
              <a:spcAft>
                <a:spcPts val="0"/>
              </a:spcAft>
              <a:buClr>
                <a:schemeClr val="lt1"/>
              </a:buClr>
              <a:buSzPts val="1800"/>
              <a:buNone/>
              <a:defRPr/>
            </a:lvl7pPr>
            <a:lvl8pPr lvl="7" algn="l">
              <a:lnSpc>
                <a:spcPct val="100000"/>
              </a:lnSpc>
              <a:spcBef>
                <a:spcPts val="0"/>
              </a:spcBef>
              <a:spcAft>
                <a:spcPts val="0"/>
              </a:spcAft>
              <a:buClr>
                <a:schemeClr val="lt1"/>
              </a:buClr>
              <a:buSzPts val="1800"/>
              <a:buNone/>
              <a:defRPr/>
            </a:lvl8pPr>
            <a:lvl9pPr lvl="8" algn="l">
              <a:lnSpc>
                <a:spcPct val="100000"/>
              </a:lnSpc>
              <a:spcBef>
                <a:spcPts val="0"/>
              </a:spcBef>
              <a:spcAft>
                <a:spcPts val="0"/>
              </a:spcAft>
              <a:buClr>
                <a:schemeClr val="lt1"/>
              </a:buClr>
              <a:buSzPts val="1800"/>
              <a:buNone/>
              <a:defRPr/>
            </a:lvl9pPr>
          </a:lstStyle>
          <a:p>
            <a:endParaRPr/>
          </a:p>
        </p:txBody>
      </p:sp>
      <p:sp>
        <p:nvSpPr>
          <p:cNvPr id="389" name="Google Shape;389;p14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396"/>
        <p:cNvGrpSpPr/>
        <p:nvPr/>
      </p:nvGrpSpPr>
      <p:grpSpPr>
        <a:xfrm>
          <a:off x="0" y="0"/>
          <a:ext cx="0" cy="0"/>
          <a:chOff x="0" y="0"/>
          <a:chExt cx="0" cy="0"/>
        </a:xfrm>
      </p:grpSpPr>
      <p:sp>
        <p:nvSpPr>
          <p:cNvPr id="397" name="Google Shape;397;p70"/>
          <p:cNvSpPr txBox="1">
            <a:spLocks noGrp="1"/>
          </p:cNvSpPr>
          <p:nvPr>
            <p:ph type="title"/>
          </p:nvPr>
        </p:nvSpPr>
        <p:spPr>
          <a:xfrm>
            <a:off x="1908175" y="274638"/>
            <a:ext cx="6767513"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8" name="Google Shape;398;p70"/>
          <p:cNvSpPr txBox="1">
            <a:spLocks noGrp="1"/>
          </p:cNvSpPr>
          <p:nvPr>
            <p:ph type="body" idx="1"/>
          </p:nvPr>
        </p:nvSpPr>
        <p:spPr>
          <a:xfrm>
            <a:off x="1908175" y="1600200"/>
            <a:ext cx="3313113"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6B6B6B"/>
              </a:buClr>
              <a:buSzPts val="2800"/>
              <a:buFont typeface="Arial"/>
              <a:buChar char="•"/>
              <a:defRPr sz="2800"/>
            </a:lvl1pPr>
            <a:lvl2pPr marL="914400" lvl="1" indent="-381000" algn="l">
              <a:spcBef>
                <a:spcPts val="480"/>
              </a:spcBef>
              <a:spcAft>
                <a:spcPts val="0"/>
              </a:spcAft>
              <a:buClr>
                <a:srgbClr val="6B6B6B"/>
              </a:buClr>
              <a:buSzPts val="2400"/>
              <a:buFont typeface="Arial"/>
              <a:buChar char="–"/>
              <a:defRPr sz="2400"/>
            </a:lvl2pPr>
            <a:lvl3pPr marL="1371600" lvl="2" indent="-355600" algn="l">
              <a:spcBef>
                <a:spcPts val="400"/>
              </a:spcBef>
              <a:spcAft>
                <a:spcPts val="0"/>
              </a:spcAft>
              <a:buClr>
                <a:srgbClr val="6B6B6B"/>
              </a:buClr>
              <a:buSzPts val="2000"/>
              <a:buFont typeface="Arial"/>
              <a:buChar char="•"/>
              <a:defRPr sz="2000"/>
            </a:lvl3pPr>
            <a:lvl4pPr marL="1828800" lvl="3" indent="-342900" algn="l">
              <a:spcBef>
                <a:spcPts val="360"/>
              </a:spcBef>
              <a:spcAft>
                <a:spcPts val="0"/>
              </a:spcAft>
              <a:buClr>
                <a:srgbClr val="6B6B6B"/>
              </a:buClr>
              <a:buSzPts val="1800"/>
              <a:buFont typeface="Arial"/>
              <a:buChar char="–"/>
              <a:defRPr sz="1800"/>
            </a:lvl4pPr>
            <a:lvl5pPr marL="2286000" lvl="4" indent="-342900" algn="l">
              <a:spcBef>
                <a:spcPts val="360"/>
              </a:spcBef>
              <a:spcAft>
                <a:spcPts val="0"/>
              </a:spcAft>
              <a:buClr>
                <a:srgbClr val="6B6B6B"/>
              </a:buClr>
              <a:buSzPts val="1800"/>
              <a:buFont typeface="Arial"/>
              <a:buChar char="»"/>
              <a:defRPr sz="1800"/>
            </a:lvl5pPr>
            <a:lvl6pPr marL="2743200" lvl="5" indent="-342900" algn="l">
              <a:spcBef>
                <a:spcPts val="360"/>
              </a:spcBef>
              <a:spcAft>
                <a:spcPts val="0"/>
              </a:spcAft>
              <a:buClr>
                <a:srgbClr val="6B6B6B"/>
              </a:buClr>
              <a:buSzPts val="1800"/>
              <a:buFont typeface="Arial"/>
              <a:buChar char="»"/>
              <a:defRPr sz="1800"/>
            </a:lvl6pPr>
            <a:lvl7pPr marL="3200400" lvl="6" indent="-342900" algn="l">
              <a:spcBef>
                <a:spcPts val="360"/>
              </a:spcBef>
              <a:spcAft>
                <a:spcPts val="0"/>
              </a:spcAft>
              <a:buClr>
                <a:srgbClr val="6B6B6B"/>
              </a:buClr>
              <a:buSzPts val="1800"/>
              <a:buFont typeface="Arial"/>
              <a:buChar char="»"/>
              <a:defRPr sz="1800"/>
            </a:lvl7pPr>
            <a:lvl8pPr marL="3657600" lvl="7" indent="-342900" algn="l">
              <a:spcBef>
                <a:spcPts val="360"/>
              </a:spcBef>
              <a:spcAft>
                <a:spcPts val="0"/>
              </a:spcAft>
              <a:buClr>
                <a:srgbClr val="6B6B6B"/>
              </a:buClr>
              <a:buSzPts val="1800"/>
              <a:buFont typeface="Arial"/>
              <a:buChar char="»"/>
              <a:defRPr sz="1800"/>
            </a:lvl8pPr>
            <a:lvl9pPr marL="4114800" lvl="8" indent="-342900" algn="l">
              <a:spcBef>
                <a:spcPts val="360"/>
              </a:spcBef>
              <a:spcAft>
                <a:spcPts val="0"/>
              </a:spcAft>
              <a:buClr>
                <a:srgbClr val="6B6B6B"/>
              </a:buClr>
              <a:buSzPts val="1800"/>
              <a:buFont typeface="Arial"/>
              <a:buChar char="»"/>
              <a:defRPr sz="1800"/>
            </a:lvl9pPr>
          </a:lstStyle>
          <a:p>
            <a:endParaRPr/>
          </a:p>
        </p:txBody>
      </p:sp>
      <p:sp>
        <p:nvSpPr>
          <p:cNvPr id="399" name="Google Shape;399;p70"/>
          <p:cNvSpPr txBox="1">
            <a:spLocks noGrp="1"/>
          </p:cNvSpPr>
          <p:nvPr>
            <p:ph type="body" idx="2"/>
          </p:nvPr>
        </p:nvSpPr>
        <p:spPr>
          <a:xfrm>
            <a:off x="5373688" y="1600200"/>
            <a:ext cx="3313112"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6B6B6B"/>
              </a:buClr>
              <a:buSzPts val="2800"/>
              <a:buFont typeface="Arial"/>
              <a:buChar char="•"/>
              <a:defRPr sz="2800"/>
            </a:lvl1pPr>
            <a:lvl2pPr marL="914400" lvl="1" indent="-381000" algn="l">
              <a:spcBef>
                <a:spcPts val="480"/>
              </a:spcBef>
              <a:spcAft>
                <a:spcPts val="0"/>
              </a:spcAft>
              <a:buClr>
                <a:srgbClr val="6B6B6B"/>
              </a:buClr>
              <a:buSzPts val="2400"/>
              <a:buFont typeface="Arial"/>
              <a:buChar char="–"/>
              <a:defRPr sz="2400"/>
            </a:lvl2pPr>
            <a:lvl3pPr marL="1371600" lvl="2" indent="-355600" algn="l">
              <a:spcBef>
                <a:spcPts val="400"/>
              </a:spcBef>
              <a:spcAft>
                <a:spcPts val="0"/>
              </a:spcAft>
              <a:buClr>
                <a:srgbClr val="6B6B6B"/>
              </a:buClr>
              <a:buSzPts val="2000"/>
              <a:buFont typeface="Arial"/>
              <a:buChar char="•"/>
              <a:defRPr sz="2000"/>
            </a:lvl3pPr>
            <a:lvl4pPr marL="1828800" lvl="3" indent="-342900" algn="l">
              <a:spcBef>
                <a:spcPts val="360"/>
              </a:spcBef>
              <a:spcAft>
                <a:spcPts val="0"/>
              </a:spcAft>
              <a:buClr>
                <a:srgbClr val="6B6B6B"/>
              </a:buClr>
              <a:buSzPts val="1800"/>
              <a:buFont typeface="Arial"/>
              <a:buChar char="–"/>
              <a:defRPr sz="1800"/>
            </a:lvl4pPr>
            <a:lvl5pPr marL="2286000" lvl="4" indent="-342900" algn="l">
              <a:spcBef>
                <a:spcPts val="360"/>
              </a:spcBef>
              <a:spcAft>
                <a:spcPts val="0"/>
              </a:spcAft>
              <a:buClr>
                <a:srgbClr val="6B6B6B"/>
              </a:buClr>
              <a:buSzPts val="1800"/>
              <a:buFont typeface="Arial"/>
              <a:buChar char="»"/>
              <a:defRPr sz="1800"/>
            </a:lvl5pPr>
            <a:lvl6pPr marL="2743200" lvl="5" indent="-342900" algn="l">
              <a:spcBef>
                <a:spcPts val="360"/>
              </a:spcBef>
              <a:spcAft>
                <a:spcPts val="0"/>
              </a:spcAft>
              <a:buClr>
                <a:srgbClr val="6B6B6B"/>
              </a:buClr>
              <a:buSzPts val="1800"/>
              <a:buFont typeface="Arial"/>
              <a:buChar char="»"/>
              <a:defRPr sz="1800"/>
            </a:lvl6pPr>
            <a:lvl7pPr marL="3200400" lvl="6" indent="-342900" algn="l">
              <a:spcBef>
                <a:spcPts val="360"/>
              </a:spcBef>
              <a:spcAft>
                <a:spcPts val="0"/>
              </a:spcAft>
              <a:buClr>
                <a:srgbClr val="6B6B6B"/>
              </a:buClr>
              <a:buSzPts val="1800"/>
              <a:buFont typeface="Arial"/>
              <a:buChar char="»"/>
              <a:defRPr sz="1800"/>
            </a:lvl7pPr>
            <a:lvl8pPr marL="3657600" lvl="7" indent="-342900" algn="l">
              <a:spcBef>
                <a:spcPts val="360"/>
              </a:spcBef>
              <a:spcAft>
                <a:spcPts val="0"/>
              </a:spcAft>
              <a:buClr>
                <a:srgbClr val="6B6B6B"/>
              </a:buClr>
              <a:buSzPts val="1800"/>
              <a:buFont typeface="Arial"/>
              <a:buChar char="»"/>
              <a:defRPr sz="1800"/>
            </a:lvl8pPr>
            <a:lvl9pPr marL="4114800" lvl="8" indent="-342900" algn="l">
              <a:spcBef>
                <a:spcPts val="360"/>
              </a:spcBef>
              <a:spcAft>
                <a:spcPts val="0"/>
              </a:spcAft>
              <a:buClr>
                <a:srgbClr val="6B6B6B"/>
              </a:buClr>
              <a:buSzPts val="1800"/>
              <a:buFont typeface="Arial"/>
              <a:buChar char="»"/>
              <a:defRPr sz="1800"/>
            </a:lvl9pPr>
          </a:lstStyle>
          <a:p>
            <a:endParaRPr/>
          </a:p>
        </p:txBody>
      </p:sp>
      <p:sp>
        <p:nvSpPr>
          <p:cNvPr id="400" name="Google Shape;400;p7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1" name="Google Shape;401;p7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2" name="Google Shape;402;p7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403"/>
        <p:cNvGrpSpPr/>
        <p:nvPr/>
      </p:nvGrpSpPr>
      <p:grpSpPr>
        <a:xfrm>
          <a:off x="0" y="0"/>
          <a:ext cx="0" cy="0"/>
          <a:chOff x="0" y="0"/>
          <a:chExt cx="0" cy="0"/>
        </a:xfrm>
      </p:grpSpPr>
      <p:sp>
        <p:nvSpPr>
          <p:cNvPr id="404" name="Google Shape;404;p71"/>
          <p:cNvSpPr txBox="1">
            <a:spLocks noGrp="1"/>
          </p:cNvSpPr>
          <p:nvPr>
            <p:ph type="title"/>
          </p:nvPr>
        </p:nvSpPr>
        <p:spPr>
          <a:xfrm>
            <a:off x="1908175" y="274638"/>
            <a:ext cx="6767513"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5" name="Google Shape;405;p71"/>
          <p:cNvSpPr txBox="1">
            <a:spLocks noGrp="1"/>
          </p:cNvSpPr>
          <p:nvPr>
            <p:ph type="body" idx="1"/>
          </p:nvPr>
        </p:nvSpPr>
        <p:spPr>
          <a:xfrm>
            <a:off x="1908175" y="1600200"/>
            <a:ext cx="6778625"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6B6B6B"/>
              </a:buClr>
              <a:buSzPts val="1800"/>
              <a:buChar char="•"/>
              <a:defRPr/>
            </a:lvl1pPr>
            <a:lvl2pPr marL="914400" lvl="1" indent="-342900" algn="l">
              <a:spcBef>
                <a:spcPts val="360"/>
              </a:spcBef>
              <a:spcAft>
                <a:spcPts val="0"/>
              </a:spcAft>
              <a:buClr>
                <a:srgbClr val="6B6B6B"/>
              </a:buClr>
              <a:buSzPts val="1800"/>
              <a:buChar char="–"/>
              <a:defRPr/>
            </a:lvl2pPr>
            <a:lvl3pPr marL="1371600" lvl="2" indent="-342900" algn="l">
              <a:spcBef>
                <a:spcPts val="360"/>
              </a:spcBef>
              <a:spcAft>
                <a:spcPts val="0"/>
              </a:spcAft>
              <a:buClr>
                <a:srgbClr val="6B6B6B"/>
              </a:buClr>
              <a:buSzPts val="1800"/>
              <a:buChar char="•"/>
              <a:defRPr/>
            </a:lvl3pPr>
            <a:lvl4pPr marL="1828800" lvl="3" indent="-342900" algn="l">
              <a:spcBef>
                <a:spcPts val="360"/>
              </a:spcBef>
              <a:spcAft>
                <a:spcPts val="0"/>
              </a:spcAft>
              <a:buClr>
                <a:srgbClr val="6B6B6B"/>
              </a:buClr>
              <a:buSzPts val="1800"/>
              <a:buChar char="–"/>
              <a:defRPr/>
            </a:lvl4pPr>
            <a:lvl5pPr marL="2286000" lvl="4" indent="-342900" algn="l">
              <a:spcBef>
                <a:spcPts val="360"/>
              </a:spcBef>
              <a:spcAft>
                <a:spcPts val="0"/>
              </a:spcAft>
              <a:buClr>
                <a:srgbClr val="6B6B6B"/>
              </a:buClr>
              <a:buSzPts val="1800"/>
              <a:buChar char="»"/>
              <a:defRPr/>
            </a:lvl5pPr>
            <a:lvl6pPr marL="2743200" lvl="5" indent="-342900" algn="l">
              <a:spcBef>
                <a:spcPts val="360"/>
              </a:spcBef>
              <a:spcAft>
                <a:spcPts val="0"/>
              </a:spcAft>
              <a:buClr>
                <a:srgbClr val="6B6B6B"/>
              </a:buClr>
              <a:buSzPts val="1800"/>
              <a:buChar char="»"/>
              <a:defRPr/>
            </a:lvl6pPr>
            <a:lvl7pPr marL="3200400" lvl="6" indent="-342900" algn="l">
              <a:spcBef>
                <a:spcPts val="360"/>
              </a:spcBef>
              <a:spcAft>
                <a:spcPts val="0"/>
              </a:spcAft>
              <a:buClr>
                <a:srgbClr val="6B6B6B"/>
              </a:buClr>
              <a:buSzPts val="1800"/>
              <a:buChar char="»"/>
              <a:defRPr/>
            </a:lvl7pPr>
            <a:lvl8pPr marL="3657600" lvl="7" indent="-342900" algn="l">
              <a:spcBef>
                <a:spcPts val="360"/>
              </a:spcBef>
              <a:spcAft>
                <a:spcPts val="0"/>
              </a:spcAft>
              <a:buClr>
                <a:srgbClr val="6B6B6B"/>
              </a:buClr>
              <a:buSzPts val="1800"/>
              <a:buChar char="»"/>
              <a:defRPr/>
            </a:lvl8pPr>
            <a:lvl9pPr marL="4114800" lvl="8" indent="-342900" algn="l">
              <a:spcBef>
                <a:spcPts val="360"/>
              </a:spcBef>
              <a:spcAft>
                <a:spcPts val="0"/>
              </a:spcAft>
              <a:buClr>
                <a:srgbClr val="6B6B6B"/>
              </a:buClr>
              <a:buSzPts val="1800"/>
              <a:buChar char="»"/>
              <a:defRPr/>
            </a:lvl9pPr>
          </a:lstStyle>
          <a:p>
            <a:endParaRPr/>
          </a:p>
        </p:txBody>
      </p:sp>
      <p:sp>
        <p:nvSpPr>
          <p:cNvPr id="406" name="Google Shape;406;p7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7" name="Google Shape;407;p7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8" name="Google Shape;408;p7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4"/>
        <p:cNvGrpSpPr/>
        <p:nvPr/>
      </p:nvGrpSpPr>
      <p:grpSpPr>
        <a:xfrm>
          <a:off x="0" y="0"/>
          <a:ext cx="0" cy="0"/>
          <a:chOff x="0" y="0"/>
          <a:chExt cx="0" cy="0"/>
        </a:xfrm>
      </p:grpSpPr>
      <p:sp>
        <p:nvSpPr>
          <p:cNvPr id="35" name="Google Shape;35;p85"/>
          <p:cNvSpPr txBox="1">
            <a:spLocks noGrp="1"/>
          </p:cNvSpPr>
          <p:nvPr>
            <p:ph type="title"/>
          </p:nvPr>
        </p:nvSpPr>
        <p:spPr>
          <a:xfrm>
            <a:off x="629841" y="457200"/>
            <a:ext cx="2949177" cy="1600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1"/>
              </a:buClr>
              <a:buSzPts val="3200"/>
              <a:buFont typeface="Poppi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85"/>
          <p:cNvSpPr txBox="1">
            <a:spLocks noGrp="1"/>
          </p:cNvSpPr>
          <p:nvPr>
            <p:ph type="body" idx="1"/>
          </p:nvPr>
        </p:nvSpPr>
        <p:spPr>
          <a:xfrm>
            <a:off x="629841" y="2057400"/>
            <a:ext cx="2949177"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lt2"/>
              </a:buClr>
              <a:buSzPts val="1600"/>
              <a:buFont typeface="Arial"/>
              <a:buNone/>
              <a:defRPr sz="1600"/>
            </a:lvl1pPr>
            <a:lvl2pPr marL="914400" lvl="1" indent="-228600" algn="l">
              <a:lnSpc>
                <a:spcPct val="100000"/>
              </a:lnSpc>
              <a:spcBef>
                <a:spcPts val="280"/>
              </a:spcBef>
              <a:spcAft>
                <a:spcPts val="0"/>
              </a:spcAft>
              <a:buClr>
                <a:schemeClr val="lt2"/>
              </a:buClr>
              <a:buSzPts val="1400"/>
              <a:buFont typeface="Arial"/>
              <a:buNone/>
              <a:defRPr sz="1400"/>
            </a:lvl2pPr>
            <a:lvl3pPr marL="1371600" lvl="2" indent="-228600" algn="l">
              <a:lnSpc>
                <a:spcPct val="100000"/>
              </a:lnSpc>
              <a:spcBef>
                <a:spcPts val="240"/>
              </a:spcBef>
              <a:spcAft>
                <a:spcPts val="0"/>
              </a:spcAft>
              <a:buClr>
                <a:schemeClr val="lt2"/>
              </a:buClr>
              <a:buSzPts val="1200"/>
              <a:buFont typeface="Arial"/>
              <a:buNone/>
              <a:defRPr sz="1200"/>
            </a:lvl3pPr>
            <a:lvl4pPr marL="1828800" lvl="3" indent="-228600" algn="l">
              <a:lnSpc>
                <a:spcPct val="100000"/>
              </a:lnSpc>
              <a:spcBef>
                <a:spcPts val="200"/>
              </a:spcBef>
              <a:spcAft>
                <a:spcPts val="0"/>
              </a:spcAft>
              <a:buClr>
                <a:schemeClr val="lt2"/>
              </a:buClr>
              <a:buSzPts val="1000"/>
              <a:buFont typeface="Arial"/>
              <a:buNone/>
              <a:defRPr sz="1000"/>
            </a:lvl4pPr>
            <a:lvl5pPr marL="2286000" lvl="4" indent="-228600" algn="l">
              <a:lnSpc>
                <a:spcPct val="100000"/>
              </a:lnSpc>
              <a:spcBef>
                <a:spcPts val="200"/>
              </a:spcBef>
              <a:spcAft>
                <a:spcPts val="0"/>
              </a:spcAft>
              <a:buClr>
                <a:schemeClr val="lt2"/>
              </a:buClr>
              <a:buSzPts val="1000"/>
              <a:buFont typeface="Arial"/>
              <a:buNone/>
              <a:defRPr sz="1000"/>
            </a:lvl5pPr>
            <a:lvl6pPr marL="2743200" lvl="5" indent="-228600" algn="l">
              <a:lnSpc>
                <a:spcPct val="100000"/>
              </a:lnSpc>
              <a:spcBef>
                <a:spcPts val="0"/>
              </a:spcBef>
              <a:spcAft>
                <a:spcPts val="0"/>
              </a:spcAft>
              <a:buSzPts val="1000"/>
              <a:buNone/>
              <a:defRPr sz="1000"/>
            </a:lvl6pPr>
            <a:lvl7pPr marL="3200400" lvl="6" indent="-228600" algn="l">
              <a:lnSpc>
                <a:spcPct val="100000"/>
              </a:lnSpc>
              <a:spcBef>
                <a:spcPts val="0"/>
              </a:spcBef>
              <a:spcAft>
                <a:spcPts val="0"/>
              </a:spcAft>
              <a:buSzPts val="1000"/>
              <a:buNone/>
              <a:defRPr sz="1000"/>
            </a:lvl7pPr>
            <a:lvl8pPr marL="3657600" lvl="7" indent="-228600" algn="l">
              <a:lnSpc>
                <a:spcPct val="100000"/>
              </a:lnSpc>
              <a:spcBef>
                <a:spcPts val="0"/>
              </a:spcBef>
              <a:spcAft>
                <a:spcPts val="0"/>
              </a:spcAft>
              <a:buSzPts val="1000"/>
              <a:buNone/>
              <a:defRPr sz="1000"/>
            </a:lvl8pPr>
            <a:lvl9pPr marL="4114800" lvl="8" indent="-228600" algn="l">
              <a:lnSpc>
                <a:spcPct val="100000"/>
              </a:lnSpc>
              <a:spcBef>
                <a:spcPts val="0"/>
              </a:spcBef>
              <a:spcAft>
                <a:spcPts val="0"/>
              </a:spcAft>
              <a:buSzPts val="1000"/>
              <a:buNone/>
              <a:defRPr sz="1000"/>
            </a:lvl9pPr>
          </a:lstStyle>
          <a:p>
            <a:endParaRPr/>
          </a:p>
        </p:txBody>
      </p:sp>
      <p:sp>
        <p:nvSpPr>
          <p:cNvPr id="37" name="Google Shape;37;p85"/>
          <p:cNvSpPr txBox="1">
            <a:spLocks noGrp="1"/>
          </p:cNvSpPr>
          <p:nvPr>
            <p:ph type="body" idx="2"/>
          </p:nvPr>
        </p:nvSpPr>
        <p:spPr>
          <a:xfrm>
            <a:off x="3887391" y="987424"/>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lt2"/>
              </a:buClr>
              <a:buSzPts val="3200"/>
              <a:buFont typeface="Arial"/>
              <a:buChar char="•"/>
              <a:defRPr sz="3200"/>
            </a:lvl1pPr>
            <a:lvl2pPr marL="914400" lvl="1" indent="-406400" algn="l">
              <a:lnSpc>
                <a:spcPct val="100000"/>
              </a:lnSpc>
              <a:spcBef>
                <a:spcPts val="560"/>
              </a:spcBef>
              <a:spcAft>
                <a:spcPts val="0"/>
              </a:spcAft>
              <a:buClr>
                <a:schemeClr val="lt2"/>
              </a:buClr>
              <a:buSzPts val="2800"/>
              <a:buFont typeface="Arial"/>
              <a:buChar char="–"/>
              <a:defRPr sz="2800"/>
            </a:lvl2pPr>
            <a:lvl3pPr marL="1371600" lvl="2" indent="-381000" algn="l">
              <a:lnSpc>
                <a:spcPct val="100000"/>
              </a:lnSpc>
              <a:spcBef>
                <a:spcPts val="480"/>
              </a:spcBef>
              <a:spcAft>
                <a:spcPts val="0"/>
              </a:spcAft>
              <a:buClr>
                <a:schemeClr val="lt2"/>
              </a:buClr>
              <a:buSzPts val="2400"/>
              <a:buFont typeface="Arial"/>
              <a:buChar char="•"/>
              <a:defRPr sz="2400"/>
            </a:lvl3pPr>
            <a:lvl4pPr marL="1828800" lvl="3" indent="-355600" algn="l">
              <a:lnSpc>
                <a:spcPct val="100000"/>
              </a:lnSpc>
              <a:spcBef>
                <a:spcPts val="400"/>
              </a:spcBef>
              <a:spcAft>
                <a:spcPts val="0"/>
              </a:spcAft>
              <a:buClr>
                <a:schemeClr val="lt2"/>
              </a:buClr>
              <a:buSzPts val="2000"/>
              <a:buFont typeface="Arial"/>
              <a:buChar char="–"/>
              <a:defRPr sz="2000"/>
            </a:lvl4pPr>
            <a:lvl5pPr marL="2286000" lvl="4" indent="-355600" algn="l">
              <a:lnSpc>
                <a:spcPct val="100000"/>
              </a:lnSpc>
              <a:spcBef>
                <a:spcPts val="400"/>
              </a:spcBef>
              <a:spcAft>
                <a:spcPts val="0"/>
              </a:spcAft>
              <a:buClr>
                <a:schemeClr val="lt2"/>
              </a:buClr>
              <a:buSzPts val="2000"/>
              <a:buFont typeface="Arial"/>
              <a:buChar char="»"/>
              <a:defRPr sz="2000"/>
            </a:lvl5pPr>
            <a:lvl6pPr marL="2743200" lvl="5" indent="-228600" algn="l">
              <a:lnSpc>
                <a:spcPct val="100000"/>
              </a:lnSpc>
              <a:spcBef>
                <a:spcPts val="0"/>
              </a:spcBef>
              <a:spcAft>
                <a:spcPts val="0"/>
              </a:spcAft>
              <a:buSzPts val="1400"/>
              <a:buNone/>
              <a:defRPr sz="2000"/>
            </a:lvl6pPr>
            <a:lvl7pPr marL="3200400" lvl="6" indent="-228600" algn="l">
              <a:lnSpc>
                <a:spcPct val="100000"/>
              </a:lnSpc>
              <a:spcBef>
                <a:spcPts val="0"/>
              </a:spcBef>
              <a:spcAft>
                <a:spcPts val="0"/>
              </a:spcAft>
              <a:buSzPts val="1400"/>
              <a:buNone/>
              <a:defRPr sz="2000"/>
            </a:lvl7pPr>
            <a:lvl8pPr marL="3657600" lvl="7" indent="-228600" algn="l">
              <a:lnSpc>
                <a:spcPct val="100000"/>
              </a:lnSpc>
              <a:spcBef>
                <a:spcPts val="0"/>
              </a:spcBef>
              <a:spcAft>
                <a:spcPts val="0"/>
              </a:spcAft>
              <a:buSzPts val="1400"/>
              <a:buNone/>
              <a:defRPr sz="2000"/>
            </a:lvl8pPr>
            <a:lvl9pPr marL="4114800" lvl="8" indent="-228600" algn="l">
              <a:lnSpc>
                <a:spcPct val="100000"/>
              </a:lnSpc>
              <a:spcBef>
                <a:spcPts val="0"/>
              </a:spcBef>
              <a:spcAft>
                <a:spcPts val="0"/>
              </a:spcAft>
              <a:buSzPts val="1400"/>
              <a:buNone/>
              <a:defRPr sz="2000"/>
            </a:lvl9pPr>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409"/>
        <p:cNvGrpSpPr/>
        <p:nvPr/>
      </p:nvGrpSpPr>
      <p:grpSpPr>
        <a:xfrm>
          <a:off x="0" y="0"/>
          <a:ext cx="0" cy="0"/>
          <a:chOff x="0" y="0"/>
          <a:chExt cx="0" cy="0"/>
        </a:xfrm>
      </p:grpSpPr>
      <p:sp>
        <p:nvSpPr>
          <p:cNvPr id="410" name="Google Shape;410;p149"/>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1" name="Google Shape;411;p14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360"/>
              </a:spcBef>
              <a:spcAft>
                <a:spcPts val="0"/>
              </a:spcAft>
              <a:buClr>
                <a:srgbClr val="6B6B6B"/>
              </a:buClr>
              <a:buSzPts val="1800"/>
              <a:buNone/>
              <a:defRPr/>
            </a:lvl1pPr>
            <a:lvl2pPr lvl="1" algn="ctr">
              <a:spcBef>
                <a:spcPts val="360"/>
              </a:spcBef>
              <a:spcAft>
                <a:spcPts val="0"/>
              </a:spcAft>
              <a:buClr>
                <a:srgbClr val="6B6B6B"/>
              </a:buClr>
              <a:buSzPts val="1800"/>
              <a:buNone/>
              <a:defRPr/>
            </a:lvl2pPr>
            <a:lvl3pPr lvl="2" algn="ctr">
              <a:spcBef>
                <a:spcPts val="360"/>
              </a:spcBef>
              <a:spcAft>
                <a:spcPts val="0"/>
              </a:spcAft>
              <a:buClr>
                <a:srgbClr val="6B6B6B"/>
              </a:buClr>
              <a:buSzPts val="1800"/>
              <a:buNone/>
              <a:defRPr/>
            </a:lvl3pPr>
            <a:lvl4pPr lvl="3" algn="ctr">
              <a:spcBef>
                <a:spcPts val="360"/>
              </a:spcBef>
              <a:spcAft>
                <a:spcPts val="0"/>
              </a:spcAft>
              <a:buClr>
                <a:srgbClr val="6B6B6B"/>
              </a:buClr>
              <a:buSzPts val="1800"/>
              <a:buNone/>
              <a:defRPr/>
            </a:lvl4pPr>
            <a:lvl5pPr lvl="4" algn="ctr">
              <a:spcBef>
                <a:spcPts val="360"/>
              </a:spcBef>
              <a:spcAft>
                <a:spcPts val="0"/>
              </a:spcAft>
              <a:buClr>
                <a:srgbClr val="6B6B6B"/>
              </a:buClr>
              <a:buSzPts val="1800"/>
              <a:buNone/>
              <a:defRPr/>
            </a:lvl5pPr>
            <a:lvl6pPr lvl="5" algn="ctr">
              <a:spcBef>
                <a:spcPts val="360"/>
              </a:spcBef>
              <a:spcAft>
                <a:spcPts val="0"/>
              </a:spcAft>
              <a:buClr>
                <a:srgbClr val="6B6B6B"/>
              </a:buClr>
              <a:buSzPts val="1800"/>
              <a:buNone/>
              <a:defRPr/>
            </a:lvl6pPr>
            <a:lvl7pPr lvl="6" algn="ctr">
              <a:spcBef>
                <a:spcPts val="360"/>
              </a:spcBef>
              <a:spcAft>
                <a:spcPts val="0"/>
              </a:spcAft>
              <a:buClr>
                <a:srgbClr val="6B6B6B"/>
              </a:buClr>
              <a:buSzPts val="1800"/>
              <a:buNone/>
              <a:defRPr/>
            </a:lvl7pPr>
            <a:lvl8pPr lvl="7" algn="ctr">
              <a:spcBef>
                <a:spcPts val="360"/>
              </a:spcBef>
              <a:spcAft>
                <a:spcPts val="0"/>
              </a:spcAft>
              <a:buClr>
                <a:srgbClr val="6B6B6B"/>
              </a:buClr>
              <a:buSzPts val="1800"/>
              <a:buNone/>
              <a:defRPr/>
            </a:lvl8pPr>
            <a:lvl9pPr lvl="8" algn="ctr">
              <a:spcBef>
                <a:spcPts val="360"/>
              </a:spcBef>
              <a:spcAft>
                <a:spcPts val="0"/>
              </a:spcAft>
              <a:buClr>
                <a:srgbClr val="6B6B6B"/>
              </a:buClr>
              <a:buSzPts val="1800"/>
              <a:buNone/>
              <a:defRPr/>
            </a:lvl9pPr>
          </a:lstStyle>
          <a:p>
            <a:endParaRPr/>
          </a:p>
        </p:txBody>
      </p:sp>
      <p:sp>
        <p:nvSpPr>
          <p:cNvPr id="412" name="Google Shape;412;p14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3" name="Google Shape;413;p14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4" name="Google Shape;414;p14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415"/>
        <p:cNvGrpSpPr/>
        <p:nvPr/>
      </p:nvGrpSpPr>
      <p:grpSpPr>
        <a:xfrm>
          <a:off x="0" y="0"/>
          <a:ext cx="0" cy="0"/>
          <a:chOff x="0" y="0"/>
          <a:chExt cx="0" cy="0"/>
        </a:xfrm>
      </p:grpSpPr>
      <p:sp>
        <p:nvSpPr>
          <p:cNvPr id="416" name="Google Shape;416;p15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7" name="Google Shape;417;p15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6B6B6B"/>
              </a:buClr>
              <a:buSzPts val="2000"/>
              <a:buFont typeface="Arial"/>
              <a:buNone/>
              <a:defRPr sz="2000"/>
            </a:lvl1pPr>
            <a:lvl2pPr marL="914400" lvl="1" indent="-228600" algn="l">
              <a:spcBef>
                <a:spcPts val="360"/>
              </a:spcBef>
              <a:spcAft>
                <a:spcPts val="0"/>
              </a:spcAft>
              <a:buClr>
                <a:srgbClr val="6B6B6B"/>
              </a:buClr>
              <a:buSzPts val="1800"/>
              <a:buFont typeface="Arial"/>
              <a:buNone/>
              <a:defRPr sz="1800"/>
            </a:lvl2pPr>
            <a:lvl3pPr marL="1371600" lvl="2" indent="-228600" algn="l">
              <a:spcBef>
                <a:spcPts val="320"/>
              </a:spcBef>
              <a:spcAft>
                <a:spcPts val="0"/>
              </a:spcAft>
              <a:buClr>
                <a:srgbClr val="6B6B6B"/>
              </a:buClr>
              <a:buSzPts val="1600"/>
              <a:buFont typeface="Arial"/>
              <a:buNone/>
              <a:defRPr sz="1600"/>
            </a:lvl3pPr>
            <a:lvl4pPr marL="1828800" lvl="3" indent="-228600" algn="l">
              <a:spcBef>
                <a:spcPts val="280"/>
              </a:spcBef>
              <a:spcAft>
                <a:spcPts val="0"/>
              </a:spcAft>
              <a:buClr>
                <a:srgbClr val="6B6B6B"/>
              </a:buClr>
              <a:buSzPts val="1400"/>
              <a:buFont typeface="Arial"/>
              <a:buNone/>
              <a:defRPr sz="1400"/>
            </a:lvl4pPr>
            <a:lvl5pPr marL="2286000" lvl="4" indent="-228600" algn="l">
              <a:spcBef>
                <a:spcPts val="280"/>
              </a:spcBef>
              <a:spcAft>
                <a:spcPts val="0"/>
              </a:spcAft>
              <a:buClr>
                <a:srgbClr val="6B6B6B"/>
              </a:buClr>
              <a:buSzPts val="1400"/>
              <a:buFont typeface="Arial"/>
              <a:buNone/>
              <a:defRPr sz="1400"/>
            </a:lvl5pPr>
            <a:lvl6pPr marL="2743200" lvl="5" indent="-228600" algn="l">
              <a:spcBef>
                <a:spcPts val="280"/>
              </a:spcBef>
              <a:spcAft>
                <a:spcPts val="0"/>
              </a:spcAft>
              <a:buClr>
                <a:srgbClr val="6B6B6B"/>
              </a:buClr>
              <a:buSzPts val="1400"/>
              <a:buFont typeface="Arial"/>
              <a:buNone/>
              <a:defRPr sz="1400"/>
            </a:lvl6pPr>
            <a:lvl7pPr marL="3200400" lvl="6" indent="-228600" algn="l">
              <a:spcBef>
                <a:spcPts val="280"/>
              </a:spcBef>
              <a:spcAft>
                <a:spcPts val="0"/>
              </a:spcAft>
              <a:buClr>
                <a:srgbClr val="6B6B6B"/>
              </a:buClr>
              <a:buSzPts val="1400"/>
              <a:buFont typeface="Arial"/>
              <a:buNone/>
              <a:defRPr sz="1400"/>
            </a:lvl7pPr>
            <a:lvl8pPr marL="3657600" lvl="7" indent="-228600" algn="l">
              <a:spcBef>
                <a:spcPts val="280"/>
              </a:spcBef>
              <a:spcAft>
                <a:spcPts val="0"/>
              </a:spcAft>
              <a:buClr>
                <a:srgbClr val="6B6B6B"/>
              </a:buClr>
              <a:buSzPts val="1400"/>
              <a:buFont typeface="Arial"/>
              <a:buNone/>
              <a:defRPr sz="1400"/>
            </a:lvl8pPr>
            <a:lvl9pPr marL="4114800" lvl="8" indent="-228600" algn="l">
              <a:spcBef>
                <a:spcPts val="280"/>
              </a:spcBef>
              <a:spcAft>
                <a:spcPts val="0"/>
              </a:spcAft>
              <a:buClr>
                <a:srgbClr val="6B6B6B"/>
              </a:buClr>
              <a:buSzPts val="1400"/>
              <a:buFont typeface="Arial"/>
              <a:buNone/>
              <a:defRPr sz="1400"/>
            </a:lvl9pPr>
          </a:lstStyle>
          <a:p>
            <a:endParaRPr/>
          </a:p>
        </p:txBody>
      </p:sp>
      <p:sp>
        <p:nvSpPr>
          <p:cNvPr id="418" name="Google Shape;418;p15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9" name="Google Shape;419;p15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0" name="Google Shape;420;p15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421"/>
        <p:cNvGrpSpPr/>
        <p:nvPr/>
      </p:nvGrpSpPr>
      <p:grpSpPr>
        <a:xfrm>
          <a:off x="0" y="0"/>
          <a:ext cx="0" cy="0"/>
          <a:chOff x="0" y="0"/>
          <a:chExt cx="0" cy="0"/>
        </a:xfrm>
      </p:grpSpPr>
      <p:sp>
        <p:nvSpPr>
          <p:cNvPr id="422" name="Google Shape;422;p1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3" name="Google Shape;423;p15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6B6B6B"/>
              </a:buClr>
              <a:buSzPts val="2400"/>
              <a:buFont typeface="Arial"/>
              <a:buNone/>
              <a:defRPr sz="2400" b="1"/>
            </a:lvl1pPr>
            <a:lvl2pPr marL="914400" lvl="1" indent="-228600" algn="l">
              <a:spcBef>
                <a:spcPts val="400"/>
              </a:spcBef>
              <a:spcAft>
                <a:spcPts val="0"/>
              </a:spcAft>
              <a:buClr>
                <a:srgbClr val="6B6B6B"/>
              </a:buClr>
              <a:buSzPts val="2000"/>
              <a:buFont typeface="Arial"/>
              <a:buNone/>
              <a:defRPr sz="2000" b="1"/>
            </a:lvl2pPr>
            <a:lvl3pPr marL="1371600" lvl="2" indent="-228600" algn="l">
              <a:spcBef>
                <a:spcPts val="360"/>
              </a:spcBef>
              <a:spcAft>
                <a:spcPts val="0"/>
              </a:spcAft>
              <a:buClr>
                <a:srgbClr val="6B6B6B"/>
              </a:buClr>
              <a:buSzPts val="1800"/>
              <a:buFont typeface="Arial"/>
              <a:buNone/>
              <a:defRPr sz="1800" b="1"/>
            </a:lvl3pPr>
            <a:lvl4pPr marL="1828800" lvl="3" indent="-228600" algn="l">
              <a:spcBef>
                <a:spcPts val="320"/>
              </a:spcBef>
              <a:spcAft>
                <a:spcPts val="0"/>
              </a:spcAft>
              <a:buClr>
                <a:srgbClr val="6B6B6B"/>
              </a:buClr>
              <a:buSzPts val="1600"/>
              <a:buFont typeface="Arial"/>
              <a:buNone/>
              <a:defRPr sz="1600" b="1"/>
            </a:lvl4pPr>
            <a:lvl5pPr marL="2286000" lvl="4" indent="-228600" algn="l">
              <a:spcBef>
                <a:spcPts val="320"/>
              </a:spcBef>
              <a:spcAft>
                <a:spcPts val="0"/>
              </a:spcAft>
              <a:buClr>
                <a:srgbClr val="6B6B6B"/>
              </a:buClr>
              <a:buSzPts val="1600"/>
              <a:buFont typeface="Arial"/>
              <a:buNone/>
              <a:defRPr sz="1600" b="1"/>
            </a:lvl5pPr>
            <a:lvl6pPr marL="2743200" lvl="5" indent="-228600" algn="l">
              <a:spcBef>
                <a:spcPts val="320"/>
              </a:spcBef>
              <a:spcAft>
                <a:spcPts val="0"/>
              </a:spcAft>
              <a:buClr>
                <a:srgbClr val="6B6B6B"/>
              </a:buClr>
              <a:buSzPts val="1600"/>
              <a:buFont typeface="Arial"/>
              <a:buNone/>
              <a:defRPr sz="1600" b="1"/>
            </a:lvl6pPr>
            <a:lvl7pPr marL="3200400" lvl="6" indent="-228600" algn="l">
              <a:spcBef>
                <a:spcPts val="320"/>
              </a:spcBef>
              <a:spcAft>
                <a:spcPts val="0"/>
              </a:spcAft>
              <a:buClr>
                <a:srgbClr val="6B6B6B"/>
              </a:buClr>
              <a:buSzPts val="1600"/>
              <a:buFont typeface="Arial"/>
              <a:buNone/>
              <a:defRPr sz="1600" b="1"/>
            </a:lvl7pPr>
            <a:lvl8pPr marL="3657600" lvl="7" indent="-228600" algn="l">
              <a:spcBef>
                <a:spcPts val="320"/>
              </a:spcBef>
              <a:spcAft>
                <a:spcPts val="0"/>
              </a:spcAft>
              <a:buClr>
                <a:srgbClr val="6B6B6B"/>
              </a:buClr>
              <a:buSzPts val="1600"/>
              <a:buFont typeface="Arial"/>
              <a:buNone/>
              <a:defRPr sz="1600" b="1"/>
            </a:lvl8pPr>
            <a:lvl9pPr marL="4114800" lvl="8" indent="-228600" algn="l">
              <a:spcBef>
                <a:spcPts val="320"/>
              </a:spcBef>
              <a:spcAft>
                <a:spcPts val="0"/>
              </a:spcAft>
              <a:buClr>
                <a:srgbClr val="6B6B6B"/>
              </a:buClr>
              <a:buSzPts val="1600"/>
              <a:buFont typeface="Arial"/>
              <a:buNone/>
              <a:defRPr sz="1600" b="1"/>
            </a:lvl9pPr>
          </a:lstStyle>
          <a:p>
            <a:endParaRPr/>
          </a:p>
        </p:txBody>
      </p:sp>
      <p:sp>
        <p:nvSpPr>
          <p:cNvPr id="424" name="Google Shape;424;p15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6B6B6B"/>
              </a:buClr>
              <a:buSzPts val="2400"/>
              <a:buFont typeface="Arial"/>
              <a:buChar char="•"/>
              <a:defRPr sz="2400"/>
            </a:lvl1pPr>
            <a:lvl2pPr marL="914400" lvl="1" indent="-355600" algn="l">
              <a:spcBef>
                <a:spcPts val="400"/>
              </a:spcBef>
              <a:spcAft>
                <a:spcPts val="0"/>
              </a:spcAft>
              <a:buClr>
                <a:srgbClr val="6B6B6B"/>
              </a:buClr>
              <a:buSzPts val="2000"/>
              <a:buFont typeface="Arial"/>
              <a:buChar char="–"/>
              <a:defRPr sz="2000"/>
            </a:lvl2pPr>
            <a:lvl3pPr marL="1371600" lvl="2" indent="-342900" algn="l">
              <a:spcBef>
                <a:spcPts val="360"/>
              </a:spcBef>
              <a:spcAft>
                <a:spcPts val="0"/>
              </a:spcAft>
              <a:buClr>
                <a:srgbClr val="6B6B6B"/>
              </a:buClr>
              <a:buSzPts val="1800"/>
              <a:buFont typeface="Arial"/>
              <a:buChar char="•"/>
              <a:defRPr sz="1800"/>
            </a:lvl3pPr>
            <a:lvl4pPr marL="1828800" lvl="3" indent="-330200" algn="l">
              <a:spcBef>
                <a:spcPts val="320"/>
              </a:spcBef>
              <a:spcAft>
                <a:spcPts val="0"/>
              </a:spcAft>
              <a:buClr>
                <a:srgbClr val="6B6B6B"/>
              </a:buClr>
              <a:buSzPts val="1600"/>
              <a:buFont typeface="Arial"/>
              <a:buChar char="–"/>
              <a:defRPr sz="1600"/>
            </a:lvl4pPr>
            <a:lvl5pPr marL="2286000" lvl="4" indent="-330200" algn="l">
              <a:spcBef>
                <a:spcPts val="320"/>
              </a:spcBef>
              <a:spcAft>
                <a:spcPts val="0"/>
              </a:spcAft>
              <a:buClr>
                <a:srgbClr val="6B6B6B"/>
              </a:buClr>
              <a:buSzPts val="1600"/>
              <a:buFont typeface="Arial"/>
              <a:buChar char="»"/>
              <a:defRPr sz="1600"/>
            </a:lvl5pPr>
            <a:lvl6pPr marL="2743200" lvl="5" indent="-330200" algn="l">
              <a:spcBef>
                <a:spcPts val="320"/>
              </a:spcBef>
              <a:spcAft>
                <a:spcPts val="0"/>
              </a:spcAft>
              <a:buClr>
                <a:srgbClr val="6B6B6B"/>
              </a:buClr>
              <a:buSzPts val="1600"/>
              <a:buFont typeface="Arial"/>
              <a:buChar char="»"/>
              <a:defRPr sz="1600"/>
            </a:lvl6pPr>
            <a:lvl7pPr marL="3200400" lvl="6" indent="-330200" algn="l">
              <a:spcBef>
                <a:spcPts val="320"/>
              </a:spcBef>
              <a:spcAft>
                <a:spcPts val="0"/>
              </a:spcAft>
              <a:buClr>
                <a:srgbClr val="6B6B6B"/>
              </a:buClr>
              <a:buSzPts val="1600"/>
              <a:buFont typeface="Arial"/>
              <a:buChar char="»"/>
              <a:defRPr sz="1600"/>
            </a:lvl7pPr>
            <a:lvl8pPr marL="3657600" lvl="7" indent="-330200" algn="l">
              <a:spcBef>
                <a:spcPts val="320"/>
              </a:spcBef>
              <a:spcAft>
                <a:spcPts val="0"/>
              </a:spcAft>
              <a:buClr>
                <a:srgbClr val="6B6B6B"/>
              </a:buClr>
              <a:buSzPts val="1600"/>
              <a:buFont typeface="Arial"/>
              <a:buChar char="»"/>
              <a:defRPr sz="1600"/>
            </a:lvl8pPr>
            <a:lvl9pPr marL="4114800" lvl="8" indent="-330200" algn="l">
              <a:spcBef>
                <a:spcPts val="320"/>
              </a:spcBef>
              <a:spcAft>
                <a:spcPts val="0"/>
              </a:spcAft>
              <a:buClr>
                <a:srgbClr val="6B6B6B"/>
              </a:buClr>
              <a:buSzPts val="1600"/>
              <a:buFont typeface="Arial"/>
              <a:buChar char="»"/>
              <a:defRPr sz="1600"/>
            </a:lvl9pPr>
          </a:lstStyle>
          <a:p>
            <a:endParaRPr/>
          </a:p>
        </p:txBody>
      </p:sp>
      <p:sp>
        <p:nvSpPr>
          <p:cNvPr id="425" name="Google Shape;425;p15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6B6B6B"/>
              </a:buClr>
              <a:buSzPts val="2400"/>
              <a:buFont typeface="Arial"/>
              <a:buNone/>
              <a:defRPr sz="2400" b="1"/>
            </a:lvl1pPr>
            <a:lvl2pPr marL="914400" lvl="1" indent="-228600" algn="l">
              <a:spcBef>
                <a:spcPts val="400"/>
              </a:spcBef>
              <a:spcAft>
                <a:spcPts val="0"/>
              </a:spcAft>
              <a:buClr>
                <a:srgbClr val="6B6B6B"/>
              </a:buClr>
              <a:buSzPts val="2000"/>
              <a:buFont typeface="Arial"/>
              <a:buNone/>
              <a:defRPr sz="2000" b="1"/>
            </a:lvl2pPr>
            <a:lvl3pPr marL="1371600" lvl="2" indent="-228600" algn="l">
              <a:spcBef>
                <a:spcPts val="360"/>
              </a:spcBef>
              <a:spcAft>
                <a:spcPts val="0"/>
              </a:spcAft>
              <a:buClr>
                <a:srgbClr val="6B6B6B"/>
              </a:buClr>
              <a:buSzPts val="1800"/>
              <a:buFont typeface="Arial"/>
              <a:buNone/>
              <a:defRPr sz="1800" b="1"/>
            </a:lvl3pPr>
            <a:lvl4pPr marL="1828800" lvl="3" indent="-228600" algn="l">
              <a:spcBef>
                <a:spcPts val="320"/>
              </a:spcBef>
              <a:spcAft>
                <a:spcPts val="0"/>
              </a:spcAft>
              <a:buClr>
                <a:srgbClr val="6B6B6B"/>
              </a:buClr>
              <a:buSzPts val="1600"/>
              <a:buFont typeface="Arial"/>
              <a:buNone/>
              <a:defRPr sz="1600" b="1"/>
            </a:lvl4pPr>
            <a:lvl5pPr marL="2286000" lvl="4" indent="-228600" algn="l">
              <a:spcBef>
                <a:spcPts val="320"/>
              </a:spcBef>
              <a:spcAft>
                <a:spcPts val="0"/>
              </a:spcAft>
              <a:buClr>
                <a:srgbClr val="6B6B6B"/>
              </a:buClr>
              <a:buSzPts val="1600"/>
              <a:buFont typeface="Arial"/>
              <a:buNone/>
              <a:defRPr sz="1600" b="1"/>
            </a:lvl5pPr>
            <a:lvl6pPr marL="2743200" lvl="5" indent="-228600" algn="l">
              <a:spcBef>
                <a:spcPts val="320"/>
              </a:spcBef>
              <a:spcAft>
                <a:spcPts val="0"/>
              </a:spcAft>
              <a:buClr>
                <a:srgbClr val="6B6B6B"/>
              </a:buClr>
              <a:buSzPts val="1600"/>
              <a:buFont typeface="Arial"/>
              <a:buNone/>
              <a:defRPr sz="1600" b="1"/>
            </a:lvl6pPr>
            <a:lvl7pPr marL="3200400" lvl="6" indent="-228600" algn="l">
              <a:spcBef>
                <a:spcPts val="320"/>
              </a:spcBef>
              <a:spcAft>
                <a:spcPts val="0"/>
              </a:spcAft>
              <a:buClr>
                <a:srgbClr val="6B6B6B"/>
              </a:buClr>
              <a:buSzPts val="1600"/>
              <a:buFont typeface="Arial"/>
              <a:buNone/>
              <a:defRPr sz="1600" b="1"/>
            </a:lvl7pPr>
            <a:lvl8pPr marL="3657600" lvl="7" indent="-228600" algn="l">
              <a:spcBef>
                <a:spcPts val="320"/>
              </a:spcBef>
              <a:spcAft>
                <a:spcPts val="0"/>
              </a:spcAft>
              <a:buClr>
                <a:srgbClr val="6B6B6B"/>
              </a:buClr>
              <a:buSzPts val="1600"/>
              <a:buFont typeface="Arial"/>
              <a:buNone/>
              <a:defRPr sz="1600" b="1"/>
            </a:lvl8pPr>
            <a:lvl9pPr marL="4114800" lvl="8" indent="-228600" algn="l">
              <a:spcBef>
                <a:spcPts val="320"/>
              </a:spcBef>
              <a:spcAft>
                <a:spcPts val="0"/>
              </a:spcAft>
              <a:buClr>
                <a:srgbClr val="6B6B6B"/>
              </a:buClr>
              <a:buSzPts val="1600"/>
              <a:buFont typeface="Arial"/>
              <a:buNone/>
              <a:defRPr sz="1600" b="1"/>
            </a:lvl9pPr>
          </a:lstStyle>
          <a:p>
            <a:endParaRPr/>
          </a:p>
        </p:txBody>
      </p:sp>
      <p:sp>
        <p:nvSpPr>
          <p:cNvPr id="426" name="Google Shape;426;p15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6B6B6B"/>
              </a:buClr>
              <a:buSzPts val="2400"/>
              <a:buFont typeface="Arial"/>
              <a:buChar char="•"/>
              <a:defRPr sz="2400"/>
            </a:lvl1pPr>
            <a:lvl2pPr marL="914400" lvl="1" indent="-355600" algn="l">
              <a:spcBef>
                <a:spcPts val="400"/>
              </a:spcBef>
              <a:spcAft>
                <a:spcPts val="0"/>
              </a:spcAft>
              <a:buClr>
                <a:srgbClr val="6B6B6B"/>
              </a:buClr>
              <a:buSzPts val="2000"/>
              <a:buFont typeface="Arial"/>
              <a:buChar char="–"/>
              <a:defRPr sz="2000"/>
            </a:lvl2pPr>
            <a:lvl3pPr marL="1371600" lvl="2" indent="-342900" algn="l">
              <a:spcBef>
                <a:spcPts val="360"/>
              </a:spcBef>
              <a:spcAft>
                <a:spcPts val="0"/>
              </a:spcAft>
              <a:buClr>
                <a:srgbClr val="6B6B6B"/>
              </a:buClr>
              <a:buSzPts val="1800"/>
              <a:buFont typeface="Arial"/>
              <a:buChar char="•"/>
              <a:defRPr sz="1800"/>
            </a:lvl3pPr>
            <a:lvl4pPr marL="1828800" lvl="3" indent="-330200" algn="l">
              <a:spcBef>
                <a:spcPts val="320"/>
              </a:spcBef>
              <a:spcAft>
                <a:spcPts val="0"/>
              </a:spcAft>
              <a:buClr>
                <a:srgbClr val="6B6B6B"/>
              </a:buClr>
              <a:buSzPts val="1600"/>
              <a:buFont typeface="Arial"/>
              <a:buChar char="–"/>
              <a:defRPr sz="1600"/>
            </a:lvl4pPr>
            <a:lvl5pPr marL="2286000" lvl="4" indent="-330200" algn="l">
              <a:spcBef>
                <a:spcPts val="320"/>
              </a:spcBef>
              <a:spcAft>
                <a:spcPts val="0"/>
              </a:spcAft>
              <a:buClr>
                <a:srgbClr val="6B6B6B"/>
              </a:buClr>
              <a:buSzPts val="1600"/>
              <a:buFont typeface="Arial"/>
              <a:buChar char="»"/>
              <a:defRPr sz="1600"/>
            </a:lvl5pPr>
            <a:lvl6pPr marL="2743200" lvl="5" indent="-330200" algn="l">
              <a:spcBef>
                <a:spcPts val="320"/>
              </a:spcBef>
              <a:spcAft>
                <a:spcPts val="0"/>
              </a:spcAft>
              <a:buClr>
                <a:srgbClr val="6B6B6B"/>
              </a:buClr>
              <a:buSzPts val="1600"/>
              <a:buFont typeface="Arial"/>
              <a:buChar char="»"/>
              <a:defRPr sz="1600"/>
            </a:lvl6pPr>
            <a:lvl7pPr marL="3200400" lvl="6" indent="-330200" algn="l">
              <a:spcBef>
                <a:spcPts val="320"/>
              </a:spcBef>
              <a:spcAft>
                <a:spcPts val="0"/>
              </a:spcAft>
              <a:buClr>
                <a:srgbClr val="6B6B6B"/>
              </a:buClr>
              <a:buSzPts val="1600"/>
              <a:buFont typeface="Arial"/>
              <a:buChar char="»"/>
              <a:defRPr sz="1600"/>
            </a:lvl7pPr>
            <a:lvl8pPr marL="3657600" lvl="7" indent="-330200" algn="l">
              <a:spcBef>
                <a:spcPts val="320"/>
              </a:spcBef>
              <a:spcAft>
                <a:spcPts val="0"/>
              </a:spcAft>
              <a:buClr>
                <a:srgbClr val="6B6B6B"/>
              </a:buClr>
              <a:buSzPts val="1600"/>
              <a:buFont typeface="Arial"/>
              <a:buChar char="»"/>
              <a:defRPr sz="1600"/>
            </a:lvl8pPr>
            <a:lvl9pPr marL="4114800" lvl="8" indent="-330200" algn="l">
              <a:spcBef>
                <a:spcPts val="320"/>
              </a:spcBef>
              <a:spcAft>
                <a:spcPts val="0"/>
              </a:spcAft>
              <a:buClr>
                <a:srgbClr val="6B6B6B"/>
              </a:buClr>
              <a:buSzPts val="1600"/>
              <a:buFont typeface="Arial"/>
              <a:buChar char="»"/>
              <a:defRPr sz="1600"/>
            </a:lvl9pPr>
          </a:lstStyle>
          <a:p>
            <a:endParaRPr/>
          </a:p>
        </p:txBody>
      </p:sp>
      <p:sp>
        <p:nvSpPr>
          <p:cNvPr id="427" name="Google Shape;427;p15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8" name="Google Shape;428;p15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9" name="Google Shape;429;p15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430"/>
        <p:cNvGrpSpPr/>
        <p:nvPr/>
      </p:nvGrpSpPr>
      <p:grpSpPr>
        <a:xfrm>
          <a:off x="0" y="0"/>
          <a:ext cx="0" cy="0"/>
          <a:chOff x="0" y="0"/>
          <a:chExt cx="0" cy="0"/>
        </a:xfrm>
      </p:grpSpPr>
      <p:sp>
        <p:nvSpPr>
          <p:cNvPr id="431" name="Google Shape;431;p152"/>
          <p:cNvSpPr txBox="1">
            <a:spLocks noGrp="1"/>
          </p:cNvSpPr>
          <p:nvPr>
            <p:ph type="title"/>
          </p:nvPr>
        </p:nvSpPr>
        <p:spPr>
          <a:xfrm>
            <a:off x="1908175" y="274638"/>
            <a:ext cx="6767513"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2" name="Google Shape;432;p15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3" name="Google Shape;433;p15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4" name="Google Shape;434;p15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435"/>
        <p:cNvGrpSpPr/>
        <p:nvPr/>
      </p:nvGrpSpPr>
      <p:grpSpPr>
        <a:xfrm>
          <a:off x="0" y="0"/>
          <a:ext cx="0" cy="0"/>
          <a:chOff x="0" y="0"/>
          <a:chExt cx="0" cy="0"/>
        </a:xfrm>
      </p:grpSpPr>
      <p:sp>
        <p:nvSpPr>
          <p:cNvPr id="436" name="Google Shape;436;p15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7" name="Google Shape;437;p15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8" name="Google Shape;438;p15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439"/>
        <p:cNvGrpSpPr/>
        <p:nvPr/>
      </p:nvGrpSpPr>
      <p:grpSpPr>
        <a:xfrm>
          <a:off x="0" y="0"/>
          <a:ext cx="0" cy="0"/>
          <a:chOff x="0" y="0"/>
          <a:chExt cx="0" cy="0"/>
        </a:xfrm>
      </p:grpSpPr>
      <p:sp>
        <p:nvSpPr>
          <p:cNvPr id="440" name="Google Shape;440;p15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1" name="Google Shape;441;p15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6B6B6B"/>
              </a:buClr>
              <a:buSzPts val="3200"/>
              <a:buFont typeface="Arial"/>
              <a:buChar char="•"/>
              <a:defRPr sz="3200"/>
            </a:lvl1pPr>
            <a:lvl2pPr marL="914400" lvl="1" indent="-406400" algn="l">
              <a:spcBef>
                <a:spcPts val="560"/>
              </a:spcBef>
              <a:spcAft>
                <a:spcPts val="0"/>
              </a:spcAft>
              <a:buClr>
                <a:srgbClr val="6B6B6B"/>
              </a:buClr>
              <a:buSzPts val="2800"/>
              <a:buFont typeface="Arial"/>
              <a:buChar char="–"/>
              <a:defRPr sz="2800"/>
            </a:lvl2pPr>
            <a:lvl3pPr marL="1371600" lvl="2" indent="-381000" algn="l">
              <a:spcBef>
                <a:spcPts val="480"/>
              </a:spcBef>
              <a:spcAft>
                <a:spcPts val="0"/>
              </a:spcAft>
              <a:buClr>
                <a:srgbClr val="6B6B6B"/>
              </a:buClr>
              <a:buSzPts val="2400"/>
              <a:buFont typeface="Arial"/>
              <a:buChar char="•"/>
              <a:defRPr sz="2400"/>
            </a:lvl3pPr>
            <a:lvl4pPr marL="1828800" lvl="3" indent="-355600" algn="l">
              <a:spcBef>
                <a:spcPts val="400"/>
              </a:spcBef>
              <a:spcAft>
                <a:spcPts val="0"/>
              </a:spcAft>
              <a:buClr>
                <a:srgbClr val="6B6B6B"/>
              </a:buClr>
              <a:buSzPts val="2000"/>
              <a:buFont typeface="Arial"/>
              <a:buChar char="–"/>
              <a:defRPr sz="2000"/>
            </a:lvl4pPr>
            <a:lvl5pPr marL="2286000" lvl="4" indent="-355600" algn="l">
              <a:spcBef>
                <a:spcPts val="400"/>
              </a:spcBef>
              <a:spcAft>
                <a:spcPts val="0"/>
              </a:spcAft>
              <a:buClr>
                <a:srgbClr val="6B6B6B"/>
              </a:buClr>
              <a:buSzPts val="2000"/>
              <a:buFont typeface="Arial"/>
              <a:buChar char="»"/>
              <a:defRPr sz="2000"/>
            </a:lvl5pPr>
            <a:lvl6pPr marL="2743200" lvl="5" indent="-355600" algn="l">
              <a:spcBef>
                <a:spcPts val="400"/>
              </a:spcBef>
              <a:spcAft>
                <a:spcPts val="0"/>
              </a:spcAft>
              <a:buClr>
                <a:srgbClr val="6B6B6B"/>
              </a:buClr>
              <a:buSzPts val="2000"/>
              <a:buFont typeface="Arial"/>
              <a:buChar char="»"/>
              <a:defRPr sz="2000"/>
            </a:lvl6pPr>
            <a:lvl7pPr marL="3200400" lvl="6" indent="-355600" algn="l">
              <a:spcBef>
                <a:spcPts val="400"/>
              </a:spcBef>
              <a:spcAft>
                <a:spcPts val="0"/>
              </a:spcAft>
              <a:buClr>
                <a:srgbClr val="6B6B6B"/>
              </a:buClr>
              <a:buSzPts val="2000"/>
              <a:buFont typeface="Arial"/>
              <a:buChar char="»"/>
              <a:defRPr sz="2000"/>
            </a:lvl7pPr>
            <a:lvl8pPr marL="3657600" lvl="7" indent="-355600" algn="l">
              <a:spcBef>
                <a:spcPts val="400"/>
              </a:spcBef>
              <a:spcAft>
                <a:spcPts val="0"/>
              </a:spcAft>
              <a:buClr>
                <a:srgbClr val="6B6B6B"/>
              </a:buClr>
              <a:buSzPts val="2000"/>
              <a:buFont typeface="Arial"/>
              <a:buChar char="»"/>
              <a:defRPr sz="2000"/>
            </a:lvl8pPr>
            <a:lvl9pPr marL="4114800" lvl="8" indent="-355600" algn="l">
              <a:spcBef>
                <a:spcPts val="400"/>
              </a:spcBef>
              <a:spcAft>
                <a:spcPts val="0"/>
              </a:spcAft>
              <a:buClr>
                <a:srgbClr val="6B6B6B"/>
              </a:buClr>
              <a:buSzPts val="2000"/>
              <a:buFont typeface="Arial"/>
              <a:buChar char="»"/>
              <a:defRPr sz="2000"/>
            </a:lvl9pPr>
          </a:lstStyle>
          <a:p>
            <a:endParaRPr/>
          </a:p>
        </p:txBody>
      </p:sp>
      <p:sp>
        <p:nvSpPr>
          <p:cNvPr id="442" name="Google Shape;442;p15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6B6B6B"/>
              </a:buClr>
              <a:buSzPts val="1400"/>
              <a:buFont typeface="Arial"/>
              <a:buNone/>
              <a:defRPr sz="1400"/>
            </a:lvl1pPr>
            <a:lvl2pPr marL="914400" lvl="1" indent="-228600" algn="l">
              <a:spcBef>
                <a:spcPts val="240"/>
              </a:spcBef>
              <a:spcAft>
                <a:spcPts val="0"/>
              </a:spcAft>
              <a:buClr>
                <a:srgbClr val="6B6B6B"/>
              </a:buClr>
              <a:buSzPts val="1200"/>
              <a:buFont typeface="Arial"/>
              <a:buNone/>
              <a:defRPr sz="1200"/>
            </a:lvl2pPr>
            <a:lvl3pPr marL="1371600" lvl="2" indent="-228600" algn="l">
              <a:spcBef>
                <a:spcPts val="200"/>
              </a:spcBef>
              <a:spcAft>
                <a:spcPts val="0"/>
              </a:spcAft>
              <a:buClr>
                <a:srgbClr val="6B6B6B"/>
              </a:buClr>
              <a:buSzPts val="1000"/>
              <a:buFont typeface="Arial"/>
              <a:buNone/>
              <a:defRPr sz="1000"/>
            </a:lvl3pPr>
            <a:lvl4pPr marL="1828800" lvl="3" indent="-228600" algn="l">
              <a:spcBef>
                <a:spcPts val="180"/>
              </a:spcBef>
              <a:spcAft>
                <a:spcPts val="0"/>
              </a:spcAft>
              <a:buClr>
                <a:srgbClr val="6B6B6B"/>
              </a:buClr>
              <a:buSzPts val="900"/>
              <a:buFont typeface="Arial"/>
              <a:buNone/>
              <a:defRPr sz="900"/>
            </a:lvl4pPr>
            <a:lvl5pPr marL="2286000" lvl="4" indent="-228600" algn="l">
              <a:spcBef>
                <a:spcPts val="180"/>
              </a:spcBef>
              <a:spcAft>
                <a:spcPts val="0"/>
              </a:spcAft>
              <a:buClr>
                <a:srgbClr val="6B6B6B"/>
              </a:buClr>
              <a:buSzPts val="900"/>
              <a:buFont typeface="Arial"/>
              <a:buNone/>
              <a:defRPr sz="900"/>
            </a:lvl5pPr>
            <a:lvl6pPr marL="2743200" lvl="5" indent="-228600" algn="l">
              <a:spcBef>
                <a:spcPts val="180"/>
              </a:spcBef>
              <a:spcAft>
                <a:spcPts val="0"/>
              </a:spcAft>
              <a:buClr>
                <a:srgbClr val="6B6B6B"/>
              </a:buClr>
              <a:buSzPts val="900"/>
              <a:buFont typeface="Arial"/>
              <a:buNone/>
              <a:defRPr sz="900"/>
            </a:lvl6pPr>
            <a:lvl7pPr marL="3200400" lvl="6" indent="-228600" algn="l">
              <a:spcBef>
                <a:spcPts val="180"/>
              </a:spcBef>
              <a:spcAft>
                <a:spcPts val="0"/>
              </a:spcAft>
              <a:buClr>
                <a:srgbClr val="6B6B6B"/>
              </a:buClr>
              <a:buSzPts val="900"/>
              <a:buFont typeface="Arial"/>
              <a:buNone/>
              <a:defRPr sz="900"/>
            </a:lvl7pPr>
            <a:lvl8pPr marL="3657600" lvl="7" indent="-228600" algn="l">
              <a:spcBef>
                <a:spcPts val="180"/>
              </a:spcBef>
              <a:spcAft>
                <a:spcPts val="0"/>
              </a:spcAft>
              <a:buClr>
                <a:srgbClr val="6B6B6B"/>
              </a:buClr>
              <a:buSzPts val="900"/>
              <a:buFont typeface="Arial"/>
              <a:buNone/>
              <a:defRPr sz="900"/>
            </a:lvl8pPr>
            <a:lvl9pPr marL="4114800" lvl="8" indent="-228600" algn="l">
              <a:spcBef>
                <a:spcPts val="180"/>
              </a:spcBef>
              <a:spcAft>
                <a:spcPts val="0"/>
              </a:spcAft>
              <a:buClr>
                <a:srgbClr val="6B6B6B"/>
              </a:buClr>
              <a:buSzPts val="900"/>
              <a:buFont typeface="Arial"/>
              <a:buNone/>
              <a:defRPr sz="900"/>
            </a:lvl9pPr>
          </a:lstStyle>
          <a:p>
            <a:endParaRPr/>
          </a:p>
        </p:txBody>
      </p:sp>
      <p:sp>
        <p:nvSpPr>
          <p:cNvPr id="443" name="Google Shape;443;p15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4" name="Google Shape;444;p15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5" name="Google Shape;445;p15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446"/>
        <p:cNvGrpSpPr/>
        <p:nvPr/>
      </p:nvGrpSpPr>
      <p:grpSpPr>
        <a:xfrm>
          <a:off x="0" y="0"/>
          <a:ext cx="0" cy="0"/>
          <a:chOff x="0" y="0"/>
          <a:chExt cx="0" cy="0"/>
        </a:xfrm>
      </p:grpSpPr>
      <p:sp>
        <p:nvSpPr>
          <p:cNvPr id="447" name="Google Shape;447;p15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8" name="Google Shape;448;p155"/>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rgbClr val="6B6B6B"/>
              </a:buClr>
              <a:buSzPts val="3200"/>
              <a:buFont typeface="Arial"/>
              <a:buNone/>
              <a:defRPr sz="3200" b="0" i="0" u="none" strike="noStrike" cap="none">
                <a:solidFill>
                  <a:srgbClr val="6B6B6B"/>
                </a:solidFill>
                <a:latin typeface="Arial"/>
                <a:ea typeface="Arial"/>
                <a:cs typeface="Arial"/>
                <a:sym typeface="Arial"/>
              </a:defRPr>
            </a:lvl1pPr>
            <a:lvl2pPr marR="0" lvl="1" algn="l" rtl="0">
              <a:spcBef>
                <a:spcPts val="560"/>
              </a:spcBef>
              <a:spcAft>
                <a:spcPts val="0"/>
              </a:spcAft>
              <a:buClr>
                <a:srgbClr val="6B6B6B"/>
              </a:buClr>
              <a:buSzPts val="2800"/>
              <a:buFont typeface="Arial"/>
              <a:buNone/>
              <a:defRPr sz="2800" b="0" i="0" u="none" strike="noStrike" cap="none">
                <a:solidFill>
                  <a:srgbClr val="6B6B6B"/>
                </a:solidFill>
                <a:latin typeface="Arial"/>
                <a:ea typeface="Arial"/>
                <a:cs typeface="Arial"/>
                <a:sym typeface="Arial"/>
              </a:defRPr>
            </a:lvl2pPr>
            <a:lvl3pPr marR="0" lvl="2" algn="l" rtl="0">
              <a:spcBef>
                <a:spcPts val="480"/>
              </a:spcBef>
              <a:spcAft>
                <a:spcPts val="0"/>
              </a:spcAft>
              <a:buClr>
                <a:srgbClr val="6B6B6B"/>
              </a:buClr>
              <a:buSzPts val="2400"/>
              <a:buFont typeface="Arial"/>
              <a:buNone/>
              <a:defRPr sz="2400" b="0" i="0" u="none" strike="noStrike" cap="none">
                <a:solidFill>
                  <a:srgbClr val="6B6B6B"/>
                </a:solidFill>
                <a:latin typeface="Arial"/>
                <a:ea typeface="Arial"/>
                <a:cs typeface="Arial"/>
                <a:sym typeface="Arial"/>
              </a:defRPr>
            </a:lvl3pPr>
            <a:lvl4pPr marR="0" lvl="3" algn="l" rtl="0">
              <a:spcBef>
                <a:spcPts val="400"/>
              </a:spcBef>
              <a:spcAft>
                <a:spcPts val="0"/>
              </a:spcAft>
              <a:buClr>
                <a:srgbClr val="6B6B6B"/>
              </a:buClr>
              <a:buSzPts val="2000"/>
              <a:buFont typeface="Arial"/>
              <a:buNone/>
              <a:defRPr sz="2000" b="0" i="0" u="none" strike="noStrike" cap="none">
                <a:solidFill>
                  <a:srgbClr val="6B6B6B"/>
                </a:solidFill>
                <a:latin typeface="Arial"/>
                <a:ea typeface="Arial"/>
                <a:cs typeface="Arial"/>
                <a:sym typeface="Arial"/>
              </a:defRPr>
            </a:lvl4pPr>
            <a:lvl5pPr marR="0" lvl="4" algn="l" rtl="0">
              <a:spcBef>
                <a:spcPts val="400"/>
              </a:spcBef>
              <a:spcAft>
                <a:spcPts val="0"/>
              </a:spcAft>
              <a:buClr>
                <a:srgbClr val="6B6B6B"/>
              </a:buClr>
              <a:buSzPts val="2000"/>
              <a:buFont typeface="Arial"/>
              <a:buNone/>
              <a:defRPr sz="2000" b="0" i="0" u="none" strike="noStrike" cap="none">
                <a:solidFill>
                  <a:srgbClr val="6B6B6B"/>
                </a:solidFill>
                <a:latin typeface="Arial"/>
                <a:ea typeface="Arial"/>
                <a:cs typeface="Arial"/>
                <a:sym typeface="Arial"/>
              </a:defRPr>
            </a:lvl5pPr>
            <a:lvl6pPr marR="0" lvl="5" algn="l" rtl="0">
              <a:spcBef>
                <a:spcPts val="400"/>
              </a:spcBef>
              <a:spcAft>
                <a:spcPts val="0"/>
              </a:spcAft>
              <a:buClr>
                <a:srgbClr val="6B6B6B"/>
              </a:buClr>
              <a:buSzPts val="2000"/>
              <a:buFont typeface="Arial"/>
              <a:buNone/>
              <a:defRPr sz="2000" b="0" i="0" u="none" strike="noStrike" cap="none">
                <a:solidFill>
                  <a:srgbClr val="6B6B6B"/>
                </a:solidFill>
                <a:latin typeface="Arial"/>
                <a:ea typeface="Arial"/>
                <a:cs typeface="Arial"/>
                <a:sym typeface="Arial"/>
              </a:defRPr>
            </a:lvl6pPr>
            <a:lvl7pPr marR="0" lvl="6" algn="l" rtl="0">
              <a:spcBef>
                <a:spcPts val="400"/>
              </a:spcBef>
              <a:spcAft>
                <a:spcPts val="0"/>
              </a:spcAft>
              <a:buClr>
                <a:srgbClr val="6B6B6B"/>
              </a:buClr>
              <a:buSzPts val="2000"/>
              <a:buFont typeface="Arial"/>
              <a:buNone/>
              <a:defRPr sz="2000" b="0" i="0" u="none" strike="noStrike" cap="none">
                <a:solidFill>
                  <a:srgbClr val="6B6B6B"/>
                </a:solidFill>
                <a:latin typeface="Arial"/>
                <a:ea typeface="Arial"/>
                <a:cs typeface="Arial"/>
                <a:sym typeface="Arial"/>
              </a:defRPr>
            </a:lvl7pPr>
            <a:lvl8pPr marR="0" lvl="7" algn="l" rtl="0">
              <a:spcBef>
                <a:spcPts val="400"/>
              </a:spcBef>
              <a:spcAft>
                <a:spcPts val="0"/>
              </a:spcAft>
              <a:buClr>
                <a:srgbClr val="6B6B6B"/>
              </a:buClr>
              <a:buSzPts val="2000"/>
              <a:buFont typeface="Arial"/>
              <a:buNone/>
              <a:defRPr sz="2000" b="0" i="0" u="none" strike="noStrike" cap="none">
                <a:solidFill>
                  <a:srgbClr val="6B6B6B"/>
                </a:solidFill>
                <a:latin typeface="Arial"/>
                <a:ea typeface="Arial"/>
                <a:cs typeface="Arial"/>
                <a:sym typeface="Arial"/>
              </a:defRPr>
            </a:lvl8pPr>
            <a:lvl9pPr marR="0" lvl="8" algn="l" rtl="0">
              <a:spcBef>
                <a:spcPts val="400"/>
              </a:spcBef>
              <a:spcAft>
                <a:spcPts val="0"/>
              </a:spcAft>
              <a:buClr>
                <a:srgbClr val="6B6B6B"/>
              </a:buClr>
              <a:buSzPts val="2000"/>
              <a:buFont typeface="Arial"/>
              <a:buNone/>
              <a:defRPr sz="2000" b="0" i="0" u="none" strike="noStrike" cap="none">
                <a:solidFill>
                  <a:srgbClr val="6B6B6B"/>
                </a:solidFill>
                <a:latin typeface="Arial"/>
                <a:ea typeface="Arial"/>
                <a:cs typeface="Arial"/>
                <a:sym typeface="Arial"/>
              </a:defRPr>
            </a:lvl9pPr>
          </a:lstStyle>
          <a:p>
            <a:endParaRPr/>
          </a:p>
        </p:txBody>
      </p:sp>
      <p:sp>
        <p:nvSpPr>
          <p:cNvPr id="449" name="Google Shape;449;p15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6B6B6B"/>
              </a:buClr>
              <a:buSzPts val="1400"/>
              <a:buFont typeface="Arial"/>
              <a:buNone/>
              <a:defRPr sz="1400"/>
            </a:lvl1pPr>
            <a:lvl2pPr marL="914400" lvl="1" indent="-228600" algn="l">
              <a:spcBef>
                <a:spcPts val="240"/>
              </a:spcBef>
              <a:spcAft>
                <a:spcPts val="0"/>
              </a:spcAft>
              <a:buClr>
                <a:srgbClr val="6B6B6B"/>
              </a:buClr>
              <a:buSzPts val="1200"/>
              <a:buFont typeface="Arial"/>
              <a:buNone/>
              <a:defRPr sz="1200"/>
            </a:lvl2pPr>
            <a:lvl3pPr marL="1371600" lvl="2" indent="-228600" algn="l">
              <a:spcBef>
                <a:spcPts val="200"/>
              </a:spcBef>
              <a:spcAft>
                <a:spcPts val="0"/>
              </a:spcAft>
              <a:buClr>
                <a:srgbClr val="6B6B6B"/>
              </a:buClr>
              <a:buSzPts val="1000"/>
              <a:buFont typeface="Arial"/>
              <a:buNone/>
              <a:defRPr sz="1000"/>
            </a:lvl3pPr>
            <a:lvl4pPr marL="1828800" lvl="3" indent="-228600" algn="l">
              <a:spcBef>
                <a:spcPts val="180"/>
              </a:spcBef>
              <a:spcAft>
                <a:spcPts val="0"/>
              </a:spcAft>
              <a:buClr>
                <a:srgbClr val="6B6B6B"/>
              </a:buClr>
              <a:buSzPts val="900"/>
              <a:buFont typeface="Arial"/>
              <a:buNone/>
              <a:defRPr sz="900"/>
            </a:lvl4pPr>
            <a:lvl5pPr marL="2286000" lvl="4" indent="-228600" algn="l">
              <a:spcBef>
                <a:spcPts val="180"/>
              </a:spcBef>
              <a:spcAft>
                <a:spcPts val="0"/>
              </a:spcAft>
              <a:buClr>
                <a:srgbClr val="6B6B6B"/>
              </a:buClr>
              <a:buSzPts val="900"/>
              <a:buFont typeface="Arial"/>
              <a:buNone/>
              <a:defRPr sz="900"/>
            </a:lvl5pPr>
            <a:lvl6pPr marL="2743200" lvl="5" indent="-228600" algn="l">
              <a:spcBef>
                <a:spcPts val="180"/>
              </a:spcBef>
              <a:spcAft>
                <a:spcPts val="0"/>
              </a:spcAft>
              <a:buClr>
                <a:srgbClr val="6B6B6B"/>
              </a:buClr>
              <a:buSzPts val="900"/>
              <a:buFont typeface="Arial"/>
              <a:buNone/>
              <a:defRPr sz="900"/>
            </a:lvl6pPr>
            <a:lvl7pPr marL="3200400" lvl="6" indent="-228600" algn="l">
              <a:spcBef>
                <a:spcPts val="180"/>
              </a:spcBef>
              <a:spcAft>
                <a:spcPts val="0"/>
              </a:spcAft>
              <a:buClr>
                <a:srgbClr val="6B6B6B"/>
              </a:buClr>
              <a:buSzPts val="900"/>
              <a:buFont typeface="Arial"/>
              <a:buNone/>
              <a:defRPr sz="900"/>
            </a:lvl7pPr>
            <a:lvl8pPr marL="3657600" lvl="7" indent="-228600" algn="l">
              <a:spcBef>
                <a:spcPts val="180"/>
              </a:spcBef>
              <a:spcAft>
                <a:spcPts val="0"/>
              </a:spcAft>
              <a:buClr>
                <a:srgbClr val="6B6B6B"/>
              </a:buClr>
              <a:buSzPts val="900"/>
              <a:buFont typeface="Arial"/>
              <a:buNone/>
              <a:defRPr sz="900"/>
            </a:lvl8pPr>
            <a:lvl9pPr marL="4114800" lvl="8" indent="-228600" algn="l">
              <a:spcBef>
                <a:spcPts val="180"/>
              </a:spcBef>
              <a:spcAft>
                <a:spcPts val="0"/>
              </a:spcAft>
              <a:buClr>
                <a:srgbClr val="6B6B6B"/>
              </a:buClr>
              <a:buSzPts val="900"/>
              <a:buFont typeface="Arial"/>
              <a:buNone/>
              <a:defRPr sz="900"/>
            </a:lvl9pPr>
          </a:lstStyle>
          <a:p>
            <a:endParaRPr/>
          </a:p>
        </p:txBody>
      </p:sp>
      <p:sp>
        <p:nvSpPr>
          <p:cNvPr id="450" name="Google Shape;450;p15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1" name="Google Shape;451;p15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15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453"/>
        <p:cNvGrpSpPr/>
        <p:nvPr/>
      </p:nvGrpSpPr>
      <p:grpSpPr>
        <a:xfrm>
          <a:off x="0" y="0"/>
          <a:ext cx="0" cy="0"/>
          <a:chOff x="0" y="0"/>
          <a:chExt cx="0" cy="0"/>
        </a:xfrm>
      </p:grpSpPr>
      <p:sp>
        <p:nvSpPr>
          <p:cNvPr id="454" name="Google Shape;454;p156"/>
          <p:cNvSpPr txBox="1">
            <a:spLocks noGrp="1"/>
          </p:cNvSpPr>
          <p:nvPr>
            <p:ph type="title"/>
          </p:nvPr>
        </p:nvSpPr>
        <p:spPr>
          <a:xfrm>
            <a:off x="1908175" y="274638"/>
            <a:ext cx="6767513"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156"/>
          <p:cNvSpPr txBox="1">
            <a:spLocks noGrp="1"/>
          </p:cNvSpPr>
          <p:nvPr>
            <p:ph type="body" idx="1"/>
          </p:nvPr>
        </p:nvSpPr>
        <p:spPr>
          <a:xfrm rot="5400000">
            <a:off x="3034506" y="473869"/>
            <a:ext cx="4525963" cy="677862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6B6B6B"/>
              </a:buClr>
              <a:buSzPts val="1800"/>
              <a:buChar char="•"/>
              <a:defRPr/>
            </a:lvl1pPr>
            <a:lvl2pPr marL="914400" lvl="1" indent="-342900" algn="l">
              <a:spcBef>
                <a:spcPts val="360"/>
              </a:spcBef>
              <a:spcAft>
                <a:spcPts val="0"/>
              </a:spcAft>
              <a:buClr>
                <a:srgbClr val="6B6B6B"/>
              </a:buClr>
              <a:buSzPts val="1800"/>
              <a:buChar char="–"/>
              <a:defRPr/>
            </a:lvl2pPr>
            <a:lvl3pPr marL="1371600" lvl="2" indent="-342900" algn="l">
              <a:spcBef>
                <a:spcPts val="360"/>
              </a:spcBef>
              <a:spcAft>
                <a:spcPts val="0"/>
              </a:spcAft>
              <a:buClr>
                <a:srgbClr val="6B6B6B"/>
              </a:buClr>
              <a:buSzPts val="1800"/>
              <a:buChar char="•"/>
              <a:defRPr/>
            </a:lvl3pPr>
            <a:lvl4pPr marL="1828800" lvl="3" indent="-342900" algn="l">
              <a:spcBef>
                <a:spcPts val="360"/>
              </a:spcBef>
              <a:spcAft>
                <a:spcPts val="0"/>
              </a:spcAft>
              <a:buClr>
                <a:srgbClr val="6B6B6B"/>
              </a:buClr>
              <a:buSzPts val="1800"/>
              <a:buChar char="–"/>
              <a:defRPr/>
            </a:lvl4pPr>
            <a:lvl5pPr marL="2286000" lvl="4" indent="-342900" algn="l">
              <a:spcBef>
                <a:spcPts val="360"/>
              </a:spcBef>
              <a:spcAft>
                <a:spcPts val="0"/>
              </a:spcAft>
              <a:buClr>
                <a:srgbClr val="6B6B6B"/>
              </a:buClr>
              <a:buSzPts val="1800"/>
              <a:buChar char="»"/>
              <a:defRPr/>
            </a:lvl5pPr>
            <a:lvl6pPr marL="2743200" lvl="5" indent="-342900" algn="l">
              <a:spcBef>
                <a:spcPts val="360"/>
              </a:spcBef>
              <a:spcAft>
                <a:spcPts val="0"/>
              </a:spcAft>
              <a:buClr>
                <a:srgbClr val="6B6B6B"/>
              </a:buClr>
              <a:buSzPts val="1800"/>
              <a:buChar char="»"/>
              <a:defRPr/>
            </a:lvl6pPr>
            <a:lvl7pPr marL="3200400" lvl="6" indent="-342900" algn="l">
              <a:spcBef>
                <a:spcPts val="360"/>
              </a:spcBef>
              <a:spcAft>
                <a:spcPts val="0"/>
              </a:spcAft>
              <a:buClr>
                <a:srgbClr val="6B6B6B"/>
              </a:buClr>
              <a:buSzPts val="1800"/>
              <a:buChar char="»"/>
              <a:defRPr/>
            </a:lvl7pPr>
            <a:lvl8pPr marL="3657600" lvl="7" indent="-342900" algn="l">
              <a:spcBef>
                <a:spcPts val="360"/>
              </a:spcBef>
              <a:spcAft>
                <a:spcPts val="0"/>
              </a:spcAft>
              <a:buClr>
                <a:srgbClr val="6B6B6B"/>
              </a:buClr>
              <a:buSzPts val="1800"/>
              <a:buChar char="»"/>
              <a:defRPr/>
            </a:lvl8pPr>
            <a:lvl9pPr marL="4114800" lvl="8" indent="-342900" algn="l">
              <a:spcBef>
                <a:spcPts val="360"/>
              </a:spcBef>
              <a:spcAft>
                <a:spcPts val="0"/>
              </a:spcAft>
              <a:buClr>
                <a:srgbClr val="6B6B6B"/>
              </a:buClr>
              <a:buSzPts val="1800"/>
              <a:buChar char="»"/>
              <a:defRPr/>
            </a:lvl9pPr>
          </a:lstStyle>
          <a:p>
            <a:endParaRPr/>
          </a:p>
        </p:txBody>
      </p:sp>
      <p:sp>
        <p:nvSpPr>
          <p:cNvPr id="456" name="Google Shape;456;p15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7" name="Google Shape;457;p15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8" name="Google Shape;458;p15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459"/>
        <p:cNvGrpSpPr/>
        <p:nvPr/>
      </p:nvGrpSpPr>
      <p:grpSpPr>
        <a:xfrm>
          <a:off x="0" y="0"/>
          <a:ext cx="0" cy="0"/>
          <a:chOff x="0" y="0"/>
          <a:chExt cx="0" cy="0"/>
        </a:xfrm>
      </p:grpSpPr>
      <p:sp>
        <p:nvSpPr>
          <p:cNvPr id="460" name="Google Shape;460;p157"/>
          <p:cNvSpPr txBox="1">
            <a:spLocks noGrp="1"/>
          </p:cNvSpPr>
          <p:nvPr>
            <p:ph type="title"/>
          </p:nvPr>
        </p:nvSpPr>
        <p:spPr>
          <a:xfrm rot="5400000">
            <a:off x="4914106" y="2353470"/>
            <a:ext cx="5851525" cy="16938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57"/>
          <p:cNvSpPr txBox="1">
            <a:spLocks noGrp="1"/>
          </p:cNvSpPr>
          <p:nvPr>
            <p:ph type="body" idx="1"/>
          </p:nvPr>
        </p:nvSpPr>
        <p:spPr>
          <a:xfrm rot="5400000">
            <a:off x="1448594" y="734219"/>
            <a:ext cx="5851525" cy="49323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6B6B6B"/>
              </a:buClr>
              <a:buSzPts val="1800"/>
              <a:buChar char="•"/>
              <a:defRPr/>
            </a:lvl1pPr>
            <a:lvl2pPr marL="914400" lvl="1" indent="-342900" algn="l">
              <a:spcBef>
                <a:spcPts val="360"/>
              </a:spcBef>
              <a:spcAft>
                <a:spcPts val="0"/>
              </a:spcAft>
              <a:buClr>
                <a:srgbClr val="6B6B6B"/>
              </a:buClr>
              <a:buSzPts val="1800"/>
              <a:buChar char="–"/>
              <a:defRPr/>
            </a:lvl2pPr>
            <a:lvl3pPr marL="1371600" lvl="2" indent="-342900" algn="l">
              <a:spcBef>
                <a:spcPts val="360"/>
              </a:spcBef>
              <a:spcAft>
                <a:spcPts val="0"/>
              </a:spcAft>
              <a:buClr>
                <a:srgbClr val="6B6B6B"/>
              </a:buClr>
              <a:buSzPts val="1800"/>
              <a:buChar char="•"/>
              <a:defRPr/>
            </a:lvl3pPr>
            <a:lvl4pPr marL="1828800" lvl="3" indent="-342900" algn="l">
              <a:spcBef>
                <a:spcPts val="360"/>
              </a:spcBef>
              <a:spcAft>
                <a:spcPts val="0"/>
              </a:spcAft>
              <a:buClr>
                <a:srgbClr val="6B6B6B"/>
              </a:buClr>
              <a:buSzPts val="1800"/>
              <a:buChar char="–"/>
              <a:defRPr/>
            </a:lvl4pPr>
            <a:lvl5pPr marL="2286000" lvl="4" indent="-342900" algn="l">
              <a:spcBef>
                <a:spcPts val="360"/>
              </a:spcBef>
              <a:spcAft>
                <a:spcPts val="0"/>
              </a:spcAft>
              <a:buClr>
                <a:srgbClr val="6B6B6B"/>
              </a:buClr>
              <a:buSzPts val="1800"/>
              <a:buChar char="»"/>
              <a:defRPr/>
            </a:lvl5pPr>
            <a:lvl6pPr marL="2743200" lvl="5" indent="-342900" algn="l">
              <a:spcBef>
                <a:spcPts val="360"/>
              </a:spcBef>
              <a:spcAft>
                <a:spcPts val="0"/>
              </a:spcAft>
              <a:buClr>
                <a:srgbClr val="6B6B6B"/>
              </a:buClr>
              <a:buSzPts val="1800"/>
              <a:buChar char="»"/>
              <a:defRPr/>
            </a:lvl6pPr>
            <a:lvl7pPr marL="3200400" lvl="6" indent="-342900" algn="l">
              <a:spcBef>
                <a:spcPts val="360"/>
              </a:spcBef>
              <a:spcAft>
                <a:spcPts val="0"/>
              </a:spcAft>
              <a:buClr>
                <a:srgbClr val="6B6B6B"/>
              </a:buClr>
              <a:buSzPts val="1800"/>
              <a:buChar char="»"/>
              <a:defRPr/>
            </a:lvl7pPr>
            <a:lvl8pPr marL="3657600" lvl="7" indent="-342900" algn="l">
              <a:spcBef>
                <a:spcPts val="360"/>
              </a:spcBef>
              <a:spcAft>
                <a:spcPts val="0"/>
              </a:spcAft>
              <a:buClr>
                <a:srgbClr val="6B6B6B"/>
              </a:buClr>
              <a:buSzPts val="1800"/>
              <a:buChar char="»"/>
              <a:defRPr/>
            </a:lvl8pPr>
            <a:lvl9pPr marL="4114800" lvl="8" indent="-342900" algn="l">
              <a:spcBef>
                <a:spcPts val="360"/>
              </a:spcBef>
              <a:spcAft>
                <a:spcPts val="0"/>
              </a:spcAft>
              <a:buClr>
                <a:srgbClr val="6B6B6B"/>
              </a:buClr>
              <a:buSzPts val="1800"/>
              <a:buChar char="»"/>
              <a:defRPr/>
            </a:lvl9pPr>
          </a:lstStyle>
          <a:p>
            <a:endParaRPr/>
          </a:p>
        </p:txBody>
      </p:sp>
      <p:sp>
        <p:nvSpPr>
          <p:cNvPr id="462" name="Google Shape;462;p15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3" name="Google Shape;463;p15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4" name="Google Shape;464;p15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471"/>
        <p:cNvGrpSpPr/>
        <p:nvPr/>
      </p:nvGrpSpPr>
      <p:grpSpPr>
        <a:xfrm>
          <a:off x="0" y="0"/>
          <a:ext cx="0" cy="0"/>
          <a:chOff x="0" y="0"/>
          <a:chExt cx="0" cy="0"/>
        </a:xfrm>
      </p:grpSpPr>
      <p:sp>
        <p:nvSpPr>
          <p:cNvPr id="472" name="Google Shape;472;p73"/>
          <p:cNvSpPr txBox="1">
            <a:spLocks noGrp="1"/>
          </p:cNvSpPr>
          <p:nvPr>
            <p:ph type="title"/>
          </p:nvPr>
        </p:nvSpPr>
        <p:spPr>
          <a:xfrm>
            <a:off x="1908175" y="274638"/>
            <a:ext cx="6767513"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3" name="Google Shape;473;p73"/>
          <p:cNvSpPr txBox="1">
            <a:spLocks noGrp="1"/>
          </p:cNvSpPr>
          <p:nvPr>
            <p:ph type="body" idx="1"/>
          </p:nvPr>
        </p:nvSpPr>
        <p:spPr>
          <a:xfrm>
            <a:off x="1908175" y="1600200"/>
            <a:ext cx="6778625"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6B6B6B"/>
              </a:buClr>
              <a:buSzPts val="1800"/>
              <a:buChar char="•"/>
              <a:defRPr/>
            </a:lvl1pPr>
            <a:lvl2pPr marL="914400" lvl="1" indent="-342900" algn="l">
              <a:spcBef>
                <a:spcPts val="360"/>
              </a:spcBef>
              <a:spcAft>
                <a:spcPts val="0"/>
              </a:spcAft>
              <a:buClr>
                <a:srgbClr val="6B6B6B"/>
              </a:buClr>
              <a:buSzPts val="1800"/>
              <a:buChar char="–"/>
              <a:defRPr/>
            </a:lvl2pPr>
            <a:lvl3pPr marL="1371600" lvl="2" indent="-342900" algn="l">
              <a:spcBef>
                <a:spcPts val="360"/>
              </a:spcBef>
              <a:spcAft>
                <a:spcPts val="0"/>
              </a:spcAft>
              <a:buClr>
                <a:srgbClr val="6B6B6B"/>
              </a:buClr>
              <a:buSzPts val="1800"/>
              <a:buChar char="•"/>
              <a:defRPr/>
            </a:lvl3pPr>
            <a:lvl4pPr marL="1828800" lvl="3" indent="-342900" algn="l">
              <a:spcBef>
                <a:spcPts val="360"/>
              </a:spcBef>
              <a:spcAft>
                <a:spcPts val="0"/>
              </a:spcAft>
              <a:buClr>
                <a:srgbClr val="6B6B6B"/>
              </a:buClr>
              <a:buSzPts val="1800"/>
              <a:buChar char="–"/>
              <a:defRPr/>
            </a:lvl4pPr>
            <a:lvl5pPr marL="2286000" lvl="4" indent="-342900" algn="l">
              <a:spcBef>
                <a:spcPts val="360"/>
              </a:spcBef>
              <a:spcAft>
                <a:spcPts val="0"/>
              </a:spcAft>
              <a:buClr>
                <a:srgbClr val="6B6B6B"/>
              </a:buClr>
              <a:buSzPts val="1800"/>
              <a:buChar char="»"/>
              <a:defRPr/>
            </a:lvl5pPr>
            <a:lvl6pPr marL="2743200" lvl="5" indent="-342900" algn="l">
              <a:spcBef>
                <a:spcPts val="360"/>
              </a:spcBef>
              <a:spcAft>
                <a:spcPts val="0"/>
              </a:spcAft>
              <a:buClr>
                <a:srgbClr val="6B6B6B"/>
              </a:buClr>
              <a:buSzPts val="1800"/>
              <a:buChar char="»"/>
              <a:defRPr/>
            </a:lvl6pPr>
            <a:lvl7pPr marL="3200400" lvl="6" indent="-342900" algn="l">
              <a:spcBef>
                <a:spcPts val="360"/>
              </a:spcBef>
              <a:spcAft>
                <a:spcPts val="0"/>
              </a:spcAft>
              <a:buClr>
                <a:srgbClr val="6B6B6B"/>
              </a:buClr>
              <a:buSzPts val="1800"/>
              <a:buChar char="»"/>
              <a:defRPr/>
            </a:lvl7pPr>
            <a:lvl8pPr marL="3657600" lvl="7" indent="-342900" algn="l">
              <a:spcBef>
                <a:spcPts val="360"/>
              </a:spcBef>
              <a:spcAft>
                <a:spcPts val="0"/>
              </a:spcAft>
              <a:buClr>
                <a:srgbClr val="6B6B6B"/>
              </a:buClr>
              <a:buSzPts val="1800"/>
              <a:buChar char="»"/>
              <a:defRPr/>
            </a:lvl8pPr>
            <a:lvl9pPr marL="4114800" lvl="8" indent="-342900" algn="l">
              <a:spcBef>
                <a:spcPts val="360"/>
              </a:spcBef>
              <a:spcAft>
                <a:spcPts val="0"/>
              </a:spcAft>
              <a:buClr>
                <a:srgbClr val="6B6B6B"/>
              </a:buClr>
              <a:buSzPts val="1800"/>
              <a:buChar char="»"/>
              <a:defRPr/>
            </a:lvl9pPr>
          </a:lstStyle>
          <a:p>
            <a:endParaRPr/>
          </a:p>
        </p:txBody>
      </p:sp>
      <p:sp>
        <p:nvSpPr>
          <p:cNvPr id="474" name="Google Shape;474;p7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5" name="Google Shape;475;p7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6" name="Google Shape;476;p7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8"/>
        <p:cNvGrpSpPr/>
        <p:nvPr/>
      </p:nvGrpSpPr>
      <p:grpSpPr>
        <a:xfrm>
          <a:off x="0" y="0"/>
          <a:ext cx="0" cy="0"/>
          <a:chOff x="0" y="0"/>
          <a:chExt cx="0" cy="0"/>
        </a:xfrm>
      </p:grpSpPr>
      <p:sp>
        <p:nvSpPr>
          <p:cNvPr id="39" name="Google Shape;39;p86"/>
          <p:cNvSpPr txBox="1">
            <a:spLocks noGrp="1"/>
          </p:cNvSpPr>
          <p:nvPr>
            <p:ph type="title"/>
          </p:nvPr>
        </p:nvSpPr>
        <p:spPr>
          <a:xfrm>
            <a:off x="629841" y="457200"/>
            <a:ext cx="2949177" cy="1600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1"/>
              </a:buClr>
              <a:buSzPts val="3200"/>
              <a:buFont typeface="Poppi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86"/>
          <p:cNvSpPr txBox="1">
            <a:spLocks noGrp="1"/>
          </p:cNvSpPr>
          <p:nvPr>
            <p:ph type="body" idx="1"/>
          </p:nvPr>
        </p:nvSpPr>
        <p:spPr>
          <a:xfrm>
            <a:off x="629841" y="2057400"/>
            <a:ext cx="2949177"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lt2"/>
              </a:buClr>
              <a:buSzPts val="1600"/>
              <a:buFont typeface="Arial"/>
              <a:buNone/>
              <a:defRPr sz="1600"/>
            </a:lvl1pPr>
            <a:lvl2pPr marL="914400" lvl="1" indent="-228600" algn="l">
              <a:lnSpc>
                <a:spcPct val="100000"/>
              </a:lnSpc>
              <a:spcBef>
                <a:spcPts val="280"/>
              </a:spcBef>
              <a:spcAft>
                <a:spcPts val="0"/>
              </a:spcAft>
              <a:buClr>
                <a:schemeClr val="lt2"/>
              </a:buClr>
              <a:buSzPts val="1400"/>
              <a:buFont typeface="Arial"/>
              <a:buNone/>
              <a:defRPr sz="1400"/>
            </a:lvl2pPr>
            <a:lvl3pPr marL="1371600" lvl="2" indent="-228600" algn="l">
              <a:lnSpc>
                <a:spcPct val="100000"/>
              </a:lnSpc>
              <a:spcBef>
                <a:spcPts val="240"/>
              </a:spcBef>
              <a:spcAft>
                <a:spcPts val="0"/>
              </a:spcAft>
              <a:buClr>
                <a:schemeClr val="lt2"/>
              </a:buClr>
              <a:buSzPts val="1200"/>
              <a:buFont typeface="Arial"/>
              <a:buNone/>
              <a:defRPr sz="1200"/>
            </a:lvl3pPr>
            <a:lvl4pPr marL="1828800" lvl="3" indent="-228600" algn="l">
              <a:lnSpc>
                <a:spcPct val="100000"/>
              </a:lnSpc>
              <a:spcBef>
                <a:spcPts val="200"/>
              </a:spcBef>
              <a:spcAft>
                <a:spcPts val="0"/>
              </a:spcAft>
              <a:buClr>
                <a:schemeClr val="lt2"/>
              </a:buClr>
              <a:buSzPts val="1000"/>
              <a:buFont typeface="Arial"/>
              <a:buNone/>
              <a:defRPr sz="1000"/>
            </a:lvl4pPr>
            <a:lvl5pPr marL="2286000" lvl="4" indent="-228600" algn="l">
              <a:lnSpc>
                <a:spcPct val="100000"/>
              </a:lnSpc>
              <a:spcBef>
                <a:spcPts val="200"/>
              </a:spcBef>
              <a:spcAft>
                <a:spcPts val="0"/>
              </a:spcAft>
              <a:buClr>
                <a:schemeClr val="lt2"/>
              </a:buClr>
              <a:buSzPts val="1000"/>
              <a:buFont typeface="Arial"/>
              <a:buNone/>
              <a:defRPr sz="1000"/>
            </a:lvl5pPr>
            <a:lvl6pPr marL="2743200" lvl="5" indent="-228600" algn="l">
              <a:lnSpc>
                <a:spcPct val="100000"/>
              </a:lnSpc>
              <a:spcBef>
                <a:spcPts val="0"/>
              </a:spcBef>
              <a:spcAft>
                <a:spcPts val="0"/>
              </a:spcAft>
              <a:buSzPts val="1000"/>
              <a:buNone/>
              <a:defRPr sz="1000"/>
            </a:lvl6pPr>
            <a:lvl7pPr marL="3200400" lvl="6" indent="-228600" algn="l">
              <a:lnSpc>
                <a:spcPct val="100000"/>
              </a:lnSpc>
              <a:spcBef>
                <a:spcPts val="0"/>
              </a:spcBef>
              <a:spcAft>
                <a:spcPts val="0"/>
              </a:spcAft>
              <a:buSzPts val="1000"/>
              <a:buNone/>
              <a:defRPr sz="1000"/>
            </a:lvl7pPr>
            <a:lvl8pPr marL="3657600" lvl="7" indent="-228600" algn="l">
              <a:lnSpc>
                <a:spcPct val="100000"/>
              </a:lnSpc>
              <a:spcBef>
                <a:spcPts val="0"/>
              </a:spcBef>
              <a:spcAft>
                <a:spcPts val="0"/>
              </a:spcAft>
              <a:buSzPts val="1000"/>
              <a:buNone/>
              <a:defRPr sz="1000"/>
            </a:lvl8pPr>
            <a:lvl9pPr marL="4114800" lvl="8" indent="-228600" algn="l">
              <a:lnSpc>
                <a:spcPct val="100000"/>
              </a:lnSpc>
              <a:spcBef>
                <a:spcPts val="0"/>
              </a:spcBef>
              <a:spcAft>
                <a:spcPts val="0"/>
              </a:spcAft>
              <a:buSzPts val="1000"/>
              <a:buNone/>
              <a:defRPr sz="1000"/>
            </a:lvl9pPr>
          </a:lstStyle>
          <a:p>
            <a:endParaRPr/>
          </a:p>
        </p:txBody>
      </p:sp>
      <p:sp>
        <p:nvSpPr>
          <p:cNvPr id="41" name="Google Shape;41;p86"/>
          <p:cNvSpPr>
            <a:spLocks noGrp="1"/>
          </p:cNvSpPr>
          <p:nvPr>
            <p:ph type="pic" idx="2"/>
          </p:nvPr>
        </p:nvSpPr>
        <p:spPr>
          <a:xfrm>
            <a:off x="3887391" y="987424"/>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lt2"/>
              </a:buClr>
              <a:buSzPts val="3200"/>
              <a:buFont typeface="Arial"/>
              <a:buNone/>
              <a:defRPr sz="3200" b="0" i="0" u="none" strike="noStrike" cap="none">
                <a:solidFill>
                  <a:schemeClr val="lt2"/>
                </a:solidFill>
                <a:latin typeface="Arial"/>
                <a:ea typeface="Arial"/>
                <a:cs typeface="Arial"/>
                <a:sym typeface="Arial"/>
              </a:defRPr>
            </a:lvl1pPr>
            <a:lvl2pPr marR="0" lvl="1" algn="l" rtl="0">
              <a:lnSpc>
                <a:spcPct val="100000"/>
              </a:lnSpc>
              <a:spcBef>
                <a:spcPts val="56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40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3pPr>
            <a:lvl4pPr marR="0" lvl="3" algn="l" rtl="0">
              <a:lnSpc>
                <a:spcPct val="100000"/>
              </a:lnSpc>
              <a:spcBef>
                <a:spcPts val="40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4pPr>
            <a:lvl5pPr marR="0" lvl="4" algn="l" rtl="0">
              <a:lnSpc>
                <a:spcPct val="100000"/>
              </a:lnSpc>
              <a:spcBef>
                <a:spcPts val="40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477"/>
        <p:cNvGrpSpPr/>
        <p:nvPr/>
      </p:nvGrpSpPr>
      <p:grpSpPr>
        <a:xfrm>
          <a:off x="0" y="0"/>
          <a:ext cx="0" cy="0"/>
          <a:chOff x="0" y="0"/>
          <a:chExt cx="0" cy="0"/>
        </a:xfrm>
      </p:grpSpPr>
      <p:sp>
        <p:nvSpPr>
          <p:cNvPr id="478" name="Google Shape;478;p15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9" name="Google Shape;479;p15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360"/>
              </a:spcBef>
              <a:spcAft>
                <a:spcPts val="0"/>
              </a:spcAft>
              <a:buClr>
                <a:srgbClr val="6B6B6B"/>
              </a:buClr>
              <a:buSzPts val="1800"/>
              <a:buNone/>
              <a:defRPr/>
            </a:lvl1pPr>
            <a:lvl2pPr lvl="1" algn="ctr">
              <a:spcBef>
                <a:spcPts val="360"/>
              </a:spcBef>
              <a:spcAft>
                <a:spcPts val="0"/>
              </a:spcAft>
              <a:buClr>
                <a:srgbClr val="6B6B6B"/>
              </a:buClr>
              <a:buSzPts val="1800"/>
              <a:buNone/>
              <a:defRPr/>
            </a:lvl2pPr>
            <a:lvl3pPr lvl="2" algn="ctr">
              <a:spcBef>
                <a:spcPts val="360"/>
              </a:spcBef>
              <a:spcAft>
                <a:spcPts val="0"/>
              </a:spcAft>
              <a:buClr>
                <a:srgbClr val="6B6B6B"/>
              </a:buClr>
              <a:buSzPts val="1800"/>
              <a:buNone/>
              <a:defRPr/>
            </a:lvl3pPr>
            <a:lvl4pPr lvl="3" algn="ctr">
              <a:spcBef>
                <a:spcPts val="360"/>
              </a:spcBef>
              <a:spcAft>
                <a:spcPts val="0"/>
              </a:spcAft>
              <a:buClr>
                <a:srgbClr val="6B6B6B"/>
              </a:buClr>
              <a:buSzPts val="1800"/>
              <a:buNone/>
              <a:defRPr/>
            </a:lvl4pPr>
            <a:lvl5pPr lvl="4" algn="ctr">
              <a:spcBef>
                <a:spcPts val="360"/>
              </a:spcBef>
              <a:spcAft>
                <a:spcPts val="0"/>
              </a:spcAft>
              <a:buClr>
                <a:srgbClr val="6B6B6B"/>
              </a:buClr>
              <a:buSzPts val="1800"/>
              <a:buNone/>
              <a:defRPr/>
            </a:lvl5pPr>
            <a:lvl6pPr lvl="5" algn="ctr">
              <a:spcBef>
                <a:spcPts val="360"/>
              </a:spcBef>
              <a:spcAft>
                <a:spcPts val="0"/>
              </a:spcAft>
              <a:buClr>
                <a:srgbClr val="6B6B6B"/>
              </a:buClr>
              <a:buSzPts val="1800"/>
              <a:buNone/>
              <a:defRPr/>
            </a:lvl6pPr>
            <a:lvl7pPr lvl="6" algn="ctr">
              <a:spcBef>
                <a:spcPts val="360"/>
              </a:spcBef>
              <a:spcAft>
                <a:spcPts val="0"/>
              </a:spcAft>
              <a:buClr>
                <a:srgbClr val="6B6B6B"/>
              </a:buClr>
              <a:buSzPts val="1800"/>
              <a:buNone/>
              <a:defRPr/>
            </a:lvl7pPr>
            <a:lvl8pPr lvl="7" algn="ctr">
              <a:spcBef>
                <a:spcPts val="360"/>
              </a:spcBef>
              <a:spcAft>
                <a:spcPts val="0"/>
              </a:spcAft>
              <a:buClr>
                <a:srgbClr val="6B6B6B"/>
              </a:buClr>
              <a:buSzPts val="1800"/>
              <a:buNone/>
              <a:defRPr/>
            </a:lvl8pPr>
            <a:lvl9pPr lvl="8" algn="ctr">
              <a:spcBef>
                <a:spcPts val="360"/>
              </a:spcBef>
              <a:spcAft>
                <a:spcPts val="0"/>
              </a:spcAft>
              <a:buClr>
                <a:srgbClr val="6B6B6B"/>
              </a:buClr>
              <a:buSzPts val="1800"/>
              <a:buNone/>
              <a:defRPr/>
            </a:lvl9pPr>
          </a:lstStyle>
          <a:p>
            <a:endParaRPr/>
          </a:p>
        </p:txBody>
      </p:sp>
      <p:sp>
        <p:nvSpPr>
          <p:cNvPr id="480" name="Google Shape;480;p15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1" name="Google Shape;481;p15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2" name="Google Shape;482;p15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483"/>
        <p:cNvGrpSpPr/>
        <p:nvPr/>
      </p:nvGrpSpPr>
      <p:grpSpPr>
        <a:xfrm>
          <a:off x="0" y="0"/>
          <a:ext cx="0" cy="0"/>
          <a:chOff x="0" y="0"/>
          <a:chExt cx="0" cy="0"/>
        </a:xfrm>
      </p:grpSpPr>
      <p:sp>
        <p:nvSpPr>
          <p:cNvPr id="484" name="Google Shape;484;p15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5" name="Google Shape;485;p15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6B6B6B"/>
              </a:buClr>
              <a:buSzPts val="2000"/>
              <a:buFont typeface="Arial"/>
              <a:buNone/>
              <a:defRPr sz="2000"/>
            </a:lvl1pPr>
            <a:lvl2pPr marL="914400" lvl="1" indent="-228600" algn="l">
              <a:spcBef>
                <a:spcPts val="360"/>
              </a:spcBef>
              <a:spcAft>
                <a:spcPts val="0"/>
              </a:spcAft>
              <a:buClr>
                <a:srgbClr val="6B6B6B"/>
              </a:buClr>
              <a:buSzPts val="1800"/>
              <a:buFont typeface="Arial"/>
              <a:buNone/>
              <a:defRPr sz="1800"/>
            </a:lvl2pPr>
            <a:lvl3pPr marL="1371600" lvl="2" indent="-228600" algn="l">
              <a:spcBef>
                <a:spcPts val="320"/>
              </a:spcBef>
              <a:spcAft>
                <a:spcPts val="0"/>
              </a:spcAft>
              <a:buClr>
                <a:srgbClr val="6B6B6B"/>
              </a:buClr>
              <a:buSzPts val="1600"/>
              <a:buFont typeface="Arial"/>
              <a:buNone/>
              <a:defRPr sz="1600"/>
            </a:lvl3pPr>
            <a:lvl4pPr marL="1828800" lvl="3" indent="-228600" algn="l">
              <a:spcBef>
                <a:spcPts val="280"/>
              </a:spcBef>
              <a:spcAft>
                <a:spcPts val="0"/>
              </a:spcAft>
              <a:buClr>
                <a:srgbClr val="6B6B6B"/>
              </a:buClr>
              <a:buSzPts val="1400"/>
              <a:buFont typeface="Arial"/>
              <a:buNone/>
              <a:defRPr sz="1400"/>
            </a:lvl4pPr>
            <a:lvl5pPr marL="2286000" lvl="4" indent="-228600" algn="l">
              <a:spcBef>
                <a:spcPts val="280"/>
              </a:spcBef>
              <a:spcAft>
                <a:spcPts val="0"/>
              </a:spcAft>
              <a:buClr>
                <a:srgbClr val="6B6B6B"/>
              </a:buClr>
              <a:buSzPts val="1400"/>
              <a:buFont typeface="Arial"/>
              <a:buNone/>
              <a:defRPr sz="1400"/>
            </a:lvl5pPr>
            <a:lvl6pPr marL="2743200" lvl="5" indent="-228600" algn="l">
              <a:spcBef>
                <a:spcPts val="280"/>
              </a:spcBef>
              <a:spcAft>
                <a:spcPts val="0"/>
              </a:spcAft>
              <a:buClr>
                <a:srgbClr val="6B6B6B"/>
              </a:buClr>
              <a:buSzPts val="1400"/>
              <a:buFont typeface="Arial"/>
              <a:buNone/>
              <a:defRPr sz="1400"/>
            </a:lvl6pPr>
            <a:lvl7pPr marL="3200400" lvl="6" indent="-228600" algn="l">
              <a:spcBef>
                <a:spcPts val="280"/>
              </a:spcBef>
              <a:spcAft>
                <a:spcPts val="0"/>
              </a:spcAft>
              <a:buClr>
                <a:srgbClr val="6B6B6B"/>
              </a:buClr>
              <a:buSzPts val="1400"/>
              <a:buFont typeface="Arial"/>
              <a:buNone/>
              <a:defRPr sz="1400"/>
            </a:lvl7pPr>
            <a:lvl8pPr marL="3657600" lvl="7" indent="-228600" algn="l">
              <a:spcBef>
                <a:spcPts val="280"/>
              </a:spcBef>
              <a:spcAft>
                <a:spcPts val="0"/>
              </a:spcAft>
              <a:buClr>
                <a:srgbClr val="6B6B6B"/>
              </a:buClr>
              <a:buSzPts val="1400"/>
              <a:buFont typeface="Arial"/>
              <a:buNone/>
              <a:defRPr sz="1400"/>
            </a:lvl8pPr>
            <a:lvl9pPr marL="4114800" lvl="8" indent="-228600" algn="l">
              <a:spcBef>
                <a:spcPts val="280"/>
              </a:spcBef>
              <a:spcAft>
                <a:spcPts val="0"/>
              </a:spcAft>
              <a:buClr>
                <a:srgbClr val="6B6B6B"/>
              </a:buClr>
              <a:buSzPts val="1400"/>
              <a:buFont typeface="Arial"/>
              <a:buNone/>
              <a:defRPr sz="1400"/>
            </a:lvl9pPr>
          </a:lstStyle>
          <a:p>
            <a:endParaRPr/>
          </a:p>
        </p:txBody>
      </p:sp>
      <p:sp>
        <p:nvSpPr>
          <p:cNvPr id="486" name="Google Shape;486;p15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7" name="Google Shape;487;p15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8" name="Google Shape;488;p15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489"/>
        <p:cNvGrpSpPr/>
        <p:nvPr/>
      </p:nvGrpSpPr>
      <p:grpSpPr>
        <a:xfrm>
          <a:off x="0" y="0"/>
          <a:ext cx="0" cy="0"/>
          <a:chOff x="0" y="0"/>
          <a:chExt cx="0" cy="0"/>
        </a:xfrm>
      </p:grpSpPr>
      <p:sp>
        <p:nvSpPr>
          <p:cNvPr id="490" name="Google Shape;490;p160"/>
          <p:cNvSpPr txBox="1">
            <a:spLocks noGrp="1"/>
          </p:cNvSpPr>
          <p:nvPr>
            <p:ph type="title"/>
          </p:nvPr>
        </p:nvSpPr>
        <p:spPr>
          <a:xfrm>
            <a:off x="1908175" y="274638"/>
            <a:ext cx="6767513"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1" name="Google Shape;491;p160"/>
          <p:cNvSpPr txBox="1">
            <a:spLocks noGrp="1"/>
          </p:cNvSpPr>
          <p:nvPr>
            <p:ph type="body" idx="1"/>
          </p:nvPr>
        </p:nvSpPr>
        <p:spPr>
          <a:xfrm>
            <a:off x="1908175" y="1600200"/>
            <a:ext cx="3313113"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6B6B6B"/>
              </a:buClr>
              <a:buSzPts val="2800"/>
              <a:buFont typeface="Arial"/>
              <a:buChar char="•"/>
              <a:defRPr sz="2800"/>
            </a:lvl1pPr>
            <a:lvl2pPr marL="914400" lvl="1" indent="-381000" algn="l">
              <a:spcBef>
                <a:spcPts val="480"/>
              </a:spcBef>
              <a:spcAft>
                <a:spcPts val="0"/>
              </a:spcAft>
              <a:buClr>
                <a:srgbClr val="6B6B6B"/>
              </a:buClr>
              <a:buSzPts val="2400"/>
              <a:buFont typeface="Arial"/>
              <a:buChar char="–"/>
              <a:defRPr sz="2400"/>
            </a:lvl2pPr>
            <a:lvl3pPr marL="1371600" lvl="2" indent="-355600" algn="l">
              <a:spcBef>
                <a:spcPts val="400"/>
              </a:spcBef>
              <a:spcAft>
                <a:spcPts val="0"/>
              </a:spcAft>
              <a:buClr>
                <a:srgbClr val="6B6B6B"/>
              </a:buClr>
              <a:buSzPts val="2000"/>
              <a:buFont typeface="Arial"/>
              <a:buChar char="•"/>
              <a:defRPr sz="2000"/>
            </a:lvl3pPr>
            <a:lvl4pPr marL="1828800" lvl="3" indent="-342900" algn="l">
              <a:spcBef>
                <a:spcPts val="360"/>
              </a:spcBef>
              <a:spcAft>
                <a:spcPts val="0"/>
              </a:spcAft>
              <a:buClr>
                <a:srgbClr val="6B6B6B"/>
              </a:buClr>
              <a:buSzPts val="1800"/>
              <a:buFont typeface="Arial"/>
              <a:buChar char="–"/>
              <a:defRPr sz="1800"/>
            </a:lvl4pPr>
            <a:lvl5pPr marL="2286000" lvl="4" indent="-342900" algn="l">
              <a:spcBef>
                <a:spcPts val="360"/>
              </a:spcBef>
              <a:spcAft>
                <a:spcPts val="0"/>
              </a:spcAft>
              <a:buClr>
                <a:srgbClr val="6B6B6B"/>
              </a:buClr>
              <a:buSzPts val="1800"/>
              <a:buFont typeface="Arial"/>
              <a:buChar char="»"/>
              <a:defRPr sz="1800"/>
            </a:lvl5pPr>
            <a:lvl6pPr marL="2743200" lvl="5" indent="-342900" algn="l">
              <a:spcBef>
                <a:spcPts val="360"/>
              </a:spcBef>
              <a:spcAft>
                <a:spcPts val="0"/>
              </a:spcAft>
              <a:buClr>
                <a:srgbClr val="6B6B6B"/>
              </a:buClr>
              <a:buSzPts val="1800"/>
              <a:buFont typeface="Arial"/>
              <a:buChar char="»"/>
              <a:defRPr sz="1800"/>
            </a:lvl6pPr>
            <a:lvl7pPr marL="3200400" lvl="6" indent="-342900" algn="l">
              <a:spcBef>
                <a:spcPts val="360"/>
              </a:spcBef>
              <a:spcAft>
                <a:spcPts val="0"/>
              </a:spcAft>
              <a:buClr>
                <a:srgbClr val="6B6B6B"/>
              </a:buClr>
              <a:buSzPts val="1800"/>
              <a:buFont typeface="Arial"/>
              <a:buChar char="»"/>
              <a:defRPr sz="1800"/>
            </a:lvl7pPr>
            <a:lvl8pPr marL="3657600" lvl="7" indent="-342900" algn="l">
              <a:spcBef>
                <a:spcPts val="360"/>
              </a:spcBef>
              <a:spcAft>
                <a:spcPts val="0"/>
              </a:spcAft>
              <a:buClr>
                <a:srgbClr val="6B6B6B"/>
              </a:buClr>
              <a:buSzPts val="1800"/>
              <a:buFont typeface="Arial"/>
              <a:buChar char="»"/>
              <a:defRPr sz="1800"/>
            </a:lvl8pPr>
            <a:lvl9pPr marL="4114800" lvl="8" indent="-342900" algn="l">
              <a:spcBef>
                <a:spcPts val="360"/>
              </a:spcBef>
              <a:spcAft>
                <a:spcPts val="0"/>
              </a:spcAft>
              <a:buClr>
                <a:srgbClr val="6B6B6B"/>
              </a:buClr>
              <a:buSzPts val="1800"/>
              <a:buFont typeface="Arial"/>
              <a:buChar char="»"/>
              <a:defRPr sz="1800"/>
            </a:lvl9pPr>
          </a:lstStyle>
          <a:p>
            <a:endParaRPr/>
          </a:p>
        </p:txBody>
      </p:sp>
      <p:sp>
        <p:nvSpPr>
          <p:cNvPr id="492" name="Google Shape;492;p160"/>
          <p:cNvSpPr txBox="1">
            <a:spLocks noGrp="1"/>
          </p:cNvSpPr>
          <p:nvPr>
            <p:ph type="body" idx="2"/>
          </p:nvPr>
        </p:nvSpPr>
        <p:spPr>
          <a:xfrm>
            <a:off x="5373688" y="1600200"/>
            <a:ext cx="3313112"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6B6B6B"/>
              </a:buClr>
              <a:buSzPts val="2800"/>
              <a:buFont typeface="Arial"/>
              <a:buChar char="•"/>
              <a:defRPr sz="2800"/>
            </a:lvl1pPr>
            <a:lvl2pPr marL="914400" lvl="1" indent="-381000" algn="l">
              <a:spcBef>
                <a:spcPts val="480"/>
              </a:spcBef>
              <a:spcAft>
                <a:spcPts val="0"/>
              </a:spcAft>
              <a:buClr>
                <a:srgbClr val="6B6B6B"/>
              </a:buClr>
              <a:buSzPts val="2400"/>
              <a:buFont typeface="Arial"/>
              <a:buChar char="–"/>
              <a:defRPr sz="2400"/>
            </a:lvl2pPr>
            <a:lvl3pPr marL="1371600" lvl="2" indent="-355600" algn="l">
              <a:spcBef>
                <a:spcPts val="400"/>
              </a:spcBef>
              <a:spcAft>
                <a:spcPts val="0"/>
              </a:spcAft>
              <a:buClr>
                <a:srgbClr val="6B6B6B"/>
              </a:buClr>
              <a:buSzPts val="2000"/>
              <a:buFont typeface="Arial"/>
              <a:buChar char="•"/>
              <a:defRPr sz="2000"/>
            </a:lvl3pPr>
            <a:lvl4pPr marL="1828800" lvl="3" indent="-342900" algn="l">
              <a:spcBef>
                <a:spcPts val="360"/>
              </a:spcBef>
              <a:spcAft>
                <a:spcPts val="0"/>
              </a:spcAft>
              <a:buClr>
                <a:srgbClr val="6B6B6B"/>
              </a:buClr>
              <a:buSzPts val="1800"/>
              <a:buFont typeface="Arial"/>
              <a:buChar char="–"/>
              <a:defRPr sz="1800"/>
            </a:lvl4pPr>
            <a:lvl5pPr marL="2286000" lvl="4" indent="-342900" algn="l">
              <a:spcBef>
                <a:spcPts val="360"/>
              </a:spcBef>
              <a:spcAft>
                <a:spcPts val="0"/>
              </a:spcAft>
              <a:buClr>
                <a:srgbClr val="6B6B6B"/>
              </a:buClr>
              <a:buSzPts val="1800"/>
              <a:buFont typeface="Arial"/>
              <a:buChar char="»"/>
              <a:defRPr sz="1800"/>
            </a:lvl5pPr>
            <a:lvl6pPr marL="2743200" lvl="5" indent="-342900" algn="l">
              <a:spcBef>
                <a:spcPts val="360"/>
              </a:spcBef>
              <a:spcAft>
                <a:spcPts val="0"/>
              </a:spcAft>
              <a:buClr>
                <a:srgbClr val="6B6B6B"/>
              </a:buClr>
              <a:buSzPts val="1800"/>
              <a:buFont typeface="Arial"/>
              <a:buChar char="»"/>
              <a:defRPr sz="1800"/>
            </a:lvl6pPr>
            <a:lvl7pPr marL="3200400" lvl="6" indent="-342900" algn="l">
              <a:spcBef>
                <a:spcPts val="360"/>
              </a:spcBef>
              <a:spcAft>
                <a:spcPts val="0"/>
              </a:spcAft>
              <a:buClr>
                <a:srgbClr val="6B6B6B"/>
              </a:buClr>
              <a:buSzPts val="1800"/>
              <a:buFont typeface="Arial"/>
              <a:buChar char="»"/>
              <a:defRPr sz="1800"/>
            </a:lvl7pPr>
            <a:lvl8pPr marL="3657600" lvl="7" indent="-342900" algn="l">
              <a:spcBef>
                <a:spcPts val="360"/>
              </a:spcBef>
              <a:spcAft>
                <a:spcPts val="0"/>
              </a:spcAft>
              <a:buClr>
                <a:srgbClr val="6B6B6B"/>
              </a:buClr>
              <a:buSzPts val="1800"/>
              <a:buFont typeface="Arial"/>
              <a:buChar char="»"/>
              <a:defRPr sz="1800"/>
            </a:lvl8pPr>
            <a:lvl9pPr marL="4114800" lvl="8" indent="-342900" algn="l">
              <a:spcBef>
                <a:spcPts val="360"/>
              </a:spcBef>
              <a:spcAft>
                <a:spcPts val="0"/>
              </a:spcAft>
              <a:buClr>
                <a:srgbClr val="6B6B6B"/>
              </a:buClr>
              <a:buSzPts val="1800"/>
              <a:buFont typeface="Arial"/>
              <a:buChar char="»"/>
              <a:defRPr sz="1800"/>
            </a:lvl9pPr>
          </a:lstStyle>
          <a:p>
            <a:endParaRPr/>
          </a:p>
        </p:txBody>
      </p:sp>
      <p:sp>
        <p:nvSpPr>
          <p:cNvPr id="493" name="Google Shape;493;p16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4" name="Google Shape;494;p16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5" name="Google Shape;495;p16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496"/>
        <p:cNvGrpSpPr/>
        <p:nvPr/>
      </p:nvGrpSpPr>
      <p:grpSpPr>
        <a:xfrm>
          <a:off x="0" y="0"/>
          <a:ext cx="0" cy="0"/>
          <a:chOff x="0" y="0"/>
          <a:chExt cx="0" cy="0"/>
        </a:xfrm>
      </p:grpSpPr>
      <p:sp>
        <p:nvSpPr>
          <p:cNvPr id="497" name="Google Shape;497;p16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8" name="Google Shape;498;p16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6B6B6B"/>
              </a:buClr>
              <a:buSzPts val="2400"/>
              <a:buFont typeface="Arial"/>
              <a:buNone/>
              <a:defRPr sz="2400" b="1"/>
            </a:lvl1pPr>
            <a:lvl2pPr marL="914400" lvl="1" indent="-228600" algn="l">
              <a:spcBef>
                <a:spcPts val="400"/>
              </a:spcBef>
              <a:spcAft>
                <a:spcPts val="0"/>
              </a:spcAft>
              <a:buClr>
                <a:srgbClr val="6B6B6B"/>
              </a:buClr>
              <a:buSzPts val="2000"/>
              <a:buFont typeface="Arial"/>
              <a:buNone/>
              <a:defRPr sz="2000" b="1"/>
            </a:lvl2pPr>
            <a:lvl3pPr marL="1371600" lvl="2" indent="-228600" algn="l">
              <a:spcBef>
                <a:spcPts val="360"/>
              </a:spcBef>
              <a:spcAft>
                <a:spcPts val="0"/>
              </a:spcAft>
              <a:buClr>
                <a:srgbClr val="6B6B6B"/>
              </a:buClr>
              <a:buSzPts val="1800"/>
              <a:buFont typeface="Arial"/>
              <a:buNone/>
              <a:defRPr sz="1800" b="1"/>
            </a:lvl3pPr>
            <a:lvl4pPr marL="1828800" lvl="3" indent="-228600" algn="l">
              <a:spcBef>
                <a:spcPts val="320"/>
              </a:spcBef>
              <a:spcAft>
                <a:spcPts val="0"/>
              </a:spcAft>
              <a:buClr>
                <a:srgbClr val="6B6B6B"/>
              </a:buClr>
              <a:buSzPts val="1600"/>
              <a:buFont typeface="Arial"/>
              <a:buNone/>
              <a:defRPr sz="1600" b="1"/>
            </a:lvl4pPr>
            <a:lvl5pPr marL="2286000" lvl="4" indent="-228600" algn="l">
              <a:spcBef>
                <a:spcPts val="320"/>
              </a:spcBef>
              <a:spcAft>
                <a:spcPts val="0"/>
              </a:spcAft>
              <a:buClr>
                <a:srgbClr val="6B6B6B"/>
              </a:buClr>
              <a:buSzPts val="1600"/>
              <a:buFont typeface="Arial"/>
              <a:buNone/>
              <a:defRPr sz="1600" b="1"/>
            </a:lvl5pPr>
            <a:lvl6pPr marL="2743200" lvl="5" indent="-228600" algn="l">
              <a:spcBef>
                <a:spcPts val="320"/>
              </a:spcBef>
              <a:spcAft>
                <a:spcPts val="0"/>
              </a:spcAft>
              <a:buClr>
                <a:srgbClr val="6B6B6B"/>
              </a:buClr>
              <a:buSzPts val="1600"/>
              <a:buFont typeface="Arial"/>
              <a:buNone/>
              <a:defRPr sz="1600" b="1"/>
            </a:lvl6pPr>
            <a:lvl7pPr marL="3200400" lvl="6" indent="-228600" algn="l">
              <a:spcBef>
                <a:spcPts val="320"/>
              </a:spcBef>
              <a:spcAft>
                <a:spcPts val="0"/>
              </a:spcAft>
              <a:buClr>
                <a:srgbClr val="6B6B6B"/>
              </a:buClr>
              <a:buSzPts val="1600"/>
              <a:buFont typeface="Arial"/>
              <a:buNone/>
              <a:defRPr sz="1600" b="1"/>
            </a:lvl7pPr>
            <a:lvl8pPr marL="3657600" lvl="7" indent="-228600" algn="l">
              <a:spcBef>
                <a:spcPts val="320"/>
              </a:spcBef>
              <a:spcAft>
                <a:spcPts val="0"/>
              </a:spcAft>
              <a:buClr>
                <a:srgbClr val="6B6B6B"/>
              </a:buClr>
              <a:buSzPts val="1600"/>
              <a:buFont typeface="Arial"/>
              <a:buNone/>
              <a:defRPr sz="1600" b="1"/>
            </a:lvl8pPr>
            <a:lvl9pPr marL="4114800" lvl="8" indent="-228600" algn="l">
              <a:spcBef>
                <a:spcPts val="320"/>
              </a:spcBef>
              <a:spcAft>
                <a:spcPts val="0"/>
              </a:spcAft>
              <a:buClr>
                <a:srgbClr val="6B6B6B"/>
              </a:buClr>
              <a:buSzPts val="1600"/>
              <a:buFont typeface="Arial"/>
              <a:buNone/>
              <a:defRPr sz="1600" b="1"/>
            </a:lvl9pPr>
          </a:lstStyle>
          <a:p>
            <a:endParaRPr/>
          </a:p>
        </p:txBody>
      </p:sp>
      <p:sp>
        <p:nvSpPr>
          <p:cNvPr id="499" name="Google Shape;499;p16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6B6B6B"/>
              </a:buClr>
              <a:buSzPts val="2400"/>
              <a:buFont typeface="Arial"/>
              <a:buChar char="•"/>
              <a:defRPr sz="2400"/>
            </a:lvl1pPr>
            <a:lvl2pPr marL="914400" lvl="1" indent="-355600" algn="l">
              <a:spcBef>
                <a:spcPts val="400"/>
              </a:spcBef>
              <a:spcAft>
                <a:spcPts val="0"/>
              </a:spcAft>
              <a:buClr>
                <a:srgbClr val="6B6B6B"/>
              </a:buClr>
              <a:buSzPts val="2000"/>
              <a:buFont typeface="Arial"/>
              <a:buChar char="–"/>
              <a:defRPr sz="2000"/>
            </a:lvl2pPr>
            <a:lvl3pPr marL="1371600" lvl="2" indent="-342900" algn="l">
              <a:spcBef>
                <a:spcPts val="360"/>
              </a:spcBef>
              <a:spcAft>
                <a:spcPts val="0"/>
              </a:spcAft>
              <a:buClr>
                <a:srgbClr val="6B6B6B"/>
              </a:buClr>
              <a:buSzPts val="1800"/>
              <a:buFont typeface="Arial"/>
              <a:buChar char="•"/>
              <a:defRPr sz="1800"/>
            </a:lvl3pPr>
            <a:lvl4pPr marL="1828800" lvl="3" indent="-330200" algn="l">
              <a:spcBef>
                <a:spcPts val="320"/>
              </a:spcBef>
              <a:spcAft>
                <a:spcPts val="0"/>
              </a:spcAft>
              <a:buClr>
                <a:srgbClr val="6B6B6B"/>
              </a:buClr>
              <a:buSzPts val="1600"/>
              <a:buFont typeface="Arial"/>
              <a:buChar char="–"/>
              <a:defRPr sz="1600"/>
            </a:lvl4pPr>
            <a:lvl5pPr marL="2286000" lvl="4" indent="-330200" algn="l">
              <a:spcBef>
                <a:spcPts val="320"/>
              </a:spcBef>
              <a:spcAft>
                <a:spcPts val="0"/>
              </a:spcAft>
              <a:buClr>
                <a:srgbClr val="6B6B6B"/>
              </a:buClr>
              <a:buSzPts val="1600"/>
              <a:buFont typeface="Arial"/>
              <a:buChar char="»"/>
              <a:defRPr sz="1600"/>
            </a:lvl5pPr>
            <a:lvl6pPr marL="2743200" lvl="5" indent="-330200" algn="l">
              <a:spcBef>
                <a:spcPts val="320"/>
              </a:spcBef>
              <a:spcAft>
                <a:spcPts val="0"/>
              </a:spcAft>
              <a:buClr>
                <a:srgbClr val="6B6B6B"/>
              </a:buClr>
              <a:buSzPts val="1600"/>
              <a:buFont typeface="Arial"/>
              <a:buChar char="»"/>
              <a:defRPr sz="1600"/>
            </a:lvl6pPr>
            <a:lvl7pPr marL="3200400" lvl="6" indent="-330200" algn="l">
              <a:spcBef>
                <a:spcPts val="320"/>
              </a:spcBef>
              <a:spcAft>
                <a:spcPts val="0"/>
              </a:spcAft>
              <a:buClr>
                <a:srgbClr val="6B6B6B"/>
              </a:buClr>
              <a:buSzPts val="1600"/>
              <a:buFont typeface="Arial"/>
              <a:buChar char="»"/>
              <a:defRPr sz="1600"/>
            </a:lvl7pPr>
            <a:lvl8pPr marL="3657600" lvl="7" indent="-330200" algn="l">
              <a:spcBef>
                <a:spcPts val="320"/>
              </a:spcBef>
              <a:spcAft>
                <a:spcPts val="0"/>
              </a:spcAft>
              <a:buClr>
                <a:srgbClr val="6B6B6B"/>
              </a:buClr>
              <a:buSzPts val="1600"/>
              <a:buFont typeface="Arial"/>
              <a:buChar char="»"/>
              <a:defRPr sz="1600"/>
            </a:lvl8pPr>
            <a:lvl9pPr marL="4114800" lvl="8" indent="-330200" algn="l">
              <a:spcBef>
                <a:spcPts val="320"/>
              </a:spcBef>
              <a:spcAft>
                <a:spcPts val="0"/>
              </a:spcAft>
              <a:buClr>
                <a:srgbClr val="6B6B6B"/>
              </a:buClr>
              <a:buSzPts val="1600"/>
              <a:buFont typeface="Arial"/>
              <a:buChar char="»"/>
              <a:defRPr sz="1600"/>
            </a:lvl9pPr>
          </a:lstStyle>
          <a:p>
            <a:endParaRPr/>
          </a:p>
        </p:txBody>
      </p:sp>
      <p:sp>
        <p:nvSpPr>
          <p:cNvPr id="500" name="Google Shape;500;p16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6B6B6B"/>
              </a:buClr>
              <a:buSzPts val="2400"/>
              <a:buFont typeface="Arial"/>
              <a:buNone/>
              <a:defRPr sz="2400" b="1"/>
            </a:lvl1pPr>
            <a:lvl2pPr marL="914400" lvl="1" indent="-228600" algn="l">
              <a:spcBef>
                <a:spcPts val="400"/>
              </a:spcBef>
              <a:spcAft>
                <a:spcPts val="0"/>
              </a:spcAft>
              <a:buClr>
                <a:srgbClr val="6B6B6B"/>
              </a:buClr>
              <a:buSzPts val="2000"/>
              <a:buFont typeface="Arial"/>
              <a:buNone/>
              <a:defRPr sz="2000" b="1"/>
            </a:lvl2pPr>
            <a:lvl3pPr marL="1371600" lvl="2" indent="-228600" algn="l">
              <a:spcBef>
                <a:spcPts val="360"/>
              </a:spcBef>
              <a:spcAft>
                <a:spcPts val="0"/>
              </a:spcAft>
              <a:buClr>
                <a:srgbClr val="6B6B6B"/>
              </a:buClr>
              <a:buSzPts val="1800"/>
              <a:buFont typeface="Arial"/>
              <a:buNone/>
              <a:defRPr sz="1800" b="1"/>
            </a:lvl3pPr>
            <a:lvl4pPr marL="1828800" lvl="3" indent="-228600" algn="l">
              <a:spcBef>
                <a:spcPts val="320"/>
              </a:spcBef>
              <a:spcAft>
                <a:spcPts val="0"/>
              </a:spcAft>
              <a:buClr>
                <a:srgbClr val="6B6B6B"/>
              </a:buClr>
              <a:buSzPts val="1600"/>
              <a:buFont typeface="Arial"/>
              <a:buNone/>
              <a:defRPr sz="1600" b="1"/>
            </a:lvl4pPr>
            <a:lvl5pPr marL="2286000" lvl="4" indent="-228600" algn="l">
              <a:spcBef>
                <a:spcPts val="320"/>
              </a:spcBef>
              <a:spcAft>
                <a:spcPts val="0"/>
              </a:spcAft>
              <a:buClr>
                <a:srgbClr val="6B6B6B"/>
              </a:buClr>
              <a:buSzPts val="1600"/>
              <a:buFont typeface="Arial"/>
              <a:buNone/>
              <a:defRPr sz="1600" b="1"/>
            </a:lvl5pPr>
            <a:lvl6pPr marL="2743200" lvl="5" indent="-228600" algn="l">
              <a:spcBef>
                <a:spcPts val="320"/>
              </a:spcBef>
              <a:spcAft>
                <a:spcPts val="0"/>
              </a:spcAft>
              <a:buClr>
                <a:srgbClr val="6B6B6B"/>
              </a:buClr>
              <a:buSzPts val="1600"/>
              <a:buFont typeface="Arial"/>
              <a:buNone/>
              <a:defRPr sz="1600" b="1"/>
            </a:lvl6pPr>
            <a:lvl7pPr marL="3200400" lvl="6" indent="-228600" algn="l">
              <a:spcBef>
                <a:spcPts val="320"/>
              </a:spcBef>
              <a:spcAft>
                <a:spcPts val="0"/>
              </a:spcAft>
              <a:buClr>
                <a:srgbClr val="6B6B6B"/>
              </a:buClr>
              <a:buSzPts val="1600"/>
              <a:buFont typeface="Arial"/>
              <a:buNone/>
              <a:defRPr sz="1600" b="1"/>
            </a:lvl7pPr>
            <a:lvl8pPr marL="3657600" lvl="7" indent="-228600" algn="l">
              <a:spcBef>
                <a:spcPts val="320"/>
              </a:spcBef>
              <a:spcAft>
                <a:spcPts val="0"/>
              </a:spcAft>
              <a:buClr>
                <a:srgbClr val="6B6B6B"/>
              </a:buClr>
              <a:buSzPts val="1600"/>
              <a:buFont typeface="Arial"/>
              <a:buNone/>
              <a:defRPr sz="1600" b="1"/>
            </a:lvl8pPr>
            <a:lvl9pPr marL="4114800" lvl="8" indent="-228600" algn="l">
              <a:spcBef>
                <a:spcPts val="320"/>
              </a:spcBef>
              <a:spcAft>
                <a:spcPts val="0"/>
              </a:spcAft>
              <a:buClr>
                <a:srgbClr val="6B6B6B"/>
              </a:buClr>
              <a:buSzPts val="1600"/>
              <a:buFont typeface="Arial"/>
              <a:buNone/>
              <a:defRPr sz="1600" b="1"/>
            </a:lvl9pPr>
          </a:lstStyle>
          <a:p>
            <a:endParaRPr/>
          </a:p>
        </p:txBody>
      </p:sp>
      <p:sp>
        <p:nvSpPr>
          <p:cNvPr id="501" name="Google Shape;501;p16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6B6B6B"/>
              </a:buClr>
              <a:buSzPts val="2400"/>
              <a:buFont typeface="Arial"/>
              <a:buChar char="•"/>
              <a:defRPr sz="2400"/>
            </a:lvl1pPr>
            <a:lvl2pPr marL="914400" lvl="1" indent="-355600" algn="l">
              <a:spcBef>
                <a:spcPts val="400"/>
              </a:spcBef>
              <a:spcAft>
                <a:spcPts val="0"/>
              </a:spcAft>
              <a:buClr>
                <a:srgbClr val="6B6B6B"/>
              </a:buClr>
              <a:buSzPts val="2000"/>
              <a:buFont typeface="Arial"/>
              <a:buChar char="–"/>
              <a:defRPr sz="2000"/>
            </a:lvl2pPr>
            <a:lvl3pPr marL="1371600" lvl="2" indent="-342900" algn="l">
              <a:spcBef>
                <a:spcPts val="360"/>
              </a:spcBef>
              <a:spcAft>
                <a:spcPts val="0"/>
              </a:spcAft>
              <a:buClr>
                <a:srgbClr val="6B6B6B"/>
              </a:buClr>
              <a:buSzPts val="1800"/>
              <a:buFont typeface="Arial"/>
              <a:buChar char="•"/>
              <a:defRPr sz="1800"/>
            </a:lvl3pPr>
            <a:lvl4pPr marL="1828800" lvl="3" indent="-330200" algn="l">
              <a:spcBef>
                <a:spcPts val="320"/>
              </a:spcBef>
              <a:spcAft>
                <a:spcPts val="0"/>
              </a:spcAft>
              <a:buClr>
                <a:srgbClr val="6B6B6B"/>
              </a:buClr>
              <a:buSzPts val="1600"/>
              <a:buFont typeface="Arial"/>
              <a:buChar char="–"/>
              <a:defRPr sz="1600"/>
            </a:lvl4pPr>
            <a:lvl5pPr marL="2286000" lvl="4" indent="-330200" algn="l">
              <a:spcBef>
                <a:spcPts val="320"/>
              </a:spcBef>
              <a:spcAft>
                <a:spcPts val="0"/>
              </a:spcAft>
              <a:buClr>
                <a:srgbClr val="6B6B6B"/>
              </a:buClr>
              <a:buSzPts val="1600"/>
              <a:buFont typeface="Arial"/>
              <a:buChar char="»"/>
              <a:defRPr sz="1600"/>
            </a:lvl5pPr>
            <a:lvl6pPr marL="2743200" lvl="5" indent="-330200" algn="l">
              <a:spcBef>
                <a:spcPts val="320"/>
              </a:spcBef>
              <a:spcAft>
                <a:spcPts val="0"/>
              </a:spcAft>
              <a:buClr>
                <a:srgbClr val="6B6B6B"/>
              </a:buClr>
              <a:buSzPts val="1600"/>
              <a:buFont typeface="Arial"/>
              <a:buChar char="»"/>
              <a:defRPr sz="1600"/>
            </a:lvl6pPr>
            <a:lvl7pPr marL="3200400" lvl="6" indent="-330200" algn="l">
              <a:spcBef>
                <a:spcPts val="320"/>
              </a:spcBef>
              <a:spcAft>
                <a:spcPts val="0"/>
              </a:spcAft>
              <a:buClr>
                <a:srgbClr val="6B6B6B"/>
              </a:buClr>
              <a:buSzPts val="1600"/>
              <a:buFont typeface="Arial"/>
              <a:buChar char="»"/>
              <a:defRPr sz="1600"/>
            </a:lvl7pPr>
            <a:lvl8pPr marL="3657600" lvl="7" indent="-330200" algn="l">
              <a:spcBef>
                <a:spcPts val="320"/>
              </a:spcBef>
              <a:spcAft>
                <a:spcPts val="0"/>
              </a:spcAft>
              <a:buClr>
                <a:srgbClr val="6B6B6B"/>
              </a:buClr>
              <a:buSzPts val="1600"/>
              <a:buFont typeface="Arial"/>
              <a:buChar char="»"/>
              <a:defRPr sz="1600"/>
            </a:lvl8pPr>
            <a:lvl9pPr marL="4114800" lvl="8" indent="-330200" algn="l">
              <a:spcBef>
                <a:spcPts val="320"/>
              </a:spcBef>
              <a:spcAft>
                <a:spcPts val="0"/>
              </a:spcAft>
              <a:buClr>
                <a:srgbClr val="6B6B6B"/>
              </a:buClr>
              <a:buSzPts val="1600"/>
              <a:buFont typeface="Arial"/>
              <a:buChar char="»"/>
              <a:defRPr sz="1600"/>
            </a:lvl9pPr>
          </a:lstStyle>
          <a:p>
            <a:endParaRPr/>
          </a:p>
        </p:txBody>
      </p:sp>
      <p:sp>
        <p:nvSpPr>
          <p:cNvPr id="502" name="Google Shape;502;p16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3" name="Google Shape;503;p16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4" name="Google Shape;504;p16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505"/>
        <p:cNvGrpSpPr/>
        <p:nvPr/>
      </p:nvGrpSpPr>
      <p:grpSpPr>
        <a:xfrm>
          <a:off x="0" y="0"/>
          <a:ext cx="0" cy="0"/>
          <a:chOff x="0" y="0"/>
          <a:chExt cx="0" cy="0"/>
        </a:xfrm>
      </p:grpSpPr>
      <p:sp>
        <p:nvSpPr>
          <p:cNvPr id="506" name="Google Shape;506;p162"/>
          <p:cNvSpPr txBox="1">
            <a:spLocks noGrp="1"/>
          </p:cNvSpPr>
          <p:nvPr>
            <p:ph type="title"/>
          </p:nvPr>
        </p:nvSpPr>
        <p:spPr>
          <a:xfrm>
            <a:off x="1908175" y="274638"/>
            <a:ext cx="6767513"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7" name="Google Shape;507;p16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8" name="Google Shape;508;p16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9" name="Google Shape;509;p16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510"/>
        <p:cNvGrpSpPr/>
        <p:nvPr/>
      </p:nvGrpSpPr>
      <p:grpSpPr>
        <a:xfrm>
          <a:off x="0" y="0"/>
          <a:ext cx="0" cy="0"/>
          <a:chOff x="0" y="0"/>
          <a:chExt cx="0" cy="0"/>
        </a:xfrm>
      </p:grpSpPr>
      <p:sp>
        <p:nvSpPr>
          <p:cNvPr id="511" name="Google Shape;511;p16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2" name="Google Shape;512;p16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3" name="Google Shape;513;p16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514"/>
        <p:cNvGrpSpPr/>
        <p:nvPr/>
      </p:nvGrpSpPr>
      <p:grpSpPr>
        <a:xfrm>
          <a:off x="0" y="0"/>
          <a:ext cx="0" cy="0"/>
          <a:chOff x="0" y="0"/>
          <a:chExt cx="0" cy="0"/>
        </a:xfrm>
      </p:grpSpPr>
      <p:sp>
        <p:nvSpPr>
          <p:cNvPr id="515" name="Google Shape;515;p16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6" name="Google Shape;516;p16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6B6B6B"/>
              </a:buClr>
              <a:buSzPts val="3200"/>
              <a:buFont typeface="Arial"/>
              <a:buChar char="•"/>
              <a:defRPr sz="3200"/>
            </a:lvl1pPr>
            <a:lvl2pPr marL="914400" lvl="1" indent="-406400" algn="l">
              <a:spcBef>
                <a:spcPts val="560"/>
              </a:spcBef>
              <a:spcAft>
                <a:spcPts val="0"/>
              </a:spcAft>
              <a:buClr>
                <a:srgbClr val="6B6B6B"/>
              </a:buClr>
              <a:buSzPts val="2800"/>
              <a:buFont typeface="Arial"/>
              <a:buChar char="–"/>
              <a:defRPr sz="2800"/>
            </a:lvl2pPr>
            <a:lvl3pPr marL="1371600" lvl="2" indent="-381000" algn="l">
              <a:spcBef>
                <a:spcPts val="480"/>
              </a:spcBef>
              <a:spcAft>
                <a:spcPts val="0"/>
              </a:spcAft>
              <a:buClr>
                <a:srgbClr val="6B6B6B"/>
              </a:buClr>
              <a:buSzPts val="2400"/>
              <a:buFont typeface="Arial"/>
              <a:buChar char="•"/>
              <a:defRPr sz="2400"/>
            </a:lvl3pPr>
            <a:lvl4pPr marL="1828800" lvl="3" indent="-355600" algn="l">
              <a:spcBef>
                <a:spcPts val="400"/>
              </a:spcBef>
              <a:spcAft>
                <a:spcPts val="0"/>
              </a:spcAft>
              <a:buClr>
                <a:srgbClr val="6B6B6B"/>
              </a:buClr>
              <a:buSzPts val="2000"/>
              <a:buFont typeface="Arial"/>
              <a:buChar char="–"/>
              <a:defRPr sz="2000"/>
            </a:lvl4pPr>
            <a:lvl5pPr marL="2286000" lvl="4" indent="-355600" algn="l">
              <a:spcBef>
                <a:spcPts val="400"/>
              </a:spcBef>
              <a:spcAft>
                <a:spcPts val="0"/>
              </a:spcAft>
              <a:buClr>
                <a:srgbClr val="6B6B6B"/>
              </a:buClr>
              <a:buSzPts val="2000"/>
              <a:buFont typeface="Arial"/>
              <a:buChar char="»"/>
              <a:defRPr sz="2000"/>
            </a:lvl5pPr>
            <a:lvl6pPr marL="2743200" lvl="5" indent="-355600" algn="l">
              <a:spcBef>
                <a:spcPts val="400"/>
              </a:spcBef>
              <a:spcAft>
                <a:spcPts val="0"/>
              </a:spcAft>
              <a:buClr>
                <a:srgbClr val="6B6B6B"/>
              </a:buClr>
              <a:buSzPts val="2000"/>
              <a:buFont typeface="Arial"/>
              <a:buChar char="»"/>
              <a:defRPr sz="2000"/>
            </a:lvl6pPr>
            <a:lvl7pPr marL="3200400" lvl="6" indent="-355600" algn="l">
              <a:spcBef>
                <a:spcPts val="400"/>
              </a:spcBef>
              <a:spcAft>
                <a:spcPts val="0"/>
              </a:spcAft>
              <a:buClr>
                <a:srgbClr val="6B6B6B"/>
              </a:buClr>
              <a:buSzPts val="2000"/>
              <a:buFont typeface="Arial"/>
              <a:buChar char="»"/>
              <a:defRPr sz="2000"/>
            </a:lvl7pPr>
            <a:lvl8pPr marL="3657600" lvl="7" indent="-355600" algn="l">
              <a:spcBef>
                <a:spcPts val="400"/>
              </a:spcBef>
              <a:spcAft>
                <a:spcPts val="0"/>
              </a:spcAft>
              <a:buClr>
                <a:srgbClr val="6B6B6B"/>
              </a:buClr>
              <a:buSzPts val="2000"/>
              <a:buFont typeface="Arial"/>
              <a:buChar char="»"/>
              <a:defRPr sz="2000"/>
            </a:lvl8pPr>
            <a:lvl9pPr marL="4114800" lvl="8" indent="-355600" algn="l">
              <a:spcBef>
                <a:spcPts val="400"/>
              </a:spcBef>
              <a:spcAft>
                <a:spcPts val="0"/>
              </a:spcAft>
              <a:buClr>
                <a:srgbClr val="6B6B6B"/>
              </a:buClr>
              <a:buSzPts val="2000"/>
              <a:buFont typeface="Arial"/>
              <a:buChar char="»"/>
              <a:defRPr sz="2000"/>
            </a:lvl9pPr>
          </a:lstStyle>
          <a:p>
            <a:endParaRPr/>
          </a:p>
        </p:txBody>
      </p:sp>
      <p:sp>
        <p:nvSpPr>
          <p:cNvPr id="517" name="Google Shape;517;p16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6B6B6B"/>
              </a:buClr>
              <a:buSzPts val="1400"/>
              <a:buFont typeface="Arial"/>
              <a:buNone/>
              <a:defRPr sz="1400"/>
            </a:lvl1pPr>
            <a:lvl2pPr marL="914400" lvl="1" indent="-228600" algn="l">
              <a:spcBef>
                <a:spcPts val="240"/>
              </a:spcBef>
              <a:spcAft>
                <a:spcPts val="0"/>
              </a:spcAft>
              <a:buClr>
                <a:srgbClr val="6B6B6B"/>
              </a:buClr>
              <a:buSzPts val="1200"/>
              <a:buFont typeface="Arial"/>
              <a:buNone/>
              <a:defRPr sz="1200"/>
            </a:lvl2pPr>
            <a:lvl3pPr marL="1371600" lvl="2" indent="-228600" algn="l">
              <a:spcBef>
                <a:spcPts val="200"/>
              </a:spcBef>
              <a:spcAft>
                <a:spcPts val="0"/>
              </a:spcAft>
              <a:buClr>
                <a:srgbClr val="6B6B6B"/>
              </a:buClr>
              <a:buSzPts val="1000"/>
              <a:buFont typeface="Arial"/>
              <a:buNone/>
              <a:defRPr sz="1000"/>
            </a:lvl3pPr>
            <a:lvl4pPr marL="1828800" lvl="3" indent="-228600" algn="l">
              <a:spcBef>
                <a:spcPts val="180"/>
              </a:spcBef>
              <a:spcAft>
                <a:spcPts val="0"/>
              </a:spcAft>
              <a:buClr>
                <a:srgbClr val="6B6B6B"/>
              </a:buClr>
              <a:buSzPts val="900"/>
              <a:buFont typeface="Arial"/>
              <a:buNone/>
              <a:defRPr sz="900"/>
            </a:lvl4pPr>
            <a:lvl5pPr marL="2286000" lvl="4" indent="-228600" algn="l">
              <a:spcBef>
                <a:spcPts val="180"/>
              </a:spcBef>
              <a:spcAft>
                <a:spcPts val="0"/>
              </a:spcAft>
              <a:buClr>
                <a:srgbClr val="6B6B6B"/>
              </a:buClr>
              <a:buSzPts val="900"/>
              <a:buFont typeface="Arial"/>
              <a:buNone/>
              <a:defRPr sz="900"/>
            </a:lvl5pPr>
            <a:lvl6pPr marL="2743200" lvl="5" indent="-228600" algn="l">
              <a:spcBef>
                <a:spcPts val="180"/>
              </a:spcBef>
              <a:spcAft>
                <a:spcPts val="0"/>
              </a:spcAft>
              <a:buClr>
                <a:srgbClr val="6B6B6B"/>
              </a:buClr>
              <a:buSzPts val="900"/>
              <a:buFont typeface="Arial"/>
              <a:buNone/>
              <a:defRPr sz="900"/>
            </a:lvl6pPr>
            <a:lvl7pPr marL="3200400" lvl="6" indent="-228600" algn="l">
              <a:spcBef>
                <a:spcPts val="180"/>
              </a:spcBef>
              <a:spcAft>
                <a:spcPts val="0"/>
              </a:spcAft>
              <a:buClr>
                <a:srgbClr val="6B6B6B"/>
              </a:buClr>
              <a:buSzPts val="900"/>
              <a:buFont typeface="Arial"/>
              <a:buNone/>
              <a:defRPr sz="900"/>
            </a:lvl7pPr>
            <a:lvl8pPr marL="3657600" lvl="7" indent="-228600" algn="l">
              <a:spcBef>
                <a:spcPts val="180"/>
              </a:spcBef>
              <a:spcAft>
                <a:spcPts val="0"/>
              </a:spcAft>
              <a:buClr>
                <a:srgbClr val="6B6B6B"/>
              </a:buClr>
              <a:buSzPts val="900"/>
              <a:buFont typeface="Arial"/>
              <a:buNone/>
              <a:defRPr sz="900"/>
            </a:lvl8pPr>
            <a:lvl9pPr marL="4114800" lvl="8" indent="-228600" algn="l">
              <a:spcBef>
                <a:spcPts val="180"/>
              </a:spcBef>
              <a:spcAft>
                <a:spcPts val="0"/>
              </a:spcAft>
              <a:buClr>
                <a:srgbClr val="6B6B6B"/>
              </a:buClr>
              <a:buSzPts val="900"/>
              <a:buFont typeface="Arial"/>
              <a:buNone/>
              <a:defRPr sz="900"/>
            </a:lvl9pPr>
          </a:lstStyle>
          <a:p>
            <a:endParaRPr/>
          </a:p>
        </p:txBody>
      </p:sp>
      <p:sp>
        <p:nvSpPr>
          <p:cNvPr id="518" name="Google Shape;518;p16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9" name="Google Shape;519;p16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0" name="Google Shape;520;p16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521"/>
        <p:cNvGrpSpPr/>
        <p:nvPr/>
      </p:nvGrpSpPr>
      <p:grpSpPr>
        <a:xfrm>
          <a:off x="0" y="0"/>
          <a:ext cx="0" cy="0"/>
          <a:chOff x="0" y="0"/>
          <a:chExt cx="0" cy="0"/>
        </a:xfrm>
      </p:grpSpPr>
      <p:sp>
        <p:nvSpPr>
          <p:cNvPr id="522" name="Google Shape;522;p16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3" name="Google Shape;523;p165"/>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rgbClr val="6B6B6B"/>
              </a:buClr>
              <a:buSzPts val="3200"/>
              <a:buFont typeface="Arial"/>
              <a:buNone/>
              <a:defRPr sz="3200" b="0" i="0" u="none" strike="noStrike" cap="none">
                <a:solidFill>
                  <a:srgbClr val="6B6B6B"/>
                </a:solidFill>
                <a:latin typeface="Arial"/>
                <a:ea typeface="Arial"/>
                <a:cs typeface="Arial"/>
                <a:sym typeface="Arial"/>
              </a:defRPr>
            </a:lvl1pPr>
            <a:lvl2pPr marR="0" lvl="1" algn="l" rtl="0">
              <a:spcBef>
                <a:spcPts val="560"/>
              </a:spcBef>
              <a:spcAft>
                <a:spcPts val="0"/>
              </a:spcAft>
              <a:buClr>
                <a:srgbClr val="6B6B6B"/>
              </a:buClr>
              <a:buSzPts val="2800"/>
              <a:buFont typeface="Arial"/>
              <a:buNone/>
              <a:defRPr sz="2800" b="0" i="0" u="none" strike="noStrike" cap="none">
                <a:solidFill>
                  <a:srgbClr val="6B6B6B"/>
                </a:solidFill>
                <a:latin typeface="Arial"/>
                <a:ea typeface="Arial"/>
                <a:cs typeface="Arial"/>
                <a:sym typeface="Arial"/>
              </a:defRPr>
            </a:lvl2pPr>
            <a:lvl3pPr marR="0" lvl="2" algn="l" rtl="0">
              <a:spcBef>
                <a:spcPts val="480"/>
              </a:spcBef>
              <a:spcAft>
                <a:spcPts val="0"/>
              </a:spcAft>
              <a:buClr>
                <a:srgbClr val="6B6B6B"/>
              </a:buClr>
              <a:buSzPts val="2400"/>
              <a:buFont typeface="Arial"/>
              <a:buNone/>
              <a:defRPr sz="2400" b="0" i="0" u="none" strike="noStrike" cap="none">
                <a:solidFill>
                  <a:srgbClr val="6B6B6B"/>
                </a:solidFill>
                <a:latin typeface="Arial"/>
                <a:ea typeface="Arial"/>
                <a:cs typeface="Arial"/>
                <a:sym typeface="Arial"/>
              </a:defRPr>
            </a:lvl3pPr>
            <a:lvl4pPr marR="0" lvl="3" algn="l" rtl="0">
              <a:spcBef>
                <a:spcPts val="400"/>
              </a:spcBef>
              <a:spcAft>
                <a:spcPts val="0"/>
              </a:spcAft>
              <a:buClr>
                <a:srgbClr val="6B6B6B"/>
              </a:buClr>
              <a:buSzPts val="2000"/>
              <a:buFont typeface="Arial"/>
              <a:buNone/>
              <a:defRPr sz="2000" b="0" i="0" u="none" strike="noStrike" cap="none">
                <a:solidFill>
                  <a:srgbClr val="6B6B6B"/>
                </a:solidFill>
                <a:latin typeface="Arial"/>
                <a:ea typeface="Arial"/>
                <a:cs typeface="Arial"/>
                <a:sym typeface="Arial"/>
              </a:defRPr>
            </a:lvl4pPr>
            <a:lvl5pPr marR="0" lvl="4" algn="l" rtl="0">
              <a:spcBef>
                <a:spcPts val="400"/>
              </a:spcBef>
              <a:spcAft>
                <a:spcPts val="0"/>
              </a:spcAft>
              <a:buClr>
                <a:srgbClr val="6B6B6B"/>
              </a:buClr>
              <a:buSzPts val="2000"/>
              <a:buFont typeface="Arial"/>
              <a:buNone/>
              <a:defRPr sz="2000" b="0" i="0" u="none" strike="noStrike" cap="none">
                <a:solidFill>
                  <a:srgbClr val="6B6B6B"/>
                </a:solidFill>
                <a:latin typeface="Arial"/>
                <a:ea typeface="Arial"/>
                <a:cs typeface="Arial"/>
                <a:sym typeface="Arial"/>
              </a:defRPr>
            </a:lvl5pPr>
            <a:lvl6pPr marR="0" lvl="5" algn="l" rtl="0">
              <a:spcBef>
                <a:spcPts val="400"/>
              </a:spcBef>
              <a:spcAft>
                <a:spcPts val="0"/>
              </a:spcAft>
              <a:buClr>
                <a:srgbClr val="6B6B6B"/>
              </a:buClr>
              <a:buSzPts val="2000"/>
              <a:buFont typeface="Arial"/>
              <a:buNone/>
              <a:defRPr sz="2000" b="0" i="0" u="none" strike="noStrike" cap="none">
                <a:solidFill>
                  <a:srgbClr val="6B6B6B"/>
                </a:solidFill>
                <a:latin typeface="Arial"/>
                <a:ea typeface="Arial"/>
                <a:cs typeface="Arial"/>
                <a:sym typeface="Arial"/>
              </a:defRPr>
            </a:lvl6pPr>
            <a:lvl7pPr marR="0" lvl="6" algn="l" rtl="0">
              <a:spcBef>
                <a:spcPts val="400"/>
              </a:spcBef>
              <a:spcAft>
                <a:spcPts val="0"/>
              </a:spcAft>
              <a:buClr>
                <a:srgbClr val="6B6B6B"/>
              </a:buClr>
              <a:buSzPts val="2000"/>
              <a:buFont typeface="Arial"/>
              <a:buNone/>
              <a:defRPr sz="2000" b="0" i="0" u="none" strike="noStrike" cap="none">
                <a:solidFill>
                  <a:srgbClr val="6B6B6B"/>
                </a:solidFill>
                <a:latin typeface="Arial"/>
                <a:ea typeface="Arial"/>
                <a:cs typeface="Arial"/>
                <a:sym typeface="Arial"/>
              </a:defRPr>
            </a:lvl7pPr>
            <a:lvl8pPr marR="0" lvl="7" algn="l" rtl="0">
              <a:spcBef>
                <a:spcPts val="400"/>
              </a:spcBef>
              <a:spcAft>
                <a:spcPts val="0"/>
              </a:spcAft>
              <a:buClr>
                <a:srgbClr val="6B6B6B"/>
              </a:buClr>
              <a:buSzPts val="2000"/>
              <a:buFont typeface="Arial"/>
              <a:buNone/>
              <a:defRPr sz="2000" b="0" i="0" u="none" strike="noStrike" cap="none">
                <a:solidFill>
                  <a:srgbClr val="6B6B6B"/>
                </a:solidFill>
                <a:latin typeface="Arial"/>
                <a:ea typeface="Arial"/>
                <a:cs typeface="Arial"/>
                <a:sym typeface="Arial"/>
              </a:defRPr>
            </a:lvl8pPr>
            <a:lvl9pPr marR="0" lvl="8" algn="l" rtl="0">
              <a:spcBef>
                <a:spcPts val="400"/>
              </a:spcBef>
              <a:spcAft>
                <a:spcPts val="0"/>
              </a:spcAft>
              <a:buClr>
                <a:srgbClr val="6B6B6B"/>
              </a:buClr>
              <a:buSzPts val="2000"/>
              <a:buFont typeface="Arial"/>
              <a:buNone/>
              <a:defRPr sz="2000" b="0" i="0" u="none" strike="noStrike" cap="none">
                <a:solidFill>
                  <a:srgbClr val="6B6B6B"/>
                </a:solidFill>
                <a:latin typeface="Arial"/>
                <a:ea typeface="Arial"/>
                <a:cs typeface="Arial"/>
                <a:sym typeface="Arial"/>
              </a:defRPr>
            </a:lvl9pPr>
          </a:lstStyle>
          <a:p>
            <a:endParaRPr/>
          </a:p>
        </p:txBody>
      </p:sp>
      <p:sp>
        <p:nvSpPr>
          <p:cNvPr id="524" name="Google Shape;524;p16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6B6B6B"/>
              </a:buClr>
              <a:buSzPts val="1400"/>
              <a:buFont typeface="Arial"/>
              <a:buNone/>
              <a:defRPr sz="1400"/>
            </a:lvl1pPr>
            <a:lvl2pPr marL="914400" lvl="1" indent="-228600" algn="l">
              <a:spcBef>
                <a:spcPts val="240"/>
              </a:spcBef>
              <a:spcAft>
                <a:spcPts val="0"/>
              </a:spcAft>
              <a:buClr>
                <a:srgbClr val="6B6B6B"/>
              </a:buClr>
              <a:buSzPts val="1200"/>
              <a:buFont typeface="Arial"/>
              <a:buNone/>
              <a:defRPr sz="1200"/>
            </a:lvl2pPr>
            <a:lvl3pPr marL="1371600" lvl="2" indent="-228600" algn="l">
              <a:spcBef>
                <a:spcPts val="200"/>
              </a:spcBef>
              <a:spcAft>
                <a:spcPts val="0"/>
              </a:spcAft>
              <a:buClr>
                <a:srgbClr val="6B6B6B"/>
              </a:buClr>
              <a:buSzPts val="1000"/>
              <a:buFont typeface="Arial"/>
              <a:buNone/>
              <a:defRPr sz="1000"/>
            </a:lvl3pPr>
            <a:lvl4pPr marL="1828800" lvl="3" indent="-228600" algn="l">
              <a:spcBef>
                <a:spcPts val="180"/>
              </a:spcBef>
              <a:spcAft>
                <a:spcPts val="0"/>
              </a:spcAft>
              <a:buClr>
                <a:srgbClr val="6B6B6B"/>
              </a:buClr>
              <a:buSzPts val="900"/>
              <a:buFont typeface="Arial"/>
              <a:buNone/>
              <a:defRPr sz="900"/>
            </a:lvl4pPr>
            <a:lvl5pPr marL="2286000" lvl="4" indent="-228600" algn="l">
              <a:spcBef>
                <a:spcPts val="180"/>
              </a:spcBef>
              <a:spcAft>
                <a:spcPts val="0"/>
              </a:spcAft>
              <a:buClr>
                <a:srgbClr val="6B6B6B"/>
              </a:buClr>
              <a:buSzPts val="900"/>
              <a:buFont typeface="Arial"/>
              <a:buNone/>
              <a:defRPr sz="900"/>
            </a:lvl5pPr>
            <a:lvl6pPr marL="2743200" lvl="5" indent="-228600" algn="l">
              <a:spcBef>
                <a:spcPts val="180"/>
              </a:spcBef>
              <a:spcAft>
                <a:spcPts val="0"/>
              </a:spcAft>
              <a:buClr>
                <a:srgbClr val="6B6B6B"/>
              </a:buClr>
              <a:buSzPts val="900"/>
              <a:buFont typeface="Arial"/>
              <a:buNone/>
              <a:defRPr sz="900"/>
            </a:lvl6pPr>
            <a:lvl7pPr marL="3200400" lvl="6" indent="-228600" algn="l">
              <a:spcBef>
                <a:spcPts val="180"/>
              </a:spcBef>
              <a:spcAft>
                <a:spcPts val="0"/>
              </a:spcAft>
              <a:buClr>
                <a:srgbClr val="6B6B6B"/>
              </a:buClr>
              <a:buSzPts val="900"/>
              <a:buFont typeface="Arial"/>
              <a:buNone/>
              <a:defRPr sz="900"/>
            </a:lvl7pPr>
            <a:lvl8pPr marL="3657600" lvl="7" indent="-228600" algn="l">
              <a:spcBef>
                <a:spcPts val="180"/>
              </a:spcBef>
              <a:spcAft>
                <a:spcPts val="0"/>
              </a:spcAft>
              <a:buClr>
                <a:srgbClr val="6B6B6B"/>
              </a:buClr>
              <a:buSzPts val="900"/>
              <a:buFont typeface="Arial"/>
              <a:buNone/>
              <a:defRPr sz="900"/>
            </a:lvl8pPr>
            <a:lvl9pPr marL="4114800" lvl="8" indent="-228600" algn="l">
              <a:spcBef>
                <a:spcPts val="180"/>
              </a:spcBef>
              <a:spcAft>
                <a:spcPts val="0"/>
              </a:spcAft>
              <a:buClr>
                <a:srgbClr val="6B6B6B"/>
              </a:buClr>
              <a:buSzPts val="900"/>
              <a:buFont typeface="Arial"/>
              <a:buNone/>
              <a:defRPr sz="900"/>
            </a:lvl9pPr>
          </a:lstStyle>
          <a:p>
            <a:endParaRPr/>
          </a:p>
        </p:txBody>
      </p:sp>
      <p:sp>
        <p:nvSpPr>
          <p:cNvPr id="525" name="Google Shape;525;p16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6" name="Google Shape;526;p16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7" name="Google Shape;527;p16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528"/>
        <p:cNvGrpSpPr/>
        <p:nvPr/>
      </p:nvGrpSpPr>
      <p:grpSpPr>
        <a:xfrm>
          <a:off x="0" y="0"/>
          <a:ext cx="0" cy="0"/>
          <a:chOff x="0" y="0"/>
          <a:chExt cx="0" cy="0"/>
        </a:xfrm>
      </p:grpSpPr>
      <p:sp>
        <p:nvSpPr>
          <p:cNvPr id="529" name="Google Shape;529;p166"/>
          <p:cNvSpPr txBox="1">
            <a:spLocks noGrp="1"/>
          </p:cNvSpPr>
          <p:nvPr>
            <p:ph type="title"/>
          </p:nvPr>
        </p:nvSpPr>
        <p:spPr>
          <a:xfrm>
            <a:off x="1908175" y="274638"/>
            <a:ext cx="6767513"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0" name="Google Shape;530;p166"/>
          <p:cNvSpPr txBox="1">
            <a:spLocks noGrp="1"/>
          </p:cNvSpPr>
          <p:nvPr>
            <p:ph type="body" idx="1"/>
          </p:nvPr>
        </p:nvSpPr>
        <p:spPr>
          <a:xfrm rot="5400000">
            <a:off x="3034506" y="473869"/>
            <a:ext cx="4525963" cy="677862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6B6B6B"/>
              </a:buClr>
              <a:buSzPts val="1800"/>
              <a:buChar char="•"/>
              <a:defRPr/>
            </a:lvl1pPr>
            <a:lvl2pPr marL="914400" lvl="1" indent="-342900" algn="l">
              <a:spcBef>
                <a:spcPts val="360"/>
              </a:spcBef>
              <a:spcAft>
                <a:spcPts val="0"/>
              </a:spcAft>
              <a:buClr>
                <a:srgbClr val="6B6B6B"/>
              </a:buClr>
              <a:buSzPts val="1800"/>
              <a:buChar char="–"/>
              <a:defRPr/>
            </a:lvl2pPr>
            <a:lvl3pPr marL="1371600" lvl="2" indent="-342900" algn="l">
              <a:spcBef>
                <a:spcPts val="360"/>
              </a:spcBef>
              <a:spcAft>
                <a:spcPts val="0"/>
              </a:spcAft>
              <a:buClr>
                <a:srgbClr val="6B6B6B"/>
              </a:buClr>
              <a:buSzPts val="1800"/>
              <a:buChar char="•"/>
              <a:defRPr/>
            </a:lvl3pPr>
            <a:lvl4pPr marL="1828800" lvl="3" indent="-342900" algn="l">
              <a:spcBef>
                <a:spcPts val="360"/>
              </a:spcBef>
              <a:spcAft>
                <a:spcPts val="0"/>
              </a:spcAft>
              <a:buClr>
                <a:srgbClr val="6B6B6B"/>
              </a:buClr>
              <a:buSzPts val="1800"/>
              <a:buChar char="–"/>
              <a:defRPr/>
            </a:lvl4pPr>
            <a:lvl5pPr marL="2286000" lvl="4" indent="-342900" algn="l">
              <a:spcBef>
                <a:spcPts val="360"/>
              </a:spcBef>
              <a:spcAft>
                <a:spcPts val="0"/>
              </a:spcAft>
              <a:buClr>
                <a:srgbClr val="6B6B6B"/>
              </a:buClr>
              <a:buSzPts val="1800"/>
              <a:buChar char="»"/>
              <a:defRPr/>
            </a:lvl5pPr>
            <a:lvl6pPr marL="2743200" lvl="5" indent="-342900" algn="l">
              <a:spcBef>
                <a:spcPts val="360"/>
              </a:spcBef>
              <a:spcAft>
                <a:spcPts val="0"/>
              </a:spcAft>
              <a:buClr>
                <a:srgbClr val="6B6B6B"/>
              </a:buClr>
              <a:buSzPts val="1800"/>
              <a:buChar char="»"/>
              <a:defRPr/>
            </a:lvl6pPr>
            <a:lvl7pPr marL="3200400" lvl="6" indent="-342900" algn="l">
              <a:spcBef>
                <a:spcPts val="360"/>
              </a:spcBef>
              <a:spcAft>
                <a:spcPts val="0"/>
              </a:spcAft>
              <a:buClr>
                <a:srgbClr val="6B6B6B"/>
              </a:buClr>
              <a:buSzPts val="1800"/>
              <a:buChar char="»"/>
              <a:defRPr/>
            </a:lvl7pPr>
            <a:lvl8pPr marL="3657600" lvl="7" indent="-342900" algn="l">
              <a:spcBef>
                <a:spcPts val="360"/>
              </a:spcBef>
              <a:spcAft>
                <a:spcPts val="0"/>
              </a:spcAft>
              <a:buClr>
                <a:srgbClr val="6B6B6B"/>
              </a:buClr>
              <a:buSzPts val="1800"/>
              <a:buChar char="»"/>
              <a:defRPr/>
            </a:lvl8pPr>
            <a:lvl9pPr marL="4114800" lvl="8" indent="-342900" algn="l">
              <a:spcBef>
                <a:spcPts val="360"/>
              </a:spcBef>
              <a:spcAft>
                <a:spcPts val="0"/>
              </a:spcAft>
              <a:buClr>
                <a:srgbClr val="6B6B6B"/>
              </a:buClr>
              <a:buSzPts val="1800"/>
              <a:buChar char="»"/>
              <a:defRPr/>
            </a:lvl9pPr>
          </a:lstStyle>
          <a:p>
            <a:endParaRPr/>
          </a:p>
        </p:txBody>
      </p:sp>
      <p:sp>
        <p:nvSpPr>
          <p:cNvPr id="531" name="Google Shape;531;p16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2" name="Google Shape;532;p16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3" name="Google Shape;533;p16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534"/>
        <p:cNvGrpSpPr/>
        <p:nvPr/>
      </p:nvGrpSpPr>
      <p:grpSpPr>
        <a:xfrm>
          <a:off x="0" y="0"/>
          <a:ext cx="0" cy="0"/>
          <a:chOff x="0" y="0"/>
          <a:chExt cx="0" cy="0"/>
        </a:xfrm>
      </p:grpSpPr>
      <p:sp>
        <p:nvSpPr>
          <p:cNvPr id="535" name="Google Shape;535;p167"/>
          <p:cNvSpPr txBox="1">
            <a:spLocks noGrp="1"/>
          </p:cNvSpPr>
          <p:nvPr>
            <p:ph type="title"/>
          </p:nvPr>
        </p:nvSpPr>
        <p:spPr>
          <a:xfrm rot="5400000">
            <a:off x="4914106" y="2353470"/>
            <a:ext cx="5851525" cy="16938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6" name="Google Shape;536;p167"/>
          <p:cNvSpPr txBox="1">
            <a:spLocks noGrp="1"/>
          </p:cNvSpPr>
          <p:nvPr>
            <p:ph type="body" idx="1"/>
          </p:nvPr>
        </p:nvSpPr>
        <p:spPr>
          <a:xfrm rot="5400000">
            <a:off x="1448594" y="734219"/>
            <a:ext cx="5851525" cy="49323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6B6B6B"/>
              </a:buClr>
              <a:buSzPts val="1800"/>
              <a:buChar char="•"/>
              <a:defRPr/>
            </a:lvl1pPr>
            <a:lvl2pPr marL="914400" lvl="1" indent="-342900" algn="l">
              <a:spcBef>
                <a:spcPts val="360"/>
              </a:spcBef>
              <a:spcAft>
                <a:spcPts val="0"/>
              </a:spcAft>
              <a:buClr>
                <a:srgbClr val="6B6B6B"/>
              </a:buClr>
              <a:buSzPts val="1800"/>
              <a:buChar char="–"/>
              <a:defRPr/>
            </a:lvl2pPr>
            <a:lvl3pPr marL="1371600" lvl="2" indent="-342900" algn="l">
              <a:spcBef>
                <a:spcPts val="360"/>
              </a:spcBef>
              <a:spcAft>
                <a:spcPts val="0"/>
              </a:spcAft>
              <a:buClr>
                <a:srgbClr val="6B6B6B"/>
              </a:buClr>
              <a:buSzPts val="1800"/>
              <a:buChar char="•"/>
              <a:defRPr/>
            </a:lvl3pPr>
            <a:lvl4pPr marL="1828800" lvl="3" indent="-342900" algn="l">
              <a:spcBef>
                <a:spcPts val="360"/>
              </a:spcBef>
              <a:spcAft>
                <a:spcPts val="0"/>
              </a:spcAft>
              <a:buClr>
                <a:srgbClr val="6B6B6B"/>
              </a:buClr>
              <a:buSzPts val="1800"/>
              <a:buChar char="–"/>
              <a:defRPr/>
            </a:lvl4pPr>
            <a:lvl5pPr marL="2286000" lvl="4" indent="-342900" algn="l">
              <a:spcBef>
                <a:spcPts val="360"/>
              </a:spcBef>
              <a:spcAft>
                <a:spcPts val="0"/>
              </a:spcAft>
              <a:buClr>
                <a:srgbClr val="6B6B6B"/>
              </a:buClr>
              <a:buSzPts val="1800"/>
              <a:buChar char="»"/>
              <a:defRPr/>
            </a:lvl5pPr>
            <a:lvl6pPr marL="2743200" lvl="5" indent="-342900" algn="l">
              <a:spcBef>
                <a:spcPts val="360"/>
              </a:spcBef>
              <a:spcAft>
                <a:spcPts val="0"/>
              </a:spcAft>
              <a:buClr>
                <a:srgbClr val="6B6B6B"/>
              </a:buClr>
              <a:buSzPts val="1800"/>
              <a:buChar char="»"/>
              <a:defRPr/>
            </a:lvl6pPr>
            <a:lvl7pPr marL="3200400" lvl="6" indent="-342900" algn="l">
              <a:spcBef>
                <a:spcPts val="360"/>
              </a:spcBef>
              <a:spcAft>
                <a:spcPts val="0"/>
              </a:spcAft>
              <a:buClr>
                <a:srgbClr val="6B6B6B"/>
              </a:buClr>
              <a:buSzPts val="1800"/>
              <a:buChar char="»"/>
              <a:defRPr/>
            </a:lvl7pPr>
            <a:lvl8pPr marL="3657600" lvl="7" indent="-342900" algn="l">
              <a:spcBef>
                <a:spcPts val="360"/>
              </a:spcBef>
              <a:spcAft>
                <a:spcPts val="0"/>
              </a:spcAft>
              <a:buClr>
                <a:srgbClr val="6B6B6B"/>
              </a:buClr>
              <a:buSzPts val="1800"/>
              <a:buChar char="»"/>
              <a:defRPr/>
            </a:lvl8pPr>
            <a:lvl9pPr marL="4114800" lvl="8" indent="-342900" algn="l">
              <a:spcBef>
                <a:spcPts val="360"/>
              </a:spcBef>
              <a:spcAft>
                <a:spcPts val="0"/>
              </a:spcAft>
              <a:buClr>
                <a:srgbClr val="6B6B6B"/>
              </a:buClr>
              <a:buSzPts val="1800"/>
              <a:buChar char="»"/>
              <a:defRPr/>
            </a:lvl9pPr>
          </a:lstStyle>
          <a:p>
            <a:endParaRPr/>
          </a:p>
        </p:txBody>
      </p:sp>
      <p:sp>
        <p:nvSpPr>
          <p:cNvPr id="537" name="Google Shape;537;p16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8" name="Google Shape;538;p16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9" name="Google Shape;539;p16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3.jpe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3.jpe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3.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2.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3.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3.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3.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55"/>
          <p:cNvSpPr txBox="1">
            <a:spLocks noGrp="1"/>
          </p:cNvSpPr>
          <p:nvPr>
            <p:ph type="title"/>
          </p:nvPr>
        </p:nvSpPr>
        <p:spPr>
          <a:xfrm>
            <a:off x="1547812" y="692150"/>
            <a:ext cx="7200900" cy="1223962"/>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5"/>
          <p:cNvSpPr txBox="1">
            <a:spLocks noGrp="1"/>
          </p:cNvSpPr>
          <p:nvPr>
            <p:ph type="body" idx="1"/>
          </p:nvPr>
        </p:nvSpPr>
        <p:spPr>
          <a:xfrm>
            <a:off x="395287" y="2133600"/>
            <a:ext cx="8353425" cy="4391025"/>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1pPr>
            <a:lvl2pPr marL="914400" marR="0" lvl="1"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2pPr>
            <a:lvl3pPr marL="1371600" marR="0" lvl="2"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3pPr>
            <a:lvl4pPr marL="1828800" marR="0" lvl="3"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4pPr>
            <a:lvl5pPr marL="2286000" marR="0" lvl="4"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40"/>
        <p:cNvGrpSpPr/>
        <p:nvPr/>
      </p:nvGrpSpPr>
      <p:grpSpPr>
        <a:xfrm>
          <a:off x="0" y="0"/>
          <a:ext cx="0" cy="0"/>
          <a:chOff x="0" y="0"/>
          <a:chExt cx="0" cy="0"/>
        </a:xfrm>
      </p:grpSpPr>
      <p:sp>
        <p:nvSpPr>
          <p:cNvPr id="541" name="Google Shape;541;p74"/>
          <p:cNvSpPr txBox="1">
            <a:spLocks noGrp="1"/>
          </p:cNvSpPr>
          <p:nvPr>
            <p:ph type="title"/>
          </p:nvPr>
        </p:nvSpPr>
        <p:spPr>
          <a:xfrm>
            <a:off x="1908175" y="274638"/>
            <a:ext cx="6767513"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1pPr>
            <a:lvl2pPr marR="0" lvl="1"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2pPr>
            <a:lvl3pPr marR="0" lvl="2"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3pPr>
            <a:lvl4pPr marR="0" lvl="3"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4pPr>
            <a:lvl5pPr marR="0" lvl="4"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5pPr>
            <a:lvl6pPr marR="0" lvl="5"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6pPr>
            <a:lvl7pPr marR="0" lvl="6"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7pPr>
            <a:lvl8pPr marR="0" lvl="7"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8pPr>
            <a:lvl9pPr marR="0" lvl="8"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9pPr>
          </a:lstStyle>
          <a:p>
            <a:endParaRPr/>
          </a:p>
        </p:txBody>
      </p:sp>
      <p:sp>
        <p:nvSpPr>
          <p:cNvPr id="542" name="Google Shape;542;p74"/>
          <p:cNvSpPr txBox="1">
            <a:spLocks noGrp="1"/>
          </p:cNvSpPr>
          <p:nvPr>
            <p:ph type="body" idx="1"/>
          </p:nvPr>
        </p:nvSpPr>
        <p:spPr>
          <a:xfrm>
            <a:off x="1908175" y="1600200"/>
            <a:ext cx="6778625" cy="4525963"/>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1pPr>
            <a:lvl2pPr marL="914400" marR="0" lvl="1"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2pPr>
            <a:lvl3pPr marL="1371600" marR="0" lvl="2"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3pPr>
            <a:lvl4pPr marL="1828800" marR="0" lvl="3"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4pPr>
            <a:lvl5pPr marL="2286000" marR="0" lvl="4"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5pPr>
            <a:lvl6pPr marL="2743200" marR="0" lvl="5"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6pPr>
            <a:lvl7pPr marL="3200400" marR="0" lvl="6"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7pPr>
            <a:lvl8pPr marL="3657600" marR="0" lvl="7"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8pPr>
            <a:lvl9pPr marL="4114800" marR="0" lvl="8"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9pPr>
          </a:lstStyle>
          <a:p>
            <a:endParaRPr/>
          </a:p>
        </p:txBody>
      </p:sp>
      <p:sp>
        <p:nvSpPr>
          <p:cNvPr id="543" name="Google Shape;543;p7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2pPr>
            <a:lvl3pPr marR="0" lvl="2"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3pPr>
            <a:lvl4pPr marR="0" lvl="3"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4pPr>
            <a:lvl5pPr marR="0" lvl="4"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5pPr>
            <a:lvl6pPr marR="0" lvl="5"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6pPr>
            <a:lvl7pPr marR="0" lvl="6"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7pPr>
            <a:lvl8pPr marR="0" lvl="7"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8pPr>
            <a:lvl9pPr marR="0" lvl="8"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9pPr>
          </a:lstStyle>
          <a:p>
            <a:endParaRPr/>
          </a:p>
        </p:txBody>
      </p:sp>
      <p:sp>
        <p:nvSpPr>
          <p:cNvPr id="544" name="Google Shape;544;p7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2pPr>
            <a:lvl3pPr marR="0" lvl="2"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3pPr>
            <a:lvl4pPr marR="0" lvl="3"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4pPr>
            <a:lvl5pPr marR="0" lvl="4"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5pPr>
            <a:lvl6pPr marR="0" lvl="5"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6pPr>
            <a:lvl7pPr marR="0" lvl="6"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7pPr>
            <a:lvl8pPr marR="0" lvl="7"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8pPr>
            <a:lvl9pPr marR="0" lvl="8"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9pPr>
          </a:lstStyle>
          <a:p>
            <a:endParaRPr/>
          </a:p>
        </p:txBody>
      </p:sp>
      <p:sp>
        <p:nvSpPr>
          <p:cNvPr id="545" name="Google Shape;545;p7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615"/>
        <p:cNvGrpSpPr/>
        <p:nvPr/>
      </p:nvGrpSpPr>
      <p:grpSpPr>
        <a:xfrm>
          <a:off x="0" y="0"/>
          <a:ext cx="0" cy="0"/>
          <a:chOff x="0" y="0"/>
          <a:chExt cx="0" cy="0"/>
        </a:xfrm>
      </p:grpSpPr>
      <p:sp>
        <p:nvSpPr>
          <p:cNvPr id="616" name="Google Shape;616;p76"/>
          <p:cNvSpPr txBox="1">
            <a:spLocks noGrp="1"/>
          </p:cNvSpPr>
          <p:nvPr>
            <p:ph type="title"/>
          </p:nvPr>
        </p:nvSpPr>
        <p:spPr>
          <a:xfrm>
            <a:off x="1908175" y="274638"/>
            <a:ext cx="6767513"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1pPr>
            <a:lvl2pPr marR="0" lvl="1"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2pPr>
            <a:lvl3pPr marR="0" lvl="2"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3pPr>
            <a:lvl4pPr marR="0" lvl="3"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4pPr>
            <a:lvl5pPr marR="0" lvl="4"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5pPr>
            <a:lvl6pPr marR="0" lvl="5"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6pPr>
            <a:lvl7pPr marR="0" lvl="6"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7pPr>
            <a:lvl8pPr marR="0" lvl="7"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8pPr>
            <a:lvl9pPr marR="0" lvl="8"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9pPr>
          </a:lstStyle>
          <a:p>
            <a:endParaRPr/>
          </a:p>
        </p:txBody>
      </p:sp>
      <p:sp>
        <p:nvSpPr>
          <p:cNvPr id="617" name="Google Shape;617;p76"/>
          <p:cNvSpPr txBox="1">
            <a:spLocks noGrp="1"/>
          </p:cNvSpPr>
          <p:nvPr>
            <p:ph type="body" idx="1"/>
          </p:nvPr>
        </p:nvSpPr>
        <p:spPr>
          <a:xfrm>
            <a:off x="1908175" y="1600200"/>
            <a:ext cx="6778625" cy="4525963"/>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1pPr>
            <a:lvl2pPr marL="914400" marR="0" lvl="1"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2pPr>
            <a:lvl3pPr marL="1371600" marR="0" lvl="2"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3pPr>
            <a:lvl4pPr marL="1828800" marR="0" lvl="3"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4pPr>
            <a:lvl5pPr marL="2286000" marR="0" lvl="4"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5pPr>
            <a:lvl6pPr marL="2743200" marR="0" lvl="5"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6pPr>
            <a:lvl7pPr marL="3200400" marR="0" lvl="6"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7pPr>
            <a:lvl8pPr marL="3657600" marR="0" lvl="7"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8pPr>
            <a:lvl9pPr marL="4114800" marR="0" lvl="8"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9pPr>
          </a:lstStyle>
          <a:p>
            <a:endParaRPr/>
          </a:p>
        </p:txBody>
      </p:sp>
      <p:sp>
        <p:nvSpPr>
          <p:cNvPr id="618" name="Google Shape;618;p7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2pPr>
            <a:lvl3pPr marR="0" lvl="2"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3pPr>
            <a:lvl4pPr marR="0" lvl="3"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4pPr>
            <a:lvl5pPr marR="0" lvl="4"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5pPr>
            <a:lvl6pPr marR="0" lvl="5"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6pPr>
            <a:lvl7pPr marR="0" lvl="6"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7pPr>
            <a:lvl8pPr marR="0" lvl="7"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8pPr>
            <a:lvl9pPr marR="0" lvl="8"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9pPr>
          </a:lstStyle>
          <a:p>
            <a:endParaRPr/>
          </a:p>
        </p:txBody>
      </p:sp>
      <p:sp>
        <p:nvSpPr>
          <p:cNvPr id="619" name="Google Shape;619;p7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2pPr>
            <a:lvl3pPr marR="0" lvl="2"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3pPr>
            <a:lvl4pPr marR="0" lvl="3"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4pPr>
            <a:lvl5pPr marR="0" lvl="4"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5pPr>
            <a:lvl6pPr marR="0" lvl="5"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6pPr>
            <a:lvl7pPr marR="0" lvl="6"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7pPr>
            <a:lvl8pPr marR="0" lvl="7"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8pPr>
            <a:lvl9pPr marR="0" lvl="8"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9pPr>
          </a:lstStyle>
          <a:p>
            <a:endParaRPr/>
          </a:p>
        </p:txBody>
      </p:sp>
      <p:sp>
        <p:nvSpPr>
          <p:cNvPr id="620" name="Google Shape;620;p7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48"/>
        <p:cNvGrpSpPr/>
        <p:nvPr/>
      </p:nvGrpSpPr>
      <p:grpSpPr>
        <a:xfrm>
          <a:off x="0" y="0"/>
          <a:ext cx="0" cy="0"/>
          <a:chOff x="0" y="0"/>
          <a:chExt cx="0" cy="0"/>
        </a:xfrm>
      </p:grpSpPr>
      <p:sp>
        <p:nvSpPr>
          <p:cNvPr id="49" name="Google Shape;49;p57"/>
          <p:cNvSpPr txBox="1">
            <a:spLocks noGrp="1"/>
          </p:cNvSpPr>
          <p:nvPr>
            <p:ph type="title"/>
          </p:nvPr>
        </p:nvSpPr>
        <p:spPr>
          <a:xfrm>
            <a:off x="1547812" y="692150"/>
            <a:ext cx="7200900" cy="1223962"/>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0" name="Google Shape;50;p57"/>
          <p:cNvSpPr txBox="1">
            <a:spLocks noGrp="1"/>
          </p:cNvSpPr>
          <p:nvPr>
            <p:ph type="body" idx="1"/>
          </p:nvPr>
        </p:nvSpPr>
        <p:spPr>
          <a:xfrm>
            <a:off x="395287" y="2133600"/>
            <a:ext cx="8353425" cy="4391025"/>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1pPr>
            <a:lvl2pPr marL="914400" marR="0" lvl="1"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2pPr>
            <a:lvl3pPr marL="1371600" marR="0" lvl="2"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3pPr>
            <a:lvl4pPr marL="1828800" marR="0" lvl="3"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4pPr>
            <a:lvl5pPr marL="2286000" marR="0" lvl="4"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87"/>
        <p:cNvGrpSpPr/>
        <p:nvPr/>
      </p:nvGrpSpPr>
      <p:grpSpPr>
        <a:xfrm>
          <a:off x="0" y="0"/>
          <a:ext cx="0" cy="0"/>
          <a:chOff x="0" y="0"/>
          <a:chExt cx="0" cy="0"/>
        </a:xfrm>
      </p:grpSpPr>
      <p:sp>
        <p:nvSpPr>
          <p:cNvPr id="88" name="Google Shape;88;p59"/>
          <p:cNvSpPr txBox="1">
            <a:spLocks noGrp="1"/>
          </p:cNvSpPr>
          <p:nvPr>
            <p:ph type="title"/>
          </p:nvPr>
        </p:nvSpPr>
        <p:spPr>
          <a:xfrm>
            <a:off x="1908175" y="274637"/>
            <a:ext cx="6767512"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6B6B6B"/>
              </a:buClr>
              <a:buSzPts val="3600"/>
              <a:buFont typeface="Poppins"/>
              <a:buNone/>
              <a:defRPr sz="3600" b="0" i="0" u="none" strike="noStrike" cap="none">
                <a:solidFill>
                  <a:srgbClr val="6B6B6B"/>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9" name="Google Shape;89;p59"/>
          <p:cNvSpPr txBox="1">
            <a:spLocks noGrp="1"/>
          </p:cNvSpPr>
          <p:nvPr>
            <p:ph type="body" idx="1"/>
          </p:nvPr>
        </p:nvSpPr>
        <p:spPr>
          <a:xfrm>
            <a:off x="1908175" y="1600200"/>
            <a:ext cx="6778625" cy="4525962"/>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1pPr>
            <a:lvl2pPr marL="914400" marR="0" lvl="1" indent="-355600" algn="l" rtl="0">
              <a:lnSpc>
                <a:spcPct val="100000"/>
              </a:lnSpc>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2pPr>
            <a:lvl3pPr marL="1371600" marR="0" lvl="2" indent="-355600" algn="l" rtl="0">
              <a:lnSpc>
                <a:spcPct val="100000"/>
              </a:lnSpc>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3pPr>
            <a:lvl4pPr marL="1828800" marR="0" lvl="3" indent="-355600" algn="l" rtl="0">
              <a:lnSpc>
                <a:spcPct val="100000"/>
              </a:lnSpc>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4pPr>
            <a:lvl5pPr marL="2286000" marR="0" lvl="4" indent="-355600" algn="l" rtl="0">
              <a:lnSpc>
                <a:spcPct val="100000"/>
              </a:lnSpc>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0" name="Google Shape;90;p5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6pPr>
            <a:lvl7pPr marR="0" lvl="6"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7pPr>
            <a:lvl8pPr marR="0" lvl="7"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8pPr>
            <a:lvl9pPr marR="0" lvl="8"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9pPr>
          </a:lstStyle>
          <a:p>
            <a:endParaRPr/>
          </a:p>
        </p:txBody>
      </p:sp>
      <p:sp>
        <p:nvSpPr>
          <p:cNvPr id="91" name="Google Shape;91;p5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6pPr>
            <a:lvl7pPr marR="0" lvl="6"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7pPr>
            <a:lvl8pPr marR="0" lvl="7"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8pPr>
            <a:lvl9pPr marR="0" lvl="8"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9pPr>
          </a:lstStyle>
          <a:p>
            <a:endParaRPr/>
          </a:p>
        </p:txBody>
      </p:sp>
      <p:sp>
        <p:nvSpPr>
          <p:cNvPr id="92" name="Google Shape;92;p5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162"/>
        <p:cNvGrpSpPr/>
        <p:nvPr/>
      </p:nvGrpSpPr>
      <p:grpSpPr>
        <a:xfrm>
          <a:off x="0" y="0"/>
          <a:ext cx="0" cy="0"/>
          <a:chOff x="0" y="0"/>
          <a:chExt cx="0" cy="0"/>
        </a:xfrm>
      </p:grpSpPr>
      <p:sp>
        <p:nvSpPr>
          <p:cNvPr id="163" name="Google Shape;163;p61"/>
          <p:cNvSpPr txBox="1">
            <a:spLocks noGrp="1"/>
          </p:cNvSpPr>
          <p:nvPr>
            <p:ph type="title"/>
          </p:nvPr>
        </p:nvSpPr>
        <p:spPr>
          <a:xfrm>
            <a:off x="1547812" y="692150"/>
            <a:ext cx="7200900" cy="1223962"/>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36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3600" b="0" i="0" u="none" strike="noStrike" cap="none">
                <a:solidFill>
                  <a:schemeClr val="lt1"/>
                </a:solidFill>
                <a:latin typeface="Poppins"/>
                <a:ea typeface="Poppins"/>
                <a:cs typeface="Poppins"/>
                <a:sym typeface="Poppins"/>
              </a:defRPr>
            </a:lvl2pPr>
            <a:lvl3pPr marR="0" lvl="2" algn="l" rtl="0">
              <a:lnSpc>
                <a:spcPct val="100000"/>
              </a:lnSpc>
              <a:spcBef>
                <a:spcPts val="0"/>
              </a:spcBef>
              <a:spcAft>
                <a:spcPts val="0"/>
              </a:spcAft>
              <a:buClr>
                <a:srgbClr val="000000"/>
              </a:buClr>
              <a:buSzPts val="1400"/>
              <a:buFont typeface="Arial"/>
              <a:buNone/>
              <a:defRPr sz="3600" b="0" i="0" u="none" strike="noStrike" cap="none">
                <a:solidFill>
                  <a:schemeClr val="lt1"/>
                </a:solidFill>
                <a:latin typeface="Poppins"/>
                <a:ea typeface="Poppins"/>
                <a:cs typeface="Poppins"/>
                <a:sym typeface="Poppins"/>
              </a:defRPr>
            </a:lvl3pPr>
            <a:lvl4pPr marR="0" lvl="3" algn="l" rtl="0">
              <a:lnSpc>
                <a:spcPct val="100000"/>
              </a:lnSpc>
              <a:spcBef>
                <a:spcPts val="0"/>
              </a:spcBef>
              <a:spcAft>
                <a:spcPts val="0"/>
              </a:spcAft>
              <a:buClr>
                <a:srgbClr val="000000"/>
              </a:buClr>
              <a:buSzPts val="1400"/>
              <a:buFont typeface="Arial"/>
              <a:buNone/>
              <a:defRPr sz="3600" b="0" i="0" u="none" strike="noStrike" cap="none">
                <a:solidFill>
                  <a:schemeClr val="lt1"/>
                </a:solidFill>
                <a:latin typeface="Poppins"/>
                <a:ea typeface="Poppins"/>
                <a:cs typeface="Poppins"/>
                <a:sym typeface="Poppins"/>
              </a:defRPr>
            </a:lvl4pPr>
            <a:lvl5pPr marR="0" lvl="4" algn="l" rtl="0">
              <a:lnSpc>
                <a:spcPct val="100000"/>
              </a:lnSpc>
              <a:spcBef>
                <a:spcPts val="0"/>
              </a:spcBef>
              <a:spcAft>
                <a:spcPts val="0"/>
              </a:spcAft>
              <a:buClr>
                <a:srgbClr val="000000"/>
              </a:buClr>
              <a:buSzPts val="1400"/>
              <a:buFont typeface="Arial"/>
              <a:buNone/>
              <a:defRPr sz="3600" b="0" i="0" u="none" strike="noStrike" cap="none">
                <a:solidFill>
                  <a:schemeClr val="lt1"/>
                </a:solidFill>
                <a:latin typeface="Poppins"/>
                <a:ea typeface="Poppins"/>
                <a:cs typeface="Poppins"/>
                <a:sym typeface="Poppins"/>
              </a:defRPr>
            </a:lvl5pPr>
            <a:lvl6pPr marR="0" lvl="5" algn="l" rtl="0">
              <a:lnSpc>
                <a:spcPct val="100000"/>
              </a:lnSpc>
              <a:spcBef>
                <a:spcPts val="0"/>
              </a:spcBef>
              <a:spcAft>
                <a:spcPts val="0"/>
              </a:spcAft>
              <a:buClr>
                <a:srgbClr val="000000"/>
              </a:buClr>
              <a:buSzPts val="1400"/>
              <a:buFont typeface="Arial"/>
              <a:buNone/>
              <a:defRPr sz="3600" b="0" i="0" u="none" strike="noStrike" cap="none">
                <a:solidFill>
                  <a:schemeClr val="lt1"/>
                </a:solidFill>
                <a:latin typeface="Poppins"/>
                <a:ea typeface="Poppins"/>
                <a:cs typeface="Poppins"/>
                <a:sym typeface="Poppins"/>
              </a:defRPr>
            </a:lvl6pPr>
            <a:lvl7pPr marR="0" lvl="6" algn="l" rtl="0">
              <a:lnSpc>
                <a:spcPct val="100000"/>
              </a:lnSpc>
              <a:spcBef>
                <a:spcPts val="0"/>
              </a:spcBef>
              <a:spcAft>
                <a:spcPts val="0"/>
              </a:spcAft>
              <a:buClr>
                <a:srgbClr val="000000"/>
              </a:buClr>
              <a:buSzPts val="1400"/>
              <a:buFont typeface="Arial"/>
              <a:buNone/>
              <a:defRPr sz="3600" b="0" i="0" u="none" strike="noStrike" cap="none">
                <a:solidFill>
                  <a:schemeClr val="lt1"/>
                </a:solidFill>
                <a:latin typeface="Poppins"/>
                <a:ea typeface="Poppins"/>
                <a:cs typeface="Poppins"/>
                <a:sym typeface="Poppins"/>
              </a:defRPr>
            </a:lvl7pPr>
            <a:lvl8pPr marR="0" lvl="7" algn="l" rtl="0">
              <a:lnSpc>
                <a:spcPct val="100000"/>
              </a:lnSpc>
              <a:spcBef>
                <a:spcPts val="0"/>
              </a:spcBef>
              <a:spcAft>
                <a:spcPts val="0"/>
              </a:spcAft>
              <a:buClr>
                <a:srgbClr val="000000"/>
              </a:buClr>
              <a:buSzPts val="1400"/>
              <a:buFont typeface="Arial"/>
              <a:buNone/>
              <a:defRPr sz="3600" b="0" i="0" u="none" strike="noStrike" cap="none">
                <a:solidFill>
                  <a:schemeClr val="lt1"/>
                </a:solidFill>
                <a:latin typeface="Poppins"/>
                <a:ea typeface="Poppins"/>
                <a:cs typeface="Poppins"/>
                <a:sym typeface="Poppins"/>
              </a:defRPr>
            </a:lvl8pPr>
            <a:lvl9pPr marR="0" lvl="8" algn="l" rtl="0">
              <a:lnSpc>
                <a:spcPct val="100000"/>
              </a:lnSpc>
              <a:spcBef>
                <a:spcPts val="0"/>
              </a:spcBef>
              <a:spcAft>
                <a:spcPts val="0"/>
              </a:spcAft>
              <a:buClr>
                <a:srgbClr val="000000"/>
              </a:buClr>
              <a:buSzPts val="1400"/>
              <a:buFont typeface="Arial"/>
              <a:buNone/>
              <a:defRPr sz="3600" b="0" i="0" u="none" strike="noStrike" cap="none">
                <a:solidFill>
                  <a:schemeClr val="lt1"/>
                </a:solidFill>
                <a:latin typeface="Poppins"/>
                <a:ea typeface="Poppins"/>
                <a:cs typeface="Poppins"/>
                <a:sym typeface="Poppins"/>
              </a:defRPr>
            </a:lvl9pPr>
          </a:lstStyle>
          <a:p>
            <a:endParaRPr/>
          </a:p>
        </p:txBody>
      </p:sp>
      <p:sp>
        <p:nvSpPr>
          <p:cNvPr id="164" name="Google Shape;164;p61"/>
          <p:cNvSpPr txBox="1">
            <a:spLocks noGrp="1"/>
          </p:cNvSpPr>
          <p:nvPr>
            <p:ph type="body" idx="1"/>
          </p:nvPr>
        </p:nvSpPr>
        <p:spPr>
          <a:xfrm>
            <a:off x="395287" y="2133600"/>
            <a:ext cx="8353425" cy="4391025"/>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400"/>
              </a:spcBef>
              <a:spcAft>
                <a:spcPts val="0"/>
              </a:spcAft>
              <a:buClr>
                <a:schemeClr val="lt2"/>
              </a:buClr>
              <a:buSzPts val="2000"/>
              <a:buFont typeface="Calibri"/>
              <a:buChar char="•"/>
              <a:defRPr sz="2000" b="0" i="0" u="none" strike="noStrike" cap="none">
                <a:solidFill>
                  <a:schemeClr val="lt2"/>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lt2"/>
              </a:buClr>
              <a:buSzPts val="2000"/>
              <a:buFont typeface="Calibri"/>
              <a:buChar char="–"/>
              <a:defRPr sz="2000" b="0" i="0" u="none" strike="noStrike" cap="none">
                <a:solidFill>
                  <a:schemeClr val="lt2"/>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2"/>
              </a:buClr>
              <a:buSzPts val="2000"/>
              <a:buFont typeface="Calibri"/>
              <a:buChar char="•"/>
              <a:defRPr sz="2000" b="0" i="0" u="none" strike="noStrike" cap="none">
                <a:solidFill>
                  <a:schemeClr val="lt2"/>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2"/>
              </a:buClr>
              <a:buSzPts val="2000"/>
              <a:buFont typeface="Calibri"/>
              <a:buChar char="–"/>
              <a:defRPr sz="2000" b="0" i="0" u="none" strike="noStrike" cap="none">
                <a:solidFill>
                  <a:schemeClr val="lt2"/>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2"/>
              </a:buClr>
              <a:buSzPts val="2000"/>
              <a:buFont typeface="Calibri"/>
              <a:buChar char="»"/>
              <a:defRPr sz="2000" b="0" i="0" u="none" strike="noStrike" cap="none">
                <a:solidFill>
                  <a:schemeClr val="lt2"/>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201"/>
        <p:cNvGrpSpPr/>
        <p:nvPr/>
      </p:nvGrpSpPr>
      <p:grpSpPr>
        <a:xfrm>
          <a:off x="0" y="0"/>
          <a:ext cx="0" cy="0"/>
          <a:chOff x="0" y="0"/>
          <a:chExt cx="0" cy="0"/>
        </a:xfrm>
      </p:grpSpPr>
      <p:sp>
        <p:nvSpPr>
          <p:cNvPr id="202" name="Google Shape;202;p63"/>
          <p:cNvSpPr txBox="1">
            <a:spLocks noGrp="1"/>
          </p:cNvSpPr>
          <p:nvPr>
            <p:ph type="title"/>
          </p:nvPr>
        </p:nvSpPr>
        <p:spPr>
          <a:xfrm>
            <a:off x="1908175" y="274637"/>
            <a:ext cx="6767512"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3600" b="0" i="0" u="none" strike="noStrike" cap="none">
                <a:solidFill>
                  <a:srgbClr val="6B6B6B"/>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3600" b="0" i="0" u="none" strike="noStrike" cap="none">
                <a:solidFill>
                  <a:srgbClr val="6B6B6B"/>
                </a:solidFill>
                <a:latin typeface="Poppins"/>
                <a:ea typeface="Poppins"/>
                <a:cs typeface="Poppins"/>
                <a:sym typeface="Poppins"/>
              </a:defRPr>
            </a:lvl2pPr>
            <a:lvl3pPr marR="0" lvl="2" algn="l" rtl="0">
              <a:lnSpc>
                <a:spcPct val="100000"/>
              </a:lnSpc>
              <a:spcBef>
                <a:spcPts val="0"/>
              </a:spcBef>
              <a:spcAft>
                <a:spcPts val="0"/>
              </a:spcAft>
              <a:buClr>
                <a:srgbClr val="000000"/>
              </a:buClr>
              <a:buSzPts val="1400"/>
              <a:buFont typeface="Arial"/>
              <a:buNone/>
              <a:defRPr sz="3600" b="0" i="0" u="none" strike="noStrike" cap="none">
                <a:solidFill>
                  <a:srgbClr val="6B6B6B"/>
                </a:solidFill>
                <a:latin typeface="Poppins"/>
                <a:ea typeface="Poppins"/>
                <a:cs typeface="Poppins"/>
                <a:sym typeface="Poppins"/>
              </a:defRPr>
            </a:lvl3pPr>
            <a:lvl4pPr marR="0" lvl="3" algn="l" rtl="0">
              <a:lnSpc>
                <a:spcPct val="100000"/>
              </a:lnSpc>
              <a:spcBef>
                <a:spcPts val="0"/>
              </a:spcBef>
              <a:spcAft>
                <a:spcPts val="0"/>
              </a:spcAft>
              <a:buClr>
                <a:srgbClr val="000000"/>
              </a:buClr>
              <a:buSzPts val="1400"/>
              <a:buFont typeface="Arial"/>
              <a:buNone/>
              <a:defRPr sz="3600" b="0" i="0" u="none" strike="noStrike" cap="none">
                <a:solidFill>
                  <a:srgbClr val="6B6B6B"/>
                </a:solidFill>
                <a:latin typeface="Poppins"/>
                <a:ea typeface="Poppins"/>
                <a:cs typeface="Poppins"/>
                <a:sym typeface="Poppins"/>
              </a:defRPr>
            </a:lvl4pPr>
            <a:lvl5pPr marR="0" lvl="4" algn="l" rtl="0">
              <a:lnSpc>
                <a:spcPct val="100000"/>
              </a:lnSpc>
              <a:spcBef>
                <a:spcPts val="0"/>
              </a:spcBef>
              <a:spcAft>
                <a:spcPts val="0"/>
              </a:spcAft>
              <a:buClr>
                <a:srgbClr val="000000"/>
              </a:buClr>
              <a:buSzPts val="1400"/>
              <a:buFont typeface="Arial"/>
              <a:buNone/>
              <a:defRPr sz="3600" b="0" i="0" u="none" strike="noStrike" cap="none">
                <a:solidFill>
                  <a:srgbClr val="6B6B6B"/>
                </a:solidFill>
                <a:latin typeface="Poppins"/>
                <a:ea typeface="Poppins"/>
                <a:cs typeface="Poppins"/>
                <a:sym typeface="Poppins"/>
              </a:defRPr>
            </a:lvl5pPr>
            <a:lvl6pPr marR="0" lvl="5" algn="l" rtl="0">
              <a:lnSpc>
                <a:spcPct val="100000"/>
              </a:lnSpc>
              <a:spcBef>
                <a:spcPts val="0"/>
              </a:spcBef>
              <a:spcAft>
                <a:spcPts val="0"/>
              </a:spcAft>
              <a:buClr>
                <a:srgbClr val="000000"/>
              </a:buClr>
              <a:buSzPts val="1400"/>
              <a:buFont typeface="Arial"/>
              <a:buNone/>
              <a:defRPr sz="3600" b="0" i="0" u="none" strike="noStrike" cap="none">
                <a:solidFill>
                  <a:srgbClr val="6B6B6B"/>
                </a:solidFill>
                <a:latin typeface="Poppins"/>
                <a:ea typeface="Poppins"/>
                <a:cs typeface="Poppins"/>
                <a:sym typeface="Poppins"/>
              </a:defRPr>
            </a:lvl6pPr>
            <a:lvl7pPr marR="0" lvl="6" algn="l" rtl="0">
              <a:lnSpc>
                <a:spcPct val="100000"/>
              </a:lnSpc>
              <a:spcBef>
                <a:spcPts val="0"/>
              </a:spcBef>
              <a:spcAft>
                <a:spcPts val="0"/>
              </a:spcAft>
              <a:buClr>
                <a:srgbClr val="000000"/>
              </a:buClr>
              <a:buSzPts val="1400"/>
              <a:buFont typeface="Arial"/>
              <a:buNone/>
              <a:defRPr sz="3600" b="0" i="0" u="none" strike="noStrike" cap="none">
                <a:solidFill>
                  <a:srgbClr val="6B6B6B"/>
                </a:solidFill>
                <a:latin typeface="Poppins"/>
                <a:ea typeface="Poppins"/>
                <a:cs typeface="Poppins"/>
                <a:sym typeface="Poppins"/>
              </a:defRPr>
            </a:lvl7pPr>
            <a:lvl8pPr marR="0" lvl="7" algn="l" rtl="0">
              <a:lnSpc>
                <a:spcPct val="100000"/>
              </a:lnSpc>
              <a:spcBef>
                <a:spcPts val="0"/>
              </a:spcBef>
              <a:spcAft>
                <a:spcPts val="0"/>
              </a:spcAft>
              <a:buClr>
                <a:srgbClr val="000000"/>
              </a:buClr>
              <a:buSzPts val="1400"/>
              <a:buFont typeface="Arial"/>
              <a:buNone/>
              <a:defRPr sz="3600" b="0" i="0" u="none" strike="noStrike" cap="none">
                <a:solidFill>
                  <a:srgbClr val="6B6B6B"/>
                </a:solidFill>
                <a:latin typeface="Poppins"/>
                <a:ea typeface="Poppins"/>
                <a:cs typeface="Poppins"/>
                <a:sym typeface="Poppins"/>
              </a:defRPr>
            </a:lvl8pPr>
            <a:lvl9pPr marR="0" lvl="8" algn="l" rtl="0">
              <a:lnSpc>
                <a:spcPct val="100000"/>
              </a:lnSpc>
              <a:spcBef>
                <a:spcPts val="0"/>
              </a:spcBef>
              <a:spcAft>
                <a:spcPts val="0"/>
              </a:spcAft>
              <a:buClr>
                <a:srgbClr val="000000"/>
              </a:buClr>
              <a:buSzPts val="1400"/>
              <a:buFont typeface="Arial"/>
              <a:buNone/>
              <a:defRPr sz="3600" b="0" i="0" u="none" strike="noStrike" cap="none">
                <a:solidFill>
                  <a:srgbClr val="6B6B6B"/>
                </a:solidFill>
                <a:latin typeface="Poppins"/>
                <a:ea typeface="Poppins"/>
                <a:cs typeface="Poppins"/>
                <a:sym typeface="Poppins"/>
              </a:defRPr>
            </a:lvl9pPr>
          </a:lstStyle>
          <a:p>
            <a:endParaRPr/>
          </a:p>
        </p:txBody>
      </p:sp>
      <p:sp>
        <p:nvSpPr>
          <p:cNvPr id="203" name="Google Shape;203;p63"/>
          <p:cNvSpPr txBox="1">
            <a:spLocks noGrp="1"/>
          </p:cNvSpPr>
          <p:nvPr>
            <p:ph type="body" idx="1"/>
          </p:nvPr>
        </p:nvSpPr>
        <p:spPr>
          <a:xfrm>
            <a:off x="1908175" y="1600200"/>
            <a:ext cx="6778625" cy="4525962"/>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400"/>
              </a:spcBef>
              <a:spcAft>
                <a:spcPts val="0"/>
              </a:spcAft>
              <a:buClr>
                <a:srgbClr val="6B6B6B"/>
              </a:buClr>
              <a:buSzPts val="2000"/>
              <a:buFont typeface="Calibri"/>
              <a:buChar char="•"/>
              <a:defRPr sz="2000" b="0" i="0" u="none" strike="noStrike" cap="none">
                <a:solidFill>
                  <a:srgbClr val="6B6B6B"/>
                </a:solidFill>
                <a:latin typeface="Calibri"/>
                <a:ea typeface="Calibri"/>
                <a:cs typeface="Calibri"/>
                <a:sym typeface="Calibri"/>
              </a:defRPr>
            </a:lvl1pPr>
            <a:lvl2pPr marL="914400" marR="0" lvl="1" indent="-355600" algn="l" rtl="0">
              <a:lnSpc>
                <a:spcPct val="100000"/>
              </a:lnSpc>
              <a:spcBef>
                <a:spcPts val="400"/>
              </a:spcBef>
              <a:spcAft>
                <a:spcPts val="0"/>
              </a:spcAft>
              <a:buClr>
                <a:srgbClr val="6B6B6B"/>
              </a:buClr>
              <a:buSzPts val="2000"/>
              <a:buFont typeface="Calibri"/>
              <a:buChar char="–"/>
              <a:defRPr sz="2000" b="0" i="0" u="none" strike="noStrike" cap="none">
                <a:solidFill>
                  <a:srgbClr val="6B6B6B"/>
                </a:solidFill>
                <a:latin typeface="Calibri"/>
                <a:ea typeface="Calibri"/>
                <a:cs typeface="Calibri"/>
                <a:sym typeface="Calibri"/>
              </a:defRPr>
            </a:lvl2pPr>
            <a:lvl3pPr marL="1371600" marR="0" lvl="2" indent="-355600" algn="l" rtl="0">
              <a:lnSpc>
                <a:spcPct val="100000"/>
              </a:lnSpc>
              <a:spcBef>
                <a:spcPts val="400"/>
              </a:spcBef>
              <a:spcAft>
                <a:spcPts val="0"/>
              </a:spcAft>
              <a:buClr>
                <a:srgbClr val="6B6B6B"/>
              </a:buClr>
              <a:buSzPts val="2000"/>
              <a:buFont typeface="Calibri"/>
              <a:buChar char="•"/>
              <a:defRPr sz="2000" b="0" i="0" u="none" strike="noStrike" cap="none">
                <a:solidFill>
                  <a:srgbClr val="6B6B6B"/>
                </a:solidFill>
                <a:latin typeface="Calibri"/>
                <a:ea typeface="Calibri"/>
                <a:cs typeface="Calibri"/>
                <a:sym typeface="Calibri"/>
              </a:defRPr>
            </a:lvl3pPr>
            <a:lvl4pPr marL="1828800" marR="0" lvl="3" indent="-355600" algn="l" rtl="0">
              <a:lnSpc>
                <a:spcPct val="100000"/>
              </a:lnSpc>
              <a:spcBef>
                <a:spcPts val="400"/>
              </a:spcBef>
              <a:spcAft>
                <a:spcPts val="0"/>
              </a:spcAft>
              <a:buClr>
                <a:srgbClr val="6B6B6B"/>
              </a:buClr>
              <a:buSzPts val="2000"/>
              <a:buFont typeface="Calibri"/>
              <a:buChar char="–"/>
              <a:defRPr sz="2000" b="0" i="0" u="none" strike="noStrike" cap="none">
                <a:solidFill>
                  <a:srgbClr val="6B6B6B"/>
                </a:solidFill>
                <a:latin typeface="Calibri"/>
                <a:ea typeface="Calibri"/>
                <a:cs typeface="Calibri"/>
                <a:sym typeface="Calibri"/>
              </a:defRPr>
            </a:lvl4pPr>
            <a:lvl5pPr marL="2286000" marR="0" lvl="4" indent="-355600" algn="l" rtl="0">
              <a:lnSpc>
                <a:spcPct val="100000"/>
              </a:lnSpc>
              <a:spcBef>
                <a:spcPts val="400"/>
              </a:spcBef>
              <a:spcAft>
                <a:spcPts val="0"/>
              </a:spcAft>
              <a:buClr>
                <a:srgbClr val="6B6B6B"/>
              </a:buClr>
              <a:buSzPts val="2000"/>
              <a:buFont typeface="Calibri"/>
              <a:buChar char="»"/>
              <a:defRPr sz="2000" b="0" i="0" u="none" strike="noStrike" cap="none">
                <a:solidFill>
                  <a:srgbClr val="6B6B6B"/>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4" name="Google Shape;204;p6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6pPr>
            <a:lvl7pPr marR="0" lvl="6"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7pPr>
            <a:lvl8pPr marR="0" lvl="7"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8pPr>
            <a:lvl9pPr marR="0" lvl="8"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9pPr>
          </a:lstStyle>
          <a:p>
            <a:endParaRPr/>
          </a:p>
        </p:txBody>
      </p:sp>
      <p:sp>
        <p:nvSpPr>
          <p:cNvPr id="205" name="Google Shape;205;p6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6pPr>
            <a:lvl7pPr marR="0" lvl="6"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7pPr>
            <a:lvl8pPr marR="0" lvl="7"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8pPr>
            <a:lvl9pPr marR="0" lvl="8"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9pPr>
          </a:lstStyle>
          <a:p>
            <a:endParaRPr/>
          </a:p>
        </p:txBody>
      </p:sp>
      <p:sp>
        <p:nvSpPr>
          <p:cNvPr id="206" name="Google Shape;206;p6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276"/>
        <p:cNvGrpSpPr/>
        <p:nvPr/>
      </p:nvGrpSpPr>
      <p:grpSpPr>
        <a:xfrm>
          <a:off x="0" y="0"/>
          <a:ext cx="0" cy="0"/>
          <a:chOff x="0" y="0"/>
          <a:chExt cx="0" cy="0"/>
        </a:xfrm>
      </p:grpSpPr>
      <p:sp>
        <p:nvSpPr>
          <p:cNvPr id="277" name="Google Shape;277;p65"/>
          <p:cNvSpPr txBox="1">
            <a:spLocks noGrp="1"/>
          </p:cNvSpPr>
          <p:nvPr>
            <p:ph type="title"/>
          </p:nvPr>
        </p:nvSpPr>
        <p:spPr>
          <a:xfrm>
            <a:off x="1547813" y="692150"/>
            <a:ext cx="7200900" cy="122396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78" name="Google Shape;278;p65"/>
          <p:cNvSpPr txBox="1">
            <a:spLocks noGrp="1"/>
          </p:cNvSpPr>
          <p:nvPr>
            <p:ph type="body" idx="1"/>
          </p:nvPr>
        </p:nvSpPr>
        <p:spPr>
          <a:xfrm>
            <a:off x="395288" y="2133600"/>
            <a:ext cx="8353425" cy="4391025"/>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4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1pPr>
            <a:lvl2pPr marL="914400" marR="0" lvl="1" indent="-355600" algn="l" rtl="0">
              <a:lnSpc>
                <a:spcPct val="100000"/>
              </a:lnSpc>
              <a:spcBef>
                <a:spcPts val="4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55600" algn="l" rtl="0">
              <a:lnSpc>
                <a:spcPct val="100000"/>
              </a:lnSpc>
              <a:spcBef>
                <a:spcPts val="4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4pPr>
            <a:lvl5pPr marL="2286000" marR="0" lvl="4" indent="-355600" algn="l" rtl="0">
              <a:lnSpc>
                <a:spcPct val="100000"/>
              </a:lnSpc>
              <a:spcBef>
                <a:spcPts val="4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5pPr>
            <a:lvl6pPr marL="2743200" marR="0" lvl="5" indent="-355600" algn="l" rtl="0">
              <a:lnSpc>
                <a:spcPct val="100000"/>
              </a:lnSpc>
              <a:spcBef>
                <a:spcPts val="4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6pPr>
            <a:lvl7pPr marL="3200400" marR="0" lvl="6" indent="-355600" algn="l" rtl="0">
              <a:lnSpc>
                <a:spcPct val="100000"/>
              </a:lnSpc>
              <a:spcBef>
                <a:spcPts val="4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7pPr>
            <a:lvl8pPr marL="3657600" marR="0" lvl="7" indent="-355600" algn="l" rtl="0">
              <a:lnSpc>
                <a:spcPct val="100000"/>
              </a:lnSpc>
              <a:spcBef>
                <a:spcPts val="4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8pPr>
            <a:lvl9pPr marL="4114800" marR="0" lvl="8" indent="-355600" algn="l" rtl="0">
              <a:lnSpc>
                <a:spcPct val="100000"/>
              </a:lnSpc>
              <a:spcBef>
                <a:spcPts val="4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315"/>
        <p:cNvGrpSpPr/>
        <p:nvPr/>
      </p:nvGrpSpPr>
      <p:grpSpPr>
        <a:xfrm>
          <a:off x="0" y="0"/>
          <a:ext cx="0" cy="0"/>
          <a:chOff x="0" y="0"/>
          <a:chExt cx="0" cy="0"/>
        </a:xfrm>
      </p:grpSpPr>
      <p:sp>
        <p:nvSpPr>
          <p:cNvPr id="316" name="Google Shape;316;p67"/>
          <p:cNvSpPr txBox="1">
            <a:spLocks noGrp="1"/>
          </p:cNvSpPr>
          <p:nvPr>
            <p:ph type="title"/>
          </p:nvPr>
        </p:nvSpPr>
        <p:spPr>
          <a:xfrm>
            <a:off x="1908175" y="274638"/>
            <a:ext cx="6767513"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6B6B6B"/>
              </a:buClr>
              <a:buSzPts val="3600"/>
              <a:buFont typeface="Poppins"/>
              <a:buNone/>
              <a:defRPr sz="3600" b="0" i="0" u="none" strike="noStrike" cap="none">
                <a:solidFill>
                  <a:srgbClr val="6B6B6B"/>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17" name="Google Shape;317;p67"/>
          <p:cNvSpPr txBox="1">
            <a:spLocks noGrp="1"/>
          </p:cNvSpPr>
          <p:nvPr>
            <p:ph type="body" idx="1"/>
          </p:nvPr>
        </p:nvSpPr>
        <p:spPr>
          <a:xfrm>
            <a:off x="1908175" y="1600200"/>
            <a:ext cx="6778625" cy="4525963"/>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1pPr>
            <a:lvl2pPr marL="914400" marR="0" lvl="1" indent="-355600" algn="l" rtl="0">
              <a:lnSpc>
                <a:spcPct val="100000"/>
              </a:lnSpc>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2pPr>
            <a:lvl3pPr marL="1371600" marR="0" lvl="2" indent="-355600" algn="l" rtl="0">
              <a:lnSpc>
                <a:spcPct val="100000"/>
              </a:lnSpc>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3pPr>
            <a:lvl4pPr marL="1828800" marR="0" lvl="3" indent="-355600" algn="l" rtl="0">
              <a:lnSpc>
                <a:spcPct val="100000"/>
              </a:lnSpc>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4pPr>
            <a:lvl5pPr marL="2286000" marR="0" lvl="4" indent="-355600" algn="l" rtl="0">
              <a:lnSpc>
                <a:spcPct val="100000"/>
              </a:lnSpc>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5pPr>
            <a:lvl6pPr marL="2743200" marR="0" lvl="5" indent="-355600" algn="l" rtl="0">
              <a:lnSpc>
                <a:spcPct val="100000"/>
              </a:lnSpc>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6pPr>
            <a:lvl7pPr marL="3200400" marR="0" lvl="6" indent="-355600" algn="l" rtl="0">
              <a:lnSpc>
                <a:spcPct val="100000"/>
              </a:lnSpc>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7pPr>
            <a:lvl8pPr marL="3657600" marR="0" lvl="7" indent="-355600" algn="l" rtl="0">
              <a:lnSpc>
                <a:spcPct val="100000"/>
              </a:lnSpc>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8pPr>
            <a:lvl9pPr marL="4114800" marR="0" lvl="8" indent="-355600" algn="l" rtl="0">
              <a:lnSpc>
                <a:spcPct val="100000"/>
              </a:lnSpc>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9pPr>
          </a:lstStyle>
          <a:p>
            <a:endParaRPr/>
          </a:p>
        </p:txBody>
      </p:sp>
      <p:sp>
        <p:nvSpPr>
          <p:cNvPr id="318" name="Google Shape;318;p6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1pPr>
            <a:lvl2pPr marR="0" lvl="1"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2pPr>
            <a:lvl3pPr marR="0" lvl="2"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3pPr>
            <a:lvl4pPr marR="0" lvl="3"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4pPr>
            <a:lvl5pPr marR="0" lvl="4"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5pPr>
            <a:lvl6pPr marR="0" lvl="5"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6pPr>
            <a:lvl7pPr marR="0" lvl="6"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7pPr>
            <a:lvl8pPr marR="0" lvl="7"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8pPr>
            <a:lvl9pPr marR="0" lvl="8"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9pPr>
          </a:lstStyle>
          <a:p>
            <a:endParaRPr/>
          </a:p>
        </p:txBody>
      </p:sp>
      <p:sp>
        <p:nvSpPr>
          <p:cNvPr id="319" name="Google Shape;319;p6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1pPr>
            <a:lvl2pPr marR="0" lvl="1"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2pPr>
            <a:lvl3pPr marR="0" lvl="2"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3pPr>
            <a:lvl4pPr marR="0" lvl="3"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4pPr>
            <a:lvl5pPr marR="0" lvl="4"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5pPr>
            <a:lvl6pPr marR="0" lvl="5"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6pPr>
            <a:lvl7pPr marR="0" lvl="6"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7pPr>
            <a:lvl8pPr marR="0" lvl="7"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8pPr>
            <a:lvl9pPr marR="0" lvl="8" algn="l" rtl="0">
              <a:lnSpc>
                <a:spcPct val="100000"/>
              </a:lnSpc>
              <a:spcBef>
                <a:spcPts val="0"/>
              </a:spcBef>
              <a:spcAft>
                <a:spcPts val="0"/>
              </a:spcAft>
              <a:buClr>
                <a:schemeClr val="lt1"/>
              </a:buClr>
              <a:buSzPts val="3600"/>
              <a:buFont typeface="Poppins"/>
              <a:buNone/>
              <a:defRPr sz="3600" b="0" i="0" u="none" strike="noStrike" cap="none">
                <a:solidFill>
                  <a:schemeClr val="lt1"/>
                </a:solidFill>
                <a:latin typeface="Poppins"/>
                <a:ea typeface="Poppins"/>
                <a:cs typeface="Poppins"/>
                <a:sym typeface="Poppins"/>
              </a:defRPr>
            </a:lvl9pPr>
          </a:lstStyle>
          <a:p>
            <a:endParaRPr/>
          </a:p>
        </p:txBody>
      </p:sp>
      <p:sp>
        <p:nvSpPr>
          <p:cNvPr id="320" name="Google Shape;320;p6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390"/>
        <p:cNvGrpSpPr/>
        <p:nvPr/>
      </p:nvGrpSpPr>
      <p:grpSpPr>
        <a:xfrm>
          <a:off x="0" y="0"/>
          <a:ext cx="0" cy="0"/>
          <a:chOff x="0" y="0"/>
          <a:chExt cx="0" cy="0"/>
        </a:xfrm>
      </p:grpSpPr>
      <p:sp>
        <p:nvSpPr>
          <p:cNvPr id="391" name="Google Shape;391;p69"/>
          <p:cNvSpPr txBox="1">
            <a:spLocks noGrp="1"/>
          </p:cNvSpPr>
          <p:nvPr>
            <p:ph type="title"/>
          </p:nvPr>
        </p:nvSpPr>
        <p:spPr>
          <a:xfrm>
            <a:off x="1908175" y="274638"/>
            <a:ext cx="6767513"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1pPr>
            <a:lvl2pPr marR="0" lvl="1"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2pPr>
            <a:lvl3pPr marR="0" lvl="2"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3pPr>
            <a:lvl4pPr marR="0" lvl="3"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4pPr>
            <a:lvl5pPr marR="0" lvl="4"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5pPr>
            <a:lvl6pPr marR="0" lvl="5"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6pPr>
            <a:lvl7pPr marR="0" lvl="6"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7pPr>
            <a:lvl8pPr marR="0" lvl="7"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8pPr>
            <a:lvl9pPr marR="0" lvl="8"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9pPr>
          </a:lstStyle>
          <a:p>
            <a:endParaRPr/>
          </a:p>
        </p:txBody>
      </p:sp>
      <p:sp>
        <p:nvSpPr>
          <p:cNvPr id="392" name="Google Shape;392;p69"/>
          <p:cNvSpPr txBox="1">
            <a:spLocks noGrp="1"/>
          </p:cNvSpPr>
          <p:nvPr>
            <p:ph type="body" idx="1"/>
          </p:nvPr>
        </p:nvSpPr>
        <p:spPr>
          <a:xfrm>
            <a:off x="1908175" y="1600200"/>
            <a:ext cx="6778625" cy="4525963"/>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1pPr>
            <a:lvl2pPr marL="914400" marR="0" lvl="1"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2pPr>
            <a:lvl3pPr marL="1371600" marR="0" lvl="2"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3pPr>
            <a:lvl4pPr marL="1828800" marR="0" lvl="3"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4pPr>
            <a:lvl5pPr marL="2286000" marR="0" lvl="4"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5pPr>
            <a:lvl6pPr marL="2743200" marR="0" lvl="5"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6pPr>
            <a:lvl7pPr marL="3200400" marR="0" lvl="6"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7pPr>
            <a:lvl8pPr marL="3657600" marR="0" lvl="7"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8pPr>
            <a:lvl9pPr marL="4114800" marR="0" lvl="8"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9pPr>
          </a:lstStyle>
          <a:p>
            <a:endParaRPr/>
          </a:p>
        </p:txBody>
      </p:sp>
      <p:sp>
        <p:nvSpPr>
          <p:cNvPr id="393" name="Google Shape;393;p6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2pPr>
            <a:lvl3pPr marR="0" lvl="2"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3pPr>
            <a:lvl4pPr marR="0" lvl="3"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4pPr>
            <a:lvl5pPr marR="0" lvl="4"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5pPr>
            <a:lvl6pPr marR="0" lvl="5"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6pPr>
            <a:lvl7pPr marR="0" lvl="6"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7pPr>
            <a:lvl8pPr marR="0" lvl="7"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8pPr>
            <a:lvl9pPr marR="0" lvl="8"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9pPr>
          </a:lstStyle>
          <a:p>
            <a:endParaRPr/>
          </a:p>
        </p:txBody>
      </p:sp>
      <p:sp>
        <p:nvSpPr>
          <p:cNvPr id="394" name="Google Shape;394;p6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2pPr>
            <a:lvl3pPr marR="0" lvl="2"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3pPr>
            <a:lvl4pPr marR="0" lvl="3"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4pPr>
            <a:lvl5pPr marR="0" lvl="4"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5pPr>
            <a:lvl6pPr marR="0" lvl="5"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6pPr>
            <a:lvl7pPr marR="0" lvl="6"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7pPr>
            <a:lvl8pPr marR="0" lvl="7"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8pPr>
            <a:lvl9pPr marR="0" lvl="8"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9pPr>
          </a:lstStyle>
          <a:p>
            <a:endParaRPr/>
          </a:p>
        </p:txBody>
      </p:sp>
      <p:sp>
        <p:nvSpPr>
          <p:cNvPr id="395" name="Google Shape;395;p6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465"/>
        <p:cNvGrpSpPr/>
        <p:nvPr/>
      </p:nvGrpSpPr>
      <p:grpSpPr>
        <a:xfrm>
          <a:off x="0" y="0"/>
          <a:ext cx="0" cy="0"/>
          <a:chOff x="0" y="0"/>
          <a:chExt cx="0" cy="0"/>
        </a:xfrm>
      </p:grpSpPr>
      <p:sp>
        <p:nvSpPr>
          <p:cNvPr id="466" name="Google Shape;466;p72"/>
          <p:cNvSpPr txBox="1">
            <a:spLocks noGrp="1"/>
          </p:cNvSpPr>
          <p:nvPr>
            <p:ph type="title"/>
          </p:nvPr>
        </p:nvSpPr>
        <p:spPr>
          <a:xfrm>
            <a:off x="1908175" y="274638"/>
            <a:ext cx="6767513"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1pPr>
            <a:lvl2pPr marR="0" lvl="1"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2pPr>
            <a:lvl3pPr marR="0" lvl="2"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3pPr>
            <a:lvl4pPr marR="0" lvl="3"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4pPr>
            <a:lvl5pPr marR="0" lvl="4"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5pPr>
            <a:lvl6pPr marR="0" lvl="5"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6pPr>
            <a:lvl7pPr marR="0" lvl="6"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7pPr>
            <a:lvl8pPr marR="0" lvl="7"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8pPr>
            <a:lvl9pPr marR="0" lvl="8" algn="l" rtl="0">
              <a:spcBef>
                <a:spcPts val="0"/>
              </a:spcBef>
              <a:spcAft>
                <a:spcPts val="0"/>
              </a:spcAft>
              <a:buSzPts val="1400"/>
              <a:buNone/>
              <a:defRPr sz="3600" b="0" i="0" u="none" strike="noStrike" cap="none">
                <a:solidFill>
                  <a:srgbClr val="6B6B6B"/>
                </a:solidFill>
                <a:latin typeface="Poppins"/>
                <a:ea typeface="Poppins"/>
                <a:cs typeface="Poppins"/>
                <a:sym typeface="Poppins"/>
              </a:defRPr>
            </a:lvl9pPr>
          </a:lstStyle>
          <a:p>
            <a:endParaRPr/>
          </a:p>
        </p:txBody>
      </p:sp>
      <p:sp>
        <p:nvSpPr>
          <p:cNvPr id="467" name="Google Shape;467;p72"/>
          <p:cNvSpPr txBox="1">
            <a:spLocks noGrp="1"/>
          </p:cNvSpPr>
          <p:nvPr>
            <p:ph type="body" idx="1"/>
          </p:nvPr>
        </p:nvSpPr>
        <p:spPr>
          <a:xfrm>
            <a:off x="1908175" y="1600200"/>
            <a:ext cx="6778625" cy="4525963"/>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1pPr>
            <a:lvl2pPr marL="914400" marR="0" lvl="1"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2pPr>
            <a:lvl3pPr marL="1371600" marR="0" lvl="2"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3pPr>
            <a:lvl4pPr marL="1828800" marR="0" lvl="3"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4pPr>
            <a:lvl5pPr marL="2286000" marR="0" lvl="4"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5pPr>
            <a:lvl6pPr marL="2743200" marR="0" lvl="5"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6pPr>
            <a:lvl7pPr marL="3200400" marR="0" lvl="6"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7pPr>
            <a:lvl8pPr marL="3657600" marR="0" lvl="7"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8pPr>
            <a:lvl9pPr marL="4114800" marR="0" lvl="8" indent="-355600" algn="l" rtl="0">
              <a:spcBef>
                <a:spcPts val="400"/>
              </a:spcBef>
              <a:spcAft>
                <a:spcPts val="0"/>
              </a:spcAft>
              <a:buClr>
                <a:srgbClr val="6B6B6B"/>
              </a:buClr>
              <a:buSzPts val="2000"/>
              <a:buFont typeface="Arial"/>
              <a:buChar char="»"/>
              <a:defRPr sz="2000" b="0" i="0" u="none" strike="noStrike" cap="none">
                <a:solidFill>
                  <a:srgbClr val="6B6B6B"/>
                </a:solidFill>
                <a:latin typeface="Arial"/>
                <a:ea typeface="Arial"/>
                <a:cs typeface="Arial"/>
                <a:sym typeface="Arial"/>
              </a:defRPr>
            </a:lvl9pPr>
          </a:lstStyle>
          <a:p>
            <a:endParaRPr/>
          </a:p>
        </p:txBody>
      </p:sp>
      <p:sp>
        <p:nvSpPr>
          <p:cNvPr id="468" name="Google Shape;468;p7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2pPr>
            <a:lvl3pPr marR="0" lvl="2"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3pPr>
            <a:lvl4pPr marR="0" lvl="3"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4pPr>
            <a:lvl5pPr marR="0" lvl="4"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5pPr>
            <a:lvl6pPr marR="0" lvl="5"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6pPr>
            <a:lvl7pPr marR="0" lvl="6"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7pPr>
            <a:lvl8pPr marR="0" lvl="7"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8pPr>
            <a:lvl9pPr marR="0" lvl="8"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9pPr>
          </a:lstStyle>
          <a:p>
            <a:endParaRPr/>
          </a:p>
        </p:txBody>
      </p:sp>
      <p:sp>
        <p:nvSpPr>
          <p:cNvPr id="469" name="Google Shape;469;p7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2pPr>
            <a:lvl3pPr marR="0" lvl="2"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3pPr>
            <a:lvl4pPr marR="0" lvl="3"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4pPr>
            <a:lvl5pPr marR="0" lvl="4"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5pPr>
            <a:lvl6pPr marR="0" lvl="5"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6pPr>
            <a:lvl7pPr marR="0" lvl="6"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7pPr>
            <a:lvl8pPr marR="0" lvl="7"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8pPr>
            <a:lvl9pPr marR="0" lvl="8" algn="l" rtl="0">
              <a:lnSpc>
                <a:spcPct val="100000"/>
              </a:lnSpc>
              <a:spcBef>
                <a:spcPts val="0"/>
              </a:spcBef>
              <a:spcAft>
                <a:spcPts val="0"/>
              </a:spcAft>
              <a:buSzPts val="1400"/>
              <a:buNone/>
              <a:defRPr sz="3600" b="0" i="0" u="none" strike="noStrike" cap="none">
                <a:solidFill>
                  <a:schemeClr val="lt1"/>
                </a:solidFill>
                <a:latin typeface="Poppins"/>
                <a:ea typeface="Poppins"/>
                <a:cs typeface="Poppins"/>
                <a:sym typeface="Poppins"/>
              </a:defRPr>
            </a:lvl9pPr>
          </a:lstStyle>
          <a:p>
            <a:endParaRPr/>
          </a:p>
        </p:txBody>
      </p:sp>
      <p:sp>
        <p:nvSpPr>
          <p:cNvPr id="470" name="Google Shape;470;p7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9.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7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9.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8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9.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9.xml"/><Relationship Id="rId1" Type="http://schemas.openxmlformats.org/officeDocument/2006/relationships/slideLayout" Target="../slideLayouts/slideLayout8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0.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5.xml"/><Relationship Id="rId1" Type="http://schemas.openxmlformats.org/officeDocument/2006/relationships/slideLayout" Target="../slideLayouts/slideLayout1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1.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7.xml"/><Relationship Id="rId1" Type="http://schemas.openxmlformats.org/officeDocument/2006/relationships/slideLayout" Target="../slideLayouts/slideLayout1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1.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9.xml"/><Relationship Id="rId1" Type="http://schemas.openxmlformats.org/officeDocument/2006/relationships/slideLayout" Target="../slideLayouts/slideLayout1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1.xml"/></Relationships>
</file>

<file path=ppt/slides/_rels/slide4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1.xml"/><Relationship Id="rId1" Type="http://schemas.openxmlformats.org/officeDocument/2006/relationships/slideLayout" Target="../slideLayouts/slideLayout111.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2.xml"/><Relationship Id="rId1" Type="http://schemas.openxmlformats.org/officeDocument/2006/relationships/slideLayout" Target="../slideLayouts/slideLayout112.xml"/></Relationships>
</file>

<file path=ppt/slides/_rels/slide4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3.xml"/><Relationship Id="rId1" Type="http://schemas.openxmlformats.org/officeDocument/2006/relationships/slideLayout" Target="../slideLayouts/slideLayout112.xml"/></Relationships>
</file>

<file path=ppt/slides/_rels/slide4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4.xml"/><Relationship Id="rId1" Type="http://schemas.openxmlformats.org/officeDocument/2006/relationships/slideLayout" Target="../slideLayouts/slideLayout112.xml"/></Relationships>
</file>

<file path=ppt/slides/_rels/slide4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5.xml"/><Relationship Id="rId1" Type="http://schemas.openxmlformats.org/officeDocument/2006/relationships/slideLayout" Target="../slideLayouts/slideLayout111.xml"/></Relationships>
</file>

<file path=ppt/slides/_rels/slide4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6.xml"/><Relationship Id="rId1" Type="http://schemas.openxmlformats.org/officeDocument/2006/relationships/slideLayout" Target="../slideLayouts/slideLayout1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11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1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pic>
        <p:nvPicPr>
          <p:cNvPr id="694" name="Google Shape;694;p1"/>
          <p:cNvPicPr preferRelativeResize="0">
            <a:picLocks noGrp="1"/>
          </p:cNvPicPr>
          <p:nvPr>
            <p:ph type="ctrTitle" idx="4294967295"/>
          </p:nvPr>
        </p:nvPicPr>
        <p:blipFill rotWithShape="1">
          <a:blip r:embed="rId3">
            <a:alphaModFix/>
          </a:blip>
          <a:srcRect/>
          <a:stretch/>
        </p:blipFill>
        <p:spPr>
          <a:xfrm>
            <a:off x="3995737" y="2708275"/>
            <a:ext cx="5000625" cy="1381125"/>
          </a:xfrm>
          <a:prstGeom prst="rect">
            <a:avLst/>
          </a:prstGeom>
          <a:noFill/>
          <a:ln>
            <a:noFill/>
          </a:ln>
        </p:spPr>
      </p:pic>
      <p:sp>
        <p:nvSpPr>
          <p:cNvPr id="695" name="Google Shape;695;p1"/>
          <p:cNvSpPr txBox="1">
            <a:spLocks noGrp="1"/>
          </p:cNvSpPr>
          <p:nvPr>
            <p:ph type="subTitle" idx="4294967295"/>
          </p:nvPr>
        </p:nvSpPr>
        <p:spPr>
          <a:xfrm>
            <a:off x="3821112" y="1908175"/>
            <a:ext cx="5340350" cy="668337"/>
          </a:xfrm>
          <a:prstGeom prst="rect">
            <a:avLst/>
          </a:prstGeom>
          <a:noFill/>
          <a:ln>
            <a:noFill/>
          </a:ln>
          <a:effectLst>
            <a:outerShdw dist="17960" dir="2699999" algn="ctr">
              <a:schemeClr val="dk2"/>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000"/>
              <a:buFont typeface="Microsoft JhengHei"/>
              <a:buNone/>
            </a:pPr>
            <a:r>
              <a:rPr lang="en-US" sz="2000" b="0" i="0" u="none" strike="noStrike" cap="none">
                <a:solidFill>
                  <a:schemeClr val="lt1"/>
                </a:solidFill>
                <a:latin typeface="Microsoft JhengHei"/>
                <a:ea typeface="Microsoft JhengHei"/>
                <a:cs typeface="Microsoft JhengHei"/>
                <a:sym typeface="Microsoft JhengHei"/>
              </a:rPr>
              <a:t>Software Engineering and Project         Management-18CSC206J</a:t>
            </a:r>
            <a:endParaRPr sz="2000" b="0" i="0" u="none" strike="noStrike" cap="none">
              <a:solidFill>
                <a:schemeClr val="lt1"/>
              </a:solidFill>
              <a:latin typeface="Microsoft JhengHei"/>
              <a:ea typeface="Microsoft JhengHei"/>
              <a:cs typeface="Microsoft JhengHei"/>
              <a:sym typeface="Microsoft JhengHei"/>
            </a:endParaRPr>
          </a:p>
        </p:txBody>
      </p:sp>
      <p:pic>
        <p:nvPicPr>
          <p:cNvPr id="696" name="Google Shape;696;p1"/>
          <p:cNvPicPr preferRelativeResize="0"/>
          <p:nvPr/>
        </p:nvPicPr>
        <p:blipFill rotWithShape="1">
          <a:blip r:embed="rId4">
            <a:alphaModFix/>
          </a:blip>
          <a:srcRect/>
          <a:stretch/>
        </p:blipFill>
        <p:spPr>
          <a:xfrm>
            <a:off x="6948487" y="44450"/>
            <a:ext cx="2176462" cy="1139825"/>
          </a:xfrm>
          <a:prstGeom prst="rect">
            <a:avLst/>
          </a:prstGeom>
          <a:noFill/>
          <a:ln>
            <a:noFill/>
          </a:ln>
        </p:spPr>
      </p:pic>
      <p:sp>
        <p:nvSpPr>
          <p:cNvPr id="697" name="Google Shape;697;p1"/>
          <p:cNvSpPr txBox="1"/>
          <p:nvPr/>
        </p:nvSpPr>
        <p:spPr>
          <a:xfrm>
            <a:off x="5534100" y="4555646"/>
            <a:ext cx="3609900" cy="923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1800"/>
              <a:buFont typeface="Microsoft JhengHei"/>
              <a:buNone/>
            </a:pPr>
            <a:r>
              <a:rPr lang="en-US" sz="1800" b="1" i="0" u="none" strike="noStrike" cap="none" dirty="0" err="1" smtClean="0">
                <a:solidFill>
                  <a:srgbClr val="C00000"/>
                </a:solidFill>
                <a:latin typeface="Microsoft JhengHei"/>
                <a:ea typeface="Microsoft JhengHei"/>
                <a:cs typeface="Microsoft JhengHei"/>
                <a:sym typeface="Microsoft JhengHei"/>
              </a:rPr>
              <a:t>Darsan</a:t>
            </a:r>
            <a:r>
              <a:rPr lang="en-US" sz="1800" b="1" i="0" u="none" strike="noStrike" cap="none" dirty="0" smtClean="0">
                <a:solidFill>
                  <a:srgbClr val="C00000"/>
                </a:solidFill>
                <a:latin typeface="Microsoft JhengHei"/>
                <a:ea typeface="Microsoft JhengHei"/>
                <a:cs typeface="Microsoft JhengHei"/>
                <a:sym typeface="Microsoft JhengHei"/>
              </a:rPr>
              <a:t> RA</a:t>
            </a:r>
          </a:p>
          <a:p>
            <a:pPr marL="0" marR="0" lvl="0" indent="0" algn="l" rtl="0">
              <a:lnSpc>
                <a:spcPct val="100000"/>
              </a:lnSpc>
              <a:spcBef>
                <a:spcPts val="0"/>
              </a:spcBef>
              <a:spcAft>
                <a:spcPts val="0"/>
              </a:spcAft>
              <a:buClr>
                <a:srgbClr val="C00000"/>
              </a:buClr>
              <a:buSzPts val="1800"/>
              <a:buFont typeface="Microsoft JhengHei"/>
              <a:buNone/>
            </a:pPr>
            <a:r>
              <a:rPr lang="en-US" sz="1800" b="1" dirty="0" err="1" smtClean="0">
                <a:solidFill>
                  <a:srgbClr val="C00000"/>
                </a:solidFill>
                <a:latin typeface="Microsoft JhengHei"/>
                <a:ea typeface="Microsoft JhengHei"/>
                <a:cs typeface="Microsoft JhengHei"/>
                <a:sym typeface="Microsoft JhengHei"/>
              </a:rPr>
              <a:t>Karthik</a:t>
            </a:r>
            <a:r>
              <a:rPr lang="en-US" sz="1800" b="1" dirty="0" smtClean="0">
                <a:solidFill>
                  <a:srgbClr val="C00000"/>
                </a:solidFill>
                <a:latin typeface="Microsoft JhengHei"/>
                <a:ea typeface="Microsoft JhengHei"/>
                <a:cs typeface="Microsoft JhengHei"/>
                <a:sym typeface="Microsoft JhengHei"/>
              </a:rPr>
              <a:t> S</a:t>
            </a:r>
          </a:p>
          <a:p>
            <a:pPr marL="0" marR="0" lvl="0" indent="0" algn="l" rtl="0">
              <a:lnSpc>
                <a:spcPct val="100000"/>
              </a:lnSpc>
              <a:spcBef>
                <a:spcPts val="0"/>
              </a:spcBef>
              <a:spcAft>
                <a:spcPts val="0"/>
              </a:spcAft>
              <a:buClr>
                <a:srgbClr val="C00000"/>
              </a:buClr>
              <a:buSzPts val="1800"/>
              <a:buFont typeface="Microsoft JhengHei"/>
              <a:buNone/>
            </a:pPr>
            <a:r>
              <a:rPr lang="en-US" sz="1800" b="1" i="0" u="none" strike="noStrike" cap="none" dirty="0" err="1" smtClean="0">
                <a:solidFill>
                  <a:srgbClr val="C00000"/>
                </a:solidFill>
                <a:latin typeface="Microsoft JhengHei"/>
                <a:ea typeface="Microsoft JhengHei"/>
                <a:cs typeface="Microsoft JhengHei"/>
                <a:sym typeface="Microsoft JhengHei"/>
              </a:rPr>
              <a:t>Divyesh</a:t>
            </a:r>
            <a:r>
              <a:rPr lang="en-US" sz="1800" b="1" i="0" u="none" strike="noStrike" cap="none" dirty="0" smtClean="0">
                <a:solidFill>
                  <a:srgbClr val="C00000"/>
                </a:solidFill>
                <a:latin typeface="Microsoft JhengHei"/>
                <a:ea typeface="Microsoft JhengHei"/>
                <a:cs typeface="Microsoft JhengHei"/>
                <a:sym typeface="Microsoft JhengHei"/>
              </a:rPr>
              <a:t> B</a:t>
            </a:r>
            <a:endParaRPr sz="1800" b="1" i="0" u="none" strike="noStrike" cap="none">
              <a:solidFill>
                <a:srgbClr val="C00000"/>
              </a:solidFill>
              <a:latin typeface="Microsoft JhengHei"/>
              <a:ea typeface="Microsoft JhengHei"/>
              <a:cs typeface="Microsoft JhengHei"/>
              <a:sym typeface="Microsoft JhengHe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10"/>
          <p:cNvSpPr txBox="1">
            <a:spLocks noGrp="1"/>
          </p:cNvSpPr>
          <p:nvPr>
            <p:ph type="body" idx="1"/>
          </p:nvPr>
        </p:nvSpPr>
        <p:spPr>
          <a:xfrm>
            <a:off x="1758950" y="692150"/>
            <a:ext cx="7277100" cy="61658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6B6B6B"/>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90000"/>
              </a:lnSpc>
              <a:spcBef>
                <a:spcPts val="40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     Blood donors</a:t>
            </a:r>
            <a:endParaRPr sz="2000" b="0" i="0" u="none" strike="noStrike" cap="none">
              <a:solidFill>
                <a:schemeClr val="dk1"/>
              </a:solidFill>
              <a:latin typeface="Arial"/>
              <a:ea typeface="Arial"/>
              <a:cs typeface="Arial"/>
              <a:sym typeface="Arial"/>
            </a:endParaRPr>
          </a:p>
          <a:p>
            <a:pPr marL="0" marR="0" lvl="0" indent="0" algn="l" rtl="0">
              <a:lnSpc>
                <a:spcPct val="90000"/>
              </a:lnSpc>
              <a:spcBef>
                <a:spcPts val="400"/>
              </a:spcBef>
              <a:spcAft>
                <a:spcPts val="0"/>
              </a:spcAft>
              <a:buClr>
                <a:srgbClr val="6B6B6B"/>
              </a:buClr>
              <a:buSzPts val="2000"/>
              <a:buFont typeface="Arial"/>
              <a:buNone/>
            </a:pPr>
            <a:endParaRPr sz="2000" b="0" i="0" u="none" strike="noStrike" cap="none">
              <a:solidFill>
                <a:schemeClr val="dk1"/>
              </a:solidFill>
              <a:latin typeface="Arial"/>
              <a:ea typeface="Arial"/>
              <a:cs typeface="Arial"/>
              <a:sym typeface="Arial"/>
            </a:endParaRPr>
          </a:p>
        </p:txBody>
      </p:sp>
      <p:sp>
        <p:nvSpPr>
          <p:cNvPr id="752" name="Google Shape;752;p10"/>
          <p:cNvSpPr txBox="1">
            <a:spLocks noGrp="1"/>
          </p:cNvSpPr>
          <p:nvPr>
            <p:ph type="title"/>
          </p:nvPr>
        </p:nvSpPr>
        <p:spPr>
          <a:xfrm>
            <a:off x="1908175" y="-142875"/>
            <a:ext cx="6767512" cy="6921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0000"/>
              </a:buClr>
              <a:buSzPts val="2800"/>
              <a:buFont typeface="Poppins"/>
              <a:buNone/>
            </a:pPr>
            <a:r>
              <a:rPr lang="en-US" sz="2800" b="0" i="0" u="none" strike="noStrike" cap="none">
                <a:solidFill>
                  <a:srgbClr val="FF0000"/>
                </a:solidFill>
                <a:latin typeface="Poppins"/>
                <a:ea typeface="Poppins"/>
                <a:cs typeface="Poppins"/>
                <a:sym typeface="Poppins"/>
              </a:rPr>
              <a:t>PERSPECTIVE MODEL:</a:t>
            </a:r>
            <a:endParaRPr sz="2800" b="0" i="0" u="none" strike="noStrike" cap="none">
              <a:solidFill>
                <a:srgbClr val="FF0000"/>
              </a:solidFill>
              <a:latin typeface="Poppins"/>
              <a:ea typeface="Poppins"/>
              <a:cs typeface="Poppins"/>
              <a:sym typeface="Poppins"/>
            </a:endParaRPr>
          </a:p>
        </p:txBody>
      </p:sp>
      <p:sp>
        <p:nvSpPr>
          <p:cNvPr id="753" name="Google Shape;753;p10"/>
          <p:cNvSpPr/>
          <p:nvPr/>
        </p:nvSpPr>
        <p:spPr>
          <a:xfrm>
            <a:off x="3995737" y="620712"/>
            <a:ext cx="3671887" cy="431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030A0"/>
              </a:buClr>
              <a:buSzPts val="2400"/>
              <a:buFont typeface="Poppins"/>
              <a:buNone/>
            </a:pPr>
            <a:r>
              <a:rPr lang="en-US" sz="2400" b="0" i="0" u="none" strike="noStrike" cap="none">
                <a:solidFill>
                  <a:srgbClr val="7030A0"/>
                </a:solidFill>
                <a:latin typeface="Poppins"/>
                <a:ea typeface="Poppins"/>
                <a:cs typeface="Poppins"/>
                <a:sym typeface="Poppins"/>
              </a:rPr>
              <a:t>Registration of users</a:t>
            </a:r>
            <a:endParaRPr sz="2400" b="0" i="0" u="none" strike="noStrike" cap="none">
              <a:solidFill>
                <a:srgbClr val="7030A0"/>
              </a:solidFill>
              <a:latin typeface="Poppins"/>
              <a:ea typeface="Poppins"/>
              <a:cs typeface="Poppins"/>
              <a:sym typeface="Poppins"/>
            </a:endParaRPr>
          </a:p>
        </p:txBody>
      </p:sp>
      <p:cxnSp>
        <p:nvCxnSpPr>
          <p:cNvPr id="754" name="Google Shape;754;p10"/>
          <p:cNvCxnSpPr/>
          <p:nvPr/>
        </p:nvCxnSpPr>
        <p:spPr>
          <a:xfrm>
            <a:off x="1908175" y="908050"/>
            <a:ext cx="2087562" cy="0"/>
          </a:xfrm>
          <a:prstGeom prst="straightConnector1">
            <a:avLst/>
          </a:prstGeom>
          <a:solidFill>
            <a:schemeClr val="accent1"/>
          </a:solidFill>
          <a:ln w="9525" cap="flat" cmpd="sng">
            <a:solidFill>
              <a:schemeClr val="dk1"/>
            </a:solidFill>
            <a:prstDash val="solid"/>
            <a:round/>
            <a:headEnd type="none" w="sm" len="sm"/>
            <a:tailEnd type="triangle" w="med" len="med"/>
          </a:ln>
        </p:spPr>
      </p:cxnSp>
      <p:cxnSp>
        <p:nvCxnSpPr>
          <p:cNvPr id="755" name="Google Shape;755;p10"/>
          <p:cNvCxnSpPr/>
          <p:nvPr/>
        </p:nvCxnSpPr>
        <p:spPr>
          <a:xfrm rot="-5400000" flipH="1">
            <a:off x="7667625" y="836612"/>
            <a:ext cx="1008000" cy="1008000"/>
          </a:xfrm>
          <a:prstGeom prst="bentConnector2">
            <a:avLst/>
          </a:prstGeom>
          <a:solidFill>
            <a:schemeClr val="accent1"/>
          </a:solidFill>
          <a:ln w="9525" cap="flat" cmpd="sng">
            <a:solidFill>
              <a:schemeClr val="dk1"/>
            </a:solidFill>
            <a:prstDash val="solid"/>
            <a:round/>
            <a:headEnd type="none" w="sm" len="sm"/>
            <a:tailEnd type="triangle" w="med" len="med"/>
          </a:ln>
        </p:spPr>
      </p:cxnSp>
      <p:sp>
        <p:nvSpPr>
          <p:cNvPr id="756" name="Google Shape;756;p10"/>
          <p:cNvSpPr/>
          <p:nvPr/>
        </p:nvSpPr>
        <p:spPr>
          <a:xfrm>
            <a:off x="7848600" y="1844675"/>
            <a:ext cx="1187450" cy="360362"/>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030A0"/>
              </a:buClr>
              <a:buSzPts val="1600"/>
              <a:buFont typeface="Poppins"/>
              <a:buNone/>
            </a:pPr>
            <a:r>
              <a:rPr lang="en-US" sz="1600" b="0" i="0" u="none" strike="noStrike" cap="none">
                <a:solidFill>
                  <a:srgbClr val="7030A0"/>
                </a:solidFill>
                <a:latin typeface="Poppins"/>
                <a:ea typeface="Poppins"/>
                <a:cs typeface="Poppins"/>
                <a:sym typeface="Poppins"/>
              </a:rPr>
              <a:t>Database</a:t>
            </a:r>
            <a:endParaRPr sz="1600" b="0" i="0" u="none" strike="noStrike" cap="none">
              <a:solidFill>
                <a:srgbClr val="7030A0"/>
              </a:solidFill>
              <a:latin typeface="Poppins"/>
              <a:ea typeface="Poppins"/>
              <a:cs typeface="Poppins"/>
              <a:sym typeface="Poppins"/>
            </a:endParaRPr>
          </a:p>
        </p:txBody>
      </p:sp>
      <p:sp>
        <p:nvSpPr>
          <p:cNvPr id="757" name="Google Shape;757;p10"/>
          <p:cNvSpPr/>
          <p:nvPr/>
        </p:nvSpPr>
        <p:spPr>
          <a:xfrm>
            <a:off x="4587875" y="2874962"/>
            <a:ext cx="2808287" cy="720725"/>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030A0"/>
              </a:buClr>
              <a:buSzPts val="2000"/>
              <a:buFont typeface="Poppins"/>
              <a:buNone/>
            </a:pPr>
            <a:r>
              <a:rPr lang="en-US" sz="2000" b="0" i="0" u="none" strike="noStrike" cap="none">
                <a:solidFill>
                  <a:srgbClr val="7030A0"/>
                </a:solidFill>
                <a:latin typeface="Poppins"/>
                <a:ea typeface="Poppins"/>
                <a:cs typeface="Poppins"/>
                <a:sym typeface="Poppins"/>
              </a:rPr>
              <a:t>Generating an alert message</a:t>
            </a:r>
            <a:endParaRPr sz="2000" b="0" i="0" u="none" strike="noStrike" cap="none">
              <a:solidFill>
                <a:srgbClr val="7030A0"/>
              </a:solidFill>
              <a:latin typeface="Poppins"/>
              <a:ea typeface="Poppins"/>
              <a:cs typeface="Poppins"/>
              <a:sym typeface="Poppins"/>
            </a:endParaRPr>
          </a:p>
        </p:txBody>
      </p:sp>
      <p:sp>
        <p:nvSpPr>
          <p:cNvPr id="758" name="Google Shape;758;p10"/>
          <p:cNvSpPr/>
          <p:nvPr/>
        </p:nvSpPr>
        <p:spPr>
          <a:xfrm>
            <a:off x="1908175" y="3454400"/>
            <a:ext cx="2232025" cy="1198562"/>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030A0"/>
              </a:buClr>
              <a:buSzPts val="2000"/>
              <a:buFont typeface="Poppins"/>
              <a:buNone/>
            </a:pPr>
            <a:r>
              <a:rPr lang="en-US" sz="2000" b="0" i="0" u="none" strike="noStrike" cap="none">
                <a:solidFill>
                  <a:srgbClr val="7030A0"/>
                </a:solidFill>
                <a:latin typeface="Poppins"/>
                <a:ea typeface="Poppins"/>
                <a:cs typeface="Poppins"/>
                <a:sym typeface="Poppins"/>
              </a:rPr>
              <a:t>Hospitals and blood bank management</a:t>
            </a:r>
            <a:endParaRPr sz="2000" b="0" i="0" u="none" strike="noStrike" cap="none">
              <a:solidFill>
                <a:srgbClr val="7030A0"/>
              </a:solidFill>
              <a:latin typeface="Poppins"/>
              <a:ea typeface="Poppins"/>
              <a:cs typeface="Poppins"/>
              <a:sym typeface="Poppins"/>
            </a:endParaRPr>
          </a:p>
        </p:txBody>
      </p:sp>
      <p:sp>
        <p:nvSpPr>
          <p:cNvPr id="759" name="Google Shape;759;p10"/>
          <p:cNvSpPr/>
          <p:nvPr/>
        </p:nvSpPr>
        <p:spPr>
          <a:xfrm>
            <a:off x="2771775" y="3933825"/>
            <a:ext cx="46037" cy="4445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600"/>
              <a:buFont typeface="Poppins"/>
              <a:buNone/>
            </a:pPr>
            <a:endParaRPr sz="3600" b="0" i="0" u="none" strike="noStrike" cap="none">
              <a:solidFill>
                <a:schemeClr val="lt1"/>
              </a:solidFill>
              <a:latin typeface="Poppins"/>
              <a:ea typeface="Poppins"/>
              <a:cs typeface="Poppins"/>
              <a:sym typeface="Poppins"/>
            </a:endParaRPr>
          </a:p>
        </p:txBody>
      </p:sp>
      <p:cxnSp>
        <p:nvCxnSpPr>
          <p:cNvPr id="760" name="Google Shape;760;p10"/>
          <p:cNvCxnSpPr/>
          <p:nvPr/>
        </p:nvCxnSpPr>
        <p:spPr>
          <a:xfrm rot="10800000" flipH="1">
            <a:off x="3024187" y="3235400"/>
            <a:ext cx="1563600" cy="219000"/>
          </a:xfrm>
          <a:prstGeom prst="bentConnector2">
            <a:avLst/>
          </a:prstGeom>
          <a:solidFill>
            <a:schemeClr val="accent1"/>
          </a:solidFill>
          <a:ln w="9525" cap="flat" cmpd="sng">
            <a:solidFill>
              <a:schemeClr val="dk1"/>
            </a:solidFill>
            <a:prstDash val="solid"/>
            <a:round/>
            <a:headEnd type="none" w="sm" len="sm"/>
            <a:tailEnd type="triangle" w="med" len="med"/>
          </a:ln>
        </p:spPr>
      </p:cxnSp>
      <p:cxnSp>
        <p:nvCxnSpPr>
          <p:cNvPr id="761" name="Google Shape;761;p10"/>
          <p:cNvCxnSpPr/>
          <p:nvPr/>
        </p:nvCxnSpPr>
        <p:spPr>
          <a:xfrm>
            <a:off x="5832475" y="1052512"/>
            <a:ext cx="0" cy="358775"/>
          </a:xfrm>
          <a:prstGeom prst="straightConnector1">
            <a:avLst/>
          </a:prstGeom>
          <a:solidFill>
            <a:schemeClr val="accent1"/>
          </a:solidFill>
          <a:ln w="9525" cap="flat" cmpd="sng">
            <a:solidFill>
              <a:schemeClr val="dk1"/>
            </a:solidFill>
            <a:prstDash val="solid"/>
            <a:round/>
            <a:headEnd type="none" w="sm" len="sm"/>
            <a:tailEnd type="triangle" w="med" len="med"/>
          </a:ln>
        </p:spPr>
      </p:cxnSp>
      <p:sp>
        <p:nvSpPr>
          <p:cNvPr id="762" name="Google Shape;762;p10"/>
          <p:cNvSpPr/>
          <p:nvPr/>
        </p:nvSpPr>
        <p:spPr>
          <a:xfrm>
            <a:off x="4587875" y="1411287"/>
            <a:ext cx="2154237" cy="720725"/>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030A0"/>
              </a:buClr>
              <a:buSzPts val="2000"/>
              <a:buFont typeface="Poppins"/>
              <a:buNone/>
            </a:pPr>
            <a:r>
              <a:rPr lang="en-US" sz="2000" b="0" i="0" u="none" strike="noStrike" cap="none">
                <a:solidFill>
                  <a:srgbClr val="7030A0"/>
                </a:solidFill>
                <a:latin typeface="Poppins"/>
                <a:ea typeface="Poppins"/>
                <a:cs typeface="Poppins"/>
                <a:sym typeface="Poppins"/>
              </a:rPr>
              <a:t>Displays an alert message</a:t>
            </a:r>
            <a:endParaRPr sz="2000" b="0" i="0" u="none" strike="noStrike" cap="none">
              <a:solidFill>
                <a:srgbClr val="7030A0"/>
              </a:solidFill>
              <a:latin typeface="Poppins"/>
              <a:ea typeface="Poppins"/>
              <a:cs typeface="Poppins"/>
              <a:sym typeface="Poppins"/>
            </a:endParaRPr>
          </a:p>
        </p:txBody>
      </p:sp>
      <p:cxnSp>
        <p:nvCxnSpPr>
          <p:cNvPr id="763" name="Google Shape;763;p10"/>
          <p:cNvCxnSpPr/>
          <p:nvPr/>
        </p:nvCxnSpPr>
        <p:spPr>
          <a:xfrm rot="10800000">
            <a:off x="5992812" y="2132012"/>
            <a:ext cx="0" cy="742950"/>
          </a:xfrm>
          <a:prstGeom prst="straightConnector1">
            <a:avLst/>
          </a:prstGeom>
          <a:solidFill>
            <a:schemeClr val="accent1"/>
          </a:solidFill>
          <a:ln w="9525" cap="flat" cmpd="sng">
            <a:solidFill>
              <a:schemeClr val="dk1"/>
            </a:solidFill>
            <a:prstDash val="solid"/>
            <a:round/>
            <a:headEnd type="none" w="sm" len="sm"/>
            <a:tailEnd type="triangle" w="med" len="med"/>
          </a:ln>
        </p:spPr>
      </p:cxnSp>
      <p:cxnSp>
        <p:nvCxnSpPr>
          <p:cNvPr id="764" name="Google Shape;764;p10"/>
          <p:cNvCxnSpPr/>
          <p:nvPr/>
        </p:nvCxnSpPr>
        <p:spPr>
          <a:xfrm rot="10800000">
            <a:off x="4149725" y="1771650"/>
            <a:ext cx="438150" cy="0"/>
          </a:xfrm>
          <a:prstGeom prst="straightConnector1">
            <a:avLst/>
          </a:prstGeom>
          <a:solidFill>
            <a:schemeClr val="accent1"/>
          </a:solidFill>
          <a:ln w="9525" cap="flat" cmpd="sng">
            <a:solidFill>
              <a:schemeClr val="dk1"/>
            </a:solidFill>
            <a:prstDash val="solid"/>
            <a:round/>
            <a:headEnd type="none" w="sm" len="sm"/>
            <a:tailEnd type="triangle" w="med" len="med"/>
          </a:ln>
        </p:spPr>
      </p:cxnSp>
      <p:sp>
        <p:nvSpPr>
          <p:cNvPr id="765" name="Google Shape;765;p10"/>
          <p:cNvSpPr/>
          <p:nvPr/>
        </p:nvSpPr>
        <p:spPr>
          <a:xfrm>
            <a:off x="2571750" y="1379537"/>
            <a:ext cx="1563687" cy="885825"/>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030A0"/>
              </a:buClr>
              <a:buSzPts val="1600"/>
              <a:buFont typeface="Poppins"/>
              <a:buNone/>
            </a:pPr>
            <a:r>
              <a:rPr lang="en-US" sz="1600" b="0" i="0" u="none" strike="noStrike" cap="none">
                <a:solidFill>
                  <a:srgbClr val="7030A0"/>
                </a:solidFill>
                <a:latin typeface="Poppins"/>
                <a:ea typeface="Poppins"/>
                <a:cs typeface="Poppins"/>
                <a:sym typeface="Poppins"/>
              </a:rPr>
              <a:t>Address and location of the hospital</a:t>
            </a:r>
            <a:endParaRPr sz="1600" b="0" i="0" u="none" strike="noStrike" cap="none">
              <a:solidFill>
                <a:srgbClr val="7030A0"/>
              </a:solidFill>
              <a:latin typeface="Poppins"/>
              <a:ea typeface="Poppins"/>
              <a:cs typeface="Poppins"/>
              <a:sym typeface="Poppins"/>
            </a:endParaRPr>
          </a:p>
        </p:txBody>
      </p:sp>
      <p:cxnSp>
        <p:nvCxnSpPr>
          <p:cNvPr id="766" name="Google Shape;766;p10"/>
          <p:cNvCxnSpPr/>
          <p:nvPr/>
        </p:nvCxnSpPr>
        <p:spPr>
          <a:xfrm rot="10800000" flipH="1">
            <a:off x="7396162" y="2205124"/>
            <a:ext cx="1046100" cy="1030200"/>
          </a:xfrm>
          <a:prstGeom prst="bentConnector2">
            <a:avLst/>
          </a:prstGeom>
          <a:solidFill>
            <a:schemeClr val="accent1"/>
          </a:solidFill>
          <a:ln w="9525" cap="flat" cmpd="sng">
            <a:solidFill>
              <a:schemeClr val="dk1"/>
            </a:solidFill>
            <a:prstDash val="solid"/>
            <a:round/>
            <a:headEnd type="none" w="sm" len="sm"/>
            <a:tailEnd type="triangle" w="med" len="med"/>
          </a:ln>
        </p:spPr>
      </p:cxnSp>
      <p:cxnSp>
        <p:nvCxnSpPr>
          <p:cNvPr id="767" name="Google Shape;767;p10"/>
          <p:cNvCxnSpPr/>
          <p:nvPr/>
        </p:nvCxnSpPr>
        <p:spPr>
          <a:xfrm rot="10800000" flipH="1">
            <a:off x="4140200" y="2205187"/>
            <a:ext cx="4302000" cy="1847700"/>
          </a:xfrm>
          <a:prstGeom prst="bentConnector2">
            <a:avLst/>
          </a:prstGeom>
          <a:solidFill>
            <a:schemeClr val="accent1"/>
          </a:solidFill>
          <a:ln w="9525" cap="flat" cmpd="sng">
            <a:solidFill>
              <a:schemeClr val="dk1"/>
            </a:solidFill>
            <a:prstDash val="solid"/>
            <a:round/>
            <a:headEnd type="none" w="sm" len="sm"/>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11"/>
          <p:cNvSpPr txBox="1">
            <a:spLocks noGrp="1"/>
          </p:cNvSpPr>
          <p:nvPr>
            <p:ph type="title"/>
          </p:nvPr>
        </p:nvSpPr>
        <p:spPr>
          <a:xfrm>
            <a:off x="1908175" y="139700"/>
            <a:ext cx="6767195" cy="48387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0000"/>
              </a:buClr>
              <a:buSzPts val="3200"/>
              <a:buFont typeface="Poppins"/>
              <a:buNone/>
            </a:pPr>
            <a:r>
              <a:rPr lang="en-US" sz="1800" b="1" i="0" u="none" strike="noStrike" cap="none">
                <a:solidFill>
                  <a:srgbClr val="FF0000"/>
                </a:solidFill>
                <a:latin typeface="Poppins"/>
                <a:ea typeface="Poppins"/>
                <a:cs typeface="Poppins"/>
                <a:sym typeface="Poppins"/>
              </a:rPr>
              <a:t>COMPARISION BETWEEN WATERFALL AND AGILE MODEL</a:t>
            </a:r>
            <a:endParaRPr sz="1800" b="1" i="0" u="none" strike="noStrike" cap="none">
              <a:solidFill>
                <a:srgbClr val="FF0000"/>
              </a:solidFill>
              <a:latin typeface="Poppins"/>
              <a:ea typeface="Poppins"/>
              <a:cs typeface="Poppins"/>
              <a:sym typeface="Poppins"/>
            </a:endParaRPr>
          </a:p>
        </p:txBody>
      </p:sp>
      <p:sp>
        <p:nvSpPr>
          <p:cNvPr id="773" name="Google Shape;773;p11"/>
          <p:cNvSpPr txBox="1">
            <a:spLocks noGrp="1"/>
          </p:cNvSpPr>
          <p:nvPr>
            <p:ph type="body" idx="1"/>
          </p:nvPr>
        </p:nvSpPr>
        <p:spPr>
          <a:xfrm>
            <a:off x="1763712" y="981075"/>
            <a:ext cx="7380287" cy="58769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WHY AGILE MODEL IS BETTER THAN WATERFALL MODEL? </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40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1. The Agile Model is based on iterative development and hence it divides the entire project into smaller parts which reduces the risk factor which is not the case in waterfall model. </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40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2.The Waterfall model cannot accept the changes in requirements but in agile model it is easy to change the system requirements. </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40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3.In agile model, the entire project is divided into smaller parts which helps to minimize the project risk and to reduce the overall project delivery time requirements. </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40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4. In waterfall model since risk factor is high, it is not suitable for complex projects. </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40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5.In waterfall model the testing is done in later stage it does not allow identifying the challenges and risks in the earlier phase, so the risk reduction strategy is difficult to prepare, which is not the case in agile model. </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12"/>
          <p:cNvSpPr txBox="1">
            <a:spLocks noGrp="1"/>
          </p:cNvSpPr>
          <p:nvPr>
            <p:ph type="body" idx="1"/>
          </p:nvPr>
        </p:nvSpPr>
        <p:spPr>
          <a:xfrm>
            <a:off x="1928962" y="105000"/>
            <a:ext cx="7380300" cy="685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6B6B6B"/>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400"/>
              </a:spcBef>
              <a:spcAft>
                <a:spcPts val="0"/>
              </a:spcAft>
              <a:buClr>
                <a:srgbClr val="6B6B6B"/>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400"/>
              </a:spcBef>
              <a:spcAft>
                <a:spcPts val="0"/>
              </a:spcAft>
              <a:buClr>
                <a:srgbClr val="6B6B6B"/>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400"/>
              </a:spcBef>
              <a:spcAft>
                <a:spcPts val="0"/>
              </a:spcAft>
              <a:buClr>
                <a:srgbClr val="6B6B6B"/>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40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6. In waterfall model, it follows a sequential approach whereas in agile model it explains the process in order of incremental approach. </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40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7.In agile it performs the testing concurrently with software development whereas in waterfall model the testing comes after the build phase only.</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40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8.In agile model the distance between the customer and developer is in short whereas in waterfall model it is long.</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40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9.In agile there can be done any change in the project but in waterfall model there is no changes throughout the project work.</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400"/>
              </a:spcBef>
              <a:spcAft>
                <a:spcPts val="0"/>
              </a:spcAft>
              <a:buClr>
                <a:srgbClr val="6B6B6B"/>
              </a:buClr>
              <a:buSzPts val="2000"/>
              <a:buFont typeface="Arial"/>
              <a:buNone/>
            </a:pPr>
            <a:endParaRPr sz="2000" b="0" i="0" u="none" strike="noStrike" cap="none">
              <a:solidFill>
                <a:srgbClr val="6B6B6B"/>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13"/>
          <p:cNvSpPr txBox="1">
            <a:spLocks noGrp="1"/>
          </p:cNvSpPr>
          <p:nvPr>
            <p:ph type="title"/>
          </p:nvPr>
        </p:nvSpPr>
        <p:spPr>
          <a:xfrm>
            <a:off x="1619250" y="692468"/>
            <a:ext cx="7129463" cy="12255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3200"/>
              <a:buFont typeface="Microsoft JhengHei"/>
              <a:buNone/>
            </a:pPr>
            <a:r>
              <a:rPr lang="en-US" sz="3200" b="1">
                <a:solidFill>
                  <a:schemeClr val="lt1"/>
                </a:solidFill>
                <a:latin typeface="Microsoft JhengHei"/>
                <a:ea typeface="Microsoft JhengHei"/>
                <a:cs typeface="Microsoft JhengHei"/>
                <a:sym typeface="Microsoft JhengHei"/>
              </a:rPr>
              <a:t>IDENTIFYING THE REQUIREMENTS FROM THE PROJECT STATEMENT</a:t>
            </a:r>
            <a:endParaRPr sz="3200" b="1">
              <a:solidFill>
                <a:schemeClr val="lt1"/>
              </a:solidFill>
              <a:latin typeface="Microsoft JhengHei"/>
              <a:ea typeface="Microsoft JhengHei"/>
              <a:cs typeface="Microsoft JhengHei"/>
              <a:sym typeface="Microsoft JhengHei"/>
            </a:endParaRPr>
          </a:p>
        </p:txBody>
      </p:sp>
      <p:sp>
        <p:nvSpPr>
          <p:cNvPr id="784" name="Google Shape;784;p13"/>
          <p:cNvSpPr txBox="1">
            <a:spLocks noGrp="1"/>
          </p:cNvSpPr>
          <p:nvPr>
            <p:ph type="body" idx="1"/>
          </p:nvPr>
        </p:nvSpPr>
        <p:spPr>
          <a:xfrm>
            <a:off x="114300" y="1881505"/>
            <a:ext cx="8989060" cy="4910455"/>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2"/>
              </a:buClr>
              <a:buSzPts val="2000"/>
              <a:buFont typeface="Arial"/>
              <a:buNone/>
            </a:pPr>
            <a:endParaRPr b="1">
              <a:solidFill>
                <a:srgbClr val="FF0000"/>
              </a:solidFill>
            </a:endParaRPr>
          </a:p>
          <a:p>
            <a:pPr marL="0" lvl="0" indent="0" algn="l" rtl="0">
              <a:lnSpc>
                <a:spcPct val="80000"/>
              </a:lnSpc>
              <a:spcBef>
                <a:spcPts val="400"/>
              </a:spcBef>
              <a:spcAft>
                <a:spcPts val="0"/>
              </a:spcAft>
              <a:buClr>
                <a:schemeClr val="dk2"/>
              </a:buClr>
              <a:buSzPts val="2000"/>
              <a:buFont typeface="Arial"/>
              <a:buNone/>
            </a:pPr>
            <a:endParaRPr b="1">
              <a:solidFill>
                <a:srgbClr val="FF0000"/>
              </a:solidFill>
            </a:endParaRPr>
          </a:p>
          <a:p>
            <a:pPr marL="0" lvl="0" indent="0" algn="l" rtl="0">
              <a:lnSpc>
                <a:spcPct val="80000"/>
              </a:lnSpc>
              <a:spcBef>
                <a:spcPts val="400"/>
              </a:spcBef>
              <a:spcAft>
                <a:spcPts val="0"/>
              </a:spcAft>
              <a:buClr>
                <a:srgbClr val="FF0000"/>
              </a:buClr>
              <a:buSzPts val="2000"/>
              <a:buFont typeface="Arial"/>
              <a:buNone/>
            </a:pPr>
            <a:r>
              <a:rPr lang="en-US" b="1">
                <a:solidFill>
                  <a:srgbClr val="FF0000"/>
                </a:solidFill>
              </a:rPr>
              <a:t>REQUIREMENTS:</a:t>
            </a:r>
            <a:endParaRPr b="1">
              <a:solidFill>
                <a:srgbClr val="FF0000"/>
              </a:solidFill>
            </a:endParaRPr>
          </a:p>
          <a:p>
            <a:pPr marL="0" lvl="0" indent="0" algn="l" rtl="0">
              <a:lnSpc>
                <a:spcPct val="80000"/>
              </a:lnSpc>
              <a:spcBef>
                <a:spcPts val="400"/>
              </a:spcBef>
              <a:spcAft>
                <a:spcPts val="0"/>
              </a:spcAft>
              <a:buClr>
                <a:srgbClr val="FF0000"/>
              </a:buClr>
              <a:buSzPts val="2000"/>
              <a:buFont typeface="Arial"/>
              <a:buNone/>
            </a:pPr>
            <a:r>
              <a:rPr lang="en-US" b="1">
                <a:solidFill>
                  <a:srgbClr val="FF0000"/>
                </a:solidFill>
              </a:rPr>
              <a:t>                </a:t>
            </a:r>
            <a:r>
              <a:rPr lang="en-US">
                <a:solidFill>
                  <a:schemeClr val="dk1"/>
                </a:solidFill>
              </a:rPr>
              <a:t> Requirements are defined during the early stages of the system development as a specification of what should be implemented. A collection of requirements is a requirements document. The three types of requirements are explained below.</a:t>
            </a:r>
            <a:endParaRPr>
              <a:solidFill>
                <a:schemeClr val="dk1"/>
              </a:solidFill>
            </a:endParaRPr>
          </a:p>
          <a:p>
            <a:pPr marL="0" lvl="0" indent="0" algn="l" rtl="0">
              <a:lnSpc>
                <a:spcPct val="80000"/>
              </a:lnSpc>
              <a:spcBef>
                <a:spcPts val="360"/>
              </a:spcBef>
              <a:spcAft>
                <a:spcPts val="0"/>
              </a:spcAft>
              <a:buClr>
                <a:schemeClr val="dk2"/>
              </a:buClr>
              <a:buSzPts val="1800"/>
              <a:buFont typeface="Arial"/>
              <a:buNone/>
            </a:pPr>
            <a:endParaRPr sz="1800" b="1">
              <a:solidFill>
                <a:srgbClr val="FF0000"/>
              </a:solidFill>
            </a:endParaRPr>
          </a:p>
          <a:p>
            <a:pPr marL="0" lvl="0" indent="0" algn="l" rtl="0">
              <a:lnSpc>
                <a:spcPct val="80000"/>
              </a:lnSpc>
              <a:spcBef>
                <a:spcPts val="360"/>
              </a:spcBef>
              <a:spcAft>
                <a:spcPts val="0"/>
              </a:spcAft>
              <a:buClr>
                <a:schemeClr val="dk2"/>
              </a:buClr>
              <a:buSzPts val="1800"/>
              <a:buFont typeface="Arial"/>
              <a:buNone/>
            </a:pPr>
            <a:endParaRPr sz="1800" b="1">
              <a:solidFill>
                <a:srgbClr val="FF0000"/>
              </a:solidFill>
            </a:endParaRPr>
          </a:p>
          <a:p>
            <a:pPr marL="0" lvl="0" indent="0" algn="l" rtl="0">
              <a:lnSpc>
                <a:spcPct val="80000"/>
              </a:lnSpc>
              <a:spcBef>
                <a:spcPts val="360"/>
              </a:spcBef>
              <a:spcAft>
                <a:spcPts val="0"/>
              </a:spcAft>
              <a:buClr>
                <a:srgbClr val="FF0000"/>
              </a:buClr>
              <a:buSzPts val="1800"/>
              <a:buFont typeface="Arial"/>
              <a:buNone/>
            </a:pPr>
            <a:r>
              <a:rPr lang="en-US" sz="1800" b="1">
                <a:solidFill>
                  <a:srgbClr val="FF0000"/>
                </a:solidFill>
              </a:rPr>
              <a:t>SYSTEM REQUIREMENTS:</a:t>
            </a:r>
            <a:endParaRPr sz="1800" b="1">
              <a:solidFill>
                <a:srgbClr val="FF0000"/>
              </a:solidFill>
            </a:endParaRPr>
          </a:p>
          <a:p>
            <a:pPr marL="0" lvl="0" indent="0" algn="l" rtl="0">
              <a:lnSpc>
                <a:spcPct val="80000"/>
              </a:lnSpc>
              <a:spcBef>
                <a:spcPts val="360"/>
              </a:spcBef>
              <a:spcAft>
                <a:spcPts val="0"/>
              </a:spcAft>
              <a:buClr>
                <a:schemeClr val="dk2"/>
              </a:buClr>
              <a:buSzPts val="1800"/>
              <a:buFont typeface="Arial"/>
              <a:buNone/>
            </a:pPr>
            <a:endParaRPr sz="1800" b="1">
              <a:solidFill>
                <a:srgbClr val="FF0000"/>
              </a:solidFill>
            </a:endParaRPr>
          </a:p>
          <a:p>
            <a:pPr marL="342900" lvl="0" indent="-342900" algn="l" rtl="0">
              <a:lnSpc>
                <a:spcPct val="80000"/>
              </a:lnSpc>
              <a:spcBef>
                <a:spcPts val="360"/>
              </a:spcBef>
              <a:spcAft>
                <a:spcPts val="0"/>
              </a:spcAft>
              <a:buClr>
                <a:schemeClr val="dk1"/>
              </a:buClr>
              <a:buSzPts val="1800"/>
              <a:buFont typeface="Arial"/>
              <a:buChar char="•"/>
            </a:pPr>
            <a:r>
              <a:rPr lang="en-US" sz="1800">
                <a:solidFill>
                  <a:schemeClr val="dk1"/>
                </a:solidFill>
              </a:rPr>
              <a:t>Hospital Location tracker.</a:t>
            </a:r>
            <a:endParaRPr sz="1800">
              <a:solidFill>
                <a:schemeClr val="dk1"/>
              </a:solidFill>
            </a:endParaRPr>
          </a:p>
          <a:p>
            <a:pPr marL="342900" lvl="0" indent="-342900" algn="l" rtl="0">
              <a:lnSpc>
                <a:spcPct val="80000"/>
              </a:lnSpc>
              <a:spcBef>
                <a:spcPts val="360"/>
              </a:spcBef>
              <a:spcAft>
                <a:spcPts val="0"/>
              </a:spcAft>
              <a:buClr>
                <a:schemeClr val="dk1"/>
              </a:buClr>
              <a:buSzPts val="1800"/>
              <a:buFont typeface="Arial"/>
              <a:buChar char="•"/>
            </a:pPr>
            <a:r>
              <a:rPr lang="en-US" sz="1800">
                <a:solidFill>
                  <a:schemeClr val="dk1"/>
                </a:solidFill>
              </a:rPr>
              <a:t>Alert generating system.</a:t>
            </a:r>
            <a:endParaRPr sz="1800">
              <a:solidFill>
                <a:schemeClr val="dk1"/>
              </a:solidFill>
            </a:endParaRPr>
          </a:p>
          <a:p>
            <a:pPr marL="342900" lvl="0" indent="-342900" algn="l" rtl="0">
              <a:lnSpc>
                <a:spcPct val="80000"/>
              </a:lnSpc>
              <a:spcBef>
                <a:spcPts val="360"/>
              </a:spcBef>
              <a:spcAft>
                <a:spcPts val="0"/>
              </a:spcAft>
              <a:buClr>
                <a:schemeClr val="dk1"/>
              </a:buClr>
              <a:buSzPts val="1800"/>
              <a:buFont typeface="Arial"/>
              <a:buChar char="•"/>
            </a:pPr>
            <a:r>
              <a:rPr lang="en-US" sz="1800">
                <a:solidFill>
                  <a:schemeClr val="dk1"/>
                </a:solidFill>
              </a:rPr>
              <a:t>List of Hospitals and Blood banks management system.</a:t>
            </a:r>
            <a:endParaRPr sz="1800">
              <a:solidFill>
                <a:schemeClr val="dk1"/>
              </a:solidFill>
            </a:endParaRPr>
          </a:p>
          <a:p>
            <a:pPr marL="342900" lvl="0" indent="-342900" algn="l" rtl="0">
              <a:lnSpc>
                <a:spcPct val="80000"/>
              </a:lnSpc>
              <a:spcBef>
                <a:spcPts val="360"/>
              </a:spcBef>
              <a:spcAft>
                <a:spcPts val="0"/>
              </a:spcAft>
              <a:buClr>
                <a:schemeClr val="dk1"/>
              </a:buClr>
              <a:buSzPts val="1800"/>
              <a:buFont typeface="Arial"/>
              <a:buChar char="•"/>
            </a:pPr>
            <a:r>
              <a:rPr lang="en-US" sz="1800">
                <a:solidFill>
                  <a:schemeClr val="dk1"/>
                </a:solidFill>
              </a:rPr>
              <a:t>Need based Alert deletion system.</a:t>
            </a:r>
            <a:endParaRPr sz="1800">
              <a:solidFill>
                <a:schemeClr val="dk1"/>
              </a:solidFill>
            </a:endParaRPr>
          </a:p>
          <a:p>
            <a:pPr marL="342900" lvl="0" indent="-342900" algn="l" rtl="0">
              <a:lnSpc>
                <a:spcPct val="80000"/>
              </a:lnSpc>
              <a:spcBef>
                <a:spcPts val="360"/>
              </a:spcBef>
              <a:spcAft>
                <a:spcPts val="0"/>
              </a:spcAft>
              <a:buClr>
                <a:schemeClr val="dk1"/>
              </a:buClr>
              <a:buSzPts val="1800"/>
              <a:buFont typeface="Arial"/>
              <a:buChar char="•"/>
            </a:pPr>
            <a:r>
              <a:rPr lang="en-US" sz="1800">
                <a:solidFill>
                  <a:schemeClr val="dk1"/>
                </a:solidFill>
              </a:rPr>
              <a:t>Android Studio.</a:t>
            </a:r>
            <a:endParaRPr sz="1800">
              <a:solidFill>
                <a:schemeClr val="dk1"/>
              </a:solidFill>
            </a:endParaRPr>
          </a:p>
          <a:p>
            <a:pPr marL="0" lvl="0" indent="0" algn="l" rtl="0">
              <a:lnSpc>
                <a:spcPct val="80000"/>
              </a:lnSpc>
              <a:spcBef>
                <a:spcPts val="360"/>
              </a:spcBef>
              <a:spcAft>
                <a:spcPts val="0"/>
              </a:spcAft>
              <a:buClr>
                <a:schemeClr val="dk1"/>
              </a:buClr>
              <a:buSzPts val="1800"/>
              <a:buFont typeface="Arial"/>
              <a:buNone/>
            </a:pPr>
            <a:r>
              <a:rPr lang="en-US" sz="1800">
                <a:solidFill>
                  <a:schemeClr val="dk1"/>
                </a:solidFill>
              </a:rPr>
              <a:t> </a:t>
            </a:r>
            <a:endParaRPr sz="1800">
              <a:solidFill>
                <a:schemeClr val="dk1"/>
              </a:solidFill>
            </a:endParaRPr>
          </a:p>
          <a:p>
            <a:pPr marL="342900" lvl="0" indent="-228600" algn="l" rtl="0">
              <a:lnSpc>
                <a:spcPct val="80000"/>
              </a:lnSpc>
              <a:spcBef>
                <a:spcPts val="360"/>
              </a:spcBef>
              <a:spcAft>
                <a:spcPts val="0"/>
              </a:spcAft>
              <a:buClr>
                <a:schemeClr val="dk2"/>
              </a:buClr>
              <a:buSzPts val="1800"/>
              <a:buFont typeface="Arial"/>
              <a:buNone/>
            </a:pPr>
            <a:endParaRPr sz="1800">
              <a:solidFill>
                <a:schemeClr val="dk1"/>
              </a:solidFill>
            </a:endParaRPr>
          </a:p>
          <a:p>
            <a:pPr marL="0" lvl="0" indent="0" algn="l" rtl="0">
              <a:lnSpc>
                <a:spcPct val="80000"/>
              </a:lnSpc>
              <a:spcBef>
                <a:spcPts val="360"/>
              </a:spcBef>
              <a:spcAft>
                <a:spcPts val="0"/>
              </a:spcAft>
              <a:buClr>
                <a:schemeClr val="dk2"/>
              </a:buClr>
              <a:buSzPts val="1800"/>
              <a:buFont typeface="Arial"/>
              <a:buNone/>
            </a:pPr>
            <a:endParaRPr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14"/>
          <p:cNvSpPr txBox="1">
            <a:spLocks noGrp="1"/>
          </p:cNvSpPr>
          <p:nvPr>
            <p:ph type="title"/>
          </p:nvPr>
        </p:nvSpPr>
        <p:spPr>
          <a:xfrm>
            <a:off x="1691640" y="77470"/>
            <a:ext cx="6911975" cy="36195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2000"/>
              <a:buFont typeface="Microsoft JhengHei"/>
              <a:buNone/>
            </a:pPr>
            <a:r>
              <a:rPr lang="en-US" sz="2000" b="1">
                <a:solidFill>
                  <a:srgbClr val="FF0000"/>
                </a:solidFill>
                <a:latin typeface="Microsoft JhengHei"/>
                <a:ea typeface="Microsoft JhengHei"/>
                <a:cs typeface="Microsoft JhengHei"/>
                <a:sym typeface="Microsoft JhengHei"/>
              </a:rPr>
              <a:t>FUNCTIONAL REQUIREMENTS:</a:t>
            </a:r>
            <a:endParaRPr sz="2000" b="1">
              <a:solidFill>
                <a:srgbClr val="FF0000"/>
              </a:solidFill>
              <a:latin typeface="Microsoft JhengHei"/>
              <a:ea typeface="Microsoft JhengHei"/>
              <a:cs typeface="Microsoft JhengHei"/>
              <a:sym typeface="Microsoft JhengHei"/>
            </a:endParaRPr>
          </a:p>
        </p:txBody>
      </p:sp>
      <p:sp>
        <p:nvSpPr>
          <p:cNvPr id="790" name="Google Shape;790;p14"/>
          <p:cNvSpPr txBox="1">
            <a:spLocks noGrp="1"/>
          </p:cNvSpPr>
          <p:nvPr>
            <p:ph type="body" idx="1"/>
          </p:nvPr>
        </p:nvSpPr>
        <p:spPr>
          <a:xfrm>
            <a:off x="1908175" y="439420"/>
            <a:ext cx="7120255" cy="620077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6B6B6B"/>
              </a:buClr>
              <a:buSzPts val="2000"/>
              <a:buFont typeface="Arial"/>
              <a:buNone/>
            </a:pPr>
            <a:endParaRPr sz="2000" b="0" i="0" u="none" strike="noStrike" cap="none">
              <a:solidFill>
                <a:srgbClr val="6B6B6B"/>
              </a:solidFill>
              <a:latin typeface="Arial"/>
              <a:ea typeface="Arial"/>
              <a:cs typeface="Arial"/>
              <a:sym typeface="Arial"/>
            </a:endParaRPr>
          </a:p>
          <a:p>
            <a:pPr marL="342900" lvl="0" indent="-342900" algn="l" rtl="0">
              <a:lnSpc>
                <a:spcPct val="90000"/>
              </a:lnSpc>
              <a:spcBef>
                <a:spcPts val="400"/>
              </a:spcBef>
              <a:spcAft>
                <a:spcPts val="0"/>
              </a:spcAft>
              <a:buClr>
                <a:schemeClr val="dk1"/>
              </a:buClr>
              <a:buSzPts val="2000"/>
              <a:buFont typeface="Arial"/>
              <a:buChar char="•"/>
            </a:pPr>
            <a:r>
              <a:rPr lang="en-US">
                <a:solidFill>
                  <a:schemeClr val="dk1"/>
                </a:solidFill>
              </a:rPr>
              <a:t>Create an account</a:t>
            </a:r>
            <a:endParaRPr>
              <a:solidFill>
                <a:schemeClr val="dk1"/>
              </a:solidFill>
            </a:endParaRPr>
          </a:p>
          <a:p>
            <a:pPr marL="342900" lvl="0" indent="-342900" algn="l" rtl="0">
              <a:lnSpc>
                <a:spcPct val="90000"/>
              </a:lnSpc>
              <a:spcBef>
                <a:spcPts val="400"/>
              </a:spcBef>
              <a:spcAft>
                <a:spcPts val="0"/>
              </a:spcAft>
              <a:buClr>
                <a:schemeClr val="dk1"/>
              </a:buClr>
              <a:buSzPts val="2000"/>
              <a:buFont typeface="Arial"/>
              <a:buChar char="•"/>
            </a:pPr>
            <a:r>
              <a:rPr lang="en-US">
                <a:solidFill>
                  <a:schemeClr val="dk1"/>
                </a:solidFill>
              </a:rPr>
              <a:t>Managing the account</a:t>
            </a:r>
            <a:endParaRPr>
              <a:solidFill>
                <a:schemeClr val="dk1"/>
              </a:solidFill>
            </a:endParaRPr>
          </a:p>
          <a:p>
            <a:pPr marL="342900" lvl="0" indent="-342900" algn="l" rtl="0">
              <a:lnSpc>
                <a:spcPct val="90000"/>
              </a:lnSpc>
              <a:spcBef>
                <a:spcPts val="400"/>
              </a:spcBef>
              <a:spcAft>
                <a:spcPts val="0"/>
              </a:spcAft>
              <a:buClr>
                <a:schemeClr val="dk1"/>
              </a:buClr>
              <a:buSzPts val="2000"/>
              <a:buFont typeface="Arial"/>
              <a:buChar char="•"/>
            </a:pPr>
            <a:r>
              <a:rPr lang="en-US">
                <a:solidFill>
                  <a:schemeClr val="dk1"/>
                </a:solidFill>
              </a:rPr>
              <a:t>User gets an alert to the mobile.</a:t>
            </a:r>
            <a:endParaRPr>
              <a:solidFill>
                <a:schemeClr val="dk1"/>
              </a:solidFill>
            </a:endParaRPr>
          </a:p>
          <a:p>
            <a:pPr marL="342900" lvl="0" indent="-342900" algn="l" rtl="0">
              <a:lnSpc>
                <a:spcPct val="90000"/>
              </a:lnSpc>
              <a:spcBef>
                <a:spcPts val="400"/>
              </a:spcBef>
              <a:spcAft>
                <a:spcPts val="0"/>
              </a:spcAft>
              <a:buClr>
                <a:schemeClr val="dk1"/>
              </a:buClr>
              <a:buSzPts val="2000"/>
              <a:buFont typeface="Arial"/>
              <a:buChar char="•"/>
            </a:pPr>
            <a:r>
              <a:rPr lang="en-US">
                <a:solidFill>
                  <a:schemeClr val="dk1"/>
                </a:solidFill>
              </a:rPr>
              <a:t>Login to the system</a:t>
            </a:r>
            <a:endParaRPr>
              <a:solidFill>
                <a:schemeClr val="dk1"/>
              </a:solidFill>
            </a:endParaRPr>
          </a:p>
          <a:p>
            <a:pPr marL="342900" lvl="0" indent="-342900" algn="l" rtl="0">
              <a:lnSpc>
                <a:spcPct val="90000"/>
              </a:lnSpc>
              <a:spcBef>
                <a:spcPts val="400"/>
              </a:spcBef>
              <a:spcAft>
                <a:spcPts val="0"/>
              </a:spcAft>
              <a:buClr>
                <a:schemeClr val="dk1"/>
              </a:buClr>
              <a:buSzPts val="2000"/>
              <a:buFont typeface="Arial"/>
              <a:buChar char="•"/>
            </a:pPr>
            <a:r>
              <a:rPr lang="en-US">
                <a:solidFill>
                  <a:schemeClr val="dk1"/>
                </a:solidFill>
              </a:rPr>
              <a:t>Navigate towards Message(Alert) Box .</a:t>
            </a:r>
            <a:endParaRPr>
              <a:solidFill>
                <a:schemeClr val="dk1"/>
              </a:solidFill>
            </a:endParaRPr>
          </a:p>
          <a:p>
            <a:pPr marL="342900" lvl="0" indent="-342900" algn="l" rtl="0">
              <a:lnSpc>
                <a:spcPct val="90000"/>
              </a:lnSpc>
              <a:spcBef>
                <a:spcPts val="400"/>
              </a:spcBef>
              <a:spcAft>
                <a:spcPts val="0"/>
              </a:spcAft>
              <a:buClr>
                <a:schemeClr val="dk1"/>
              </a:buClr>
              <a:buSzPts val="2000"/>
              <a:buFont typeface="Arial"/>
              <a:buChar char="•"/>
            </a:pPr>
            <a:r>
              <a:rPr lang="en-US">
                <a:solidFill>
                  <a:schemeClr val="dk1"/>
                </a:solidFill>
              </a:rPr>
              <a:t>Check the type of blood required.</a:t>
            </a:r>
            <a:endParaRPr>
              <a:solidFill>
                <a:schemeClr val="dk1"/>
              </a:solidFill>
            </a:endParaRPr>
          </a:p>
          <a:p>
            <a:pPr marL="342900" lvl="0" indent="-342900" algn="l" rtl="0">
              <a:lnSpc>
                <a:spcPct val="90000"/>
              </a:lnSpc>
              <a:spcBef>
                <a:spcPts val="400"/>
              </a:spcBef>
              <a:spcAft>
                <a:spcPts val="0"/>
              </a:spcAft>
              <a:buClr>
                <a:schemeClr val="dk1"/>
              </a:buClr>
              <a:buSzPts val="2000"/>
              <a:buFont typeface="Arial"/>
              <a:buChar char="•"/>
            </a:pPr>
            <a:r>
              <a:rPr lang="en-US">
                <a:solidFill>
                  <a:schemeClr val="dk1"/>
                </a:solidFill>
              </a:rPr>
              <a:t>Move towards the list of hospitals and blood bank </a:t>
            </a:r>
            <a:endParaRPr>
              <a:solidFill>
                <a:schemeClr val="dk1"/>
              </a:solidFill>
            </a:endParaRPr>
          </a:p>
          <a:p>
            <a:pPr marL="342900" lvl="0" indent="-342900" algn="l" rtl="0">
              <a:lnSpc>
                <a:spcPct val="90000"/>
              </a:lnSpc>
              <a:spcBef>
                <a:spcPts val="400"/>
              </a:spcBef>
              <a:spcAft>
                <a:spcPts val="0"/>
              </a:spcAft>
              <a:buClr>
                <a:schemeClr val="dk1"/>
              </a:buClr>
              <a:buSzPts val="2000"/>
              <a:buFont typeface="Arial"/>
              <a:buChar char="•"/>
            </a:pPr>
            <a:r>
              <a:rPr lang="en-US">
                <a:solidFill>
                  <a:schemeClr val="dk1"/>
                </a:solidFill>
              </a:rPr>
              <a:t>Provide location and directions to the hospital.</a:t>
            </a:r>
            <a:endParaRPr>
              <a:solidFill>
                <a:schemeClr val="dk1"/>
              </a:solidFill>
            </a:endParaRPr>
          </a:p>
          <a:p>
            <a:pPr marL="0" lvl="0" indent="0" algn="l" rtl="0">
              <a:lnSpc>
                <a:spcPct val="90000"/>
              </a:lnSpc>
              <a:spcBef>
                <a:spcPts val="480"/>
              </a:spcBef>
              <a:spcAft>
                <a:spcPts val="0"/>
              </a:spcAft>
              <a:buClr>
                <a:srgbClr val="FF0000"/>
              </a:buClr>
              <a:buSzPts val="2400"/>
              <a:buFont typeface="Arial"/>
              <a:buNone/>
            </a:pPr>
            <a:r>
              <a:rPr lang="en-US" sz="2400">
                <a:solidFill>
                  <a:srgbClr val="FF0000"/>
                </a:solidFill>
              </a:rPr>
              <a:t>Non functional Requirements</a:t>
            </a:r>
            <a:r>
              <a:rPr lang="en-US" sz="2400" b="1">
                <a:solidFill>
                  <a:srgbClr val="FF0000"/>
                </a:solidFill>
              </a:rPr>
              <a:t>:</a:t>
            </a:r>
            <a:endParaRPr sz="2400" b="1">
              <a:solidFill>
                <a:srgbClr val="FF0000"/>
              </a:solidFill>
            </a:endParaRPr>
          </a:p>
          <a:p>
            <a:pPr marL="342900" lvl="0" indent="-342900" algn="l" rtl="0">
              <a:lnSpc>
                <a:spcPct val="90000"/>
              </a:lnSpc>
              <a:spcBef>
                <a:spcPts val="360"/>
              </a:spcBef>
              <a:spcAft>
                <a:spcPts val="0"/>
              </a:spcAft>
              <a:buClr>
                <a:schemeClr val="dk1"/>
              </a:buClr>
              <a:buSzPts val="1800"/>
              <a:buFont typeface="Arial"/>
              <a:buChar char="•"/>
            </a:pPr>
            <a:r>
              <a:rPr lang="en-US" sz="1800">
                <a:solidFill>
                  <a:schemeClr val="dk1"/>
                </a:solidFill>
              </a:rPr>
              <a:t>Maintainability</a:t>
            </a:r>
            <a:endParaRPr sz="1800">
              <a:solidFill>
                <a:schemeClr val="dk1"/>
              </a:solidFill>
            </a:endParaRPr>
          </a:p>
          <a:p>
            <a:pPr marL="342900" lvl="0" indent="-342900" algn="l" rtl="0">
              <a:lnSpc>
                <a:spcPct val="90000"/>
              </a:lnSpc>
              <a:spcBef>
                <a:spcPts val="360"/>
              </a:spcBef>
              <a:spcAft>
                <a:spcPts val="0"/>
              </a:spcAft>
              <a:buClr>
                <a:schemeClr val="dk1"/>
              </a:buClr>
              <a:buSzPts val="1800"/>
              <a:buFont typeface="Arial"/>
              <a:buChar char="•"/>
            </a:pPr>
            <a:r>
              <a:rPr lang="en-US" sz="1800">
                <a:solidFill>
                  <a:schemeClr val="dk1"/>
                </a:solidFill>
              </a:rPr>
              <a:t>Security</a:t>
            </a:r>
            <a:endParaRPr sz="1800">
              <a:solidFill>
                <a:schemeClr val="dk1"/>
              </a:solidFill>
            </a:endParaRPr>
          </a:p>
          <a:p>
            <a:pPr marL="342900" lvl="0" indent="-342900" algn="l" rtl="0">
              <a:lnSpc>
                <a:spcPct val="90000"/>
              </a:lnSpc>
              <a:spcBef>
                <a:spcPts val="360"/>
              </a:spcBef>
              <a:spcAft>
                <a:spcPts val="0"/>
              </a:spcAft>
              <a:buClr>
                <a:schemeClr val="dk1"/>
              </a:buClr>
              <a:buSzPts val="1800"/>
              <a:buFont typeface="Arial"/>
              <a:buChar char="•"/>
            </a:pPr>
            <a:r>
              <a:rPr lang="en-US" sz="1800">
                <a:solidFill>
                  <a:schemeClr val="dk1"/>
                </a:solidFill>
              </a:rPr>
              <a:t>User Friendly</a:t>
            </a:r>
            <a:endParaRPr sz="1800">
              <a:solidFill>
                <a:schemeClr val="dk1"/>
              </a:solidFill>
            </a:endParaRPr>
          </a:p>
          <a:p>
            <a:pPr marL="342900" lvl="0" indent="-342900" algn="l" rtl="0">
              <a:lnSpc>
                <a:spcPct val="90000"/>
              </a:lnSpc>
              <a:spcBef>
                <a:spcPts val="360"/>
              </a:spcBef>
              <a:spcAft>
                <a:spcPts val="0"/>
              </a:spcAft>
              <a:buClr>
                <a:schemeClr val="dk1"/>
              </a:buClr>
              <a:buSzPts val="1800"/>
              <a:buFont typeface="Arial"/>
              <a:buChar char="•"/>
            </a:pPr>
            <a:r>
              <a:rPr lang="en-US" sz="1800">
                <a:solidFill>
                  <a:schemeClr val="dk1"/>
                </a:solidFill>
              </a:rPr>
              <a:t>Performance</a:t>
            </a:r>
            <a:endParaRPr sz="1800">
              <a:solidFill>
                <a:schemeClr val="dk1"/>
              </a:solidFill>
            </a:endParaRPr>
          </a:p>
          <a:p>
            <a:pPr marL="342900" lvl="0" indent="-342900" algn="l" rtl="0">
              <a:lnSpc>
                <a:spcPct val="90000"/>
              </a:lnSpc>
              <a:spcBef>
                <a:spcPts val="360"/>
              </a:spcBef>
              <a:spcAft>
                <a:spcPts val="0"/>
              </a:spcAft>
              <a:buClr>
                <a:schemeClr val="dk1"/>
              </a:buClr>
              <a:buSzPts val="1800"/>
              <a:buFont typeface="Arial"/>
              <a:buChar char="•"/>
            </a:pPr>
            <a:r>
              <a:rPr lang="en-US" sz="1800">
                <a:solidFill>
                  <a:schemeClr val="dk1"/>
                </a:solidFill>
              </a:rPr>
              <a:t>Efficiency</a:t>
            </a:r>
            <a:endParaRPr sz="1800">
              <a:solidFill>
                <a:schemeClr val="dk1"/>
              </a:solidFill>
            </a:endParaRPr>
          </a:p>
          <a:p>
            <a:pPr marL="342900" lvl="0" indent="-342900" algn="l" rtl="0">
              <a:lnSpc>
                <a:spcPct val="90000"/>
              </a:lnSpc>
              <a:spcBef>
                <a:spcPts val="360"/>
              </a:spcBef>
              <a:spcAft>
                <a:spcPts val="0"/>
              </a:spcAft>
              <a:buClr>
                <a:schemeClr val="dk1"/>
              </a:buClr>
              <a:buSzPts val="1800"/>
              <a:buFont typeface="Arial"/>
              <a:buChar char="•"/>
            </a:pPr>
            <a:r>
              <a:rPr lang="en-US" sz="1800">
                <a:solidFill>
                  <a:schemeClr val="dk1"/>
                </a:solidFill>
              </a:rPr>
              <a:t>Safety</a:t>
            </a:r>
            <a:endParaRPr sz="1800">
              <a:solidFill>
                <a:schemeClr val="dk1"/>
              </a:solidFill>
            </a:endParaRPr>
          </a:p>
          <a:p>
            <a:pPr marL="342900" lvl="0" indent="-342900" algn="l" rtl="0">
              <a:lnSpc>
                <a:spcPct val="90000"/>
              </a:lnSpc>
              <a:spcBef>
                <a:spcPts val="360"/>
              </a:spcBef>
              <a:spcAft>
                <a:spcPts val="0"/>
              </a:spcAft>
              <a:buClr>
                <a:schemeClr val="dk1"/>
              </a:buClr>
              <a:buSzPts val="1800"/>
              <a:buFont typeface="Arial"/>
              <a:buChar char="•"/>
            </a:pPr>
            <a:r>
              <a:rPr lang="en-US" sz="1800">
                <a:solidFill>
                  <a:schemeClr val="dk1"/>
                </a:solidFill>
              </a:rPr>
              <a:t>Privacy</a:t>
            </a:r>
            <a:endParaRPr sz="1800">
              <a:solidFill>
                <a:schemeClr val="dk1"/>
              </a:solidFill>
            </a:endParaRPr>
          </a:p>
          <a:p>
            <a:pPr marL="342900" lvl="0" indent="-342900" algn="l" rtl="0">
              <a:lnSpc>
                <a:spcPct val="90000"/>
              </a:lnSpc>
              <a:spcBef>
                <a:spcPts val="360"/>
              </a:spcBef>
              <a:spcAft>
                <a:spcPts val="0"/>
              </a:spcAft>
              <a:buClr>
                <a:schemeClr val="dk1"/>
              </a:buClr>
              <a:buSzPts val="1800"/>
              <a:buFont typeface="Arial"/>
              <a:buChar char="•"/>
            </a:pPr>
            <a:r>
              <a:rPr lang="en-US" sz="1800">
                <a:solidFill>
                  <a:schemeClr val="dk1"/>
                </a:solidFill>
              </a:rPr>
              <a:t>Accuracy</a:t>
            </a:r>
            <a:endParaRPr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15"/>
          <p:cNvSpPr txBox="1">
            <a:spLocks noGrp="1"/>
          </p:cNvSpPr>
          <p:nvPr>
            <p:ph type="title"/>
          </p:nvPr>
        </p:nvSpPr>
        <p:spPr>
          <a:xfrm>
            <a:off x="1908175" y="126365"/>
            <a:ext cx="6767830" cy="73279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2400"/>
              <a:buFont typeface="Microsoft JhengHei"/>
              <a:buNone/>
            </a:pPr>
            <a:r>
              <a:rPr lang="en-US" sz="2400" b="1">
                <a:solidFill>
                  <a:srgbClr val="FF0000"/>
                </a:solidFill>
                <a:latin typeface="Microsoft JhengHei"/>
                <a:ea typeface="Microsoft JhengHei"/>
                <a:cs typeface="Microsoft JhengHei"/>
                <a:sym typeface="Microsoft JhengHei"/>
              </a:rPr>
              <a:t>PROJECT PLAN AND PROJECT EFFORT BASED ON RESOURCES</a:t>
            </a:r>
            <a:endParaRPr sz="2400" b="1">
              <a:solidFill>
                <a:srgbClr val="FF0000"/>
              </a:solidFill>
              <a:latin typeface="Microsoft JhengHei"/>
              <a:ea typeface="Microsoft JhengHei"/>
              <a:cs typeface="Microsoft JhengHei"/>
              <a:sym typeface="Microsoft JhengHei"/>
            </a:endParaRPr>
          </a:p>
        </p:txBody>
      </p:sp>
      <p:sp>
        <p:nvSpPr>
          <p:cNvPr id="796" name="Google Shape;796;p15"/>
          <p:cNvSpPr txBox="1">
            <a:spLocks noGrp="1"/>
          </p:cNvSpPr>
          <p:nvPr>
            <p:ph type="body" idx="1"/>
          </p:nvPr>
        </p:nvSpPr>
        <p:spPr>
          <a:xfrm>
            <a:off x="1908175" y="911860"/>
            <a:ext cx="7134225" cy="584390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FF0000"/>
              </a:buClr>
              <a:buSzPts val="2000"/>
              <a:buFont typeface="Arial"/>
              <a:buNone/>
            </a:pPr>
            <a:r>
              <a:rPr lang="en-US" dirty="0">
                <a:solidFill>
                  <a:srgbClr val="FF0000"/>
                </a:solidFill>
              </a:rPr>
              <a:t>Project Name:</a:t>
            </a:r>
            <a:endParaRPr>
              <a:solidFill>
                <a:srgbClr val="FF0000"/>
              </a:solidFill>
            </a:endParaRPr>
          </a:p>
          <a:p>
            <a:pPr marL="0" lvl="0" indent="0" algn="l" rtl="0">
              <a:lnSpc>
                <a:spcPct val="100000"/>
              </a:lnSpc>
              <a:spcBef>
                <a:spcPts val="400"/>
              </a:spcBef>
              <a:spcAft>
                <a:spcPts val="0"/>
              </a:spcAft>
              <a:buClr>
                <a:schemeClr val="dk1"/>
              </a:buClr>
              <a:buSzPts val="2000"/>
              <a:buFont typeface="Arial"/>
              <a:buNone/>
            </a:pPr>
            <a:r>
              <a:rPr lang="en-US" b="1" dirty="0">
                <a:solidFill>
                  <a:schemeClr val="dk1"/>
                </a:solidFill>
              </a:rPr>
              <a:t>Medium Between Hospital and a Blood Donor</a:t>
            </a:r>
            <a:endParaRPr b="1">
              <a:solidFill>
                <a:schemeClr val="dk1"/>
              </a:solidFill>
            </a:endParaRPr>
          </a:p>
          <a:p>
            <a:pPr marL="0" lvl="0" indent="0" algn="l" rtl="0">
              <a:lnSpc>
                <a:spcPct val="100000"/>
              </a:lnSpc>
              <a:spcBef>
                <a:spcPts val="400"/>
              </a:spcBef>
              <a:spcAft>
                <a:spcPts val="0"/>
              </a:spcAft>
              <a:buClr>
                <a:srgbClr val="FF0000"/>
              </a:buClr>
              <a:buSzPts val="2000"/>
              <a:buFont typeface="Arial"/>
              <a:buNone/>
            </a:pPr>
            <a:r>
              <a:rPr lang="en-US" dirty="0">
                <a:solidFill>
                  <a:srgbClr val="FF0000"/>
                </a:solidFill>
              </a:rPr>
              <a:t>Project Members:</a:t>
            </a:r>
            <a:endParaRPr>
              <a:solidFill>
                <a:srgbClr val="FF0000"/>
              </a:solidFill>
            </a:endParaRPr>
          </a:p>
          <a:p>
            <a:pPr marL="0" lvl="0" indent="0">
              <a:spcBef>
                <a:spcPts val="0"/>
              </a:spcBef>
              <a:buClr>
                <a:srgbClr val="C00000"/>
              </a:buClr>
              <a:buNone/>
            </a:pPr>
            <a:r>
              <a:rPr lang="en-US" dirty="0" err="1" smtClean="0">
                <a:solidFill>
                  <a:schemeClr val="tx1"/>
                </a:solidFill>
                <a:latin typeface="Microsoft JhengHei"/>
                <a:ea typeface="Microsoft JhengHei"/>
                <a:cs typeface="Microsoft JhengHei"/>
                <a:sym typeface="Microsoft JhengHei"/>
              </a:rPr>
              <a:t>Darsan</a:t>
            </a:r>
            <a:r>
              <a:rPr lang="en-US" dirty="0" smtClean="0">
                <a:solidFill>
                  <a:schemeClr val="tx1"/>
                </a:solidFill>
                <a:latin typeface="Microsoft JhengHei"/>
                <a:ea typeface="Microsoft JhengHei"/>
                <a:cs typeface="Microsoft JhengHei"/>
                <a:sym typeface="Microsoft JhengHei"/>
              </a:rPr>
              <a:t> RA</a:t>
            </a:r>
          </a:p>
          <a:p>
            <a:pPr marL="0" lvl="0" indent="0">
              <a:spcBef>
                <a:spcPts val="0"/>
              </a:spcBef>
              <a:buClr>
                <a:srgbClr val="C00000"/>
              </a:buClr>
              <a:buNone/>
            </a:pPr>
            <a:r>
              <a:rPr lang="en-US" dirty="0" err="1" smtClean="0">
                <a:solidFill>
                  <a:schemeClr val="tx1"/>
                </a:solidFill>
                <a:latin typeface="Microsoft JhengHei"/>
                <a:ea typeface="Microsoft JhengHei"/>
                <a:cs typeface="Microsoft JhengHei"/>
                <a:sym typeface="Microsoft JhengHei"/>
              </a:rPr>
              <a:t>Karthik</a:t>
            </a:r>
            <a:r>
              <a:rPr lang="en-US" dirty="0" smtClean="0">
                <a:solidFill>
                  <a:schemeClr val="tx1"/>
                </a:solidFill>
                <a:latin typeface="Microsoft JhengHei"/>
                <a:ea typeface="Microsoft JhengHei"/>
                <a:cs typeface="Microsoft JhengHei"/>
                <a:sym typeface="Microsoft JhengHei"/>
              </a:rPr>
              <a:t> S</a:t>
            </a:r>
          </a:p>
          <a:p>
            <a:pPr marL="0" lvl="0" indent="0">
              <a:spcBef>
                <a:spcPts val="0"/>
              </a:spcBef>
              <a:buClr>
                <a:srgbClr val="C00000"/>
              </a:buClr>
              <a:buNone/>
            </a:pPr>
            <a:r>
              <a:rPr lang="en-US" dirty="0" err="1" smtClean="0">
                <a:solidFill>
                  <a:schemeClr val="tx1"/>
                </a:solidFill>
                <a:latin typeface="Microsoft JhengHei"/>
                <a:ea typeface="Microsoft JhengHei"/>
                <a:cs typeface="Microsoft JhengHei"/>
                <a:sym typeface="Microsoft JhengHei"/>
              </a:rPr>
              <a:t>Divyesh</a:t>
            </a:r>
            <a:r>
              <a:rPr lang="en-US" dirty="0" smtClean="0">
                <a:solidFill>
                  <a:schemeClr val="tx1"/>
                </a:solidFill>
                <a:latin typeface="Microsoft JhengHei"/>
                <a:ea typeface="Microsoft JhengHei"/>
                <a:cs typeface="Microsoft JhengHei"/>
                <a:sym typeface="Microsoft JhengHei"/>
              </a:rPr>
              <a:t> B</a:t>
            </a:r>
          </a:p>
          <a:p>
            <a:pPr marL="0" lvl="0" indent="0" algn="l" rtl="0">
              <a:lnSpc>
                <a:spcPct val="100000"/>
              </a:lnSpc>
              <a:spcBef>
                <a:spcPts val="400"/>
              </a:spcBef>
              <a:spcAft>
                <a:spcPts val="0"/>
              </a:spcAft>
              <a:buClr>
                <a:srgbClr val="6B6B6B"/>
              </a:buClr>
              <a:buSzPts val="2000"/>
              <a:buFont typeface="Arial"/>
              <a:buNone/>
            </a:pPr>
            <a:endParaRPr lang="en-US" dirty="0" smtClean="0"/>
          </a:p>
          <a:p>
            <a:pPr marL="0" lvl="0" indent="0" algn="l" rtl="0">
              <a:lnSpc>
                <a:spcPct val="100000"/>
              </a:lnSpc>
              <a:spcBef>
                <a:spcPts val="400"/>
              </a:spcBef>
              <a:spcAft>
                <a:spcPts val="0"/>
              </a:spcAft>
              <a:buClr>
                <a:srgbClr val="6B6B6B"/>
              </a:buClr>
              <a:buSzPts val="2000"/>
              <a:buFont typeface="Arial"/>
              <a:buNone/>
            </a:pPr>
            <a:endParaRPr lang="en-US" dirty="0" smtClean="0"/>
          </a:p>
          <a:p>
            <a:pPr marL="0" lvl="0" indent="0" algn="l" rtl="0">
              <a:lnSpc>
                <a:spcPct val="100000"/>
              </a:lnSpc>
              <a:spcBef>
                <a:spcPts val="400"/>
              </a:spcBef>
              <a:spcAft>
                <a:spcPts val="0"/>
              </a:spcAft>
              <a:buClr>
                <a:srgbClr val="6B6B6B"/>
              </a:buClr>
              <a:buSzPts val="2000"/>
              <a:buFont typeface="Arial"/>
              <a:buNone/>
            </a:pPr>
            <a:r>
              <a:rPr lang="en-US" dirty="0" smtClean="0"/>
              <a:t>Budget </a:t>
            </a:r>
            <a:r>
              <a:rPr lang="en-US" dirty="0"/>
              <a:t>:</a:t>
            </a:r>
            <a:endParaRPr/>
          </a:p>
          <a:p>
            <a:pPr marL="0" lvl="0" indent="0" algn="l" rtl="0">
              <a:lnSpc>
                <a:spcPct val="100000"/>
              </a:lnSpc>
              <a:spcBef>
                <a:spcPts val="400"/>
              </a:spcBef>
              <a:spcAft>
                <a:spcPts val="0"/>
              </a:spcAft>
              <a:buClr>
                <a:srgbClr val="6B6B6B"/>
              </a:buClr>
              <a:buSzPts val="2000"/>
              <a:buFont typeface="Arial"/>
              <a:buNone/>
            </a:pPr>
            <a:r>
              <a:rPr lang="en-US" dirty="0"/>
              <a:t>   </a:t>
            </a:r>
            <a:endParaRPr/>
          </a:p>
        </p:txBody>
      </p:sp>
      <p:graphicFrame>
        <p:nvGraphicFramePr>
          <p:cNvPr id="797" name="Google Shape;797;p15"/>
          <p:cNvGraphicFramePr/>
          <p:nvPr/>
        </p:nvGraphicFramePr>
        <p:xfrm>
          <a:off x="2124075" y="4005580"/>
          <a:ext cx="6399550" cy="2285850"/>
        </p:xfrm>
        <a:graphic>
          <a:graphicData uri="http://schemas.openxmlformats.org/drawingml/2006/table">
            <a:tbl>
              <a:tblPr firstRow="1" bandRow="1">
                <a:noFill/>
                <a:tableStyleId>{94F79F38-55E1-45E7-92C1-A474A2745156}</a:tableStyleId>
              </a:tblPr>
              <a:tblGrid>
                <a:gridCol w="3199775"/>
                <a:gridCol w="3199775"/>
              </a:tblGrid>
              <a:tr h="38100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solidFill>
                            <a:schemeClr val="dk1"/>
                          </a:solidFill>
                        </a:rPr>
                        <a:t>Resource requirements</a:t>
                      </a:r>
                      <a:endParaRPr sz="180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solidFill>
                            <a:schemeClr val="dk1"/>
                          </a:solidFill>
                        </a:rPr>
                        <a:t>COST</a:t>
                      </a:r>
                      <a:endParaRPr sz="1800" u="none" strike="noStrike" cap="none">
                        <a:solidFill>
                          <a:schemeClr val="dk1"/>
                        </a:solidFill>
                      </a:endParaRPr>
                    </a:p>
                  </a:txBody>
                  <a:tcPr marL="91425" marR="91425" marT="91425" marB="91425"/>
                </a:tc>
              </a:tr>
              <a:tr h="38100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t>Advertisement</a:t>
                      </a:r>
                      <a:endParaRPr sz="18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t>Rs 5000</a:t>
                      </a:r>
                      <a:endParaRPr sz="18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t>Printing</a:t>
                      </a:r>
                      <a:endParaRPr sz="18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t>Rs 200</a:t>
                      </a:r>
                      <a:endParaRPr sz="18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t>File</a:t>
                      </a:r>
                      <a:endParaRPr sz="18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t>Rs 50</a:t>
                      </a:r>
                      <a:endParaRPr sz="18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t>TOTAL</a:t>
                      </a:r>
                      <a:endParaRPr sz="18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t>Rs 5250</a:t>
                      </a:r>
                      <a:endParaRPr sz="1800" u="none" strike="noStrike" cap="none"/>
                    </a:p>
                  </a:txBody>
                  <a:tcPr marL="91425" marR="91425" marT="91425" marB="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16"/>
          <p:cNvSpPr txBox="1">
            <a:spLocks noGrp="1"/>
          </p:cNvSpPr>
          <p:nvPr>
            <p:ph type="title"/>
          </p:nvPr>
        </p:nvSpPr>
        <p:spPr>
          <a:xfrm>
            <a:off x="1908175" y="135890"/>
            <a:ext cx="6767830" cy="35052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2000"/>
              <a:buFont typeface="Microsoft JhengHei"/>
              <a:buNone/>
            </a:pPr>
            <a:r>
              <a:rPr lang="en-US" sz="2000" b="1">
                <a:solidFill>
                  <a:srgbClr val="FF0000"/>
                </a:solidFill>
                <a:latin typeface="Microsoft JhengHei"/>
                <a:ea typeface="Microsoft JhengHei"/>
                <a:cs typeface="Microsoft JhengHei"/>
                <a:sym typeface="Microsoft JhengHei"/>
              </a:rPr>
              <a:t>MODULES</a:t>
            </a:r>
            <a:endParaRPr sz="2000" b="1">
              <a:solidFill>
                <a:srgbClr val="FF0000"/>
              </a:solidFill>
              <a:latin typeface="Microsoft JhengHei"/>
              <a:ea typeface="Microsoft JhengHei"/>
              <a:cs typeface="Microsoft JhengHei"/>
              <a:sym typeface="Microsoft JhengHei"/>
            </a:endParaRPr>
          </a:p>
        </p:txBody>
      </p:sp>
      <p:sp>
        <p:nvSpPr>
          <p:cNvPr id="804" name="Google Shape;804;p16"/>
          <p:cNvSpPr txBox="1">
            <a:spLocks noGrp="1"/>
          </p:cNvSpPr>
          <p:nvPr>
            <p:ph type="body" idx="1"/>
          </p:nvPr>
        </p:nvSpPr>
        <p:spPr>
          <a:xfrm>
            <a:off x="1908175" y="580390"/>
            <a:ext cx="7134225" cy="627761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6B6B6B"/>
              </a:buClr>
              <a:buSzPts val="2000"/>
              <a:buFont typeface="Arial"/>
              <a:buNone/>
            </a:pPr>
            <a:r>
              <a:rPr lang="en-US"/>
              <a:t>● Register and Login</a:t>
            </a:r>
            <a:endParaRPr/>
          </a:p>
          <a:p>
            <a:pPr marL="0" lvl="0" indent="0" algn="l" rtl="0">
              <a:lnSpc>
                <a:spcPct val="100000"/>
              </a:lnSpc>
              <a:spcBef>
                <a:spcPts val="400"/>
              </a:spcBef>
              <a:spcAft>
                <a:spcPts val="0"/>
              </a:spcAft>
              <a:buClr>
                <a:srgbClr val="6B6B6B"/>
              </a:buClr>
              <a:buSzPts val="2000"/>
              <a:buFont typeface="Arial"/>
              <a:buNone/>
            </a:pPr>
            <a:r>
              <a:rPr lang="en-US"/>
              <a:t>● Personal Details</a:t>
            </a:r>
            <a:endParaRPr/>
          </a:p>
          <a:p>
            <a:pPr marL="0" lvl="0" indent="0" algn="l" rtl="0">
              <a:lnSpc>
                <a:spcPct val="100000"/>
              </a:lnSpc>
              <a:spcBef>
                <a:spcPts val="400"/>
              </a:spcBef>
              <a:spcAft>
                <a:spcPts val="0"/>
              </a:spcAft>
              <a:buClr>
                <a:srgbClr val="6B6B6B"/>
              </a:buClr>
              <a:buSzPts val="2000"/>
              <a:buFont typeface="Arial"/>
              <a:buNone/>
            </a:pPr>
            <a:r>
              <a:rPr lang="en-US"/>
              <a:t>● Alert generation and receiving</a:t>
            </a:r>
            <a:endParaRPr/>
          </a:p>
          <a:p>
            <a:pPr marL="0" lvl="0" indent="0" algn="l" rtl="0">
              <a:lnSpc>
                <a:spcPct val="100000"/>
              </a:lnSpc>
              <a:spcBef>
                <a:spcPts val="400"/>
              </a:spcBef>
              <a:spcAft>
                <a:spcPts val="0"/>
              </a:spcAft>
              <a:buClr>
                <a:srgbClr val="FF0000"/>
              </a:buClr>
              <a:buSzPts val="2000"/>
              <a:buFont typeface="Arial"/>
              <a:buNone/>
            </a:pPr>
            <a:r>
              <a:rPr lang="en-US">
                <a:solidFill>
                  <a:srgbClr val="FF0000"/>
                </a:solidFill>
              </a:rPr>
              <a:t>Scheduling:</a:t>
            </a:r>
            <a:endParaRPr>
              <a:solidFill>
                <a:srgbClr val="FF0000"/>
              </a:solidFill>
            </a:endParaRPr>
          </a:p>
        </p:txBody>
      </p:sp>
      <p:graphicFrame>
        <p:nvGraphicFramePr>
          <p:cNvPr id="805" name="Google Shape;805;p16"/>
          <p:cNvGraphicFramePr/>
          <p:nvPr/>
        </p:nvGraphicFramePr>
        <p:xfrm>
          <a:off x="1964055" y="2067560"/>
          <a:ext cx="5995025" cy="4634850"/>
        </p:xfrm>
        <a:graphic>
          <a:graphicData uri="http://schemas.openxmlformats.org/drawingml/2006/table">
            <a:tbl>
              <a:tblPr firstRow="1" bandRow="1">
                <a:noFill/>
                <a:tableStyleId>{94F79F38-55E1-45E7-92C1-A474A2745156}</a:tableStyleId>
              </a:tblPr>
              <a:tblGrid>
                <a:gridCol w="1975475"/>
                <a:gridCol w="2009775"/>
                <a:gridCol w="2009775"/>
              </a:tblGrid>
              <a:tr h="396250">
                <a:tc>
                  <a:txBody>
                    <a:bodyPr/>
                    <a:lstStyle/>
                    <a:p>
                      <a:pPr marL="0" marR="0" lvl="0" indent="0" algn="l" rtl="0">
                        <a:lnSpc>
                          <a:spcPct val="100000"/>
                        </a:lnSpc>
                        <a:spcBef>
                          <a:spcPts val="0"/>
                        </a:spcBef>
                        <a:spcAft>
                          <a:spcPts val="0"/>
                        </a:spcAft>
                        <a:buClr>
                          <a:schemeClr val="dk1"/>
                        </a:buClr>
                        <a:buSzPts val="1800"/>
                        <a:buFont typeface="Arial"/>
                        <a:buNone/>
                      </a:pPr>
                      <a:r>
                        <a:rPr lang="en-US" sz="1400" u="none" strike="noStrike" cap="none">
                          <a:solidFill>
                            <a:schemeClr val="dk1"/>
                          </a:solidFill>
                          <a:latin typeface="Arial"/>
                          <a:ea typeface="Arial"/>
                          <a:cs typeface="Arial"/>
                          <a:sym typeface="Arial"/>
                        </a:rPr>
                        <a:t>TASK</a:t>
                      </a:r>
                      <a:endParaRPr sz="1400" u="none" strike="noStrike" cap="none">
                        <a:solidFill>
                          <a:schemeClr val="dk1"/>
                        </a:solidFill>
                        <a:latin typeface="Arial"/>
                        <a:ea typeface="Arial"/>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800"/>
                        <a:buFont typeface="Arial"/>
                        <a:buNone/>
                      </a:pPr>
                      <a:r>
                        <a:rPr lang="en-US" sz="1400" u="none" strike="noStrike" cap="none">
                          <a:solidFill>
                            <a:schemeClr val="dk1"/>
                          </a:solidFill>
                          <a:latin typeface="Arial"/>
                          <a:ea typeface="Arial"/>
                          <a:cs typeface="Arial"/>
                          <a:sym typeface="Arial"/>
                        </a:rPr>
                        <a:t>START DATE</a:t>
                      </a:r>
                      <a:endParaRPr sz="1400" u="none" strike="noStrike" cap="none">
                        <a:solidFill>
                          <a:schemeClr val="dk1"/>
                        </a:solidFill>
                        <a:latin typeface="Arial"/>
                        <a:ea typeface="Arial"/>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800"/>
                        <a:buFont typeface="Arial"/>
                        <a:buNone/>
                      </a:pPr>
                      <a:r>
                        <a:rPr lang="en-US" sz="1400" u="none" strike="noStrike" cap="none">
                          <a:solidFill>
                            <a:schemeClr val="dk1"/>
                          </a:solidFill>
                          <a:latin typeface="Arial"/>
                          <a:ea typeface="Arial"/>
                          <a:cs typeface="Arial"/>
                          <a:sym typeface="Arial"/>
                        </a:rPr>
                        <a:t>END DATE</a:t>
                      </a:r>
                      <a:endParaRPr sz="1400" u="none" strike="noStrike" cap="none">
                        <a:solidFill>
                          <a:schemeClr val="dk1"/>
                        </a:solidFill>
                        <a:latin typeface="Arial"/>
                        <a:ea typeface="Arial"/>
                        <a:cs typeface="Arial"/>
                        <a:sym typeface="Arial"/>
                      </a:endParaRPr>
                    </a:p>
                  </a:txBody>
                  <a:tcPr marL="91425" marR="91425" marT="91425" marB="91425"/>
                </a:tc>
              </a:tr>
              <a:tr h="666125">
                <a:tc>
                  <a:txBody>
                    <a:bodyPr/>
                    <a:lstStyle/>
                    <a:p>
                      <a:pPr marL="0" marR="0" lvl="0" indent="0" algn="l" rtl="0">
                        <a:lnSpc>
                          <a:spcPct val="100000"/>
                        </a:lnSpc>
                        <a:spcBef>
                          <a:spcPts val="0"/>
                        </a:spcBef>
                        <a:spcAft>
                          <a:spcPts val="0"/>
                        </a:spcAft>
                        <a:buClr>
                          <a:schemeClr val="dk1"/>
                        </a:buClr>
                        <a:buSzPts val="1800"/>
                        <a:buFont typeface="Arial"/>
                        <a:buNone/>
                      </a:pPr>
                      <a:r>
                        <a:rPr lang="en-US" sz="1400" u="none" strike="noStrike" cap="none">
                          <a:latin typeface="Arial"/>
                          <a:ea typeface="Arial"/>
                          <a:cs typeface="Arial"/>
                          <a:sym typeface="Arial"/>
                        </a:rPr>
                        <a:t>Business case</a:t>
                      </a:r>
                      <a:endParaRPr sz="1400" u="none" strike="noStrike" cap="none">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400" u="none" strike="noStrike" cap="none">
                          <a:latin typeface="Arial"/>
                          <a:ea typeface="Arial"/>
                          <a:cs typeface="Arial"/>
                          <a:sym typeface="Arial"/>
                        </a:rPr>
                        <a:t>development</a:t>
                      </a:r>
                      <a:endParaRPr sz="1400" u="none" strike="noStrike" cap="none">
                        <a:latin typeface="Arial"/>
                        <a:ea typeface="Arial"/>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600"/>
                        <a:buFont typeface="Arial"/>
                        <a:buNone/>
                      </a:pPr>
                      <a:r>
                        <a:rPr lang="en-US" sz="1400" u="none" strike="noStrike" cap="none">
                          <a:latin typeface="Arial"/>
                          <a:ea typeface="Arial"/>
                          <a:cs typeface="Arial"/>
                          <a:sym typeface="Arial"/>
                        </a:rPr>
                        <a:t>31st January 2021</a:t>
                      </a:r>
                      <a:endParaRPr sz="1400" u="none" strike="noStrike" cap="none">
                        <a:latin typeface="Arial"/>
                        <a:ea typeface="Arial"/>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600"/>
                        <a:buFont typeface="Arial"/>
                        <a:buNone/>
                      </a:pPr>
                      <a:r>
                        <a:rPr lang="en-US" sz="1400" u="none" strike="noStrike" cap="none">
                          <a:latin typeface="Arial"/>
                          <a:ea typeface="Arial"/>
                          <a:cs typeface="Arial"/>
                          <a:sym typeface="Arial"/>
                        </a:rPr>
                        <a:t>3rd February 2021</a:t>
                      </a:r>
                      <a:endParaRPr sz="1400" u="none" strike="noStrike" cap="none">
                        <a:latin typeface="Arial"/>
                        <a:ea typeface="Arial"/>
                        <a:cs typeface="Arial"/>
                        <a:sym typeface="Arial"/>
                      </a:endParaRPr>
                    </a:p>
                  </a:txBody>
                  <a:tcPr marL="91425" marR="91425" marT="91425" marB="91425"/>
                </a:tc>
              </a:tr>
              <a:tr h="822950">
                <a:tc>
                  <a:txBody>
                    <a:bodyPr/>
                    <a:lstStyle/>
                    <a:p>
                      <a:pPr marL="0" marR="0" lvl="0" indent="0" algn="l" rtl="0">
                        <a:lnSpc>
                          <a:spcPct val="100000"/>
                        </a:lnSpc>
                        <a:spcBef>
                          <a:spcPts val="0"/>
                        </a:spcBef>
                        <a:spcAft>
                          <a:spcPts val="0"/>
                        </a:spcAft>
                        <a:buClr>
                          <a:schemeClr val="dk1"/>
                        </a:buClr>
                        <a:buSzPts val="1400"/>
                        <a:buFont typeface="Arial"/>
                        <a:buNone/>
                      </a:pPr>
                      <a:r>
                        <a:rPr lang="en-US" sz="1400" u="none" strike="noStrike" cap="none">
                          <a:latin typeface="Arial"/>
                          <a:ea typeface="Arial"/>
                          <a:cs typeface="Arial"/>
                          <a:sym typeface="Arial"/>
                        </a:rPr>
                        <a:t>Identify Stakeholders,</a:t>
                      </a:r>
                      <a:endParaRPr sz="1400" u="none" strike="noStrike" cap="none">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r>
                        <a:rPr lang="en-US" sz="1400" u="none" strike="noStrike" cap="none">
                          <a:latin typeface="Arial"/>
                          <a:ea typeface="Arial"/>
                          <a:cs typeface="Arial"/>
                          <a:sym typeface="Arial"/>
                        </a:rPr>
                        <a:t>Process Models and Required Modules</a:t>
                      </a:r>
                      <a:endParaRPr sz="1400" u="none" strike="noStrike" cap="none">
                        <a:latin typeface="Arial"/>
                        <a:ea typeface="Arial"/>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600"/>
                        <a:buFont typeface="Arial"/>
                        <a:buNone/>
                      </a:pPr>
                      <a:r>
                        <a:rPr lang="en-US" sz="1400" u="none" strike="noStrike" cap="none">
                          <a:latin typeface="Arial"/>
                          <a:ea typeface="Arial"/>
                          <a:cs typeface="Arial"/>
                          <a:sym typeface="Arial"/>
                        </a:rPr>
                        <a:t>2nd February 2021</a:t>
                      </a:r>
                      <a:endParaRPr sz="1400" u="none" strike="noStrike" cap="none">
                        <a:latin typeface="Arial"/>
                        <a:ea typeface="Arial"/>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600"/>
                        <a:buFont typeface="Arial"/>
                        <a:buNone/>
                      </a:pPr>
                      <a:r>
                        <a:rPr lang="en-US" sz="1400" u="none" strike="noStrike" cap="none">
                          <a:latin typeface="Arial"/>
                          <a:ea typeface="Arial"/>
                          <a:cs typeface="Arial"/>
                          <a:sym typeface="Arial"/>
                        </a:rPr>
                        <a:t>3rd February 2021</a:t>
                      </a:r>
                      <a:endParaRPr sz="1400" u="none" strike="noStrike" cap="none">
                        <a:latin typeface="Arial"/>
                        <a:ea typeface="Arial"/>
                        <a:cs typeface="Arial"/>
                        <a:sym typeface="Arial"/>
                      </a:endParaRPr>
                    </a:p>
                  </a:txBody>
                  <a:tcPr marL="91425" marR="91425" marT="91425" marB="91425"/>
                </a:tc>
              </a:tr>
              <a:tr h="666125">
                <a:tc>
                  <a:txBody>
                    <a:bodyPr/>
                    <a:lstStyle/>
                    <a:p>
                      <a:pPr marL="0" marR="0" lvl="0" indent="0" algn="l" rtl="0">
                        <a:lnSpc>
                          <a:spcPct val="100000"/>
                        </a:lnSpc>
                        <a:spcBef>
                          <a:spcPts val="0"/>
                        </a:spcBef>
                        <a:spcAft>
                          <a:spcPts val="0"/>
                        </a:spcAft>
                        <a:buClr>
                          <a:schemeClr val="dk1"/>
                        </a:buClr>
                        <a:buSzPts val="1800"/>
                        <a:buFont typeface="Arial"/>
                        <a:buNone/>
                      </a:pPr>
                      <a:r>
                        <a:rPr lang="en-US" sz="1400" u="none" strike="noStrike" cap="none">
                          <a:latin typeface="Arial"/>
                          <a:ea typeface="Arial"/>
                          <a:cs typeface="Arial"/>
                          <a:sym typeface="Arial"/>
                        </a:rPr>
                        <a:t>Identify</a:t>
                      </a:r>
                      <a:endParaRPr sz="1400" u="none" strike="noStrike" cap="none">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400" u="none" strike="noStrike" cap="none">
                          <a:latin typeface="Arial"/>
                          <a:ea typeface="Arial"/>
                          <a:cs typeface="Arial"/>
                          <a:sym typeface="Arial"/>
                        </a:rPr>
                        <a:t>requirements</a:t>
                      </a:r>
                      <a:endParaRPr sz="1400" u="none" strike="noStrike" cap="none">
                        <a:latin typeface="Arial"/>
                        <a:ea typeface="Arial"/>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600"/>
                        <a:buFont typeface="Arial"/>
                        <a:buNone/>
                      </a:pPr>
                      <a:r>
                        <a:rPr lang="en-US" sz="1400" u="none" strike="noStrike" cap="none">
                          <a:latin typeface="Arial"/>
                          <a:ea typeface="Arial"/>
                          <a:cs typeface="Arial"/>
                          <a:sym typeface="Arial"/>
                        </a:rPr>
                        <a:t>31st January 2021</a:t>
                      </a:r>
                      <a:endParaRPr sz="1400" u="none" strike="noStrike" cap="none">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400" u="none" strike="noStrike" cap="none">
                        <a:latin typeface="Arial"/>
                        <a:ea typeface="Arial"/>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600"/>
                        <a:buFont typeface="Arial"/>
                        <a:buNone/>
                      </a:pPr>
                      <a:r>
                        <a:rPr lang="en-US" sz="1400" u="none" strike="noStrike" cap="none">
                          <a:latin typeface="Arial"/>
                          <a:ea typeface="Arial"/>
                          <a:cs typeface="Arial"/>
                          <a:sym typeface="Arial"/>
                        </a:rPr>
                        <a:t>2nd February 2021</a:t>
                      </a:r>
                      <a:endParaRPr sz="1400" u="none" strike="noStrike" cap="none">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400" u="none" strike="noStrike" cap="none">
                        <a:latin typeface="Arial"/>
                        <a:ea typeface="Arial"/>
                        <a:cs typeface="Arial"/>
                        <a:sym typeface="Arial"/>
                      </a:endParaRPr>
                    </a:p>
                  </a:txBody>
                  <a:tcPr marL="91425" marR="91425" marT="91425" marB="91425"/>
                </a:tc>
              </a:tr>
              <a:tr h="833750">
                <a:tc>
                  <a:txBody>
                    <a:bodyPr/>
                    <a:lstStyle/>
                    <a:p>
                      <a:pPr marL="0" marR="0" lvl="0" indent="0" algn="l" rtl="0">
                        <a:lnSpc>
                          <a:spcPct val="100000"/>
                        </a:lnSpc>
                        <a:spcBef>
                          <a:spcPts val="0"/>
                        </a:spcBef>
                        <a:spcAft>
                          <a:spcPts val="0"/>
                        </a:spcAft>
                        <a:buClr>
                          <a:schemeClr val="dk1"/>
                        </a:buClr>
                        <a:buSzPts val="1600"/>
                        <a:buFont typeface="Arial"/>
                        <a:buNone/>
                      </a:pPr>
                      <a:r>
                        <a:rPr lang="en-US" sz="1400" u="none" strike="noStrike" cap="none">
                          <a:latin typeface="Arial"/>
                          <a:ea typeface="Arial"/>
                          <a:cs typeface="Arial"/>
                          <a:sym typeface="Arial"/>
                        </a:rPr>
                        <a:t>Setting cost estimates and budget</a:t>
                      </a:r>
                      <a:endParaRPr sz="1400" u="none" strike="noStrike" cap="none">
                        <a:latin typeface="Arial"/>
                        <a:ea typeface="Arial"/>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600"/>
                        <a:buFont typeface="Arial"/>
                        <a:buNone/>
                      </a:pPr>
                      <a:r>
                        <a:rPr lang="en-US" sz="1400" u="none" strike="noStrike" cap="none">
                          <a:latin typeface="Arial"/>
                          <a:ea typeface="Arial"/>
                          <a:cs typeface="Arial"/>
                          <a:sym typeface="Arial"/>
                        </a:rPr>
                        <a:t>4th February 2021</a:t>
                      </a:r>
                      <a:endParaRPr sz="1400" u="none" strike="noStrike" cap="none">
                        <a:latin typeface="Arial"/>
                        <a:ea typeface="Arial"/>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600"/>
                        <a:buFont typeface="Arial"/>
                        <a:buNone/>
                      </a:pPr>
                      <a:r>
                        <a:rPr lang="en-US" sz="1400" u="none" strike="noStrike" cap="none">
                          <a:latin typeface="Arial"/>
                          <a:ea typeface="Arial"/>
                          <a:cs typeface="Arial"/>
                          <a:sym typeface="Arial"/>
                        </a:rPr>
                        <a:t>9th February 2021</a:t>
                      </a:r>
                      <a:endParaRPr sz="1400" u="none" strike="noStrike" cap="none">
                        <a:latin typeface="Arial"/>
                        <a:ea typeface="Arial"/>
                        <a:cs typeface="Arial"/>
                        <a:sym typeface="Arial"/>
                      </a:endParaRPr>
                    </a:p>
                  </a:txBody>
                  <a:tcPr marL="91425" marR="91425" marT="91425" marB="91425"/>
                </a:tc>
              </a:tr>
              <a:tr h="416550">
                <a:tc>
                  <a:txBody>
                    <a:bodyPr/>
                    <a:lstStyle/>
                    <a:p>
                      <a:pPr marL="0" marR="0" lvl="0" indent="0" algn="l" rtl="0">
                        <a:lnSpc>
                          <a:spcPct val="100000"/>
                        </a:lnSpc>
                        <a:spcBef>
                          <a:spcPts val="0"/>
                        </a:spcBef>
                        <a:spcAft>
                          <a:spcPts val="0"/>
                        </a:spcAft>
                        <a:buClr>
                          <a:schemeClr val="dk1"/>
                        </a:buClr>
                        <a:buSzPts val="1800"/>
                        <a:buFont typeface="Arial"/>
                        <a:buNone/>
                      </a:pPr>
                      <a:r>
                        <a:rPr lang="en-US" sz="1400" u="none" strike="noStrike" cap="none">
                          <a:latin typeface="Arial"/>
                          <a:ea typeface="Arial"/>
                          <a:cs typeface="Arial"/>
                          <a:sym typeface="Arial"/>
                        </a:rPr>
                        <a:t>Coding</a:t>
                      </a:r>
                      <a:endParaRPr sz="1400" u="none" strike="noStrike" cap="none">
                        <a:latin typeface="Arial"/>
                        <a:ea typeface="Arial"/>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600"/>
                        <a:buFont typeface="Arial"/>
                        <a:buNone/>
                      </a:pPr>
                      <a:r>
                        <a:rPr lang="en-US" sz="1400" u="none" strike="noStrike" cap="none">
                          <a:latin typeface="Arial"/>
                          <a:ea typeface="Arial"/>
                          <a:cs typeface="Arial"/>
                          <a:sym typeface="Arial"/>
                        </a:rPr>
                        <a:t>12th February 2021</a:t>
                      </a:r>
                      <a:endParaRPr sz="1400" u="none" strike="noStrike" cap="none">
                        <a:latin typeface="Arial"/>
                        <a:ea typeface="Arial"/>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600"/>
                        <a:buFont typeface="Arial"/>
                        <a:buNone/>
                      </a:pPr>
                      <a:r>
                        <a:rPr lang="en-US" sz="1400" u="none" strike="noStrike" cap="none">
                          <a:latin typeface="Arial"/>
                          <a:ea typeface="Arial"/>
                          <a:cs typeface="Arial"/>
                          <a:sym typeface="Arial"/>
                        </a:rPr>
                        <a:t>12th Mrach 2021</a:t>
                      </a:r>
                      <a:endParaRPr sz="1400" u="none" strike="noStrike" cap="none">
                        <a:latin typeface="Arial"/>
                        <a:ea typeface="Arial"/>
                        <a:cs typeface="Arial"/>
                        <a:sym typeface="Arial"/>
                      </a:endParaRPr>
                    </a:p>
                  </a:txBody>
                  <a:tcPr marL="91425" marR="91425" marT="91425" marB="91425"/>
                </a:tc>
              </a:tr>
              <a:tr h="416550">
                <a:tc>
                  <a:txBody>
                    <a:bodyPr/>
                    <a:lstStyle/>
                    <a:p>
                      <a:pPr marL="0" marR="0" lvl="0" indent="0" algn="l" rtl="0">
                        <a:lnSpc>
                          <a:spcPct val="100000"/>
                        </a:lnSpc>
                        <a:spcBef>
                          <a:spcPts val="0"/>
                        </a:spcBef>
                        <a:spcAft>
                          <a:spcPts val="0"/>
                        </a:spcAft>
                        <a:buClr>
                          <a:schemeClr val="dk1"/>
                        </a:buClr>
                        <a:buSzPts val="1800"/>
                        <a:buFont typeface="Arial"/>
                        <a:buNone/>
                      </a:pPr>
                      <a:r>
                        <a:rPr lang="en-US" sz="1400" u="none" strike="noStrike" cap="none">
                          <a:latin typeface="Arial"/>
                          <a:ea typeface="Arial"/>
                          <a:cs typeface="Arial"/>
                          <a:sym typeface="Arial"/>
                        </a:rPr>
                        <a:t>UML Diagrams</a:t>
                      </a:r>
                      <a:endParaRPr sz="1400" u="none" strike="noStrike" cap="none">
                        <a:latin typeface="Arial"/>
                        <a:ea typeface="Arial"/>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600"/>
                        <a:buFont typeface="Arial"/>
                        <a:buNone/>
                      </a:pPr>
                      <a:r>
                        <a:rPr lang="en-US" sz="1400" u="none" strike="noStrike" cap="none">
                          <a:latin typeface="Arial"/>
                          <a:ea typeface="Arial"/>
                          <a:cs typeface="Arial"/>
                          <a:sym typeface="Arial"/>
                        </a:rPr>
                        <a:t>14th March 2021</a:t>
                      </a:r>
                      <a:endParaRPr sz="1400" u="none" strike="noStrike" cap="none">
                        <a:latin typeface="Arial"/>
                        <a:ea typeface="Arial"/>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600"/>
                        <a:buFont typeface="Arial"/>
                        <a:buNone/>
                      </a:pPr>
                      <a:r>
                        <a:rPr lang="en-US" sz="1400" u="none" strike="noStrike" cap="none">
                          <a:latin typeface="Arial"/>
                          <a:ea typeface="Arial"/>
                          <a:cs typeface="Arial"/>
                          <a:sym typeface="Arial"/>
                        </a:rPr>
                        <a:t>20th March 2021</a:t>
                      </a:r>
                      <a:endParaRPr sz="1400" u="none" strike="noStrike" cap="none">
                        <a:latin typeface="Arial"/>
                        <a:ea typeface="Arial"/>
                        <a:cs typeface="Arial"/>
                        <a:sym typeface="Arial"/>
                      </a:endParaRPr>
                    </a:p>
                  </a:txBody>
                  <a:tcPr marL="91425" marR="91425" marT="91425" marB="91425"/>
                </a:tc>
              </a:tr>
              <a:tr h="416550">
                <a:tc>
                  <a:txBody>
                    <a:bodyPr/>
                    <a:lstStyle/>
                    <a:p>
                      <a:pPr marL="0" marR="0" lvl="0" indent="0" algn="l" rtl="0">
                        <a:lnSpc>
                          <a:spcPct val="100000"/>
                        </a:lnSpc>
                        <a:spcBef>
                          <a:spcPts val="0"/>
                        </a:spcBef>
                        <a:spcAft>
                          <a:spcPts val="0"/>
                        </a:spcAft>
                        <a:buClr>
                          <a:schemeClr val="dk1"/>
                        </a:buClr>
                        <a:buSzPts val="1800"/>
                        <a:buFont typeface="Arial"/>
                        <a:buNone/>
                      </a:pPr>
                      <a:r>
                        <a:rPr lang="en-US" sz="1400" u="none" strike="noStrike" cap="none">
                          <a:latin typeface="Arial"/>
                          <a:ea typeface="Arial"/>
                          <a:cs typeface="Arial"/>
                          <a:sym typeface="Arial"/>
                        </a:rPr>
                        <a:t>Final Revisions</a:t>
                      </a:r>
                      <a:endParaRPr sz="1400" u="none" strike="noStrike" cap="none">
                        <a:latin typeface="Arial"/>
                        <a:ea typeface="Arial"/>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600"/>
                        <a:buFont typeface="Arial"/>
                        <a:buNone/>
                      </a:pPr>
                      <a:r>
                        <a:rPr lang="en-US" sz="1400" u="none" strike="noStrike" cap="none">
                          <a:latin typeface="Arial"/>
                          <a:ea typeface="Arial"/>
                          <a:cs typeface="Arial"/>
                          <a:sym typeface="Arial"/>
                        </a:rPr>
                        <a:t>21st March 2021</a:t>
                      </a:r>
                      <a:endParaRPr sz="1400" u="none" strike="noStrike" cap="none">
                        <a:latin typeface="Arial"/>
                        <a:ea typeface="Arial"/>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600"/>
                        <a:buFont typeface="Arial"/>
                        <a:buNone/>
                      </a:pPr>
                      <a:r>
                        <a:rPr lang="en-US" sz="1400" u="none" strike="noStrike" cap="none">
                          <a:latin typeface="Arial"/>
                          <a:ea typeface="Arial"/>
                          <a:cs typeface="Arial"/>
                          <a:sym typeface="Arial"/>
                        </a:rPr>
                        <a:t>25th March 2021</a:t>
                      </a:r>
                      <a:endParaRPr sz="1400" u="none" strike="noStrike" cap="none">
                        <a:latin typeface="Arial"/>
                        <a:ea typeface="Arial"/>
                        <a:cs typeface="Arial"/>
                        <a:sym typeface="Arial"/>
                      </a:endParaRPr>
                    </a:p>
                  </a:txBody>
                  <a:tcPr marL="91425" marR="91425" marT="91425" marB="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17"/>
          <p:cNvSpPr txBox="1">
            <a:spLocks noGrp="1"/>
          </p:cNvSpPr>
          <p:nvPr>
            <p:ph type="title"/>
          </p:nvPr>
        </p:nvSpPr>
        <p:spPr>
          <a:xfrm>
            <a:off x="1908175" y="90805"/>
            <a:ext cx="6767830" cy="36385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2000"/>
              <a:buFont typeface="Microsoft JhengHei"/>
              <a:buNone/>
            </a:pPr>
            <a:r>
              <a:rPr lang="en-US" sz="2000" b="1">
                <a:solidFill>
                  <a:srgbClr val="FF0000"/>
                </a:solidFill>
                <a:latin typeface="Microsoft JhengHei"/>
                <a:ea typeface="Microsoft JhengHei"/>
                <a:cs typeface="Microsoft JhengHei"/>
                <a:sym typeface="Microsoft JhengHei"/>
              </a:rPr>
              <a:t>Software and Hardware requirements for the system:</a:t>
            </a:r>
            <a:endParaRPr sz="2000" b="1">
              <a:solidFill>
                <a:srgbClr val="FF0000"/>
              </a:solidFill>
              <a:latin typeface="Microsoft JhengHei"/>
              <a:ea typeface="Microsoft JhengHei"/>
              <a:cs typeface="Microsoft JhengHei"/>
              <a:sym typeface="Microsoft JhengHei"/>
            </a:endParaRPr>
          </a:p>
        </p:txBody>
      </p:sp>
      <p:sp>
        <p:nvSpPr>
          <p:cNvPr id="811" name="Google Shape;811;p17"/>
          <p:cNvSpPr txBox="1">
            <a:spLocks noGrp="1"/>
          </p:cNvSpPr>
          <p:nvPr>
            <p:ph type="body" idx="1"/>
          </p:nvPr>
        </p:nvSpPr>
        <p:spPr>
          <a:xfrm>
            <a:off x="1908175" y="454660"/>
            <a:ext cx="7151370" cy="6273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6B6B6B"/>
              </a:buClr>
              <a:buSzPts val="2000"/>
              <a:buFont typeface="Arial"/>
              <a:buChar char="•"/>
            </a:pPr>
            <a:r>
              <a:rPr lang="en-US"/>
              <a:t>7th generation or above CPU</a:t>
            </a:r>
            <a:endParaRPr/>
          </a:p>
          <a:p>
            <a:pPr marL="342900" lvl="0" indent="-342900" algn="l" rtl="0">
              <a:lnSpc>
                <a:spcPct val="100000"/>
              </a:lnSpc>
              <a:spcBef>
                <a:spcPts val="400"/>
              </a:spcBef>
              <a:spcAft>
                <a:spcPts val="0"/>
              </a:spcAft>
              <a:buClr>
                <a:srgbClr val="6B6B6B"/>
              </a:buClr>
              <a:buSzPts val="2000"/>
              <a:buFont typeface="Arial"/>
              <a:buChar char="•"/>
            </a:pPr>
            <a:r>
              <a:rPr lang="en-US"/>
              <a:t>Android studio </a:t>
            </a:r>
            <a:endParaRPr/>
          </a:p>
          <a:p>
            <a:pPr marL="342900" lvl="0" indent="-342900" algn="l" rtl="0">
              <a:lnSpc>
                <a:spcPct val="100000"/>
              </a:lnSpc>
              <a:spcBef>
                <a:spcPts val="400"/>
              </a:spcBef>
              <a:spcAft>
                <a:spcPts val="0"/>
              </a:spcAft>
              <a:buClr>
                <a:srgbClr val="6B6B6B"/>
              </a:buClr>
              <a:buSzPts val="2000"/>
              <a:buFont typeface="Arial"/>
              <a:buChar char="•"/>
            </a:pPr>
            <a:r>
              <a:rPr lang="en-US"/>
              <a:t>Windows 10 or higher OS</a:t>
            </a:r>
            <a:endParaRPr/>
          </a:p>
          <a:p>
            <a:pPr marL="342900" lvl="0" indent="-342900" algn="l" rtl="0">
              <a:lnSpc>
                <a:spcPct val="100000"/>
              </a:lnSpc>
              <a:spcBef>
                <a:spcPts val="400"/>
              </a:spcBef>
              <a:spcAft>
                <a:spcPts val="0"/>
              </a:spcAft>
              <a:buClr>
                <a:srgbClr val="6B6B6B"/>
              </a:buClr>
              <a:buSzPts val="2000"/>
              <a:buFont typeface="Arial"/>
              <a:buChar char="•"/>
            </a:pPr>
            <a:r>
              <a:rPr lang="en-US"/>
              <a:t>The system must be connected to a server</a:t>
            </a:r>
            <a:endParaRPr/>
          </a:p>
          <a:p>
            <a:pPr marL="342900" lvl="0" indent="-342900" algn="l" rtl="0">
              <a:lnSpc>
                <a:spcPct val="100000"/>
              </a:lnSpc>
              <a:spcBef>
                <a:spcPts val="400"/>
              </a:spcBef>
              <a:spcAft>
                <a:spcPts val="0"/>
              </a:spcAft>
              <a:buClr>
                <a:srgbClr val="6B6B6B"/>
              </a:buClr>
              <a:buSzPts val="2000"/>
              <a:buFont typeface="Arial"/>
              <a:buChar char="•"/>
            </a:pPr>
            <a:r>
              <a:rPr lang="en-US"/>
              <a:t>JAVA programming language for programming software.</a:t>
            </a:r>
            <a:endParaRPr/>
          </a:p>
          <a:p>
            <a:pPr marL="0" lvl="0" indent="0" algn="l" rtl="0">
              <a:lnSpc>
                <a:spcPct val="100000"/>
              </a:lnSpc>
              <a:spcBef>
                <a:spcPts val="400"/>
              </a:spcBef>
              <a:spcAft>
                <a:spcPts val="0"/>
              </a:spcAft>
              <a:buClr>
                <a:srgbClr val="FF0000"/>
              </a:buClr>
              <a:buSzPts val="2000"/>
              <a:buFont typeface="Arial"/>
              <a:buNone/>
            </a:pPr>
            <a:r>
              <a:rPr lang="en-US" b="1">
                <a:solidFill>
                  <a:srgbClr val="FF0000"/>
                </a:solidFill>
              </a:rPr>
              <a:t>Identify Job Roles and Responsibilities:</a:t>
            </a:r>
            <a:endParaRPr b="1">
              <a:solidFill>
                <a:srgbClr val="FF0000"/>
              </a:solidFill>
            </a:endParaRPr>
          </a:p>
          <a:p>
            <a:pPr marL="0" lvl="0" indent="0" algn="l" rtl="0">
              <a:lnSpc>
                <a:spcPct val="100000"/>
              </a:lnSpc>
              <a:spcBef>
                <a:spcPts val="400"/>
              </a:spcBef>
              <a:spcAft>
                <a:spcPts val="0"/>
              </a:spcAft>
              <a:buClr>
                <a:srgbClr val="6B6B6B"/>
              </a:buClr>
              <a:buSzPts val="2000"/>
              <a:buFont typeface="Arial"/>
              <a:buNone/>
            </a:pPr>
            <a:endParaRPr b="1">
              <a:solidFill>
                <a:srgbClr val="FF0000"/>
              </a:solidFill>
            </a:endParaRPr>
          </a:p>
        </p:txBody>
      </p:sp>
      <p:graphicFrame>
        <p:nvGraphicFramePr>
          <p:cNvPr id="812" name="Google Shape;812;p17"/>
          <p:cNvGraphicFramePr/>
          <p:nvPr/>
        </p:nvGraphicFramePr>
        <p:xfrm>
          <a:off x="1972945" y="2714625"/>
          <a:ext cx="7021850" cy="3200280"/>
        </p:xfrm>
        <a:graphic>
          <a:graphicData uri="http://schemas.openxmlformats.org/drawingml/2006/table">
            <a:tbl>
              <a:tblPr firstRow="1" bandRow="1">
                <a:noFill/>
                <a:tableStyleId>{94F79F38-55E1-45E7-92C1-A474A2745156}</a:tableStyleId>
              </a:tblPr>
              <a:tblGrid>
                <a:gridCol w="3510925"/>
                <a:gridCol w="3510925"/>
              </a:tblGrid>
              <a:tr h="39560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dirty="0">
                          <a:solidFill>
                            <a:schemeClr val="dk1"/>
                          </a:solidFill>
                        </a:rPr>
                        <a:t>Member</a:t>
                      </a:r>
                      <a:endParaRPr sz="180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solidFill>
                            <a:schemeClr val="dk1"/>
                          </a:solidFill>
                        </a:rPr>
                        <a:t>Roles and responsibilities</a:t>
                      </a:r>
                      <a:endParaRPr sz="1800" u="none" strike="noStrike" cap="none">
                        <a:solidFill>
                          <a:schemeClr val="dk1"/>
                        </a:solidFill>
                      </a:endParaRPr>
                    </a:p>
                  </a:txBody>
                  <a:tcPr marL="91425" marR="91425" marT="91425" marB="91425"/>
                </a:tc>
              </a:tr>
              <a:tr h="91440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dirty="0" err="1" smtClean="0"/>
                        <a:t>Darsan</a:t>
                      </a:r>
                      <a:r>
                        <a:rPr lang="en-US" sz="1800" u="none" strike="noStrike" cap="none" baseline="0" dirty="0" smtClean="0"/>
                        <a:t> RA</a:t>
                      </a:r>
                      <a:endParaRPr sz="18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t>Team leader</a:t>
                      </a:r>
                      <a:endParaRPr sz="1800" u="none" strike="noStrike" cap="none"/>
                    </a:p>
                    <a:p>
                      <a:pPr marL="0" marR="0" lvl="0" indent="0" algn="l" rtl="0">
                        <a:lnSpc>
                          <a:spcPct val="100000"/>
                        </a:lnSpc>
                        <a:spcBef>
                          <a:spcPts val="0"/>
                        </a:spcBef>
                        <a:spcAft>
                          <a:spcPts val="0"/>
                        </a:spcAft>
                        <a:buClr>
                          <a:schemeClr val="dk1"/>
                        </a:buClr>
                        <a:buSzPts val="1800"/>
                        <a:buFont typeface="Arial"/>
                        <a:buNone/>
                      </a:pPr>
                      <a:r>
                        <a:rPr lang="en-US" sz="1800" u="none" strike="noStrike" cap="none"/>
                        <a:t>- Developer</a:t>
                      </a:r>
                      <a:endParaRPr sz="1800" u="none" strike="noStrike" cap="none"/>
                    </a:p>
                    <a:p>
                      <a:pPr marL="0" marR="0" lvl="0" indent="0" algn="l" rtl="0">
                        <a:lnSpc>
                          <a:spcPct val="100000"/>
                        </a:lnSpc>
                        <a:spcBef>
                          <a:spcPts val="0"/>
                        </a:spcBef>
                        <a:spcAft>
                          <a:spcPts val="0"/>
                        </a:spcAft>
                        <a:buClr>
                          <a:schemeClr val="dk1"/>
                        </a:buClr>
                        <a:buSzPts val="1800"/>
                        <a:buFont typeface="Arial"/>
                        <a:buNone/>
                      </a:pPr>
                      <a:r>
                        <a:rPr lang="en-US" sz="1800" u="none" strike="noStrike" cap="none"/>
                        <a:t>-Tester</a:t>
                      </a:r>
                      <a:endParaRPr sz="1800" u="none" strike="noStrike" cap="none"/>
                    </a:p>
                  </a:txBody>
                  <a:tcPr marL="91425" marR="91425" marT="91425" marB="91425"/>
                </a:tc>
              </a:tr>
              <a:tr h="640075">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dirty="0" err="1" smtClean="0"/>
                        <a:t>Karthik</a:t>
                      </a:r>
                      <a:r>
                        <a:rPr lang="en-US" sz="1800" u="none" strike="noStrike" cap="none" baseline="0" dirty="0" smtClean="0"/>
                        <a:t> S</a:t>
                      </a:r>
                      <a:endParaRPr sz="18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t>Team member</a:t>
                      </a:r>
                      <a:endParaRPr sz="1800" u="none" strike="noStrike" cap="none"/>
                    </a:p>
                    <a:p>
                      <a:pPr marL="0" marR="0" lvl="0" indent="0" algn="l" rtl="0">
                        <a:lnSpc>
                          <a:spcPct val="100000"/>
                        </a:lnSpc>
                        <a:spcBef>
                          <a:spcPts val="0"/>
                        </a:spcBef>
                        <a:spcAft>
                          <a:spcPts val="0"/>
                        </a:spcAft>
                        <a:buClr>
                          <a:schemeClr val="dk1"/>
                        </a:buClr>
                        <a:buSzPts val="1800"/>
                        <a:buFont typeface="Arial"/>
                        <a:buNone/>
                      </a:pPr>
                      <a:r>
                        <a:rPr lang="en-US" sz="1800" u="none" strike="noStrike" cap="none"/>
                        <a:t>-Web developer</a:t>
                      </a:r>
                      <a:endParaRPr sz="1800" u="none" strike="noStrike" cap="none"/>
                    </a:p>
                  </a:txBody>
                  <a:tcPr marL="91425" marR="91425" marT="91425" marB="91425"/>
                </a:tc>
              </a:tr>
              <a:tr h="91440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dirty="0" err="1" smtClean="0"/>
                        <a:t>Divyesh</a:t>
                      </a:r>
                      <a:r>
                        <a:rPr lang="en-US" sz="1800" u="none" strike="noStrike" cap="none" baseline="0" dirty="0" smtClean="0"/>
                        <a:t> B</a:t>
                      </a:r>
                      <a:endParaRPr sz="18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dirty="0"/>
                        <a:t>Team member</a:t>
                      </a:r>
                      <a:endParaRPr sz="1800" u="none" strike="noStrike" cap="none"/>
                    </a:p>
                    <a:p>
                      <a:pPr marL="0" marR="0" lvl="0" indent="0" algn="l" rtl="0">
                        <a:lnSpc>
                          <a:spcPct val="100000"/>
                        </a:lnSpc>
                        <a:spcBef>
                          <a:spcPts val="0"/>
                        </a:spcBef>
                        <a:spcAft>
                          <a:spcPts val="0"/>
                        </a:spcAft>
                        <a:buClr>
                          <a:schemeClr val="dk1"/>
                        </a:buClr>
                        <a:buSzPts val="1800"/>
                        <a:buFont typeface="Arial"/>
                        <a:buNone/>
                      </a:pPr>
                      <a:r>
                        <a:rPr lang="en-US" sz="1800" u="none" strike="noStrike" cap="none" dirty="0"/>
                        <a:t>-Technical lead</a:t>
                      </a:r>
                      <a:endParaRPr sz="1800" u="none" strike="noStrike" cap="none"/>
                    </a:p>
                    <a:p>
                      <a:pPr marL="0" marR="0" lvl="0" indent="0" algn="l" rtl="0">
                        <a:lnSpc>
                          <a:spcPct val="100000"/>
                        </a:lnSpc>
                        <a:spcBef>
                          <a:spcPts val="0"/>
                        </a:spcBef>
                        <a:spcAft>
                          <a:spcPts val="0"/>
                        </a:spcAft>
                        <a:buClr>
                          <a:schemeClr val="dk1"/>
                        </a:buClr>
                        <a:buSzPts val="1800"/>
                        <a:buFont typeface="Arial"/>
                        <a:buNone/>
                      </a:pPr>
                      <a:r>
                        <a:rPr lang="en-US" sz="1800" u="none" strike="noStrike" cap="none" dirty="0"/>
                        <a:t>-Developer</a:t>
                      </a:r>
                      <a:endParaRPr sz="1800" u="none" strike="noStrike" cap="none"/>
                    </a:p>
                  </a:txBody>
                  <a:tcPr marL="91425" marR="91425" marT="91425" marB="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18"/>
          <p:cNvSpPr txBox="1">
            <a:spLocks noGrp="1"/>
          </p:cNvSpPr>
          <p:nvPr>
            <p:ph type="title"/>
          </p:nvPr>
        </p:nvSpPr>
        <p:spPr>
          <a:xfrm>
            <a:off x="1908175" y="125730"/>
            <a:ext cx="6767830" cy="36639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2800"/>
              <a:buFont typeface="Microsoft JhengHei"/>
              <a:buNone/>
            </a:pPr>
            <a:r>
              <a:rPr lang="en-US" sz="2800" b="1">
                <a:solidFill>
                  <a:srgbClr val="FF0000"/>
                </a:solidFill>
                <a:latin typeface="Microsoft JhengHei"/>
                <a:ea typeface="Microsoft JhengHei"/>
                <a:cs typeface="Microsoft JhengHei"/>
                <a:sym typeface="Microsoft JhengHei"/>
              </a:rPr>
              <a:t>JOB ROLES AND RESPONSBILITIES</a:t>
            </a:r>
            <a:endParaRPr sz="2800" b="1">
              <a:solidFill>
                <a:srgbClr val="FF0000"/>
              </a:solidFill>
              <a:latin typeface="Microsoft JhengHei"/>
              <a:ea typeface="Microsoft JhengHei"/>
              <a:cs typeface="Microsoft JhengHei"/>
              <a:sym typeface="Microsoft JhengHei"/>
            </a:endParaRPr>
          </a:p>
        </p:txBody>
      </p:sp>
      <p:sp>
        <p:nvSpPr>
          <p:cNvPr id="818" name="Google Shape;818;p18"/>
          <p:cNvSpPr txBox="1">
            <a:spLocks noGrp="1"/>
          </p:cNvSpPr>
          <p:nvPr>
            <p:ph type="body" idx="1"/>
          </p:nvPr>
        </p:nvSpPr>
        <p:spPr>
          <a:xfrm>
            <a:off x="1820545" y="524510"/>
            <a:ext cx="7284720" cy="629348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FF0000"/>
              </a:buClr>
              <a:buSzPts val="1400"/>
              <a:buFont typeface="Arial"/>
              <a:buNone/>
            </a:pPr>
            <a:r>
              <a:rPr lang="en-US" sz="1400" dirty="0">
                <a:solidFill>
                  <a:srgbClr val="FF0000"/>
                </a:solidFill>
              </a:rPr>
              <a:t>PROJECT SPONSOR</a:t>
            </a:r>
            <a:r>
              <a:rPr lang="en-US" sz="1400" dirty="0"/>
              <a:t>:</a:t>
            </a:r>
            <a:endParaRPr sz="1400"/>
          </a:p>
          <a:p>
            <a:pPr marL="0" lvl="0" indent="0" algn="l" rtl="0">
              <a:lnSpc>
                <a:spcPct val="100000"/>
              </a:lnSpc>
              <a:spcBef>
                <a:spcPts val="280"/>
              </a:spcBef>
              <a:spcAft>
                <a:spcPts val="0"/>
              </a:spcAft>
              <a:buClr>
                <a:srgbClr val="6B6B6B"/>
              </a:buClr>
              <a:buSzPts val="1400"/>
              <a:buFont typeface="Arial"/>
              <a:buNone/>
            </a:pPr>
            <a:r>
              <a:rPr lang="en-US" sz="1400" dirty="0"/>
              <a:t>Project </a:t>
            </a:r>
            <a:r>
              <a:rPr lang="en-US" sz="1400" dirty="0" err="1"/>
              <a:t>sponser</a:t>
            </a:r>
            <a:r>
              <a:rPr lang="en-US" sz="1400" dirty="0"/>
              <a:t> is the one who provides the financial support for the whole project  development and execution.</a:t>
            </a:r>
            <a:endParaRPr sz="1400"/>
          </a:p>
          <a:p>
            <a:pPr marL="0" lvl="0" indent="0" algn="l" rtl="0">
              <a:lnSpc>
                <a:spcPct val="100000"/>
              </a:lnSpc>
              <a:spcBef>
                <a:spcPts val="280"/>
              </a:spcBef>
              <a:spcAft>
                <a:spcPts val="0"/>
              </a:spcAft>
              <a:buClr>
                <a:srgbClr val="6B6B6B"/>
              </a:buClr>
              <a:buSzPts val="1400"/>
              <a:buFont typeface="Arial"/>
              <a:buNone/>
            </a:pPr>
            <a:endParaRPr sz="1400"/>
          </a:p>
          <a:p>
            <a:pPr marL="0" lvl="0" indent="0" algn="l" rtl="0">
              <a:lnSpc>
                <a:spcPct val="100000"/>
              </a:lnSpc>
              <a:spcBef>
                <a:spcPts val="280"/>
              </a:spcBef>
              <a:spcAft>
                <a:spcPts val="0"/>
              </a:spcAft>
              <a:buClr>
                <a:srgbClr val="6B6B6B"/>
              </a:buClr>
              <a:buSzPts val="1400"/>
              <a:buFont typeface="Arial"/>
              <a:buNone/>
            </a:pPr>
            <a:r>
              <a:rPr lang="en-US" sz="1400" dirty="0"/>
              <a:t>.</a:t>
            </a:r>
            <a:endParaRPr sz="1400"/>
          </a:p>
          <a:p>
            <a:pPr marL="0" lvl="0" indent="0" algn="l" rtl="0">
              <a:lnSpc>
                <a:spcPct val="100000"/>
              </a:lnSpc>
              <a:spcBef>
                <a:spcPts val="280"/>
              </a:spcBef>
              <a:spcAft>
                <a:spcPts val="0"/>
              </a:spcAft>
              <a:buClr>
                <a:srgbClr val="FF0000"/>
              </a:buClr>
              <a:buSzPts val="1400"/>
              <a:buFont typeface="Arial"/>
              <a:buNone/>
            </a:pPr>
            <a:r>
              <a:rPr lang="en-US" sz="1400" dirty="0">
                <a:solidFill>
                  <a:srgbClr val="FF0000"/>
                </a:solidFill>
              </a:rPr>
              <a:t>SUBJECT MATTER EXPERTS (SME)</a:t>
            </a:r>
            <a:r>
              <a:rPr lang="en-US" sz="1400" dirty="0"/>
              <a:t>:</a:t>
            </a:r>
            <a:endParaRPr sz="1400"/>
          </a:p>
          <a:p>
            <a:pPr marL="0" lvl="0" indent="0" algn="l" rtl="0">
              <a:lnSpc>
                <a:spcPct val="100000"/>
              </a:lnSpc>
              <a:spcBef>
                <a:spcPts val="280"/>
              </a:spcBef>
              <a:spcAft>
                <a:spcPts val="0"/>
              </a:spcAft>
              <a:buClr>
                <a:srgbClr val="6B6B6B"/>
              </a:buClr>
              <a:buSzPts val="1400"/>
              <a:buFont typeface="Arial"/>
              <a:buNone/>
            </a:pPr>
            <a:r>
              <a:rPr lang="en-US" sz="1400" dirty="0"/>
              <a:t>SME is a person who has a special skills or knowledge on particular job or topic. </a:t>
            </a:r>
            <a:endParaRPr sz="1400"/>
          </a:p>
          <a:p>
            <a:pPr marL="0" lvl="0" indent="0" algn="l" rtl="0">
              <a:lnSpc>
                <a:spcPct val="100000"/>
              </a:lnSpc>
              <a:spcBef>
                <a:spcPts val="280"/>
              </a:spcBef>
              <a:spcAft>
                <a:spcPts val="0"/>
              </a:spcAft>
              <a:buClr>
                <a:srgbClr val="6B6B6B"/>
              </a:buClr>
              <a:buSzPts val="1400"/>
              <a:buFont typeface="Arial"/>
              <a:buNone/>
            </a:pPr>
            <a:endParaRPr sz="1400" b="1"/>
          </a:p>
          <a:p>
            <a:pPr marL="0" lvl="0" indent="0" algn="l" rtl="0">
              <a:lnSpc>
                <a:spcPct val="100000"/>
              </a:lnSpc>
              <a:spcBef>
                <a:spcPts val="280"/>
              </a:spcBef>
              <a:spcAft>
                <a:spcPts val="0"/>
              </a:spcAft>
              <a:buClr>
                <a:srgbClr val="6B6B6B"/>
              </a:buClr>
              <a:buSzPts val="1400"/>
              <a:buFont typeface="Arial"/>
              <a:buNone/>
            </a:pPr>
            <a:endParaRPr sz="1400">
              <a:solidFill>
                <a:srgbClr val="FF0000"/>
              </a:solidFill>
            </a:endParaRPr>
          </a:p>
          <a:p>
            <a:pPr marL="0" lvl="0" indent="0" algn="l" rtl="0">
              <a:lnSpc>
                <a:spcPct val="100000"/>
              </a:lnSpc>
              <a:spcBef>
                <a:spcPts val="280"/>
              </a:spcBef>
              <a:spcAft>
                <a:spcPts val="0"/>
              </a:spcAft>
              <a:buClr>
                <a:srgbClr val="FF0000"/>
              </a:buClr>
              <a:buSzPts val="1400"/>
              <a:buFont typeface="Arial"/>
              <a:buNone/>
            </a:pPr>
            <a:r>
              <a:rPr lang="en-US" sz="1400" dirty="0">
                <a:solidFill>
                  <a:srgbClr val="FF0000"/>
                </a:solidFill>
              </a:rPr>
              <a:t>PROJECT MANAGER (PM):</a:t>
            </a:r>
            <a:endParaRPr sz="1400"/>
          </a:p>
          <a:p>
            <a:pPr marL="0" lvl="0" indent="0" algn="l" rtl="0">
              <a:lnSpc>
                <a:spcPct val="100000"/>
              </a:lnSpc>
              <a:spcBef>
                <a:spcPts val="280"/>
              </a:spcBef>
              <a:spcAft>
                <a:spcPts val="0"/>
              </a:spcAft>
              <a:buClr>
                <a:srgbClr val="6B6B6B"/>
              </a:buClr>
              <a:buSzPts val="1400"/>
              <a:buFont typeface="Arial"/>
              <a:buNone/>
            </a:pPr>
            <a:r>
              <a:rPr lang="en-US" sz="1400" dirty="0"/>
              <a:t>A project manager is a professional in the field of project management. Project managers have the responsibility of the planning, procurement and execution of a project, in any undertaking that has a defined scope.</a:t>
            </a:r>
            <a:endParaRPr sz="1400"/>
          </a:p>
          <a:p>
            <a:pPr marL="0" lvl="0" indent="0" algn="l" rtl="0">
              <a:lnSpc>
                <a:spcPct val="100000"/>
              </a:lnSpc>
              <a:spcBef>
                <a:spcPts val="280"/>
              </a:spcBef>
              <a:spcAft>
                <a:spcPts val="0"/>
              </a:spcAft>
              <a:buClr>
                <a:srgbClr val="6B6B6B"/>
              </a:buClr>
              <a:buSzPts val="1400"/>
              <a:buFont typeface="Arial"/>
              <a:buNone/>
            </a:pPr>
            <a:endParaRPr sz="1400" b="1"/>
          </a:p>
          <a:p>
            <a:pPr marL="0" lvl="0" indent="0" algn="l" rtl="0">
              <a:lnSpc>
                <a:spcPct val="100000"/>
              </a:lnSpc>
              <a:spcBef>
                <a:spcPts val="280"/>
              </a:spcBef>
              <a:spcAft>
                <a:spcPts val="0"/>
              </a:spcAft>
              <a:buClr>
                <a:srgbClr val="6B6B6B"/>
              </a:buClr>
              <a:buSzPts val="1400"/>
              <a:buFont typeface="Arial"/>
              <a:buNone/>
            </a:pPr>
            <a:endParaRPr sz="1400"/>
          </a:p>
          <a:p>
            <a:pPr marL="0" lvl="0" indent="0" algn="l" rtl="0">
              <a:lnSpc>
                <a:spcPct val="100000"/>
              </a:lnSpc>
              <a:spcBef>
                <a:spcPts val="280"/>
              </a:spcBef>
              <a:spcAft>
                <a:spcPts val="0"/>
              </a:spcAft>
              <a:buClr>
                <a:srgbClr val="FF0000"/>
              </a:buClr>
              <a:buSzPts val="1400"/>
              <a:buFont typeface="Arial"/>
              <a:buNone/>
            </a:pPr>
            <a:r>
              <a:rPr lang="en-US" sz="1400" dirty="0">
                <a:solidFill>
                  <a:srgbClr val="FF0000"/>
                </a:solidFill>
              </a:rPr>
              <a:t>TECHNICAL LEAD:</a:t>
            </a:r>
            <a:endParaRPr sz="1400">
              <a:solidFill>
                <a:srgbClr val="FF0000"/>
              </a:solidFill>
            </a:endParaRPr>
          </a:p>
          <a:p>
            <a:pPr marL="0" lvl="0" indent="0" algn="l" rtl="0">
              <a:lnSpc>
                <a:spcPct val="100000"/>
              </a:lnSpc>
              <a:spcBef>
                <a:spcPts val="280"/>
              </a:spcBef>
              <a:spcAft>
                <a:spcPts val="0"/>
              </a:spcAft>
              <a:buClr>
                <a:srgbClr val="6B6B6B"/>
              </a:buClr>
              <a:buSzPts val="1400"/>
              <a:buFont typeface="Arial"/>
              <a:buNone/>
            </a:pPr>
            <a:r>
              <a:rPr lang="en-US" sz="1400" dirty="0"/>
              <a:t>This person is responsible for overall planning, execution and success of overall complex software solutions to meet customers needs. They have to implement best practice and coding standards to the project. </a:t>
            </a:r>
            <a:endParaRPr sz="1400"/>
          </a:p>
          <a:p>
            <a:pPr marL="0" lvl="0" indent="0" algn="l" rtl="0">
              <a:lnSpc>
                <a:spcPct val="100000"/>
              </a:lnSpc>
              <a:spcBef>
                <a:spcPts val="280"/>
              </a:spcBef>
              <a:spcAft>
                <a:spcPts val="0"/>
              </a:spcAft>
              <a:buClr>
                <a:srgbClr val="6B6B6B"/>
              </a:buClr>
              <a:buSzPts val="1400"/>
              <a:buFont typeface="Arial"/>
              <a:buNone/>
            </a:pPr>
            <a:endParaRPr sz="14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19"/>
          <p:cNvSpPr txBox="1">
            <a:spLocks noGrp="1"/>
          </p:cNvSpPr>
          <p:nvPr>
            <p:ph type="title"/>
          </p:nvPr>
        </p:nvSpPr>
        <p:spPr>
          <a:xfrm rot="10800000" flipH="1">
            <a:off x="1908175" y="228600"/>
            <a:ext cx="6767830" cy="76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6B6B6B"/>
              </a:buClr>
              <a:buSzPts val="3600"/>
              <a:buFont typeface="Poppins"/>
              <a:buNone/>
            </a:pPr>
            <a:endParaRPr sz="3600" b="0" i="0" u="none" strike="noStrike" cap="none">
              <a:solidFill>
                <a:srgbClr val="6B6B6B"/>
              </a:solidFill>
              <a:latin typeface="Poppins"/>
              <a:ea typeface="Poppins"/>
              <a:cs typeface="Poppins"/>
              <a:sym typeface="Poppins"/>
            </a:endParaRPr>
          </a:p>
        </p:txBody>
      </p:sp>
      <p:sp>
        <p:nvSpPr>
          <p:cNvPr id="824" name="Google Shape;824;p19"/>
          <p:cNvSpPr txBox="1">
            <a:spLocks noGrp="1"/>
          </p:cNvSpPr>
          <p:nvPr>
            <p:ph type="body" idx="1"/>
          </p:nvPr>
        </p:nvSpPr>
        <p:spPr>
          <a:xfrm>
            <a:off x="1908175" y="85090"/>
            <a:ext cx="7134225" cy="661479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FF0000"/>
              </a:buClr>
              <a:buSzPts val="1600"/>
              <a:buFont typeface="Arial"/>
              <a:buNone/>
            </a:pPr>
            <a:r>
              <a:rPr lang="en-US" sz="1600" dirty="0">
                <a:solidFill>
                  <a:srgbClr val="FF0000"/>
                </a:solidFill>
              </a:rPr>
              <a:t>SOFTWARE DEVELOPERS</a:t>
            </a:r>
            <a:r>
              <a:rPr lang="en-US" sz="1600" dirty="0"/>
              <a:t>:</a:t>
            </a:r>
            <a:endParaRPr sz="1600"/>
          </a:p>
          <a:p>
            <a:pPr marL="0" lvl="0" indent="0" algn="l" rtl="0">
              <a:lnSpc>
                <a:spcPct val="100000"/>
              </a:lnSpc>
              <a:spcBef>
                <a:spcPts val="320"/>
              </a:spcBef>
              <a:spcAft>
                <a:spcPts val="0"/>
              </a:spcAft>
              <a:buClr>
                <a:srgbClr val="6B6B6B"/>
              </a:buClr>
              <a:buSzPts val="1600"/>
              <a:buFont typeface="Arial"/>
              <a:buNone/>
            </a:pPr>
            <a:r>
              <a:rPr lang="en-US" sz="1600" dirty="0"/>
              <a:t>Individual who builds and creates an application is called software developers. They write ,debug and then execute the source code of the software application. </a:t>
            </a:r>
            <a:endParaRPr sz="1600"/>
          </a:p>
          <a:p>
            <a:pPr marL="0" lvl="0" indent="0" algn="l" rtl="0">
              <a:lnSpc>
                <a:spcPct val="100000"/>
              </a:lnSpc>
              <a:spcBef>
                <a:spcPts val="320"/>
              </a:spcBef>
              <a:spcAft>
                <a:spcPts val="0"/>
              </a:spcAft>
              <a:buClr>
                <a:srgbClr val="6B6B6B"/>
              </a:buClr>
              <a:buSzPts val="1600"/>
              <a:buFont typeface="Arial"/>
              <a:buNone/>
            </a:pPr>
            <a:endParaRPr sz="1600"/>
          </a:p>
          <a:p>
            <a:pPr marL="0" lvl="0" indent="0" algn="l" rtl="0">
              <a:lnSpc>
                <a:spcPct val="100000"/>
              </a:lnSpc>
              <a:spcBef>
                <a:spcPts val="320"/>
              </a:spcBef>
              <a:spcAft>
                <a:spcPts val="0"/>
              </a:spcAft>
              <a:buClr>
                <a:srgbClr val="FF0000"/>
              </a:buClr>
              <a:buSzPts val="1600"/>
              <a:buFont typeface="Arial"/>
              <a:buNone/>
            </a:pPr>
            <a:r>
              <a:rPr lang="en-US" sz="1600" dirty="0">
                <a:solidFill>
                  <a:srgbClr val="FF0000"/>
                </a:solidFill>
              </a:rPr>
              <a:t>SOFTWARE TESTERS</a:t>
            </a:r>
            <a:r>
              <a:rPr lang="en-US" sz="1600" dirty="0"/>
              <a:t>:</a:t>
            </a:r>
            <a:endParaRPr sz="1600"/>
          </a:p>
          <a:p>
            <a:pPr marL="0" lvl="0" indent="0" algn="l" rtl="0">
              <a:lnSpc>
                <a:spcPct val="100000"/>
              </a:lnSpc>
              <a:spcBef>
                <a:spcPts val="320"/>
              </a:spcBef>
              <a:spcAft>
                <a:spcPts val="0"/>
              </a:spcAft>
              <a:buClr>
                <a:srgbClr val="6B6B6B"/>
              </a:buClr>
              <a:buSzPts val="1600"/>
              <a:buFont typeface="Arial"/>
              <a:buNone/>
            </a:pPr>
            <a:r>
              <a:rPr lang="en-US" sz="1600" dirty="0"/>
              <a:t>Their main role is to check if the actual result match the expected result and to ensure the software system is defect free. </a:t>
            </a:r>
            <a:endParaRPr sz="1600"/>
          </a:p>
          <a:p>
            <a:pPr marL="0" lvl="0" indent="0" algn="l" rtl="0">
              <a:lnSpc>
                <a:spcPct val="100000"/>
              </a:lnSpc>
              <a:spcBef>
                <a:spcPts val="320"/>
              </a:spcBef>
              <a:spcAft>
                <a:spcPts val="0"/>
              </a:spcAft>
              <a:buClr>
                <a:srgbClr val="6B6B6B"/>
              </a:buClr>
              <a:buSzPts val="1600"/>
              <a:buFont typeface="Arial"/>
              <a:buNone/>
            </a:pPr>
            <a:endParaRPr sz="1600"/>
          </a:p>
          <a:p>
            <a:pPr marL="0" lvl="0" indent="0" algn="l" rtl="0">
              <a:lnSpc>
                <a:spcPct val="100000"/>
              </a:lnSpc>
              <a:spcBef>
                <a:spcPts val="320"/>
              </a:spcBef>
              <a:spcAft>
                <a:spcPts val="0"/>
              </a:spcAft>
              <a:buClr>
                <a:srgbClr val="FF0000"/>
              </a:buClr>
              <a:buSzPts val="1600"/>
              <a:buFont typeface="Arial"/>
              <a:buNone/>
            </a:pPr>
            <a:r>
              <a:rPr lang="en-US" sz="1600" dirty="0">
                <a:solidFill>
                  <a:srgbClr val="FF0000"/>
                </a:solidFill>
              </a:rPr>
              <a:t>WEB DEVELOPER</a:t>
            </a:r>
            <a:r>
              <a:rPr lang="en-US" sz="1600" dirty="0"/>
              <a:t>:</a:t>
            </a:r>
            <a:endParaRPr sz="1600"/>
          </a:p>
          <a:p>
            <a:pPr marL="0" lvl="0" indent="0" algn="l" rtl="0">
              <a:lnSpc>
                <a:spcPct val="100000"/>
              </a:lnSpc>
              <a:spcBef>
                <a:spcPts val="320"/>
              </a:spcBef>
              <a:spcAft>
                <a:spcPts val="0"/>
              </a:spcAft>
              <a:buClr>
                <a:srgbClr val="6B6B6B"/>
              </a:buClr>
              <a:buSzPts val="1600"/>
              <a:buFont typeface="Arial"/>
              <a:buNone/>
            </a:pPr>
            <a:r>
              <a:rPr lang="en-US" sz="1600" dirty="0"/>
              <a:t>A web developer is a programmer who specializes in, or is specifically engaged in, the development of World Wide Web applications using a client–server model.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2"/>
          <p:cNvSpPr txBox="1">
            <a:spLocks noGrp="1"/>
          </p:cNvSpPr>
          <p:nvPr>
            <p:ph type="title" idx="4294967295"/>
          </p:nvPr>
        </p:nvSpPr>
        <p:spPr>
          <a:xfrm>
            <a:off x="1619250" y="690562"/>
            <a:ext cx="7129462" cy="12255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Microsoft JhengHei"/>
              <a:buNone/>
            </a:pPr>
            <a:r>
              <a:rPr lang="en-US" sz="3600" b="1" i="0" u="none" strike="noStrike" cap="none">
                <a:solidFill>
                  <a:schemeClr val="lt1"/>
                </a:solidFill>
                <a:latin typeface="Microsoft JhengHei"/>
                <a:ea typeface="Microsoft JhengHei"/>
                <a:cs typeface="Microsoft JhengHei"/>
                <a:sym typeface="Microsoft JhengHei"/>
              </a:rPr>
              <a:t>      PROBLEM STATEMENT</a:t>
            </a:r>
            <a:endParaRPr sz="3600" b="1" i="0" u="none" strike="noStrike" cap="none">
              <a:solidFill>
                <a:schemeClr val="lt1"/>
              </a:solidFill>
              <a:latin typeface="Microsoft JhengHei"/>
              <a:ea typeface="Microsoft JhengHei"/>
              <a:cs typeface="Microsoft JhengHei"/>
              <a:sym typeface="Microsoft JhengHei"/>
            </a:endParaRPr>
          </a:p>
        </p:txBody>
      </p:sp>
      <p:pic>
        <p:nvPicPr>
          <p:cNvPr id="703" name="Google Shape;703;p2"/>
          <p:cNvPicPr preferRelativeResize="0">
            <a:picLocks noGrp="1"/>
          </p:cNvPicPr>
          <p:nvPr>
            <p:ph type="body" idx="4294967295"/>
          </p:nvPr>
        </p:nvPicPr>
        <p:blipFill rotWithShape="1">
          <a:blip r:embed="rId3">
            <a:alphaModFix/>
          </a:blip>
          <a:srcRect/>
          <a:stretch/>
        </p:blipFill>
        <p:spPr>
          <a:xfrm>
            <a:off x="114300" y="1863725"/>
            <a:ext cx="8972550" cy="488791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20"/>
          <p:cNvSpPr txBox="1">
            <a:spLocks noGrp="1"/>
          </p:cNvSpPr>
          <p:nvPr>
            <p:ph type="title"/>
          </p:nvPr>
        </p:nvSpPr>
        <p:spPr>
          <a:xfrm>
            <a:off x="1908175" y="99060"/>
            <a:ext cx="7126605" cy="1371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b="1">
                <a:solidFill>
                  <a:srgbClr val="FF0000"/>
                </a:solidFill>
                <a:latin typeface="Microsoft JhengHei"/>
                <a:ea typeface="Microsoft JhengHei"/>
                <a:cs typeface="Microsoft JhengHei"/>
                <a:sym typeface="Microsoft JhengHei"/>
              </a:rPr>
              <a:t>PROJECT EFFORT BASED ON RESOURCE</a:t>
            </a:r>
            <a:r>
              <a:rPr lang="en-US" sz="2000" b="1">
                <a:solidFill>
                  <a:srgbClr val="6B6B6B"/>
                </a:solidFill>
                <a:latin typeface="Microsoft JhengHei"/>
                <a:ea typeface="Microsoft JhengHei"/>
                <a:cs typeface="Microsoft JhengHei"/>
                <a:sym typeface="Microsoft JhengHei"/>
              </a:rPr>
              <a:t> </a:t>
            </a:r>
            <a:br>
              <a:rPr lang="en-US" sz="2000" b="1">
                <a:solidFill>
                  <a:srgbClr val="6B6B6B"/>
                </a:solidFill>
                <a:latin typeface="Microsoft JhengHei"/>
                <a:ea typeface="Microsoft JhengHei"/>
                <a:cs typeface="Microsoft JhengHei"/>
                <a:sym typeface="Microsoft JhengHei"/>
              </a:rPr>
            </a:br>
            <a:r>
              <a:rPr lang="en-US" sz="2000" b="1">
                <a:solidFill>
                  <a:srgbClr val="6B6B6B"/>
                </a:solidFill>
                <a:latin typeface="Microsoft JhengHei"/>
                <a:ea typeface="Microsoft JhengHei"/>
                <a:cs typeface="Microsoft JhengHei"/>
                <a:sym typeface="Microsoft JhengHei"/>
              </a:rPr>
              <a:t>WORK BREAKDOWN STRUCTURE:</a:t>
            </a:r>
            <a:br>
              <a:rPr lang="en-US" sz="2000" b="1">
                <a:solidFill>
                  <a:srgbClr val="6B6B6B"/>
                </a:solidFill>
                <a:latin typeface="Microsoft JhengHei"/>
                <a:ea typeface="Microsoft JhengHei"/>
                <a:cs typeface="Microsoft JhengHei"/>
                <a:sym typeface="Microsoft JhengHei"/>
              </a:rPr>
            </a:br>
            <a:r>
              <a:rPr lang="en-US" sz="1400" b="1">
                <a:solidFill>
                  <a:srgbClr val="6B6B6B"/>
                </a:solidFill>
                <a:latin typeface="Microsoft JhengHei"/>
                <a:ea typeface="Microsoft JhengHei"/>
                <a:cs typeface="Microsoft JhengHei"/>
                <a:sym typeface="Microsoft JhengHei"/>
              </a:rPr>
              <a:t>The work breakdown structure of the project is given below:</a:t>
            </a:r>
            <a:endParaRPr sz="1400" b="1">
              <a:solidFill>
                <a:srgbClr val="6B6B6B"/>
              </a:solidFill>
              <a:latin typeface="Microsoft JhengHei"/>
              <a:ea typeface="Microsoft JhengHei"/>
              <a:cs typeface="Microsoft JhengHei"/>
              <a:sym typeface="Microsoft JhengHei"/>
            </a:endParaRPr>
          </a:p>
        </p:txBody>
      </p:sp>
      <p:sp>
        <p:nvSpPr>
          <p:cNvPr id="830" name="Google Shape;830;p20"/>
          <p:cNvSpPr txBox="1">
            <a:spLocks noGrp="1"/>
          </p:cNvSpPr>
          <p:nvPr>
            <p:ph type="body" idx="2"/>
          </p:nvPr>
        </p:nvSpPr>
        <p:spPr>
          <a:xfrm>
            <a:off x="5373688" y="1600200"/>
            <a:ext cx="3313112" cy="45259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6B6B6B"/>
              </a:buClr>
              <a:buSzPts val="2800"/>
              <a:buFont typeface="Arial"/>
              <a:buNone/>
            </a:pPr>
            <a:r>
              <a:rPr lang="en-US"/>
              <a:t> </a:t>
            </a:r>
            <a:endParaRPr/>
          </a:p>
          <a:p>
            <a:pPr marL="0" lvl="0" indent="0" algn="l" rtl="0">
              <a:lnSpc>
                <a:spcPct val="90000"/>
              </a:lnSpc>
              <a:spcBef>
                <a:spcPts val="560"/>
              </a:spcBef>
              <a:spcAft>
                <a:spcPts val="0"/>
              </a:spcAft>
              <a:buClr>
                <a:srgbClr val="6B6B6B"/>
              </a:buClr>
              <a:buSzPts val="2800"/>
              <a:buFont typeface="Arial"/>
              <a:buNone/>
            </a:pPr>
            <a:endParaRPr/>
          </a:p>
          <a:p>
            <a:pPr marL="0" lvl="0" indent="0" algn="l" rtl="0">
              <a:lnSpc>
                <a:spcPct val="90000"/>
              </a:lnSpc>
              <a:spcBef>
                <a:spcPts val="560"/>
              </a:spcBef>
              <a:spcAft>
                <a:spcPts val="0"/>
              </a:spcAft>
              <a:buClr>
                <a:srgbClr val="6B6B6B"/>
              </a:buClr>
              <a:buSzPts val="2800"/>
              <a:buFont typeface="Arial"/>
              <a:buNone/>
            </a:pPr>
            <a:endParaRPr/>
          </a:p>
          <a:p>
            <a:pPr marL="0" lvl="0" indent="0" algn="l" rtl="0">
              <a:lnSpc>
                <a:spcPct val="90000"/>
              </a:lnSpc>
              <a:spcBef>
                <a:spcPts val="560"/>
              </a:spcBef>
              <a:spcAft>
                <a:spcPts val="0"/>
              </a:spcAft>
              <a:buClr>
                <a:srgbClr val="6B6B6B"/>
              </a:buClr>
              <a:buSzPts val="2800"/>
              <a:buFont typeface="Arial"/>
              <a:buNone/>
            </a:pPr>
            <a:endParaRPr/>
          </a:p>
          <a:p>
            <a:pPr marL="0" lvl="0" indent="0" algn="l" rtl="0">
              <a:lnSpc>
                <a:spcPct val="90000"/>
              </a:lnSpc>
              <a:spcBef>
                <a:spcPts val="560"/>
              </a:spcBef>
              <a:spcAft>
                <a:spcPts val="0"/>
              </a:spcAft>
              <a:buClr>
                <a:srgbClr val="6B6B6B"/>
              </a:buClr>
              <a:buSzPts val="2800"/>
              <a:buFont typeface="Arial"/>
              <a:buNone/>
            </a:pPr>
            <a:endParaRPr/>
          </a:p>
        </p:txBody>
      </p:sp>
      <p:pic>
        <p:nvPicPr>
          <p:cNvPr id="831" name="Google Shape;831;p20"/>
          <p:cNvPicPr preferRelativeResize="0">
            <a:picLocks noGrp="1"/>
          </p:cNvPicPr>
          <p:nvPr>
            <p:ph type="body" idx="1"/>
          </p:nvPr>
        </p:nvPicPr>
        <p:blipFill rotWithShape="1">
          <a:blip r:embed="rId3">
            <a:alphaModFix/>
          </a:blip>
          <a:srcRect/>
          <a:stretch/>
        </p:blipFill>
        <p:spPr>
          <a:xfrm>
            <a:off x="1908175" y="1354455"/>
            <a:ext cx="7246620" cy="538226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21"/>
          <p:cNvSpPr txBox="1">
            <a:spLocks noGrp="1"/>
          </p:cNvSpPr>
          <p:nvPr>
            <p:ph type="title"/>
          </p:nvPr>
        </p:nvSpPr>
        <p:spPr>
          <a:xfrm>
            <a:off x="1908175" y="71120"/>
            <a:ext cx="7179310" cy="51816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b="1">
                <a:solidFill>
                  <a:srgbClr val="FF0000"/>
                </a:solidFill>
                <a:latin typeface="Microsoft JhengHei"/>
                <a:ea typeface="Microsoft JhengHei"/>
                <a:cs typeface="Microsoft JhengHei"/>
                <a:sym typeface="Microsoft JhengHei"/>
              </a:rPr>
              <a:t>RISK ANALYSIS:</a:t>
            </a:r>
            <a:endParaRPr sz="2000" b="1">
              <a:solidFill>
                <a:srgbClr val="FF0000"/>
              </a:solidFill>
              <a:latin typeface="Microsoft JhengHei"/>
              <a:ea typeface="Microsoft JhengHei"/>
              <a:cs typeface="Microsoft JhengHei"/>
              <a:sym typeface="Microsoft JhengHei"/>
            </a:endParaRPr>
          </a:p>
        </p:txBody>
      </p:sp>
      <p:sp>
        <p:nvSpPr>
          <p:cNvPr id="837" name="Google Shape;837;p21"/>
          <p:cNvSpPr txBox="1">
            <a:spLocks noGrp="1"/>
          </p:cNvSpPr>
          <p:nvPr>
            <p:ph type="body" idx="1"/>
          </p:nvPr>
        </p:nvSpPr>
        <p:spPr>
          <a:xfrm>
            <a:off x="1908175" y="589915"/>
            <a:ext cx="7179945" cy="622173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6B6B6B"/>
              </a:buClr>
              <a:buSzPts val="2000"/>
              <a:buFont typeface="Arial"/>
              <a:buNone/>
            </a:pPr>
            <a:r>
              <a:rPr lang="en-US"/>
              <a:t> </a:t>
            </a:r>
            <a:r>
              <a:rPr lang="en-US" b="1">
                <a:solidFill>
                  <a:schemeClr val="dk1"/>
                </a:solidFill>
              </a:rPr>
              <a:t>Customer privacy and data</a:t>
            </a:r>
            <a:endParaRPr b="1"/>
          </a:p>
          <a:p>
            <a:pPr marL="0" lvl="0" indent="0" algn="l" rtl="0">
              <a:lnSpc>
                <a:spcPct val="120000"/>
              </a:lnSpc>
              <a:spcBef>
                <a:spcPts val="400"/>
              </a:spcBef>
              <a:spcAft>
                <a:spcPts val="0"/>
              </a:spcAft>
              <a:buClr>
                <a:srgbClr val="6B6B6B"/>
              </a:buClr>
              <a:buSzPts val="2000"/>
              <a:buFont typeface="Arial"/>
              <a:buNone/>
            </a:pPr>
            <a:r>
              <a:rPr lang="en-US" b="1"/>
              <a:t>      </a:t>
            </a:r>
            <a:r>
              <a:rPr lang="en-US">
                <a:solidFill>
                  <a:schemeClr val="dk1"/>
                </a:solidFill>
              </a:rPr>
              <a:t> Donor details will not be shared to hospital and blood bank managements for security issues. Instead of sharing patient details, the name of the hospital will be displayed to the donor.</a:t>
            </a:r>
            <a:endParaRPr>
              <a:solidFill>
                <a:schemeClr val="dk1"/>
              </a:solidFill>
            </a:endParaRPr>
          </a:p>
          <a:p>
            <a:pPr marL="0" lvl="0" indent="0" algn="l" rtl="0">
              <a:lnSpc>
                <a:spcPct val="120000"/>
              </a:lnSpc>
              <a:spcBef>
                <a:spcPts val="400"/>
              </a:spcBef>
              <a:spcAft>
                <a:spcPts val="0"/>
              </a:spcAft>
              <a:buClr>
                <a:schemeClr val="dk1"/>
              </a:buClr>
              <a:buSzPts val="2000"/>
              <a:buFont typeface="Arial"/>
              <a:buNone/>
            </a:pPr>
            <a:r>
              <a:rPr lang="en-US" b="1">
                <a:solidFill>
                  <a:schemeClr val="dk1"/>
                </a:solidFill>
              </a:rPr>
              <a:t>Criteria to donate blood</a:t>
            </a:r>
            <a:endParaRPr b="1">
              <a:solidFill>
                <a:schemeClr val="dk1"/>
              </a:solidFill>
            </a:endParaRPr>
          </a:p>
          <a:p>
            <a:pPr marL="0" lvl="0" indent="0" algn="l" rtl="0">
              <a:lnSpc>
                <a:spcPct val="120000"/>
              </a:lnSpc>
              <a:spcBef>
                <a:spcPts val="400"/>
              </a:spcBef>
              <a:spcAft>
                <a:spcPts val="0"/>
              </a:spcAft>
              <a:buClr>
                <a:schemeClr val="dk1"/>
              </a:buClr>
              <a:buSzPts val="2000"/>
              <a:buFont typeface="Arial"/>
              <a:buNone/>
            </a:pPr>
            <a:r>
              <a:rPr lang="en-US" b="1">
                <a:solidFill>
                  <a:schemeClr val="dk1"/>
                </a:solidFill>
              </a:rPr>
              <a:t>      </a:t>
            </a:r>
            <a:r>
              <a:rPr lang="en-US">
                <a:solidFill>
                  <a:schemeClr val="dk1"/>
                </a:solidFill>
              </a:rPr>
              <a:t> Donor must submit his medical report that he is free from transmittable diseases.His age must be between 18-65 years.</a:t>
            </a:r>
            <a:endParaRPr>
              <a:solidFill>
                <a:schemeClr val="dk1"/>
              </a:solidFill>
            </a:endParaRPr>
          </a:p>
          <a:p>
            <a:pPr marL="0" lvl="0" indent="0" algn="l" rtl="0">
              <a:lnSpc>
                <a:spcPct val="120000"/>
              </a:lnSpc>
              <a:spcBef>
                <a:spcPts val="400"/>
              </a:spcBef>
              <a:spcAft>
                <a:spcPts val="0"/>
              </a:spcAft>
              <a:buClr>
                <a:schemeClr val="dk1"/>
              </a:buClr>
              <a:buSzPts val="2000"/>
              <a:buFont typeface="Arial"/>
              <a:buNone/>
            </a:pPr>
            <a:r>
              <a:rPr lang="en-US">
                <a:solidFill>
                  <a:schemeClr val="dk1"/>
                </a:solidFill>
              </a:rPr>
              <a:t>He should have a minimum of 12.5 g/dL hemoglobin level and the pulse rate must be between 50 and 100.</a:t>
            </a:r>
            <a:endParaRPr>
              <a:solidFill>
                <a:schemeClr val="dk1"/>
              </a:solidFill>
            </a:endParaRPr>
          </a:p>
          <a:p>
            <a:pPr marL="0" lvl="0" indent="0" algn="l" rtl="0">
              <a:lnSpc>
                <a:spcPct val="120000"/>
              </a:lnSpc>
              <a:spcBef>
                <a:spcPts val="400"/>
              </a:spcBef>
              <a:spcAft>
                <a:spcPts val="0"/>
              </a:spcAft>
              <a:buClr>
                <a:schemeClr val="dk1"/>
              </a:buClr>
              <a:buSzPts val="2000"/>
              <a:buFont typeface="Arial"/>
              <a:buNone/>
            </a:pPr>
            <a:r>
              <a:rPr lang="en-US" b="1">
                <a:solidFill>
                  <a:schemeClr val="dk1"/>
                </a:solidFill>
              </a:rPr>
              <a:t>Fraudulent Hospitals</a:t>
            </a:r>
            <a:endParaRPr b="1">
              <a:solidFill>
                <a:schemeClr val="dk1"/>
              </a:solidFill>
            </a:endParaRPr>
          </a:p>
          <a:p>
            <a:pPr marL="0" lvl="0" indent="0" algn="l" rtl="0">
              <a:lnSpc>
                <a:spcPct val="120000"/>
              </a:lnSpc>
              <a:spcBef>
                <a:spcPts val="400"/>
              </a:spcBef>
              <a:spcAft>
                <a:spcPts val="0"/>
              </a:spcAft>
              <a:buClr>
                <a:schemeClr val="dk1"/>
              </a:buClr>
              <a:buSzPts val="2000"/>
              <a:buFont typeface="Arial"/>
              <a:buNone/>
            </a:pPr>
            <a:r>
              <a:rPr lang="en-US" b="1">
                <a:solidFill>
                  <a:schemeClr val="dk1"/>
                </a:solidFill>
              </a:rPr>
              <a:t>      </a:t>
            </a:r>
            <a:r>
              <a:rPr lang="en-US">
                <a:solidFill>
                  <a:schemeClr val="dk1"/>
                </a:solidFill>
              </a:rPr>
              <a:t> Hospitals and blood banks must be verified by health department of the city else they may misuse the blood donated.Every Hospital and blood banks in the list will be verified.</a:t>
            </a:r>
            <a:endParaRPr>
              <a:solidFill>
                <a:schemeClr val="dk1"/>
              </a:solidFill>
            </a:endParaRPr>
          </a:p>
          <a:p>
            <a:pPr marL="0" lvl="0" indent="0" algn="l" rtl="0">
              <a:lnSpc>
                <a:spcPct val="120000"/>
              </a:lnSpc>
              <a:spcBef>
                <a:spcPts val="400"/>
              </a:spcBef>
              <a:spcAft>
                <a:spcPts val="0"/>
              </a:spcAft>
              <a:buClr>
                <a:srgbClr val="6B6B6B"/>
              </a:buClr>
              <a:buSzPts val="2000"/>
              <a:buFont typeface="Arial"/>
              <a:buNone/>
            </a:pPr>
            <a:endParaRPr>
              <a:solidFill>
                <a:schemeClr val="dk1"/>
              </a:solidFill>
            </a:endParaRPr>
          </a:p>
          <a:p>
            <a:pPr marL="0" lvl="0" indent="0" algn="l" rtl="0">
              <a:lnSpc>
                <a:spcPct val="120000"/>
              </a:lnSpc>
              <a:spcBef>
                <a:spcPts val="400"/>
              </a:spcBef>
              <a:spcAft>
                <a:spcPts val="0"/>
              </a:spcAft>
              <a:buClr>
                <a:schemeClr val="dk1"/>
              </a:buClr>
              <a:buSzPts val="2000"/>
              <a:buFont typeface="Arial"/>
              <a:buNone/>
            </a:pPr>
            <a:r>
              <a:rPr lang="en-US" b="1">
                <a:solidFill>
                  <a:schemeClr val="dk1"/>
                </a:solidFill>
              </a:rPr>
              <a:t>        </a:t>
            </a:r>
            <a:endParaRPr b="1">
              <a:solidFill>
                <a:schemeClr val="dk1"/>
              </a:solidFill>
            </a:endParaRPr>
          </a:p>
          <a:p>
            <a:pPr marL="0" lvl="0" indent="0" algn="l" rtl="0">
              <a:lnSpc>
                <a:spcPct val="120000"/>
              </a:lnSpc>
              <a:spcBef>
                <a:spcPts val="400"/>
              </a:spcBef>
              <a:spcAft>
                <a:spcPts val="0"/>
              </a:spcAft>
              <a:buClr>
                <a:schemeClr val="dk1"/>
              </a:buClr>
              <a:buSzPts val="2000"/>
              <a:buFont typeface="Arial"/>
              <a:buNone/>
            </a:pPr>
            <a:r>
              <a:rPr lang="en-US">
                <a:solidFill>
                  <a:schemeClr val="dk1"/>
                </a:solidFill>
              </a:rPr>
              <a:t> </a:t>
            </a:r>
            <a:endParaRPr/>
          </a:p>
          <a:p>
            <a:pPr marL="0" lvl="0" indent="0" algn="l" rtl="0">
              <a:spcBef>
                <a:spcPts val="400"/>
              </a:spcBef>
              <a:spcAft>
                <a:spcPts val="0"/>
              </a:spcAft>
              <a:buClr>
                <a:srgbClr val="6B6B6B"/>
              </a:buClr>
              <a:buSzPts val="2000"/>
              <a:buFont typeface="Arial"/>
              <a:buNone/>
            </a:pPr>
            <a:r>
              <a:rPr lang="en-US"/>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22"/>
          <p:cNvSpPr txBox="1">
            <a:spLocks noGrp="1"/>
          </p:cNvSpPr>
          <p:nvPr>
            <p:ph type="title"/>
          </p:nvPr>
        </p:nvSpPr>
        <p:spPr>
          <a:xfrm rot="10800000" flipH="1">
            <a:off x="1908175" y="250825"/>
            <a:ext cx="6767830" cy="76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843" name="Google Shape;843;p22"/>
          <p:cNvSpPr txBox="1">
            <a:spLocks noGrp="1"/>
          </p:cNvSpPr>
          <p:nvPr>
            <p:ph type="body" idx="1"/>
          </p:nvPr>
        </p:nvSpPr>
        <p:spPr>
          <a:xfrm>
            <a:off x="1908175" y="170815"/>
            <a:ext cx="7138035" cy="662559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r>
              <a:rPr lang="en-US" b="1">
                <a:solidFill>
                  <a:schemeClr val="dk1"/>
                </a:solidFill>
              </a:rPr>
              <a:t>Travelling problems</a:t>
            </a:r>
            <a:endParaRPr b="1">
              <a:solidFill>
                <a:schemeClr val="dk1"/>
              </a:solidFill>
            </a:endParaRPr>
          </a:p>
          <a:p>
            <a:pPr marL="0" lvl="0" indent="0" algn="l" rtl="0">
              <a:spcBef>
                <a:spcPts val="400"/>
              </a:spcBef>
              <a:spcAft>
                <a:spcPts val="0"/>
              </a:spcAft>
              <a:buClr>
                <a:schemeClr val="dk1"/>
              </a:buClr>
              <a:buSzPts val="2000"/>
              <a:buFont typeface="Arial"/>
              <a:buNone/>
            </a:pPr>
            <a:r>
              <a:rPr lang="en-US" b="1">
                <a:solidFill>
                  <a:schemeClr val="dk1"/>
                </a:solidFill>
              </a:rPr>
              <a:t>          </a:t>
            </a:r>
            <a:r>
              <a:rPr lang="en-US">
                <a:solidFill>
                  <a:schemeClr val="dk1"/>
                </a:solidFill>
              </a:rPr>
              <a:t>During rush hours , donor faces</a:t>
            </a:r>
            <a:r>
              <a:rPr lang="en-US" b="1">
                <a:solidFill>
                  <a:schemeClr val="dk1"/>
                </a:solidFill>
              </a:rPr>
              <a:t> </a:t>
            </a:r>
            <a:r>
              <a:rPr lang="en-US">
                <a:solidFill>
                  <a:schemeClr val="dk1"/>
                </a:solidFill>
              </a:rPr>
              <a:t>traffic tie-up so it may take time to reach the hospitals.</a:t>
            </a:r>
            <a:endParaRPr>
              <a:solidFill>
                <a:schemeClr val="dk1"/>
              </a:solidFill>
            </a:endParaRPr>
          </a:p>
          <a:p>
            <a:pPr marL="0" lvl="0" indent="0" algn="l" rtl="0">
              <a:spcBef>
                <a:spcPts val="400"/>
              </a:spcBef>
              <a:spcAft>
                <a:spcPts val="0"/>
              </a:spcAft>
              <a:buClr>
                <a:schemeClr val="dk1"/>
              </a:buClr>
              <a:buSzPts val="2000"/>
              <a:buFont typeface="Arial"/>
              <a:buNone/>
            </a:pPr>
            <a:r>
              <a:rPr lang="en-US" b="1">
                <a:solidFill>
                  <a:schemeClr val="dk1"/>
                </a:solidFill>
              </a:rPr>
              <a:t>Crime:</a:t>
            </a:r>
            <a:endParaRPr>
              <a:solidFill>
                <a:schemeClr val="dk1"/>
              </a:solidFill>
            </a:endParaRPr>
          </a:p>
          <a:p>
            <a:pPr marL="0" lvl="0" indent="0" algn="l" rtl="0">
              <a:spcBef>
                <a:spcPts val="400"/>
              </a:spcBef>
              <a:spcAft>
                <a:spcPts val="0"/>
              </a:spcAft>
              <a:buClr>
                <a:schemeClr val="dk1"/>
              </a:buClr>
              <a:buSzPts val="2000"/>
              <a:buFont typeface="Arial"/>
              <a:buNone/>
            </a:pPr>
            <a:r>
              <a:rPr lang="en-US">
                <a:solidFill>
                  <a:schemeClr val="dk1"/>
                </a:solidFill>
              </a:rPr>
              <a:t>        Selling or donating blood in exchange for money is illegal under the National Blood Transfusion Services Act 2007.Some hospitals are doing these fradulent things  and they are selling the blood donated by the donors for money.</a:t>
            </a:r>
            <a:endParaRPr>
              <a:solidFill>
                <a:schemeClr val="dk1"/>
              </a:solidFill>
            </a:endParaRPr>
          </a:p>
          <a:p>
            <a:pPr marL="0" lvl="0" indent="0" algn="l" rtl="0">
              <a:spcBef>
                <a:spcPts val="400"/>
              </a:spcBef>
              <a:spcAft>
                <a:spcPts val="0"/>
              </a:spcAft>
              <a:buClr>
                <a:schemeClr val="dk1"/>
              </a:buClr>
              <a:buSzPts val="2000"/>
              <a:buFont typeface="Arial"/>
              <a:buNone/>
            </a:pPr>
            <a:r>
              <a:rPr lang="en-US">
                <a:solidFill>
                  <a:schemeClr val="dk1"/>
                </a:solidFill>
              </a:rPr>
              <a:t>These fradulent hospitals are targeting the blood donation applications and making  money.</a:t>
            </a:r>
            <a:endParaRPr>
              <a:solidFill>
                <a:schemeClr val="dk1"/>
              </a:solidFill>
            </a:endParaRPr>
          </a:p>
          <a:p>
            <a:pPr marL="0" lvl="0" indent="0" algn="l" rtl="0">
              <a:spcBef>
                <a:spcPts val="480"/>
              </a:spcBef>
              <a:spcAft>
                <a:spcPts val="0"/>
              </a:spcAft>
              <a:buClr>
                <a:srgbClr val="6B6B6B"/>
              </a:buClr>
              <a:buSzPts val="2400"/>
              <a:buFont typeface="Arial"/>
              <a:buNone/>
            </a:pPr>
            <a:endParaRPr sz="2400" b="1">
              <a:solidFill>
                <a:schemeClr val="dk1"/>
              </a:solidFill>
            </a:endParaRPr>
          </a:p>
          <a:p>
            <a:pPr marL="0" lvl="0" indent="0" algn="l" rtl="0">
              <a:spcBef>
                <a:spcPts val="360"/>
              </a:spcBef>
              <a:spcAft>
                <a:spcPts val="0"/>
              </a:spcAft>
              <a:buClr>
                <a:schemeClr val="dk1"/>
              </a:buClr>
              <a:buSzPts val="1800"/>
              <a:buFont typeface="Arial"/>
              <a:buNone/>
            </a:pPr>
            <a:r>
              <a:rPr lang="en-US" sz="1800" b="1">
                <a:solidFill>
                  <a:schemeClr val="dk1"/>
                </a:solidFill>
              </a:rPr>
              <a:t>ESTIMATION OF PROJECT MATRICES</a:t>
            </a:r>
            <a:endParaRPr sz="2400" b="1">
              <a:solidFill>
                <a:schemeClr val="dk1"/>
              </a:solidFill>
            </a:endParaRPr>
          </a:p>
          <a:p>
            <a:pPr marL="0" lvl="0" indent="0" algn="l" rtl="0">
              <a:spcBef>
                <a:spcPts val="480"/>
              </a:spcBef>
              <a:spcAft>
                <a:spcPts val="0"/>
              </a:spcAft>
              <a:buClr>
                <a:schemeClr val="dk1"/>
              </a:buClr>
              <a:buSzPts val="1800"/>
              <a:buFont typeface="Arial"/>
              <a:buNone/>
            </a:pPr>
            <a:r>
              <a:rPr lang="en-US" sz="1800" b="1">
                <a:solidFill>
                  <a:schemeClr val="dk1"/>
                </a:solidFill>
              </a:rPr>
              <a:t>Function Point Analysis</a:t>
            </a:r>
            <a:r>
              <a:rPr lang="en-US" sz="2400" b="1">
                <a:solidFill>
                  <a:schemeClr val="dk1"/>
                </a:solidFill>
              </a:rPr>
              <a:t>:</a:t>
            </a:r>
            <a:endParaRPr sz="2400" b="1">
              <a:solidFill>
                <a:schemeClr val="dk1"/>
              </a:solidFill>
            </a:endParaRPr>
          </a:p>
          <a:p>
            <a:pPr marL="0" lvl="0" indent="0" algn="l" rtl="0">
              <a:spcBef>
                <a:spcPts val="360"/>
              </a:spcBef>
              <a:spcAft>
                <a:spcPts val="0"/>
              </a:spcAft>
              <a:buClr>
                <a:schemeClr val="dk1"/>
              </a:buClr>
              <a:buSzPts val="1800"/>
              <a:buFont typeface="Arial"/>
              <a:buNone/>
            </a:pPr>
            <a:r>
              <a:rPr lang="en-US" sz="1800" b="1" u="sng">
                <a:solidFill>
                  <a:schemeClr val="dk1"/>
                </a:solidFill>
              </a:rPr>
              <a:t>Objectives of FPA:</a:t>
            </a:r>
            <a:endParaRPr sz="1800" b="1" u="sng">
              <a:solidFill>
                <a:schemeClr val="dk1"/>
              </a:solidFill>
            </a:endParaRPr>
          </a:p>
          <a:p>
            <a:pPr marL="0" lvl="0" indent="0" algn="l" rtl="0">
              <a:spcBef>
                <a:spcPts val="360"/>
              </a:spcBef>
              <a:spcAft>
                <a:spcPts val="0"/>
              </a:spcAft>
              <a:buClr>
                <a:schemeClr val="dk1"/>
              </a:buClr>
              <a:buSzPts val="1800"/>
              <a:buFont typeface="Arial"/>
              <a:buNone/>
            </a:pPr>
            <a:r>
              <a:rPr lang="en-US" sz="1800">
                <a:solidFill>
                  <a:schemeClr val="dk1"/>
                </a:solidFill>
              </a:rPr>
              <a:t>The basic and primary purpose of the functional point analysis is </a:t>
            </a:r>
            <a:endParaRPr sz="1800">
              <a:solidFill>
                <a:schemeClr val="dk1"/>
              </a:solidFill>
            </a:endParaRPr>
          </a:p>
          <a:p>
            <a:pPr marL="0" lvl="0" indent="0" algn="l" rtl="0">
              <a:spcBef>
                <a:spcPts val="360"/>
              </a:spcBef>
              <a:spcAft>
                <a:spcPts val="0"/>
              </a:spcAft>
              <a:buClr>
                <a:schemeClr val="dk1"/>
              </a:buClr>
              <a:buSzPts val="1800"/>
              <a:buFont typeface="Arial"/>
              <a:buNone/>
            </a:pPr>
            <a:r>
              <a:rPr lang="en-US" sz="1800">
                <a:solidFill>
                  <a:schemeClr val="dk1"/>
                </a:solidFill>
              </a:rPr>
              <a:t>to measure and provide the software application functional size to the client, customer, and the stakeholder on their request. </a:t>
            </a:r>
            <a:endParaRPr sz="18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23"/>
          <p:cNvSpPr txBox="1">
            <a:spLocks noGrp="1"/>
          </p:cNvSpPr>
          <p:nvPr>
            <p:ph type="title"/>
          </p:nvPr>
        </p:nvSpPr>
        <p:spPr>
          <a:xfrm>
            <a:off x="1908175" y="62230"/>
            <a:ext cx="6767830" cy="48387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400" b="1">
                <a:solidFill>
                  <a:schemeClr val="dk1"/>
                </a:solidFill>
                <a:latin typeface="Microsoft JhengHei"/>
                <a:ea typeface="Microsoft JhengHei"/>
                <a:cs typeface="Microsoft JhengHei"/>
                <a:sym typeface="Microsoft JhengHei"/>
              </a:rPr>
              <a:t>Types of FP Attributes</a:t>
            </a:r>
            <a:endParaRPr sz="2400" b="1">
              <a:solidFill>
                <a:schemeClr val="dk1"/>
              </a:solidFill>
              <a:latin typeface="Microsoft JhengHei"/>
              <a:ea typeface="Microsoft JhengHei"/>
              <a:cs typeface="Microsoft JhengHei"/>
              <a:sym typeface="Microsoft JhengHei"/>
            </a:endParaRPr>
          </a:p>
        </p:txBody>
      </p:sp>
      <p:sp>
        <p:nvSpPr>
          <p:cNvPr id="849" name="Google Shape;849;p23"/>
          <p:cNvSpPr txBox="1">
            <a:spLocks noGrp="1"/>
          </p:cNvSpPr>
          <p:nvPr>
            <p:ph type="body" idx="1"/>
          </p:nvPr>
        </p:nvSpPr>
        <p:spPr>
          <a:xfrm>
            <a:off x="1908175" y="485140"/>
            <a:ext cx="7158990" cy="629221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r>
              <a:rPr lang="en-US">
                <a:solidFill>
                  <a:schemeClr val="dk1"/>
                </a:solidFill>
              </a:rPr>
              <a:t>1.Number of External Inputs(EI) -Input screen and tables.</a:t>
            </a:r>
            <a:endParaRPr>
              <a:solidFill>
                <a:schemeClr val="dk1"/>
              </a:solidFill>
            </a:endParaRPr>
          </a:p>
          <a:p>
            <a:pPr marL="0" lvl="0" indent="0" algn="l" rtl="0">
              <a:spcBef>
                <a:spcPts val="400"/>
              </a:spcBef>
              <a:spcAft>
                <a:spcPts val="0"/>
              </a:spcAft>
              <a:buClr>
                <a:schemeClr val="dk1"/>
              </a:buClr>
              <a:buSzPts val="2000"/>
              <a:buFont typeface="Arial"/>
              <a:buNone/>
            </a:pPr>
            <a:r>
              <a:rPr lang="en-US">
                <a:solidFill>
                  <a:schemeClr val="dk1"/>
                </a:solidFill>
              </a:rPr>
              <a:t>2. Number of External Output (EO) -Output screens and reports.</a:t>
            </a:r>
            <a:endParaRPr>
              <a:solidFill>
                <a:schemeClr val="dk1"/>
              </a:solidFill>
            </a:endParaRPr>
          </a:p>
          <a:p>
            <a:pPr marL="0" lvl="0" indent="0" algn="l" rtl="0">
              <a:spcBef>
                <a:spcPts val="400"/>
              </a:spcBef>
              <a:spcAft>
                <a:spcPts val="0"/>
              </a:spcAft>
              <a:buClr>
                <a:schemeClr val="dk1"/>
              </a:buClr>
              <a:buSzPts val="2000"/>
              <a:buFont typeface="Arial"/>
              <a:buNone/>
            </a:pPr>
            <a:r>
              <a:rPr lang="en-US">
                <a:solidFill>
                  <a:schemeClr val="dk1"/>
                </a:solidFill>
              </a:rPr>
              <a:t>3. Number of external inquiries (EQ) -Prompts and interrupts.</a:t>
            </a:r>
            <a:endParaRPr>
              <a:solidFill>
                <a:schemeClr val="dk1"/>
              </a:solidFill>
            </a:endParaRPr>
          </a:p>
          <a:p>
            <a:pPr marL="0" lvl="0" indent="0" algn="l" rtl="0">
              <a:spcBef>
                <a:spcPts val="400"/>
              </a:spcBef>
              <a:spcAft>
                <a:spcPts val="0"/>
              </a:spcAft>
              <a:buClr>
                <a:schemeClr val="dk1"/>
              </a:buClr>
              <a:buSzPts val="2000"/>
              <a:buFont typeface="Arial"/>
              <a:buNone/>
            </a:pPr>
            <a:r>
              <a:rPr lang="en-US">
                <a:solidFill>
                  <a:schemeClr val="dk1"/>
                </a:solidFill>
              </a:rPr>
              <a:t>4. Number of internal files (ILF) -Databases and directories.</a:t>
            </a:r>
            <a:endParaRPr>
              <a:solidFill>
                <a:schemeClr val="dk1"/>
              </a:solidFill>
            </a:endParaRPr>
          </a:p>
          <a:p>
            <a:pPr marL="0" lvl="0" indent="0" algn="l" rtl="0">
              <a:spcBef>
                <a:spcPts val="400"/>
              </a:spcBef>
              <a:spcAft>
                <a:spcPts val="0"/>
              </a:spcAft>
              <a:buClr>
                <a:schemeClr val="dk1"/>
              </a:buClr>
              <a:buSzPts val="2000"/>
              <a:buFont typeface="Arial"/>
              <a:buNone/>
            </a:pPr>
            <a:r>
              <a:rPr lang="en-US">
                <a:solidFill>
                  <a:schemeClr val="dk1"/>
                </a:solidFill>
              </a:rPr>
              <a:t>5. Number of external interfaces (EIF)- Shared databases and shared routines.</a:t>
            </a:r>
            <a:endParaRPr>
              <a:solidFill>
                <a:schemeClr val="dk1"/>
              </a:solidFill>
            </a:endParaRPr>
          </a:p>
          <a:p>
            <a:pPr marL="0" lvl="0" indent="0" algn="l" rtl="0">
              <a:spcBef>
                <a:spcPts val="400"/>
              </a:spcBef>
              <a:spcAft>
                <a:spcPts val="0"/>
              </a:spcAft>
              <a:buClr>
                <a:schemeClr val="dk1"/>
              </a:buClr>
              <a:buSzPts val="2000"/>
              <a:buFont typeface="Arial"/>
              <a:buNone/>
            </a:pPr>
            <a:r>
              <a:rPr lang="en-US" b="1">
                <a:solidFill>
                  <a:schemeClr val="dk1"/>
                </a:solidFill>
              </a:rPr>
              <a:t>COCOMO Model:</a:t>
            </a:r>
            <a:endParaRPr b="1">
              <a:solidFill>
                <a:schemeClr val="dk1"/>
              </a:solidFill>
            </a:endParaRPr>
          </a:p>
          <a:p>
            <a:pPr marL="0" lvl="0" indent="0" algn="l" rtl="0">
              <a:spcBef>
                <a:spcPts val="400"/>
              </a:spcBef>
              <a:spcAft>
                <a:spcPts val="0"/>
              </a:spcAft>
              <a:buClr>
                <a:schemeClr val="dk1"/>
              </a:buClr>
              <a:buSzPts val="2000"/>
              <a:buFont typeface="Arial"/>
              <a:buNone/>
            </a:pPr>
            <a:r>
              <a:rPr lang="en-US">
                <a:solidFill>
                  <a:schemeClr val="dk1"/>
                </a:solidFill>
              </a:rPr>
              <a:t> 1.E = ab(KLOC)^bb</a:t>
            </a:r>
            <a:endParaRPr>
              <a:solidFill>
                <a:schemeClr val="dk1"/>
              </a:solidFill>
            </a:endParaRPr>
          </a:p>
          <a:p>
            <a:pPr marL="0" lvl="0" indent="0" algn="l" rtl="0">
              <a:spcBef>
                <a:spcPts val="400"/>
              </a:spcBef>
              <a:spcAft>
                <a:spcPts val="0"/>
              </a:spcAft>
              <a:buClr>
                <a:schemeClr val="dk1"/>
              </a:buClr>
              <a:buSzPts val="2000"/>
              <a:buFont typeface="Arial"/>
              <a:buNone/>
            </a:pPr>
            <a:r>
              <a:rPr lang="en-US">
                <a:solidFill>
                  <a:schemeClr val="dk1"/>
                </a:solidFill>
              </a:rPr>
              <a:t> 2.D = cb(E)^b</a:t>
            </a:r>
            <a:endParaRPr>
              <a:solidFill>
                <a:schemeClr val="dk1"/>
              </a:solidFill>
            </a:endParaRPr>
          </a:p>
          <a:p>
            <a:pPr marL="0" lvl="0" indent="0" algn="l" rtl="0">
              <a:spcBef>
                <a:spcPts val="400"/>
              </a:spcBef>
              <a:spcAft>
                <a:spcPts val="0"/>
              </a:spcAft>
              <a:buClr>
                <a:schemeClr val="dk1"/>
              </a:buClr>
              <a:buSzPts val="2000"/>
              <a:buFont typeface="Arial"/>
              <a:buNone/>
            </a:pPr>
            <a:r>
              <a:rPr lang="en-US">
                <a:solidFill>
                  <a:schemeClr val="dk1"/>
                </a:solidFill>
              </a:rPr>
              <a:t> 3.P = E / D</a:t>
            </a:r>
            <a:endParaRPr>
              <a:solidFill>
                <a:schemeClr val="dk1"/>
              </a:solidFill>
            </a:endParaRPr>
          </a:p>
          <a:p>
            <a:pPr marL="0" lvl="0" indent="0" algn="l" rtl="0">
              <a:spcBef>
                <a:spcPts val="400"/>
              </a:spcBef>
              <a:spcAft>
                <a:spcPts val="0"/>
              </a:spcAft>
              <a:buClr>
                <a:schemeClr val="dk1"/>
              </a:buClr>
              <a:buSzPts val="2000"/>
              <a:buFont typeface="Arial"/>
              <a:buNone/>
            </a:pPr>
            <a:r>
              <a:rPr lang="en-US">
                <a:solidFill>
                  <a:schemeClr val="dk1"/>
                </a:solidFill>
              </a:rPr>
              <a:t>Where E refers to the effort,D refers to the deployment time ,P refers to the productivity and ab,bb,cb,db are called as coefficients.</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24"/>
          <p:cNvSpPr txBox="1">
            <a:spLocks noGrp="1"/>
          </p:cNvSpPr>
          <p:nvPr>
            <p:ph type="title"/>
          </p:nvPr>
        </p:nvSpPr>
        <p:spPr>
          <a:xfrm>
            <a:off x="1908175" y="27940"/>
            <a:ext cx="7258050" cy="31877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855" name="Google Shape;855;p24"/>
          <p:cNvSpPr txBox="1">
            <a:spLocks noGrp="1"/>
          </p:cNvSpPr>
          <p:nvPr>
            <p:ph type="body" idx="1"/>
          </p:nvPr>
        </p:nvSpPr>
        <p:spPr>
          <a:xfrm>
            <a:off x="1908175" y="403860"/>
            <a:ext cx="7176135" cy="62293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B6B6B"/>
              </a:buClr>
              <a:buSzPts val="2000"/>
              <a:buFont typeface="Arial"/>
              <a:buNone/>
            </a:pPr>
            <a:endParaRPr/>
          </a:p>
          <a:p>
            <a:pPr marL="0" lvl="0" indent="0" algn="l" rtl="0">
              <a:spcBef>
                <a:spcPts val="400"/>
              </a:spcBef>
              <a:spcAft>
                <a:spcPts val="0"/>
              </a:spcAft>
              <a:buClr>
                <a:srgbClr val="6B6B6B"/>
              </a:buClr>
              <a:buSzPts val="2000"/>
              <a:buFont typeface="Arial"/>
              <a:buNone/>
            </a:pPr>
            <a:endParaRPr/>
          </a:p>
          <a:p>
            <a:pPr marL="0" lvl="0" indent="0" algn="l" rtl="0">
              <a:spcBef>
                <a:spcPts val="400"/>
              </a:spcBef>
              <a:spcAft>
                <a:spcPts val="0"/>
              </a:spcAft>
              <a:buClr>
                <a:srgbClr val="6B6B6B"/>
              </a:buClr>
              <a:buSzPts val="2000"/>
              <a:buFont typeface="Arial"/>
              <a:buNone/>
            </a:pPr>
            <a:endParaRPr/>
          </a:p>
          <a:p>
            <a:pPr marL="0" lvl="0" indent="0" algn="l" rtl="0">
              <a:spcBef>
                <a:spcPts val="400"/>
              </a:spcBef>
              <a:spcAft>
                <a:spcPts val="0"/>
              </a:spcAft>
              <a:buClr>
                <a:srgbClr val="6B6B6B"/>
              </a:buClr>
              <a:buSzPts val="2000"/>
              <a:buFont typeface="Arial"/>
              <a:buNone/>
            </a:pPr>
            <a:endParaRPr/>
          </a:p>
          <a:p>
            <a:pPr marL="0" lvl="0" indent="0" algn="l" rtl="0">
              <a:spcBef>
                <a:spcPts val="400"/>
              </a:spcBef>
              <a:spcAft>
                <a:spcPts val="0"/>
              </a:spcAft>
              <a:buClr>
                <a:srgbClr val="6B6B6B"/>
              </a:buClr>
              <a:buSzPts val="2000"/>
              <a:buFont typeface="Arial"/>
              <a:buNone/>
            </a:pPr>
            <a:endParaRPr/>
          </a:p>
          <a:p>
            <a:pPr marL="0" lvl="0" indent="0" algn="l" rtl="0">
              <a:spcBef>
                <a:spcPts val="400"/>
              </a:spcBef>
              <a:spcAft>
                <a:spcPts val="0"/>
              </a:spcAft>
              <a:buClr>
                <a:srgbClr val="6B6B6B"/>
              </a:buClr>
              <a:buSzPts val="2000"/>
              <a:buFont typeface="Arial"/>
              <a:buNone/>
            </a:pPr>
            <a:endParaRPr/>
          </a:p>
          <a:p>
            <a:pPr marL="0" lvl="0" indent="0" algn="l" rtl="0">
              <a:spcBef>
                <a:spcPts val="400"/>
              </a:spcBef>
              <a:spcAft>
                <a:spcPts val="0"/>
              </a:spcAft>
              <a:buClr>
                <a:srgbClr val="6B6B6B"/>
              </a:buClr>
              <a:buSzPts val="2000"/>
              <a:buFont typeface="Arial"/>
              <a:buNone/>
            </a:pPr>
            <a:endParaRPr/>
          </a:p>
          <a:p>
            <a:pPr marL="0" lvl="0" indent="0" algn="l" rtl="0">
              <a:spcBef>
                <a:spcPts val="400"/>
              </a:spcBef>
              <a:spcAft>
                <a:spcPts val="0"/>
              </a:spcAft>
              <a:buClr>
                <a:srgbClr val="6B6B6B"/>
              </a:buClr>
              <a:buSzPts val="2000"/>
              <a:buFont typeface="Arial"/>
              <a:buNone/>
            </a:pPr>
            <a:endParaRPr/>
          </a:p>
          <a:p>
            <a:pPr marL="0" lvl="0" indent="0" algn="l" rtl="0">
              <a:spcBef>
                <a:spcPts val="400"/>
              </a:spcBef>
              <a:spcAft>
                <a:spcPts val="0"/>
              </a:spcAft>
              <a:buClr>
                <a:srgbClr val="6B6B6B"/>
              </a:buClr>
              <a:buSzPts val="2000"/>
              <a:buFont typeface="Arial"/>
              <a:buNone/>
            </a:pPr>
            <a:r>
              <a:rPr lang="en-US"/>
              <a:t> </a:t>
            </a:r>
            <a:endParaRPr/>
          </a:p>
          <a:p>
            <a:pPr marL="0" lvl="0" indent="0" algn="l" rtl="0">
              <a:spcBef>
                <a:spcPts val="400"/>
              </a:spcBef>
              <a:spcAft>
                <a:spcPts val="0"/>
              </a:spcAft>
              <a:buClr>
                <a:srgbClr val="6B6B6B"/>
              </a:buClr>
              <a:buSzPts val="2000"/>
              <a:buFont typeface="Arial"/>
              <a:buNone/>
            </a:pPr>
            <a:endParaRPr/>
          </a:p>
          <a:p>
            <a:pPr marL="0" lvl="0" indent="0" algn="l" rtl="0">
              <a:spcBef>
                <a:spcPts val="400"/>
              </a:spcBef>
              <a:spcAft>
                <a:spcPts val="0"/>
              </a:spcAft>
              <a:buClr>
                <a:srgbClr val="6B6B6B"/>
              </a:buClr>
              <a:buSzPts val="2000"/>
              <a:buFont typeface="Arial"/>
              <a:buNone/>
            </a:pPr>
            <a:endParaRPr>
              <a:solidFill>
                <a:srgbClr val="FF0000"/>
              </a:solidFill>
            </a:endParaRPr>
          </a:p>
          <a:p>
            <a:pPr marL="0" lvl="0" indent="0" algn="l" rtl="0">
              <a:spcBef>
                <a:spcPts val="400"/>
              </a:spcBef>
              <a:spcAft>
                <a:spcPts val="0"/>
              </a:spcAft>
              <a:buClr>
                <a:srgbClr val="FF0000"/>
              </a:buClr>
              <a:buSzPts val="2000"/>
              <a:buFont typeface="Arial"/>
              <a:buNone/>
            </a:pPr>
            <a:r>
              <a:rPr lang="en-US">
                <a:solidFill>
                  <a:srgbClr val="FF0000"/>
                </a:solidFill>
              </a:rPr>
              <a:t>DESIGN</a:t>
            </a:r>
            <a:endParaRPr>
              <a:solidFill>
                <a:srgbClr val="FF0000"/>
              </a:solidFill>
            </a:endParaRPr>
          </a:p>
          <a:p>
            <a:pPr marL="0" lvl="0" indent="0" algn="l" rtl="0">
              <a:spcBef>
                <a:spcPts val="400"/>
              </a:spcBef>
              <a:spcAft>
                <a:spcPts val="0"/>
              </a:spcAft>
              <a:buClr>
                <a:schemeClr val="dk1"/>
              </a:buClr>
              <a:buSzPts val="2000"/>
              <a:buFont typeface="Arial"/>
              <a:buNone/>
            </a:pPr>
            <a:r>
              <a:rPr lang="en-US" b="1">
                <a:solidFill>
                  <a:schemeClr val="dk1"/>
                </a:solidFill>
              </a:rPr>
              <a:t>SYSTEM DESIGN:</a:t>
            </a:r>
            <a:endParaRPr/>
          </a:p>
          <a:p>
            <a:pPr marL="0" lvl="0" indent="0" algn="l" rtl="0">
              <a:spcBef>
                <a:spcPts val="400"/>
              </a:spcBef>
              <a:spcAft>
                <a:spcPts val="0"/>
              </a:spcAft>
              <a:buClr>
                <a:srgbClr val="6B6B6B"/>
              </a:buClr>
              <a:buSzPts val="2000"/>
              <a:buFont typeface="Arial"/>
              <a:buNone/>
            </a:pPr>
            <a:r>
              <a:rPr lang="en-US"/>
              <a:t>Here we have used the basic software front end design model in order to </a:t>
            </a:r>
            <a:endParaRPr/>
          </a:p>
          <a:p>
            <a:pPr marL="0" lvl="0" indent="0" algn="l" rtl="0">
              <a:spcBef>
                <a:spcPts val="400"/>
              </a:spcBef>
              <a:spcAft>
                <a:spcPts val="0"/>
              </a:spcAft>
              <a:buClr>
                <a:srgbClr val="6B6B6B"/>
              </a:buClr>
              <a:buSzPts val="2000"/>
              <a:buFont typeface="Arial"/>
              <a:buNone/>
            </a:pPr>
            <a:r>
              <a:rPr lang="en-US"/>
              <a:t>represent the system architecture of our software model.</a:t>
            </a:r>
            <a:endParaRPr/>
          </a:p>
        </p:txBody>
      </p:sp>
      <p:pic>
        <p:nvPicPr>
          <p:cNvPr id="856" name="Google Shape;856;p24"/>
          <p:cNvPicPr preferRelativeResize="0"/>
          <p:nvPr/>
        </p:nvPicPr>
        <p:blipFill>
          <a:blip r:embed="rId3">
            <a:alphaModFix/>
          </a:blip>
          <a:stretch>
            <a:fillRect/>
          </a:stretch>
        </p:blipFill>
        <p:spPr>
          <a:xfrm>
            <a:off x="2349100" y="674775"/>
            <a:ext cx="5934075" cy="3257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25"/>
          <p:cNvSpPr txBox="1">
            <a:spLocks noGrp="1"/>
          </p:cNvSpPr>
          <p:nvPr>
            <p:ph type="title"/>
          </p:nvPr>
        </p:nvSpPr>
        <p:spPr>
          <a:xfrm>
            <a:off x="1908175" y="44450"/>
            <a:ext cx="6767830" cy="28638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400" b="1">
                <a:solidFill>
                  <a:srgbClr val="6B6B6B"/>
                </a:solidFill>
                <a:latin typeface="Microsoft JhengHei"/>
                <a:ea typeface="Microsoft JhengHei"/>
                <a:cs typeface="Microsoft JhengHei"/>
                <a:sym typeface="Microsoft JhengHei"/>
              </a:rPr>
              <a:t>Medium between Hospital and a donor</a:t>
            </a:r>
            <a:endParaRPr sz="2400" b="1">
              <a:solidFill>
                <a:srgbClr val="6B6B6B"/>
              </a:solidFill>
              <a:latin typeface="Microsoft JhengHei"/>
              <a:ea typeface="Microsoft JhengHei"/>
              <a:cs typeface="Microsoft JhengHei"/>
              <a:sym typeface="Microsoft JhengHei"/>
            </a:endParaRPr>
          </a:p>
        </p:txBody>
      </p:sp>
      <p:sp>
        <p:nvSpPr>
          <p:cNvPr id="862" name="Google Shape;862;p25"/>
          <p:cNvSpPr txBox="1">
            <a:spLocks noGrp="1"/>
          </p:cNvSpPr>
          <p:nvPr>
            <p:ph type="body" idx="1"/>
          </p:nvPr>
        </p:nvSpPr>
        <p:spPr>
          <a:xfrm>
            <a:off x="1908175" y="367030"/>
            <a:ext cx="7152640" cy="637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B6B6B"/>
              </a:buClr>
              <a:buSzPts val="2000"/>
              <a:buFont typeface="Arial"/>
              <a:buNone/>
            </a:pPr>
            <a:endParaRPr b="1">
              <a:solidFill>
                <a:srgbClr val="6B6B6B"/>
              </a:solidFill>
              <a:latin typeface="Microsoft JhengHei"/>
              <a:ea typeface="Microsoft JhengHei"/>
              <a:cs typeface="Microsoft JhengHei"/>
              <a:sym typeface="Microsoft JhengHei"/>
            </a:endParaRPr>
          </a:p>
          <a:p>
            <a:pPr marL="0" lvl="0" indent="0" algn="l" rtl="0">
              <a:spcBef>
                <a:spcPts val="400"/>
              </a:spcBef>
              <a:spcAft>
                <a:spcPts val="0"/>
              </a:spcAft>
              <a:buClr>
                <a:srgbClr val="6B6B6B"/>
              </a:buClr>
              <a:buSzPts val="2000"/>
              <a:buFont typeface="Arial"/>
              <a:buNone/>
            </a:pPr>
            <a:endParaRPr b="1">
              <a:solidFill>
                <a:srgbClr val="6B6B6B"/>
              </a:solidFill>
              <a:latin typeface="Microsoft JhengHei"/>
              <a:ea typeface="Microsoft JhengHei"/>
              <a:cs typeface="Microsoft JhengHei"/>
              <a:sym typeface="Microsoft JhengHei"/>
            </a:endParaRPr>
          </a:p>
          <a:p>
            <a:pPr marL="0" lvl="0" indent="0" algn="l" rtl="0">
              <a:spcBef>
                <a:spcPts val="400"/>
              </a:spcBef>
              <a:spcAft>
                <a:spcPts val="0"/>
              </a:spcAft>
              <a:buClr>
                <a:srgbClr val="6B6B6B"/>
              </a:buClr>
              <a:buSzPts val="2000"/>
              <a:buFont typeface="Arial"/>
              <a:buNone/>
            </a:pPr>
            <a:endParaRPr b="1">
              <a:solidFill>
                <a:srgbClr val="6B6B6B"/>
              </a:solidFill>
              <a:latin typeface="Microsoft JhengHei"/>
              <a:ea typeface="Microsoft JhengHei"/>
              <a:cs typeface="Microsoft JhengHei"/>
              <a:sym typeface="Microsoft JhengHei"/>
            </a:endParaRPr>
          </a:p>
          <a:p>
            <a:pPr marL="0" lvl="0" indent="0" algn="l" rtl="0">
              <a:spcBef>
                <a:spcPts val="400"/>
              </a:spcBef>
              <a:spcAft>
                <a:spcPts val="0"/>
              </a:spcAft>
              <a:buClr>
                <a:srgbClr val="6B6B6B"/>
              </a:buClr>
              <a:buSzPts val="2000"/>
              <a:buFont typeface="Arial"/>
              <a:buNone/>
            </a:pPr>
            <a:endParaRPr b="1">
              <a:solidFill>
                <a:srgbClr val="6B6B6B"/>
              </a:solidFill>
              <a:latin typeface="Microsoft JhengHei"/>
              <a:ea typeface="Microsoft JhengHei"/>
              <a:cs typeface="Microsoft JhengHei"/>
              <a:sym typeface="Microsoft JhengHei"/>
            </a:endParaRPr>
          </a:p>
          <a:p>
            <a:pPr marL="0" lvl="0" indent="0" algn="l" rtl="0">
              <a:spcBef>
                <a:spcPts val="400"/>
              </a:spcBef>
              <a:spcAft>
                <a:spcPts val="0"/>
              </a:spcAft>
              <a:buClr>
                <a:srgbClr val="6B6B6B"/>
              </a:buClr>
              <a:buSzPts val="2000"/>
              <a:buFont typeface="Arial"/>
              <a:buNone/>
            </a:pPr>
            <a:endParaRPr b="1">
              <a:solidFill>
                <a:srgbClr val="6B6B6B"/>
              </a:solidFill>
              <a:latin typeface="Microsoft JhengHei"/>
              <a:ea typeface="Microsoft JhengHei"/>
              <a:cs typeface="Microsoft JhengHei"/>
              <a:sym typeface="Microsoft JhengHei"/>
            </a:endParaRPr>
          </a:p>
          <a:p>
            <a:pPr marL="0" lvl="0" indent="0" algn="l" rtl="0">
              <a:spcBef>
                <a:spcPts val="400"/>
              </a:spcBef>
              <a:spcAft>
                <a:spcPts val="0"/>
              </a:spcAft>
              <a:buClr>
                <a:srgbClr val="6B6B6B"/>
              </a:buClr>
              <a:buSzPts val="2000"/>
              <a:buFont typeface="Arial"/>
              <a:buNone/>
            </a:pPr>
            <a:endParaRPr b="1">
              <a:solidFill>
                <a:srgbClr val="6B6B6B"/>
              </a:solidFill>
              <a:latin typeface="Microsoft JhengHei"/>
              <a:ea typeface="Microsoft JhengHei"/>
              <a:cs typeface="Microsoft JhengHei"/>
              <a:sym typeface="Microsoft JhengHei"/>
            </a:endParaRPr>
          </a:p>
          <a:p>
            <a:pPr marL="0" lvl="0" indent="0" algn="l" rtl="0">
              <a:spcBef>
                <a:spcPts val="400"/>
              </a:spcBef>
              <a:spcAft>
                <a:spcPts val="0"/>
              </a:spcAft>
              <a:buClr>
                <a:srgbClr val="6B6B6B"/>
              </a:buClr>
              <a:buSzPts val="2000"/>
              <a:buFont typeface="Arial"/>
              <a:buNone/>
            </a:pPr>
            <a:endParaRPr b="1">
              <a:solidFill>
                <a:srgbClr val="6B6B6B"/>
              </a:solidFill>
              <a:latin typeface="Microsoft JhengHei"/>
              <a:ea typeface="Microsoft JhengHei"/>
              <a:cs typeface="Microsoft JhengHei"/>
              <a:sym typeface="Microsoft JhengHei"/>
            </a:endParaRPr>
          </a:p>
          <a:p>
            <a:pPr marL="0" lvl="0" indent="0" algn="l" rtl="0">
              <a:spcBef>
                <a:spcPts val="400"/>
              </a:spcBef>
              <a:spcAft>
                <a:spcPts val="0"/>
              </a:spcAft>
              <a:buClr>
                <a:srgbClr val="6B6B6B"/>
              </a:buClr>
              <a:buSzPts val="2000"/>
              <a:buFont typeface="Arial"/>
              <a:buNone/>
            </a:pPr>
            <a:endParaRPr b="1">
              <a:solidFill>
                <a:srgbClr val="6B6B6B"/>
              </a:solidFill>
              <a:latin typeface="Microsoft JhengHei"/>
              <a:ea typeface="Microsoft JhengHei"/>
              <a:cs typeface="Microsoft JhengHei"/>
              <a:sym typeface="Microsoft JhengHei"/>
            </a:endParaRPr>
          </a:p>
          <a:p>
            <a:pPr marL="0" lvl="0" indent="0" algn="l" rtl="0">
              <a:spcBef>
                <a:spcPts val="400"/>
              </a:spcBef>
              <a:spcAft>
                <a:spcPts val="0"/>
              </a:spcAft>
              <a:buClr>
                <a:srgbClr val="6B6B6B"/>
              </a:buClr>
              <a:buSzPts val="2000"/>
              <a:buFont typeface="Arial"/>
              <a:buNone/>
            </a:pPr>
            <a:endParaRPr b="1">
              <a:solidFill>
                <a:srgbClr val="6B6B6B"/>
              </a:solidFill>
              <a:latin typeface="Microsoft JhengHei"/>
              <a:ea typeface="Microsoft JhengHei"/>
              <a:cs typeface="Microsoft JhengHei"/>
              <a:sym typeface="Microsoft JhengHei"/>
            </a:endParaRPr>
          </a:p>
          <a:p>
            <a:pPr marL="0" lvl="0" indent="0" algn="l" rtl="0">
              <a:spcBef>
                <a:spcPts val="400"/>
              </a:spcBef>
              <a:spcAft>
                <a:spcPts val="0"/>
              </a:spcAft>
              <a:buClr>
                <a:srgbClr val="6B6B6B"/>
              </a:buClr>
              <a:buSzPts val="2000"/>
              <a:buFont typeface="Arial"/>
              <a:buNone/>
            </a:pPr>
            <a:endParaRPr b="1">
              <a:solidFill>
                <a:srgbClr val="6B6B6B"/>
              </a:solidFill>
              <a:latin typeface="Microsoft JhengHei"/>
              <a:ea typeface="Microsoft JhengHei"/>
              <a:cs typeface="Microsoft JhengHei"/>
              <a:sym typeface="Microsoft JhengHei"/>
            </a:endParaRPr>
          </a:p>
          <a:p>
            <a:pPr marL="0" lvl="0" indent="0" algn="l" rtl="0">
              <a:spcBef>
                <a:spcPts val="400"/>
              </a:spcBef>
              <a:spcAft>
                <a:spcPts val="0"/>
              </a:spcAft>
              <a:buClr>
                <a:srgbClr val="6B6B6B"/>
              </a:buClr>
              <a:buSzPts val="2000"/>
              <a:buFont typeface="Arial"/>
              <a:buNone/>
            </a:pPr>
            <a:endParaRPr b="1">
              <a:solidFill>
                <a:srgbClr val="6B6B6B"/>
              </a:solidFill>
              <a:latin typeface="Microsoft JhengHei"/>
              <a:ea typeface="Microsoft JhengHei"/>
              <a:cs typeface="Microsoft JhengHei"/>
              <a:sym typeface="Microsoft JhengHei"/>
            </a:endParaRPr>
          </a:p>
          <a:p>
            <a:pPr marL="0" lvl="0" indent="0" algn="l" rtl="0">
              <a:spcBef>
                <a:spcPts val="400"/>
              </a:spcBef>
              <a:spcAft>
                <a:spcPts val="0"/>
              </a:spcAft>
              <a:buClr>
                <a:srgbClr val="6B6B6B"/>
              </a:buClr>
              <a:buSzPts val="2000"/>
              <a:buFont typeface="Arial"/>
              <a:buNone/>
            </a:pPr>
            <a:endParaRPr b="1">
              <a:solidFill>
                <a:srgbClr val="6B6B6B"/>
              </a:solidFill>
              <a:latin typeface="Microsoft JhengHei"/>
              <a:ea typeface="Microsoft JhengHei"/>
              <a:cs typeface="Microsoft JhengHei"/>
              <a:sym typeface="Microsoft JhengHei"/>
            </a:endParaRPr>
          </a:p>
          <a:p>
            <a:pPr marL="0" lvl="0" indent="0" algn="l" rtl="0">
              <a:spcBef>
                <a:spcPts val="400"/>
              </a:spcBef>
              <a:spcAft>
                <a:spcPts val="0"/>
              </a:spcAft>
              <a:buClr>
                <a:srgbClr val="6B6B6B"/>
              </a:buClr>
              <a:buSzPts val="2000"/>
              <a:buFont typeface="Arial"/>
              <a:buNone/>
            </a:pPr>
            <a:endParaRPr b="1">
              <a:solidFill>
                <a:srgbClr val="6B6B6B"/>
              </a:solidFill>
              <a:latin typeface="Microsoft JhengHei"/>
              <a:ea typeface="Microsoft JhengHei"/>
              <a:cs typeface="Microsoft JhengHei"/>
              <a:sym typeface="Microsoft JhengHei"/>
            </a:endParaRPr>
          </a:p>
          <a:p>
            <a:pPr marL="0" lvl="0" indent="0" algn="l" rtl="0">
              <a:spcBef>
                <a:spcPts val="320"/>
              </a:spcBef>
              <a:spcAft>
                <a:spcPts val="0"/>
              </a:spcAft>
              <a:buClr>
                <a:schemeClr val="dk1"/>
              </a:buClr>
              <a:buSzPts val="1600"/>
              <a:buFont typeface="Microsoft JhengHei"/>
              <a:buNone/>
            </a:pPr>
            <a:r>
              <a:rPr lang="en-US" sz="1600">
                <a:solidFill>
                  <a:schemeClr val="dk1"/>
                </a:solidFill>
                <a:latin typeface="Microsoft JhengHei"/>
                <a:ea typeface="Microsoft JhengHei"/>
                <a:cs typeface="Microsoft JhengHei"/>
                <a:sym typeface="Microsoft JhengHei"/>
              </a:rPr>
              <a:t>The above is a simple form of system design diagram which uses front end design. This shows a loop of functions that need to be executed when this project is implemented. This is a chain of operations through which this project is </a:t>
            </a:r>
            <a:endParaRPr sz="1600">
              <a:solidFill>
                <a:schemeClr val="dk1"/>
              </a:solidFill>
              <a:latin typeface="Microsoft JhengHei"/>
              <a:ea typeface="Microsoft JhengHei"/>
              <a:cs typeface="Microsoft JhengHei"/>
              <a:sym typeface="Microsoft JhengHei"/>
            </a:endParaRPr>
          </a:p>
          <a:p>
            <a:pPr marL="0" lvl="0" indent="0" algn="l" rtl="0">
              <a:spcBef>
                <a:spcPts val="320"/>
              </a:spcBef>
              <a:spcAft>
                <a:spcPts val="0"/>
              </a:spcAft>
              <a:buClr>
                <a:schemeClr val="dk1"/>
              </a:buClr>
              <a:buSzPts val="1600"/>
              <a:buFont typeface="Microsoft JhengHei"/>
              <a:buNone/>
            </a:pPr>
            <a:r>
              <a:rPr lang="en-US" sz="1600">
                <a:solidFill>
                  <a:schemeClr val="dk1"/>
                </a:solidFill>
                <a:latin typeface="Microsoft JhengHei"/>
                <a:ea typeface="Microsoft JhengHei"/>
                <a:cs typeface="Microsoft JhengHei"/>
                <a:sym typeface="Microsoft JhengHei"/>
              </a:rPr>
              <a:t>implemented.</a:t>
            </a:r>
            <a:endParaRPr sz="1600">
              <a:solidFill>
                <a:schemeClr val="dk1"/>
              </a:solidFill>
              <a:latin typeface="Microsoft JhengHei"/>
              <a:ea typeface="Microsoft JhengHei"/>
              <a:cs typeface="Microsoft JhengHei"/>
              <a:sym typeface="Microsoft JhengHei"/>
            </a:endParaRPr>
          </a:p>
        </p:txBody>
      </p:sp>
      <p:sp>
        <p:nvSpPr>
          <p:cNvPr id="863" name="Google Shape;863;p25"/>
          <p:cNvSpPr/>
          <p:nvPr/>
        </p:nvSpPr>
        <p:spPr>
          <a:xfrm>
            <a:off x="6660515" y="1697990"/>
            <a:ext cx="1335405" cy="9144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Poppins"/>
                <a:ea typeface="Poppins"/>
                <a:cs typeface="Poppins"/>
                <a:sym typeface="Poppins"/>
              </a:rPr>
              <a:t>Details of the hospital</a:t>
            </a:r>
            <a:endParaRPr sz="1200" b="0" i="0" u="none" strike="noStrike" cap="none">
              <a:solidFill>
                <a:schemeClr val="dk1"/>
              </a:solidFill>
              <a:latin typeface="Poppins"/>
              <a:ea typeface="Poppins"/>
              <a:cs typeface="Poppins"/>
              <a:sym typeface="Poppins"/>
            </a:endParaRPr>
          </a:p>
        </p:txBody>
      </p:sp>
      <p:sp>
        <p:nvSpPr>
          <p:cNvPr id="864" name="Google Shape;864;p25"/>
          <p:cNvSpPr/>
          <p:nvPr/>
        </p:nvSpPr>
        <p:spPr>
          <a:xfrm>
            <a:off x="4812665" y="3034030"/>
            <a:ext cx="1325880" cy="9144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Poppins"/>
                <a:ea typeface="Poppins"/>
                <a:cs typeface="Poppins"/>
                <a:sym typeface="Poppins"/>
              </a:rPr>
              <a:t>Location of the hospital</a:t>
            </a:r>
            <a:endParaRPr sz="1200" b="0" i="0" u="none" strike="noStrike" cap="none">
              <a:solidFill>
                <a:schemeClr val="dk1"/>
              </a:solidFill>
              <a:latin typeface="Poppins"/>
              <a:ea typeface="Poppins"/>
              <a:cs typeface="Poppins"/>
              <a:sym typeface="Poppins"/>
            </a:endParaRPr>
          </a:p>
        </p:txBody>
      </p:sp>
      <p:sp>
        <p:nvSpPr>
          <p:cNvPr id="865" name="Google Shape;865;p25"/>
          <p:cNvSpPr/>
          <p:nvPr/>
        </p:nvSpPr>
        <p:spPr>
          <a:xfrm>
            <a:off x="2736215" y="4079875"/>
            <a:ext cx="1267460" cy="847725"/>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200"/>
              <a:buFont typeface="Arial"/>
              <a:buNone/>
            </a:pPr>
            <a:endParaRPr sz="12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Poppins"/>
                <a:ea typeface="Poppins"/>
                <a:cs typeface="Poppins"/>
                <a:sym typeface="Poppins"/>
              </a:rPr>
              <a:t>LOGOUT</a:t>
            </a:r>
            <a:endParaRPr sz="1200" b="0" i="0" u="none" strike="noStrike" cap="none">
              <a:solidFill>
                <a:schemeClr val="dk1"/>
              </a:solidFill>
              <a:latin typeface="Poppins"/>
              <a:ea typeface="Poppins"/>
              <a:cs typeface="Poppins"/>
              <a:sym typeface="Poppins"/>
            </a:endParaRPr>
          </a:p>
        </p:txBody>
      </p:sp>
      <p:sp>
        <p:nvSpPr>
          <p:cNvPr id="866" name="Google Shape;866;p25"/>
          <p:cNvSpPr/>
          <p:nvPr/>
        </p:nvSpPr>
        <p:spPr>
          <a:xfrm>
            <a:off x="4860290" y="1701165"/>
            <a:ext cx="1229995" cy="9144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Poppins"/>
                <a:ea typeface="Poppins"/>
                <a:cs typeface="Poppins"/>
                <a:sym typeface="Poppins"/>
              </a:rPr>
              <a:t>Display alert message</a:t>
            </a:r>
            <a:endParaRPr sz="1200" b="0" i="0" u="none" strike="noStrike" cap="none">
              <a:solidFill>
                <a:schemeClr val="dk1"/>
              </a:solidFill>
              <a:latin typeface="Poppins"/>
              <a:ea typeface="Poppins"/>
              <a:cs typeface="Poppins"/>
              <a:sym typeface="Poppins"/>
            </a:endParaRPr>
          </a:p>
        </p:txBody>
      </p:sp>
      <p:sp>
        <p:nvSpPr>
          <p:cNvPr id="867" name="Google Shape;867;p25"/>
          <p:cNvSpPr/>
          <p:nvPr/>
        </p:nvSpPr>
        <p:spPr>
          <a:xfrm>
            <a:off x="2771775" y="1701165"/>
            <a:ext cx="1196340" cy="911225"/>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400"/>
              <a:buFont typeface="Arial"/>
              <a:buNone/>
            </a:pPr>
            <a:endParaRPr sz="14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Poppins"/>
                <a:ea typeface="Poppins"/>
                <a:cs typeface="Poppins"/>
                <a:sym typeface="Poppins"/>
              </a:rPr>
              <a:t>LOGIN</a:t>
            </a:r>
            <a:endParaRPr sz="1400" b="0" i="0" u="none" strike="noStrike" cap="none">
              <a:solidFill>
                <a:schemeClr val="dk1"/>
              </a:solidFill>
              <a:latin typeface="Poppins"/>
              <a:ea typeface="Poppins"/>
              <a:cs typeface="Poppins"/>
              <a:sym typeface="Poppins"/>
            </a:endParaRPr>
          </a:p>
        </p:txBody>
      </p:sp>
      <p:sp>
        <p:nvSpPr>
          <p:cNvPr id="868" name="Google Shape;868;p25"/>
          <p:cNvSpPr/>
          <p:nvPr/>
        </p:nvSpPr>
        <p:spPr>
          <a:xfrm>
            <a:off x="-468630" y="2132965"/>
            <a:ext cx="914400" cy="914400"/>
          </a:xfrm>
          <a:prstGeom prst="arc">
            <a:avLst>
              <a:gd name="adj1" fmla="val 16200000"/>
              <a:gd name="adj2" fmla="val 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600"/>
              <a:buFont typeface="Arial"/>
              <a:buNone/>
            </a:pPr>
            <a:endParaRPr sz="3600" b="0" i="0" u="none" strike="noStrike" cap="none">
              <a:solidFill>
                <a:schemeClr val="lt1"/>
              </a:solidFill>
              <a:latin typeface="Poppins"/>
              <a:ea typeface="Poppins"/>
              <a:cs typeface="Poppins"/>
              <a:sym typeface="Poppins"/>
            </a:endParaRPr>
          </a:p>
        </p:txBody>
      </p:sp>
      <p:cxnSp>
        <p:nvCxnSpPr>
          <p:cNvPr id="869" name="Google Shape;869;p25"/>
          <p:cNvCxnSpPr/>
          <p:nvPr/>
        </p:nvCxnSpPr>
        <p:spPr>
          <a:xfrm rot="10800000">
            <a:off x="3275965" y="2637155"/>
            <a:ext cx="20955" cy="144272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870" name="Google Shape;870;p25"/>
          <p:cNvCxnSpPr>
            <a:stCxn id="867" idx="6"/>
            <a:endCxn id="866" idx="2"/>
          </p:cNvCxnSpPr>
          <p:nvPr/>
        </p:nvCxnSpPr>
        <p:spPr>
          <a:xfrm>
            <a:off x="3968115" y="2156778"/>
            <a:ext cx="892200" cy="150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871" name="Google Shape;871;p25"/>
          <p:cNvCxnSpPr>
            <a:stCxn id="866" idx="6"/>
            <a:endCxn id="863" idx="2"/>
          </p:cNvCxnSpPr>
          <p:nvPr/>
        </p:nvCxnSpPr>
        <p:spPr>
          <a:xfrm rot="10800000" flipH="1">
            <a:off x="6090285" y="2155065"/>
            <a:ext cx="570300" cy="330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872" name="Google Shape;872;p25"/>
          <p:cNvCxnSpPr>
            <a:stCxn id="865" idx="6"/>
            <a:endCxn id="864" idx="3"/>
          </p:cNvCxnSpPr>
          <p:nvPr/>
        </p:nvCxnSpPr>
        <p:spPr>
          <a:xfrm rot="10800000" flipH="1">
            <a:off x="4003675" y="3814638"/>
            <a:ext cx="1003200" cy="68910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873" name="Google Shape;873;p25"/>
          <p:cNvCxnSpPr>
            <a:stCxn id="864" idx="7"/>
            <a:endCxn id="863" idx="3"/>
          </p:cNvCxnSpPr>
          <p:nvPr/>
        </p:nvCxnSpPr>
        <p:spPr>
          <a:xfrm rot="10800000" flipH="1">
            <a:off x="5944374" y="2478541"/>
            <a:ext cx="911700" cy="689400"/>
          </a:xfrm>
          <a:prstGeom prst="straightConnector1">
            <a:avLst/>
          </a:prstGeom>
          <a:solidFill>
            <a:schemeClr val="accent1"/>
          </a:solidFill>
          <a:ln w="9525" cap="flat" cmpd="sng">
            <a:solidFill>
              <a:schemeClr val="dk1"/>
            </a:solidFill>
            <a:prstDash val="solid"/>
            <a:round/>
            <a:headEnd type="none" w="sm" len="sm"/>
            <a:tailEnd type="none" w="sm" len="sm"/>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26"/>
          <p:cNvSpPr txBox="1">
            <a:spLocks noGrp="1"/>
          </p:cNvSpPr>
          <p:nvPr>
            <p:ph type="title"/>
          </p:nvPr>
        </p:nvSpPr>
        <p:spPr>
          <a:xfrm>
            <a:off x="1835696" y="18823"/>
            <a:ext cx="6767513" cy="41805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600" b="1" u="sng">
                <a:solidFill>
                  <a:srgbClr val="FF0000"/>
                </a:solidFill>
                <a:latin typeface="Microsoft JhengHei"/>
                <a:ea typeface="Microsoft JhengHei"/>
                <a:cs typeface="Microsoft JhengHei"/>
                <a:sym typeface="Microsoft JhengHei"/>
              </a:rPr>
              <a:t>MODELING USE CASE DIAGRAM AND SCENARIOS</a:t>
            </a:r>
            <a:endParaRPr sz="1600" b="1" u="sng">
              <a:solidFill>
                <a:srgbClr val="FF0000"/>
              </a:solidFill>
              <a:latin typeface="Microsoft JhengHei"/>
              <a:ea typeface="Microsoft JhengHei"/>
              <a:cs typeface="Microsoft JhengHei"/>
              <a:sym typeface="Microsoft JhengHei"/>
            </a:endParaRPr>
          </a:p>
        </p:txBody>
      </p:sp>
      <p:sp>
        <p:nvSpPr>
          <p:cNvPr id="879" name="Google Shape;879;p26"/>
          <p:cNvSpPr txBox="1">
            <a:spLocks noGrp="1"/>
          </p:cNvSpPr>
          <p:nvPr>
            <p:ph type="body" idx="1"/>
          </p:nvPr>
        </p:nvSpPr>
        <p:spPr>
          <a:xfrm>
            <a:off x="1763688" y="404664"/>
            <a:ext cx="7380312" cy="6453336"/>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 </a:t>
            </a:r>
            <a:r>
              <a:rPr lang="en-US" sz="1600" b="1">
                <a:solidFill>
                  <a:schemeClr val="dk1"/>
                </a:solidFill>
                <a:latin typeface="Arial"/>
                <a:ea typeface="Arial"/>
                <a:cs typeface="Arial"/>
                <a:sym typeface="Arial"/>
              </a:rPr>
              <a:t> </a:t>
            </a:r>
            <a:r>
              <a:rPr lang="en-US" sz="1600" b="1" u="sng">
                <a:solidFill>
                  <a:schemeClr val="dk1"/>
                </a:solidFill>
                <a:latin typeface="Arial"/>
                <a:ea typeface="Arial"/>
                <a:cs typeface="Arial"/>
                <a:sym typeface="Arial"/>
              </a:rPr>
              <a:t>Use Case Diagram description</a:t>
            </a:r>
            <a:endParaRPr sz="1600" b="1" u="sng">
              <a:solidFill>
                <a:schemeClr val="dk1"/>
              </a:solidFill>
            </a:endParaRPr>
          </a:p>
          <a:p>
            <a:pPr marL="0" lvl="0" indent="0" algn="l" rtl="0">
              <a:spcBef>
                <a:spcPts val="280"/>
              </a:spcBef>
              <a:spcAft>
                <a:spcPts val="0"/>
              </a:spcAft>
              <a:buClr>
                <a:srgbClr val="6B6B6B"/>
              </a:buClr>
              <a:buSzPts val="1400"/>
              <a:buFont typeface="Noto Sans Symbols"/>
              <a:buNone/>
            </a:pPr>
            <a:endParaRPr sz="1400">
              <a:solidFill>
                <a:schemeClr val="dk1"/>
              </a:solidFill>
            </a:endParaRPr>
          </a:p>
          <a:p>
            <a:pPr marL="342900" lvl="0" indent="-342900" algn="l" rtl="0">
              <a:spcBef>
                <a:spcPts val="320"/>
              </a:spcBef>
              <a:spcAft>
                <a:spcPts val="0"/>
              </a:spcAft>
              <a:buClr>
                <a:schemeClr val="dk1"/>
              </a:buClr>
              <a:buSzPts val="1400"/>
              <a:buFont typeface="Noto Sans Symbols"/>
              <a:buChar char="⮚"/>
            </a:pPr>
            <a:r>
              <a:rPr lang="en-US" sz="1400">
                <a:solidFill>
                  <a:schemeClr val="dk1"/>
                </a:solidFill>
                <a:latin typeface="Arial"/>
                <a:ea typeface="Arial"/>
                <a:cs typeface="Arial"/>
                <a:sym typeface="Arial"/>
              </a:rPr>
              <a:t> </a:t>
            </a:r>
            <a:r>
              <a:rPr lang="en-US" sz="1600">
                <a:solidFill>
                  <a:schemeClr val="dk1"/>
                </a:solidFill>
                <a:latin typeface="Arial"/>
                <a:ea typeface="Arial"/>
                <a:cs typeface="Arial"/>
                <a:sym typeface="Arial"/>
              </a:rPr>
              <a:t>Here there are three actors:</a:t>
            </a:r>
            <a:endParaRPr sz="1600">
              <a:solidFill>
                <a:schemeClr val="dk1"/>
              </a:solidFill>
            </a:endParaRPr>
          </a:p>
          <a:p>
            <a:pPr marL="0" lvl="0" indent="0" algn="l" rtl="0">
              <a:spcBef>
                <a:spcPts val="320"/>
              </a:spcBef>
              <a:spcAft>
                <a:spcPts val="0"/>
              </a:spcAft>
              <a:buClr>
                <a:schemeClr val="dk1"/>
              </a:buClr>
              <a:buSzPts val="1600"/>
              <a:buFont typeface="Arial"/>
              <a:buNone/>
            </a:pPr>
            <a:r>
              <a:rPr lang="en-US" sz="1600">
                <a:solidFill>
                  <a:schemeClr val="dk1"/>
                </a:solidFill>
                <a:latin typeface="Arial"/>
                <a:ea typeface="Arial"/>
                <a:cs typeface="Arial"/>
                <a:sym typeface="Arial"/>
              </a:rPr>
              <a:t>               Admin</a:t>
            </a:r>
            <a:endParaRPr sz="1600">
              <a:solidFill>
                <a:schemeClr val="dk1"/>
              </a:solidFill>
            </a:endParaRPr>
          </a:p>
          <a:p>
            <a:pPr marL="0" lvl="0" indent="0" algn="l" rtl="0">
              <a:spcBef>
                <a:spcPts val="320"/>
              </a:spcBef>
              <a:spcAft>
                <a:spcPts val="0"/>
              </a:spcAft>
              <a:buClr>
                <a:schemeClr val="dk1"/>
              </a:buClr>
              <a:buSzPts val="1600"/>
              <a:buFont typeface="Arial"/>
              <a:buNone/>
            </a:pPr>
            <a:r>
              <a:rPr lang="en-US" sz="1600">
                <a:solidFill>
                  <a:schemeClr val="dk1"/>
                </a:solidFill>
                <a:latin typeface="Arial"/>
                <a:ea typeface="Arial"/>
                <a:cs typeface="Arial"/>
                <a:sym typeface="Arial"/>
              </a:rPr>
              <a:t>               Donor</a:t>
            </a:r>
            <a:endParaRPr sz="1600">
              <a:solidFill>
                <a:schemeClr val="dk1"/>
              </a:solidFill>
            </a:endParaRPr>
          </a:p>
          <a:p>
            <a:pPr marL="0" lvl="0" indent="0" algn="l" rtl="0">
              <a:spcBef>
                <a:spcPts val="320"/>
              </a:spcBef>
              <a:spcAft>
                <a:spcPts val="0"/>
              </a:spcAft>
              <a:buClr>
                <a:schemeClr val="dk1"/>
              </a:buClr>
              <a:buSzPts val="1600"/>
              <a:buFont typeface="Arial"/>
              <a:buNone/>
            </a:pPr>
            <a:r>
              <a:rPr lang="en-US" sz="1600">
                <a:solidFill>
                  <a:schemeClr val="dk1"/>
                </a:solidFill>
                <a:latin typeface="Arial"/>
                <a:ea typeface="Arial"/>
                <a:cs typeface="Arial"/>
                <a:sym typeface="Arial"/>
              </a:rPr>
              <a:t>               Hospital and Blood banks</a:t>
            </a:r>
            <a:endParaRPr sz="1600">
              <a:solidFill>
                <a:schemeClr val="dk1"/>
              </a:solidFill>
            </a:endParaRPr>
          </a:p>
          <a:p>
            <a:pPr marL="342900" lvl="0" indent="-342900" algn="l" rtl="0">
              <a:spcBef>
                <a:spcPts val="32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The login use case has the relation with both the donor and the admin</a:t>
            </a:r>
            <a:endParaRPr sz="1600">
              <a:solidFill>
                <a:schemeClr val="dk1"/>
              </a:solidFill>
            </a:endParaRPr>
          </a:p>
          <a:p>
            <a:pPr marL="342900" lvl="0" indent="-342900" algn="l" rtl="0">
              <a:spcBef>
                <a:spcPts val="32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The alert message use case has the relation with both the admin , hospitals and blood banks</a:t>
            </a:r>
            <a:endParaRPr sz="1600">
              <a:solidFill>
                <a:schemeClr val="dk1"/>
              </a:solidFill>
            </a:endParaRPr>
          </a:p>
          <a:p>
            <a:pPr marL="342900" lvl="0" indent="-342900" algn="l" rtl="0">
              <a:spcBef>
                <a:spcPts val="32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Data base use case will be maintained by the admin</a:t>
            </a:r>
            <a:endParaRPr sz="1600">
              <a:solidFill>
                <a:schemeClr val="dk1"/>
              </a:solidFill>
            </a:endParaRPr>
          </a:p>
          <a:p>
            <a:pPr marL="342900" lvl="0" indent="-342900" algn="l" rtl="0">
              <a:spcBef>
                <a:spcPts val="32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The alert message use case will be received to donor</a:t>
            </a:r>
            <a:endParaRPr sz="1600">
              <a:solidFill>
                <a:schemeClr val="dk1"/>
              </a:solidFill>
            </a:endParaRPr>
          </a:p>
          <a:p>
            <a:pPr marL="342900" lvl="0" indent="-342900" algn="l" rtl="0">
              <a:spcBef>
                <a:spcPts val="32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The list of the hospitals use case will be maintained by admin</a:t>
            </a:r>
            <a:endParaRPr sz="1600">
              <a:solidFill>
                <a:schemeClr val="dk1"/>
              </a:solidFill>
            </a:endParaRPr>
          </a:p>
          <a:p>
            <a:pPr marL="342900" lvl="0" indent="-342900" algn="l" rtl="0">
              <a:spcBef>
                <a:spcPts val="32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The details of the hospital and type of blood required  use case is related to both admin and donor</a:t>
            </a:r>
            <a:endParaRPr sz="1600">
              <a:solidFill>
                <a:schemeClr val="dk1"/>
              </a:solidFill>
            </a:endParaRPr>
          </a:p>
          <a:p>
            <a:pPr marL="342900" lvl="0" indent="-342900" algn="l" rtl="0">
              <a:spcBef>
                <a:spcPts val="32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 GPS of the hospital use case is related to admin ,donor and the hospitals and blood banks          </a:t>
            </a:r>
            <a:r>
              <a:rPr lang="en-US" sz="1400">
                <a:solidFill>
                  <a:schemeClr val="dk1"/>
                </a:solidFill>
                <a:latin typeface="Arial"/>
                <a:ea typeface="Arial"/>
                <a:cs typeface="Arial"/>
                <a:sym typeface="Arial"/>
              </a:rPr>
              <a:t>      </a:t>
            </a:r>
            <a:endParaRPr sz="14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27"/>
          <p:cNvSpPr txBox="1">
            <a:spLocks noGrp="1"/>
          </p:cNvSpPr>
          <p:nvPr>
            <p:ph type="title"/>
          </p:nvPr>
        </p:nvSpPr>
        <p:spPr>
          <a:xfrm>
            <a:off x="1907704" y="188640"/>
            <a:ext cx="6767513" cy="36004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600" b="1" u="sng">
                <a:solidFill>
                  <a:srgbClr val="FF0000"/>
                </a:solidFill>
                <a:latin typeface="Microsoft JhengHei"/>
                <a:ea typeface="Microsoft JhengHei"/>
                <a:cs typeface="Microsoft JhengHei"/>
                <a:sym typeface="Microsoft JhengHei"/>
              </a:rPr>
              <a:t>USE CASE DIAGRAM:</a:t>
            </a:r>
            <a:endParaRPr sz="1600" b="1" u="sng">
              <a:solidFill>
                <a:srgbClr val="FF0000"/>
              </a:solidFill>
              <a:latin typeface="Microsoft JhengHei"/>
              <a:ea typeface="Microsoft JhengHei"/>
              <a:cs typeface="Microsoft JhengHei"/>
              <a:sym typeface="Microsoft JhengHei"/>
            </a:endParaRPr>
          </a:p>
        </p:txBody>
      </p:sp>
      <p:pic>
        <p:nvPicPr>
          <p:cNvPr id="885" name="Google Shape;885;p27"/>
          <p:cNvPicPr preferRelativeResize="0">
            <a:picLocks noGrp="1"/>
          </p:cNvPicPr>
          <p:nvPr>
            <p:ph type="body" idx="1"/>
          </p:nvPr>
        </p:nvPicPr>
        <p:blipFill rotWithShape="1">
          <a:blip r:embed="rId3">
            <a:alphaModFix/>
          </a:blip>
          <a:srcRect/>
          <a:stretch/>
        </p:blipFill>
        <p:spPr>
          <a:xfrm>
            <a:off x="2051685" y="1089061"/>
            <a:ext cx="6778625" cy="468052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28"/>
          <p:cNvSpPr txBox="1">
            <a:spLocks noGrp="1"/>
          </p:cNvSpPr>
          <p:nvPr>
            <p:ph type="title"/>
          </p:nvPr>
        </p:nvSpPr>
        <p:spPr>
          <a:xfrm>
            <a:off x="1907540" y="44450"/>
            <a:ext cx="6767830" cy="4902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600" b="1" u="sng">
                <a:solidFill>
                  <a:srgbClr val="FF0000"/>
                </a:solidFill>
                <a:latin typeface="Microsoft JhengHei"/>
                <a:ea typeface="Microsoft JhengHei"/>
                <a:cs typeface="Microsoft JhengHei"/>
                <a:sym typeface="Microsoft JhengHei"/>
              </a:rPr>
              <a:t>ER MODELING FROM THE PROBLEM STATEMENT</a:t>
            </a:r>
            <a:endParaRPr sz="1600" b="1" u="sng">
              <a:solidFill>
                <a:srgbClr val="FF0000"/>
              </a:solidFill>
              <a:latin typeface="Microsoft JhengHei"/>
              <a:ea typeface="Microsoft JhengHei"/>
              <a:cs typeface="Microsoft JhengHei"/>
              <a:sym typeface="Microsoft JhengHei"/>
            </a:endParaRPr>
          </a:p>
        </p:txBody>
      </p:sp>
      <p:sp>
        <p:nvSpPr>
          <p:cNvPr id="891" name="Google Shape;891;p28"/>
          <p:cNvSpPr txBox="1">
            <a:spLocks noGrp="1"/>
          </p:cNvSpPr>
          <p:nvPr>
            <p:ph type="body" idx="1"/>
          </p:nvPr>
        </p:nvSpPr>
        <p:spPr>
          <a:xfrm>
            <a:off x="1835785" y="465455"/>
            <a:ext cx="7308215" cy="6392545"/>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rgbClr val="6B6B6B"/>
              </a:buClr>
              <a:buSzPts val="1400"/>
              <a:buFont typeface="Arial"/>
              <a:buNone/>
            </a:pPr>
            <a:endParaRPr sz="1400">
              <a:solidFill>
                <a:schemeClr val="dk1"/>
              </a:solidFill>
            </a:endParaRPr>
          </a:p>
          <a:p>
            <a:pPr marL="0" lvl="0" indent="0" algn="l" rtl="0">
              <a:spcBef>
                <a:spcPts val="320"/>
              </a:spcBef>
              <a:spcAft>
                <a:spcPts val="0"/>
              </a:spcAft>
              <a:buClr>
                <a:schemeClr val="dk1"/>
              </a:buClr>
              <a:buSzPts val="1400"/>
              <a:buFont typeface="Arial"/>
              <a:buNone/>
            </a:pPr>
            <a:r>
              <a:rPr lang="en-US" sz="1400">
                <a:solidFill>
                  <a:schemeClr val="dk1"/>
                </a:solidFill>
                <a:latin typeface="Arial"/>
                <a:ea typeface="Arial"/>
                <a:cs typeface="Arial"/>
                <a:sym typeface="Arial"/>
              </a:rPr>
              <a:t> </a:t>
            </a:r>
            <a:r>
              <a:rPr lang="en-US" sz="1600" b="1" u="sng">
                <a:solidFill>
                  <a:schemeClr val="dk1"/>
                </a:solidFill>
                <a:latin typeface="Arial"/>
                <a:ea typeface="Arial"/>
                <a:cs typeface="Arial"/>
                <a:sym typeface="Arial"/>
              </a:rPr>
              <a:t>ER DIAGRAM DESCRIPTION:</a:t>
            </a:r>
            <a:endParaRPr sz="1600" b="1" u="sng">
              <a:solidFill>
                <a:schemeClr val="dk1"/>
              </a:solidFill>
            </a:endParaRPr>
          </a:p>
          <a:p>
            <a:pPr marL="342900" lvl="0" indent="-342900" algn="l" rtl="0">
              <a:spcBef>
                <a:spcPts val="32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An entity-relationship model decribe’s interrelated things of interest in a specify domain of knowledge. A basic ER model is composed of entity types and specifies relationships that can exist between entities.</a:t>
            </a:r>
            <a:endParaRPr sz="1600">
              <a:solidFill>
                <a:schemeClr val="dk1"/>
              </a:solidFill>
            </a:endParaRPr>
          </a:p>
          <a:p>
            <a:pPr marL="342900" lvl="0" indent="-342900" algn="l" rtl="0">
              <a:spcBef>
                <a:spcPts val="32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The details of the product are stored in the product tables</a:t>
            </a:r>
            <a:endParaRPr sz="1600">
              <a:solidFill>
                <a:schemeClr val="dk1"/>
              </a:solidFill>
            </a:endParaRPr>
          </a:p>
          <a:p>
            <a:pPr marL="342900" lvl="0" indent="-342900" algn="l" rtl="0">
              <a:spcBef>
                <a:spcPts val="32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Each entity has a primary key and unique keys</a:t>
            </a:r>
            <a:endParaRPr sz="1600">
              <a:solidFill>
                <a:schemeClr val="dk1"/>
              </a:solidFill>
            </a:endParaRPr>
          </a:p>
          <a:p>
            <a:pPr marL="342900" lvl="0" indent="-342900" algn="l" rtl="0">
              <a:spcBef>
                <a:spcPts val="32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The entity set presented here are  </a:t>
            </a:r>
            <a:endParaRPr sz="1600">
              <a:solidFill>
                <a:schemeClr val="dk1"/>
              </a:solidFill>
            </a:endParaRPr>
          </a:p>
          <a:p>
            <a:pPr marL="0" lvl="0" indent="0" algn="l" rtl="0">
              <a:spcBef>
                <a:spcPts val="320"/>
              </a:spcBef>
              <a:spcAft>
                <a:spcPts val="0"/>
              </a:spcAft>
              <a:buClr>
                <a:schemeClr val="dk1"/>
              </a:buClr>
              <a:buSzPts val="1600"/>
              <a:buFont typeface="Arial"/>
              <a:buNone/>
            </a:pPr>
            <a:r>
              <a:rPr lang="en-US" sz="1600">
                <a:solidFill>
                  <a:schemeClr val="dk1"/>
                </a:solidFill>
                <a:latin typeface="Arial"/>
                <a:ea typeface="Arial"/>
                <a:cs typeface="Arial"/>
                <a:sym typeface="Arial"/>
              </a:rPr>
              <a:t>        Donor , blood , stock , patient</a:t>
            </a:r>
            <a:endParaRPr sz="1600">
              <a:solidFill>
                <a:schemeClr val="dk1"/>
              </a:solidFill>
            </a:endParaRPr>
          </a:p>
          <a:p>
            <a:pPr marL="342900" lvl="0" indent="-342900" algn="l" rtl="0">
              <a:spcBef>
                <a:spcPts val="32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All the entities like donor , type of blood , quantity of blood  are normalized and reduce duplicacy of records.</a:t>
            </a:r>
            <a:endParaRPr sz="1600">
              <a:solidFill>
                <a:schemeClr val="dk1"/>
              </a:solidFill>
            </a:endParaRPr>
          </a:p>
          <a:p>
            <a:pPr marL="342900" lvl="0" indent="-342900" algn="l" rtl="0">
              <a:spcBef>
                <a:spcPts val="32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There is one to one relationship  between donor and hospital/blood bank. </a:t>
            </a:r>
            <a:endParaRPr sz="1600"/>
          </a:p>
          <a:p>
            <a:pPr marL="342900" lvl="0" indent="-342900" algn="l" rtl="0">
              <a:spcBef>
                <a:spcPts val="32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The issue is raised when the amount of blood in the blood bank is out of stock.</a:t>
            </a:r>
            <a:endParaRPr sz="1600"/>
          </a:p>
          <a:p>
            <a:pPr marL="342900" lvl="0" indent="-342900" algn="l" rtl="0">
              <a:spcBef>
                <a:spcPts val="32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Then the request will be sent to the donors for  specific type of blood groups,then the donor with similar type of blood group responds and donate to the patient.</a:t>
            </a:r>
            <a:endParaRPr sz="1600"/>
          </a:p>
          <a:p>
            <a:pPr marL="342900" lvl="0" indent="-241300" algn="l" rtl="0">
              <a:spcBef>
                <a:spcPts val="320"/>
              </a:spcBef>
              <a:spcAft>
                <a:spcPts val="0"/>
              </a:spcAft>
              <a:buClr>
                <a:srgbClr val="6B6B6B"/>
              </a:buClr>
              <a:buSzPts val="1600"/>
              <a:buFont typeface="Noto Sans Symbols"/>
              <a:buNone/>
            </a:pPr>
            <a:endParaRPr sz="1600"/>
          </a:p>
          <a:p>
            <a:pPr marL="342900" lvl="0" indent="-241300" algn="l" rtl="0">
              <a:spcBef>
                <a:spcPts val="320"/>
              </a:spcBef>
              <a:spcAft>
                <a:spcPts val="0"/>
              </a:spcAft>
              <a:buClr>
                <a:srgbClr val="6B6B6B"/>
              </a:buClr>
              <a:buSzPts val="1600"/>
              <a:buFont typeface="Noto Sans Symbols"/>
              <a:buNone/>
            </a:pPr>
            <a:endParaRPr sz="1600"/>
          </a:p>
          <a:p>
            <a:pPr marL="342900" lvl="0" indent="-241300" algn="l" rtl="0">
              <a:spcBef>
                <a:spcPts val="320"/>
              </a:spcBef>
              <a:spcAft>
                <a:spcPts val="0"/>
              </a:spcAft>
              <a:buClr>
                <a:srgbClr val="6B6B6B"/>
              </a:buClr>
              <a:buSzPts val="1600"/>
              <a:buFont typeface="Noto Sans Symbols"/>
              <a:buNone/>
            </a:pPr>
            <a:endParaRPr sz="1600"/>
          </a:p>
          <a:p>
            <a:pPr marL="342900" lvl="0" indent="-241300" algn="l" rtl="0">
              <a:spcBef>
                <a:spcPts val="320"/>
              </a:spcBef>
              <a:spcAft>
                <a:spcPts val="0"/>
              </a:spcAft>
              <a:buClr>
                <a:srgbClr val="6B6B6B"/>
              </a:buClr>
              <a:buSzPts val="1600"/>
              <a:buFont typeface="Noto Sans Symbols"/>
              <a:buNone/>
            </a:pPr>
            <a:endParaRPr sz="16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29"/>
          <p:cNvSpPr txBox="1">
            <a:spLocks noGrp="1"/>
          </p:cNvSpPr>
          <p:nvPr>
            <p:ph type="title"/>
          </p:nvPr>
        </p:nvSpPr>
        <p:spPr>
          <a:xfrm>
            <a:off x="1908175" y="274638"/>
            <a:ext cx="6767513" cy="56207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600" b="1" u="sng">
                <a:solidFill>
                  <a:srgbClr val="FF0000"/>
                </a:solidFill>
                <a:latin typeface="Microsoft JhengHei"/>
                <a:ea typeface="Microsoft JhengHei"/>
                <a:cs typeface="Microsoft JhengHei"/>
                <a:sym typeface="Microsoft JhengHei"/>
              </a:rPr>
              <a:t>ER DIAGRAM</a:t>
            </a:r>
            <a:r>
              <a:rPr lang="en-US" sz="1600" b="1" u="sng">
                <a:solidFill>
                  <a:srgbClr val="FF0000"/>
                </a:solidFill>
              </a:rPr>
              <a:t>:</a:t>
            </a:r>
            <a:endParaRPr sz="1600" b="1" u="sng">
              <a:solidFill>
                <a:srgbClr val="FF0000"/>
              </a:solidFill>
            </a:endParaRPr>
          </a:p>
        </p:txBody>
      </p:sp>
      <p:pic>
        <p:nvPicPr>
          <p:cNvPr id="897" name="Google Shape;897;p29"/>
          <p:cNvPicPr preferRelativeResize="0">
            <a:picLocks noGrp="1"/>
          </p:cNvPicPr>
          <p:nvPr>
            <p:ph type="body" idx="1"/>
          </p:nvPr>
        </p:nvPicPr>
        <p:blipFill rotWithShape="1">
          <a:blip r:embed="rId3">
            <a:alphaModFix/>
          </a:blip>
          <a:srcRect/>
          <a:stretch/>
        </p:blipFill>
        <p:spPr>
          <a:xfrm>
            <a:off x="1907704" y="908720"/>
            <a:ext cx="6768752" cy="4896544"/>
          </a:xfrm>
          <a:prstGeom prst="rect">
            <a:avLst/>
          </a:prstGeom>
          <a:gradFill>
            <a:gsLst>
              <a:gs pos="0">
                <a:srgbClr val="E3FDFF"/>
              </a:gs>
              <a:gs pos="35000">
                <a:srgbClr val="EAFFFF"/>
              </a:gs>
              <a:gs pos="100000">
                <a:srgbClr val="F6FDFF"/>
              </a:gs>
            </a:gsLst>
            <a:lin ang="16200000" scaled="0"/>
          </a:gradFill>
          <a:ln w="9525" cap="flat" cmpd="sng">
            <a:solidFill>
              <a:srgbClr val="D3E7E9"/>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3"/>
          <p:cNvSpPr txBox="1">
            <a:spLocks noGrp="1"/>
          </p:cNvSpPr>
          <p:nvPr>
            <p:ph type="title" idx="4294967295"/>
          </p:nvPr>
        </p:nvSpPr>
        <p:spPr>
          <a:xfrm>
            <a:off x="1547812" y="692150"/>
            <a:ext cx="7200900" cy="12239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Microsoft JhengHei"/>
              <a:buNone/>
            </a:pPr>
            <a:r>
              <a:rPr lang="en-US" sz="3600" b="1" i="0" u="none" strike="noStrike" cap="none">
                <a:solidFill>
                  <a:schemeClr val="lt1"/>
                </a:solidFill>
                <a:latin typeface="Microsoft JhengHei"/>
                <a:ea typeface="Microsoft JhengHei"/>
                <a:cs typeface="Microsoft JhengHei"/>
                <a:sym typeface="Microsoft JhengHei"/>
              </a:rPr>
              <a:t>Proposal</a:t>
            </a:r>
            <a:endParaRPr sz="3600" b="1" i="0" u="none" strike="noStrike" cap="none">
              <a:solidFill>
                <a:schemeClr val="lt1"/>
              </a:solidFill>
              <a:latin typeface="Microsoft JhengHei"/>
              <a:ea typeface="Microsoft JhengHei"/>
              <a:cs typeface="Microsoft JhengHei"/>
              <a:sym typeface="Microsoft JhengHei"/>
            </a:endParaRPr>
          </a:p>
        </p:txBody>
      </p:sp>
      <p:sp>
        <p:nvSpPr>
          <p:cNvPr id="709" name="Google Shape;709;p3"/>
          <p:cNvSpPr txBox="1">
            <a:spLocks noGrp="1"/>
          </p:cNvSpPr>
          <p:nvPr>
            <p:ph type="body" idx="4294967295"/>
          </p:nvPr>
        </p:nvSpPr>
        <p:spPr>
          <a:xfrm>
            <a:off x="42862" y="2133600"/>
            <a:ext cx="9078912" cy="43910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0" i="0" u="none" strike="noStrike" cap="none">
                <a:solidFill>
                  <a:schemeClr val="lt2"/>
                </a:solidFill>
                <a:latin typeface="Arial"/>
                <a:ea typeface="Arial"/>
                <a:cs typeface="Arial"/>
                <a:sym typeface="Arial"/>
              </a:rPr>
              <a:t>           </a:t>
            </a:r>
            <a:endParaRPr sz="2000" b="0" i="0" u="none" strike="noStrike" cap="none">
              <a:solidFill>
                <a:schemeClr val="lt2"/>
              </a:solidFill>
              <a:latin typeface="Arial"/>
              <a:ea typeface="Arial"/>
              <a:cs typeface="Arial"/>
              <a:sym typeface="Arial"/>
            </a:endParaRPr>
          </a:p>
          <a:p>
            <a:pPr marL="0" marR="0" lvl="0" indent="0" algn="l" rtl="0">
              <a:lnSpc>
                <a:spcPct val="100000"/>
              </a:lnSpc>
              <a:spcBef>
                <a:spcPts val="400"/>
              </a:spcBef>
              <a:spcAft>
                <a:spcPts val="0"/>
              </a:spcAft>
              <a:buClr>
                <a:schemeClr val="lt2"/>
              </a:buClr>
              <a:buSzPts val="2000"/>
              <a:buFont typeface="Arial"/>
              <a:buNone/>
            </a:pPr>
            <a:r>
              <a:rPr lang="en-US" sz="2000" b="0" i="0" u="none" strike="noStrike" cap="none">
                <a:solidFill>
                  <a:schemeClr val="lt2"/>
                </a:solidFill>
                <a:latin typeface="Arial"/>
                <a:ea typeface="Arial"/>
                <a:cs typeface="Arial"/>
                <a:sym typeface="Arial"/>
              </a:rPr>
              <a:t>                 This problem can be solved  by making an application which connects hospitals,blood banks and blood donors.In this application,different hospitals and blood banks of a city creates a message alert to the registered users (who are willing to donate blood) .This alert consists a message that a patient in respective hospital needs a specific type of blood and it will be sent to the registered user’s mobile,by seeing that alert the user(Donor) contacts the hospital management and donate the blood.</a:t>
            </a:r>
            <a:endParaRPr sz="2000" b="0" i="0" u="none" strike="noStrike" cap="none">
              <a:solidFill>
                <a:schemeClr val="lt2"/>
              </a:solidFill>
              <a:latin typeface="Arial"/>
              <a:ea typeface="Arial"/>
              <a:cs typeface="Arial"/>
              <a:sym typeface="Arial"/>
            </a:endParaRPr>
          </a:p>
          <a:p>
            <a:pPr marL="0" marR="0" lvl="0" indent="0" algn="l" rtl="0">
              <a:lnSpc>
                <a:spcPct val="100000"/>
              </a:lnSpc>
              <a:spcBef>
                <a:spcPts val="400"/>
              </a:spcBef>
              <a:spcAft>
                <a:spcPts val="0"/>
              </a:spcAft>
              <a:buClr>
                <a:schemeClr val="lt2"/>
              </a:buClr>
              <a:buSzPts val="2000"/>
              <a:buFont typeface="Arial"/>
              <a:buNone/>
            </a:pPr>
            <a:endParaRPr sz="2000" b="0" i="0" u="none" strike="noStrike" cap="none">
              <a:solidFill>
                <a:schemeClr val="lt2"/>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30"/>
          <p:cNvSpPr txBox="1">
            <a:spLocks noGrp="1"/>
          </p:cNvSpPr>
          <p:nvPr>
            <p:ph type="title"/>
          </p:nvPr>
        </p:nvSpPr>
        <p:spPr>
          <a:xfrm>
            <a:off x="1846020" y="28620"/>
            <a:ext cx="7308304" cy="31584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600" b="1">
                <a:solidFill>
                  <a:srgbClr val="FF0000"/>
                </a:solidFill>
              </a:rPr>
              <a:t>IDENTIFYING DOMAIN CLASSES FROM THE PROBLEM</a:t>
            </a:r>
            <a:endParaRPr sz="1600" b="1">
              <a:solidFill>
                <a:srgbClr val="FF0000"/>
              </a:solidFill>
            </a:endParaRPr>
          </a:p>
        </p:txBody>
      </p:sp>
      <p:sp>
        <p:nvSpPr>
          <p:cNvPr id="903" name="Google Shape;903;p30"/>
          <p:cNvSpPr txBox="1">
            <a:spLocks noGrp="1"/>
          </p:cNvSpPr>
          <p:nvPr>
            <p:ph type="body" idx="1"/>
          </p:nvPr>
        </p:nvSpPr>
        <p:spPr>
          <a:xfrm>
            <a:off x="1835696" y="332656"/>
            <a:ext cx="7308303" cy="652534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0000"/>
              </a:buClr>
              <a:buSzPts val="1400"/>
              <a:buFont typeface="Arial"/>
              <a:buNone/>
            </a:pPr>
            <a:r>
              <a:rPr lang="en-US" sz="1400" b="1" u="sng">
                <a:solidFill>
                  <a:srgbClr val="FF0000"/>
                </a:solidFill>
              </a:rPr>
              <a:t>DOMAIN CLASS:</a:t>
            </a:r>
            <a:endParaRPr sz="1400" b="1" u="sng">
              <a:solidFill>
                <a:srgbClr val="FF0000"/>
              </a:solidFill>
            </a:endParaRPr>
          </a:p>
        </p:txBody>
      </p:sp>
      <p:sp>
        <p:nvSpPr>
          <p:cNvPr id="904" name="Google Shape;904;p30"/>
          <p:cNvSpPr/>
          <p:nvPr/>
        </p:nvSpPr>
        <p:spPr>
          <a:xfrm>
            <a:off x="2627784" y="1052736"/>
            <a:ext cx="1008112" cy="266853"/>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  HOSPITAL</a:t>
            </a:r>
            <a:endParaRPr sz="800" b="0" i="0" u="none" strike="noStrike" cap="none">
              <a:solidFill>
                <a:schemeClr val="dk1"/>
              </a:solidFill>
              <a:latin typeface="Poppins"/>
              <a:ea typeface="Poppins"/>
              <a:cs typeface="Poppins"/>
              <a:sym typeface="Poppins"/>
            </a:endParaRPr>
          </a:p>
        </p:txBody>
      </p:sp>
      <p:grpSp>
        <p:nvGrpSpPr>
          <p:cNvPr id="905" name="Google Shape;905;p30"/>
          <p:cNvGrpSpPr/>
          <p:nvPr/>
        </p:nvGrpSpPr>
        <p:grpSpPr>
          <a:xfrm>
            <a:off x="2627784" y="1050464"/>
            <a:ext cx="1008112" cy="1512168"/>
            <a:chOff x="2627784" y="1052736"/>
            <a:chExt cx="1008112" cy="1512168"/>
          </a:xfrm>
        </p:grpSpPr>
        <p:sp>
          <p:nvSpPr>
            <p:cNvPr id="906" name="Google Shape;906;p30"/>
            <p:cNvSpPr/>
            <p:nvPr/>
          </p:nvSpPr>
          <p:spPr>
            <a:xfrm>
              <a:off x="2627784" y="1052736"/>
              <a:ext cx="1008112" cy="1512168"/>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800"/>
                <a:buFont typeface="Arial"/>
                <a:buNone/>
              </a:pPr>
              <a:r>
                <a:rPr lang="en-US" sz="800" b="0" i="0" u="none" strike="noStrike" cap="none">
                  <a:solidFill>
                    <a:schemeClr val="lt1"/>
                  </a:solidFill>
                  <a:latin typeface="Poppins"/>
                  <a:ea typeface="Poppins"/>
                  <a:cs typeface="Poppins"/>
                  <a:sym typeface="Poppins"/>
                </a:rPr>
                <a:t>      </a:t>
              </a:r>
              <a:r>
                <a:rPr lang="en-US" sz="800" b="1" i="0" u="none" strike="noStrike" cap="none">
                  <a:solidFill>
                    <a:schemeClr val="dk1"/>
                  </a:solidFill>
                  <a:latin typeface="Poppins"/>
                  <a:ea typeface="Poppins"/>
                  <a:cs typeface="Poppins"/>
                  <a:sym typeface="Poppins"/>
                </a:rPr>
                <a:t>Hospital </a:t>
              </a:r>
              <a:r>
                <a:rPr lang="en-US" sz="800" b="0" i="0" u="none" strike="noStrike" cap="none">
                  <a:solidFill>
                    <a:schemeClr val="dk1"/>
                  </a:solidFill>
                  <a:latin typeface="Poppins"/>
                  <a:ea typeface="Poppins"/>
                  <a:cs typeface="Poppins"/>
                  <a:sym typeface="Poppins"/>
                </a:rPr>
                <a:t> </a:t>
              </a:r>
              <a:r>
                <a:rPr lang="en-US" sz="800" b="0" i="0" u="none" strike="noStrike" cap="none">
                  <a:solidFill>
                    <a:schemeClr val="lt1"/>
                  </a:solidFill>
                  <a:latin typeface="Poppins"/>
                  <a:ea typeface="Poppins"/>
                  <a:cs typeface="Poppins"/>
                  <a:sym typeface="Poppins"/>
                </a:rPr>
                <a:t>              </a:t>
              </a:r>
              <a:endParaRPr sz="800" b="0" i="0" u="none" strike="noStrike" cap="none">
                <a:solidFill>
                  <a:schemeClr val="lt1"/>
                </a:solidFill>
                <a:latin typeface="Poppins"/>
                <a:ea typeface="Poppins"/>
                <a:cs typeface="Poppins"/>
                <a:sym typeface="Poppins"/>
              </a:endParaRPr>
            </a:p>
            <a:p>
              <a:pPr marL="0" marR="0" lvl="0" indent="0" algn="l" rtl="0">
                <a:lnSpc>
                  <a:spcPct val="100000"/>
                </a:lnSpc>
                <a:spcBef>
                  <a:spcPts val="0"/>
                </a:spcBef>
                <a:spcAft>
                  <a:spcPts val="0"/>
                </a:spcAft>
                <a:buClr>
                  <a:schemeClr val="lt1"/>
                </a:buClr>
                <a:buSzPts val="800"/>
                <a:buFont typeface="Arial"/>
                <a:buNone/>
              </a:pPr>
              <a:endParaRPr sz="800" b="0" i="0" u="none" strike="noStrike" cap="none">
                <a:solidFill>
                  <a:schemeClr val="lt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-hospital _id : int</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-name : char</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-address :char</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-phone_no: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-location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-city :  string</a:t>
              </a:r>
              <a:endParaRPr sz="800" b="0" i="0" u="none" strike="noStrike" cap="none">
                <a:solidFill>
                  <a:schemeClr val="dk1"/>
                </a:solidFill>
                <a:latin typeface="Poppins"/>
                <a:ea typeface="Poppins"/>
                <a:cs typeface="Poppins"/>
                <a:sym typeface="Poppins"/>
              </a:endParaRPr>
            </a:p>
          </p:txBody>
        </p:sp>
        <p:sp>
          <p:nvSpPr>
            <p:cNvPr id="907" name="Google Shape;907;p30"/>
            <p:cNvSpPr/>
            <p:nvPr/>
          </p:nvSpPr>
          <p:spPr>
            <a:xfrm>
              <a:off x="2627784" y="2132856"/>
              <a:ext cx="1008112" cy="432048"/>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+request Blood()</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+purchase blood()</a:t>
              </a:r>
              <a:endParaRPr sz="800" b="0" i="0" u="none" strike="noStrike" cap="none">
                <a:solidFill>
                  <a:schemeClr val="dk1"/>
                </a:solidFill>
                <a:latin typeface="Poppins"/>
                <a:ea typeface="Poppins"/>
                <a:cs typeface="Poppins"/>
                <a:sym typeface="Poppins"/>
              </a:endParaRPr>
            </a:p>
          </p:txBody>
        </p:sp>
      </p:grpSp>
      <p:cxnSp>
        <p:nvCxnSpPr>
          <p:cNvPr id="908" name="Google Shape;908;p30"/>
          <p:cNvCxnSpPr/>
          <p:nvPr/>
        </p:nvCxnSpPr>
        <p:spPr>
          <a:xfrm rot="10800000">
            <a:off x="2627784" y="1319589"/>
            <a:ext cx="1008112" cy="0"/>
          </a:xfrm>
          <a:prstGeom prst="straightConnector1">
            <a:avLst/>
          </a:prstGeom>
          <a:solidFill>
            <a:schemeClr val="accent1"/>
          </a:solidFill>
          <a:ln w="9525" cap="flat" cmpd="sng">
            <a:solidFill>
              <a:schemeClr val="dk1"/>
            </a:solidFill>
            <a:prstDash val="solid"/>
            <a:round/>
            <a:headEnd type="none" w="sm" len="sm"/>
            <a:tailEnd type="none" w="sm" len="sm"/>
          </a:ln>
        </p:spPr>
      </p:cxnSp>
      <p:sp>
        <p:nvSpPr>
          <p:cNvPr id="909" name="Google Shape;909;p30"/>
          <p:cNvSpPr/>
          <p:nvPr/>
        </p:nvSpPr>
        <p:spPr>
          <a:xfrm>
            <a:off x="4128135" y="908685"/>
            <a:ext cx="1163955" cy="215138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           </a:t>
            </a:r>
            <a:r>
              <a:rPr lang="en-US" sz="800" b="1" i="0" u="none" strike="noStrike" cap="none">
                <a:solidFill>
                  <a:schemeClr val="dk1"/>
                </a:solidFill>
                <a:latin typeface="Poppins"/>
                <a:ea typeface="Poppins"/>
                <a:cs typeface="Poppins"/>
                <a:sym typeface="Poppins"/>
              </a:rPr>
              <a:t>Seeker</a:t>
            </a:r>
            <a:endParaRPr sz="800" b="1"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lt1"/>
              </a:buClr>
              <a:buSzPts val="800"/>
              <a:buFont typeface="Arial"/>
              <a:buNone/>
            </a:pP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-seeker _ id : int</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-name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-age : int</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-city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-blood group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-phone no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-gender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-registration date: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lt1"/>
              </a:buClr>
              <a:buSzPts val="800"/>
              <a:buFont typeface="Arial"/>
              <a:buNone/>
            </a:pP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+Registration()</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+search()</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+make request()</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+online chat()</a:t>
            </a:r>
            <a:endParaRPr sz="800" b="0" i="0" u="none" strike="noStrike" cap="none">
              <a:solidFill>
                <a:schemeClr val="dk1"/>
              </a:solidFill>
              <a:latin typeface="Poppins"/>
              <a:ea typeface="Poppins"/>
              <a:cs typeface="Poppins"/>
              <a:sym typeface="Poppins"/>
            </a:endParaRPr>
          </a:p>
        </p:txBody>
      </p:sp>
      <p:cxnSp>
        <p:nvCxnSpPr>
          <p:cNvPr id="910" name="Google Shape;910;p30"/>
          <p:cNvCxnSpPr/>
          <p:nvPr/>
        </p:nvCxnSpPr>
        <p:spPr>
          <a:xfrm rot="10800000">
            <a:off x="4128140" y="1124744"/>
            <a:ext cx="1163940" cy="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911" name="Google Shape;911;p30"/>
          <p:cNvCxnSpPr/>
          <p:nvPr/>
        </p:nvCxnSpPr>
        <p:spPr>
          <a:xfrm>
            <a:off x="4128140" y="2451383"/>
            <a:ext cx="1163940" cy="2272"/>
          </a:xfrm>
          <a:prstGeom prst="straightConnector1">
            <a:avLst/>
          </a:prstGeom>
          <a:solidFill>
            <a:schemeClr val="accent1"/>
          </a:solidFill>
          <a:ln w="9525" cap="flat" cmpd="sng">
            <a:solidFill>
              <a:schemeClr val="dk1"/>
            </a:solidFill>
            <a:prstDash val="solid"/>
            <a:round/>
            <a:headEnd type="none" w="sm" len="sm"/>
            <a:tailEnd type="none" w="sm" len="sm"/>
          </a:ln>
        </p:spPr>
      </p:cxnSp>
      <p:sp>
        <p:nvSpPr>
          <p:cNvPr id="912" name="Google Shape;912;p30"/>
          <p:cNvSpPr/>
          <p:nvPr/>
        </p:nvSpPr>
        <p:spPr>
          <a:xfrm>
            <a:off x="5580380" y="908685"/>
            <a:ext cx="1224280" cy="2143125"/>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800"/>
              <a:buFont typeface="Arial"/>
              <a:buNone/>
            </a:pPr>
            <a:r>
              <a:rPr lang="en-US" sz="800" b="0" i="0" u="none" strike="noStrike" cap="none">
                <a:solidFill>
                  <a:schemeClr val="lt1"/>
                </a:solidFill>
                <a:latin typeface="Poppins"/>
                <a:ea typeface="Poppins"/>
                <a:cs typeface="Poppins"/>
                <a:sym typeface="Poppins"/>
              </a:rPr>
              <a:t>          </a:t>
            </a:r>
            <a:r>
              <a:rPr lang="en-US" sz="800" b="1" i="0" u="none" strike="noStrike" cap="none">
                <a:solidFill>
                  <a:schemeClr val="dk1"/>
                </a:solidFill>
                <a:latin typeface="Poppins"/>
                <a:ea typeface="Poppins"/>
                <a:cs typeface="Poppins"/>
                <a:sym typeface="Poppins"/>
              </a:rPr>
              <a:t>Donor</a:t>
            </a:r>
            <a:endParaRPr sz="800" b="1"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lt1"/>
              </a:buClr>
              <a:buSzPts val="800"/>
              <a:buFont typeface="Arial"/>
              <a:buNone/>
            </a:pP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-donor _ id : int</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-donor _ name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-blood group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-contact _ no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-location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-donor _ city: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lt1"/>
              </a:buClr>
              <a:buSzPts val="800"/>
              <a:buFont typeface="Arial"/>
              <a:buNone/>
            </a:pP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+registration()</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+search request()</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+withdraw details()</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+online chat()</a:t>
            </a:r>
            <a:endParaRPr sz="800" b="0" i="0" u="none" strike="noStrike" cap="none">
              <a:solidFill>
                <a:schemeClr val="dk1"/>
              </a:solidFill>
              <a:latin typeface="Poppins"/>
              <a:ea typeface="Poppins"/>
              <a:cs typeface="Poppins"/>
              <a:sym typeface="Poppins"/>
            </a:endParaRPr>
          </a:p>
        </p:txBody>
      </p:sp>
      <p:cxnSp>
        <p:nvCxnSpPr>
          <p:cNvPr id="913" name="Google Shape;913;p30"/>
          <p:cNvCxnSpPr/>
          <p:nvPr/>
        </p:nvCxnSpPr>
        <p:spPr>
          <a:xfrm>
            <a:off x="5724128" y="1124744"/>
            <a:ext cx="1080120" cy="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914" name="Google Shape;914;p30"/>
          <p:cNvCxnSpPr/>
          <p:nvPr/>
        </p:nvCxnSpPr>
        <p:spPr>
          <a:xfrm>
            <a:off x="5724128" y="1988840"/>
            <a:ext cx="1080120" cy="0"/>
          </a:xfrm>
          <a:prstGeom prst="straightConnector1">
            <a:avLst/>
          </a:prstGeom>
          <a:solidFill>
            <a:schemeClr val="accent1"/>
          </a:solidFill>
          <a:ln w="9525" cap="flat" cmpd="sng">
            <a:solidFill>
              <a:schemeClr val="dk1"/>
            </a:solidFill>
            <a:prstDash val="solid"/>
            <a:round/>
            <a:headEnd type="none" w="sm" len="sm"/>
            <a:tailEnd type="none" w="sm" len="sm"/>
          </a:ln>
        </p:spPr>
      </p:cxnSp>
      <p:sp>
        <p:nvSpPr>
          <p:cNvPr id="915" name="Google Shape;915;p30"/>
          <p:cNvSpPr/>
          <p:nvPr/>
        </p:nvSpPr>
        <p:spPr>
          <a:xfrm>
            <a:off x="7164070" y="908685"/>
            <a:ext cx="1224280" cy="2143125"/>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       </a:t>
            </a:r>
            <a:r>
              <a:rPr lang="en-US" sz="800" b="1" i="0" u="none" strike="noStrike" cap="none">
                <a:solidFill>
                  <a:schemeClr val="dk1"/>
                </a:solidFill>
                <a:latin typeface="Poppins"/>
                <a:ea typeface="Poppins"/>
                <a:cs typeface="Poppins"/>
                <a:sym typeface="Poppins"/>
              </a:rPr>
              <a:t>Blood bank</a:t>
            </a:r>
            <a:endParaRPr sz="800" b="1"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lt1"/>
              </a:buClr>
              <a:buSzPts val="800"/>
              <a:buFont typeface="Arial"/>
              <a:buNone/>
            </a:pP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-blood bank _ id : int</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-name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-address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-phone _ no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-website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-email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-location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-city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-blood _ stock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lt1"/>
              </a:buClr>
              <a:buSzPts val="800"/>
              <a:buFont typeface="Arial"/>
              <a:buNone/>
            </a:pP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+request blood()</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+purchase blood ()</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+maintain stock()</a:t>
            </a:r>
            <a:endParaRPr sz="800" b="0" i="0" u="none" strike="noStrike" cap="none">
              <a:solidFill>
                <a:schemeClr val="lt1"/>
              </a:solidFill>
              <a:latin typeface="Poppins"/>
              <a:ea typeface="Poppins"/>
              <a:cs typeface="Poppins"/>
              <a:sym typeface="Poppins"/>
            </a:endParaRPr>
          </a:p>
        </p:txBody>
      </p:sp>
      <p:cxnSp>
        <p:nvCxnSpPr>
          <p:cNvPr id="916" name="Google Shape;916;p30"/>
          <p:cNvCxnSpPr/>
          <p:nvPr/>
        </p:nvCxnSpPr>
        <p:spPr>
          <a:xfrm>
            <a:off x="7164288" y="1124744"/>
            <a:ext cx="1152128" cy="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917" name="Google Shape;917;p30"/>
          <p:cNvCxnSpPr/>
          <p:nvPr/>
        </p:nvCxnSpPr>
        <p:spPr>
          <a:xfrm rot="10800000" flipH="1">
            <a:off x="7164288" y="2560603"/>
            <a:ext cx="1224136" cy="2272"/>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918" name="Google Shape;918;p30"/>
          <p:cNvCxnSpPr>
            <a:stCxn id="904" idx="0"/>
            <a:endCxn id="912" idx="0"/>
          </p:cNvCxnSpPr>
          <p:nvPr/>
        </p:nvCxnSpPr>
        <p:spPr>
          <a:xfrm rot="-5400000">
            <a:off x="4590140" y="-549564"/>
            <a:ext cx="144000" cy="3060600"/>
          </a:xfrm>
          <a:prstGeom prst="bentConnector3">
            <a:avLst>
              <a:gd name="adj1" fmla="val 265621"/>
            </a:avLst>
          </a:prstGeom>
          <a:solidFill>
            <a:schemeClr val="accent1"/>
          </a:solidFill>
          <a:ln w="9525" cap="flat" cmpd="sng">
            <a:solidFill>
              <a:schemeClr val="dk1"/>
            </a:solidFill>
            <a:prstDash val="solid"/>
            <a:round/>
            <a:headEnd type="none" w="sm" len="sm"/>
            <a:tailEnd type="none" w="sm" len="sm"/>
          </a:ln>
        </p:spPr>
      </p:cxnSp>
      <p:cxnSp>
        <p:nvCxnSpPr>
          <p:cNvPr id="919" name="Google Shape;919;p30"/>
          <p:cNvCxnSpPr>
            <a:stCxn id="904" idx="0"/>
            <a:endCxn id="915" idx="0"/>
          </p:cNvCxnSpPr>
          <p:nvPr/>
        </p:nvCxnSpPr>
        <p:spPr>
          <a:xfrm rot="-5400000">
            <a:off x="5381990" y="-1341414"/>
            <a:ext cx="144000" cy="4644300"/>
          </a:xfrm>
          <a:prstGeom prst="bentConnector3">
            <a:avLst>
              <a:gd name="adj1" fmla="val 265621"/>
            </a:avLst>
          </a:prstGeom>
          <a:solidFill>
            <a:schemeClr val="accent1"/>
          </a:solidFill>
          <a:ln w="9525" cap="flat" cmpd="sng">
            <a:solidFill>
              <a:schemeClr val="dk1"/>
            </a:solidFill>
            <a:prstDash val="solid"/>
            <a:round/>
            <a:headEnd type="none" w="sm" len="sm"/>
            <a:tailEnd type="none" w="sm" len="sm"/>
          </a:ln>
        </p:spPr>
      </p:cxnSp>
      <p:cxnSp>
        <p:nvCxnSpPr>
          <p:cNvPr id="920" name="Google Shape;920;p30"/>
          <p:cNvCxnSpPr>
            <a:stCxn id="906" idx="3"/>
          </p:cNvCxnSpPr>
          <p:nvPr/>
        </p:nvCxnSpPr>
        <p:spPr>
          <a:xfrm>
            <a:off x="3635896" y="1806548"/>
            <a:ext cx="576000" cy="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921" name="Google Shape;921;p30"/>
          <p:cNvCxnSpPr>
            <a:endCxn id="912" idx="1"/>
          </p:cNvCxnSpPr>
          <p:nvPr/>
        </p:nvCxnSpPr>
        <p:spPr>
          <a:xfrm>
            <a:off x="5292380" y="1980247"/>
            <a:ext cx="288000" cy="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922" name="Google Shape;922;p30"/>
          <p:cNvCxnSpPr>
            <a:stCxn id="912" idx="3"/>
          </p:cNvCxnSpPr>
          <p:nvPr/>
        </p:nvCxnSpPr>
        <p:spPr>
          <a:xfrm>
            <a:off x="6804660" y="1980247"/>
            <a:ext cx="360000" cy="0"/>
          </a:xfrm>
          <a:prstGeom prst="straightConnector1">
            <a:avLst/>
          </a:prstGeom>
          <a:solidFill>
            <a:schemeClr val="accent1"/>
          </a:solidFill>
          <a:ln w="9525" cap="flat" cmpd="sng">
            <a:solidFill>
              <a:schemeClr val="dk1"/>
            </a:solidFill>
            <a:prstDash val="solid"/>
            <a:round/>
            <a:headEnd type="none" w="sm" len="sm"/>
            <a:tailEnd type="none" w="sm" len="sm"/>
          </a:ln>
        </p:spPr>
      </p:cxnSp>
      <p:sp>
        <p:nvSpPr>
          <p:cNvPr id="923" name="Google Shape;923;p30"/>
          <p:cNvSpPr/>
          <p:nvPr/>
        </p:nvSpPr>
        <p:spPr>
          <a:xfrm>
            <a:off x="5004048" y="4509120"/>
            <a:ext cx="1368152" cy="1296144"/>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Arial"/>
              <a:buNone/>
            </a:pPr>
            <a:r>
              <a:rPr lang="en-US" sz="800" b="1" i="0" u="none" strike="noStrike" cap="none">
                <a:solidFill>
                  <a:schemeClr val="dk1"/>
                </a:solidFill>
                <a:latin typeface="Poppins"/>
                <a:ea typeface="Poppins"/>
                <a:cs typeface="Poppins"/>
                <a:sym typeface="Poppins"/>
              </a:rPr>
              <a:t>                 Chat</a:t>
            </a:r>
            <a:endParaRPr sz="800" b="1"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lt1"/>
              </a:buClr>
              <a:buSzPts val="800"/>
              <a:buFont typeface="Arial"/>
              <a:buNone/>
            </a:pPr>
            <a:endParaRPr sz="800" b="1"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-chat _ id : int</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-sender _ id : int</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-receiver _ id : int</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-message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-date/time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lt1"/>
              </a:buClr>
              <a:buSzPts val="800"/>
              <a:buFont typeface="Arial"/>
              <a:buNone/>
            </a:pP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+donor chat()</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+seeker chat()</a:t>
            </a:r>
            <a:endParaRPr sz="800" b="0" i="0" u="none" strike="noStrike" cap="none">
              <a:solidFill>
                <a:schemeClr val="dk1"/>
              </a:solidFill>
              <a:latin typeface="Poppins"/>
              <a:ea typeface="Poppins"/>
              <a:cs typeface="Poppins"/>
              <a:sym typeface="Poppins"/>
            </a:endParaRPr>
          </a:p>
        </p:txBody>
      </p:sp>
      <p:cxnSp>
        <p:nvCxnSpPr>
          <p:cNvPr id="924" name="Google Shape;924;p30"/>
          <p:cNvCxnSpPr/>
          <p:nvPr/>
        </p:nvCxnSpPr>
        <p:spPr>
          <a:xfrm>
            <a:off x="5004048" y="4725144"/>
            <a:ext cx="1368152" cy="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925" name="Google Shape;925;p30"/>
          <p:cNvCxnSpPr/>
          <p:nvPr/>
        </p:nvCxnSpPr>
        <p:spPr>
          <a:xfrm>
            <a:off x="5004048" y="5445224"/>
            <a:ext cx="1368152" cy="0"/>
          </a:xfrm>
          <a:prstGeom prst="straightConnector1">
            <a:avLst/>
          </a:prstGeom>
          <a:solidFill>
            <a:schemeClr val="accent1"/>
          </a:solidFill>
          <a:ln w="9525" cap="flat" cmpd="sng">
            <a:solidFill>
              <a:schemeClr val="dk1"/>
            </a:solidFill>
            <a:prstDash val="solid"/>
            <a:round/>
            <a:headEnd type="none" w="sm" len="sm"/>
            <a:tailEnd type="none" w="sm" len="sm"/>
          </a:ln>
        </p:spPr>
      </p:cxnSp>
      <p:sp>
        <p:nvSpPr>
          <p:cNvPr id="926" name="Google Shape;926;p30"/>
          <p:cNvSpPr/>
          <p:nvPr/>
        </p:nvSpPr>
        <p:spPr>
          <a:xfrm>
            <a:off x="7380605" y="4293235"/>
            <a:ext cx="1584325" cy="202311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800"/>
              <a:buFont typeface="Arial"/>
              <a:buNone/>
            </a:pPr>
            <a:r>
              <a:rPr lang="en-US" sz="800" b="0" i="0" u="none" strike="noStrike" cap="none">
                <a:solidFill>
                  <a:schemeClr val="lt1"/>
                </a:solidFill>
                <a:latin typeface="Poppins"/>
                <a:ea typeface="Poppins"/>
                <a:cs typeface="Poppins"/>
                <a:sym typeface="Poppins"/>
              </a:rPr>
              <a:t>               </a:t>
            </a:r>
            <a:r>
              <a:rPr lang="en-US" sz="800" b="1" i="0" u="none" strike="noStrike" cap="none">
                <a:solidFill>
                  <a:schemeClr val="dk1"/>
                </a:solidFill>
                <a:latin typeface="Poppins"/>
                <a:ea typeface="Poppins"/>
                <a:cs typeface="Poppins"/>
                <a:sym typeface="Poppins"/>
              </a:rPr>
              <a:t>Blood stock</a:t>
            </a:r>
            <a:endParaRPr sz="800" b="1"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lt1"/>
              </a:buClr>
              <a:buSzPts val="800"/>
              <a:buFont typeface="Arial"/>
              <a:buNone/>
            </a:pPr>
            <a:endParaRPr sz="800" b="1"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1" i="0" u="none" strike="noStrike" cap="none">
                <a:solidFill>
                  <a:schemeClr val="dk1"/>
                </a:solidFill>
                <a:latin typeface="Poppins"/>
                <a:ea typeface="Poppins"/>
                <a:cs typeface="Poppins"/>
                <a:sym typeface="Poppins"/>
              </a:rPr>
              <a:t>-</a:t>
            </a:r>
            <a:r>
              <a:rPr lang="en-US" sz="800" b="0" i="0" u="none" strike="noStrike" cap="none">
                <a:solidFill>
                  <a:schemeClr val="dk1"/>
                </a:solidFill>
                <a:latin typeface="Poppins"/>
                <a:ea typeface="Poppins"/>
                <a:cs typeface="Poppins"/>
                <a:sym typeface="Poppins"/>
              </a:rPr>
              <a:t>id : int</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-blood bank _ name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-bag _ no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-source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-blood group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-blood _ type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-quantity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-haemolysis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-comment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lt1"/>
              </a:buClr>
              <a:buSzPts val="800"/>
              <a:buFont typeface="Arial"/>
              <a:buNone/>
            </a:pP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+blood stock maintainability()</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+view to users()</a:t>
            </a:r>
            <a:endParaRPr sz="800" b="0" i="0" u="none" strike="noStrike" cap="none">
              <a:solidFill>
                <a:schemeClr val="dk1"/>
              </a:solidFill>
              <a:latin typeface="Poppins"/>
              <a:ea typeface="Poppins"/>
              <a:cs typeface="Poppins"/>
              <a:sym typeface="Poppins"/>
            </a:endParaRPr>
          </a:p>
        </p:txBody>
      </p:sp>
      <p:cxnSp>
        <p:nvCxnSpPr>
          <p:cNvPr id="927" name="Google Shape;927;p30"/>
          <p:cNvCxnSpPr/>
          <p:nvPr/>
        </p:nvCxnSpPr>
        <p:spPr>
          <a:xfrm>
            <a:off x="7380312" y="4509120"/>
            <a:ext cx="1584176" cy="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928" name="Google Shape;928;p30"/>
          <p:cNvCxnSpPr/>
          <p:nvPr/>
        </p:nvCxnSpPr>
        <p:spPr>
          <a:xfrm>
            <a:off x="7380312" y="5805011"/>
            <a:ext cx="1584176" cy="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929" name="Google Shape;929;p30"/>
          <p:cNvCxnSpPr/>
          <p:nvPr/>
        </p:nvCxnSpPr>
        <p:spPr>
          <a:xfrm rot="10800000" flipH="1">
            <a:off x="7956550" y="3078480"/>
            <a:ext cx="2540" cy="1214755"/>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930" name="Google Shape;930;p30"/>
          <p:cNvCxnSpPr>
            <a:stCxn id="923" idx="3"/>
          </p:cNvCxnSpPr>
          <p:nvPr/>
        </p:nvCxnSpPr>
        <p:spPr>
          <a:xfrm rot="10800000" flipH="1">
            <a:off x="6372200" y="3060492"/>
            <a:ext cx="153000" cy="2096700"/>
          </a:xfrm>
          <a:prstGeom prst="bentConnector2">
            <a:avLst/>
          </a:prstGeom>
          <a:solidFill>
            <a:schemeClr val="accent1"/>
          </a:solidFill>
          <a:ln w="9525" cap="flat" cmpd="sng">
            <a:solidFill>
              <a:schemeClr val="dk1"/>
            </a:solidFill>
            <a:prstDash val="solid"/>
            <a:round/>
            <a:headEnd type="none" w="sm" len="sm"/>
            <a:tailEnd type="none" w="sm" len="sm"/>
          </a:ln>
        </p:spPr>
      </p:cxnSp>
      <p:cxnSp>
        <p:nvCxnSpPr>
          <p:cNvPr id="931" name="Google Shape;931;p30"/>
          <p:cNvCxnSpPr>
            <a:stCxn id="923" idx="1"/>
            <a:endCxn id="909" idx="2"/>
          </p:cNvCxnSpPr>
          <p:nvPr/>
        </p:nvCxnSpPr>
        <p:spPr>
          <a:xfrm rot="10800000">
            <a:off x="4710048" y="3060192"/>
            <a:ext cx="294000" cy="2097000"/>
          </a:xfrm>
          <a:prstGeom prst="bentConnector2">
            <a:avLst/>
          </a:prstGeom>
          <a:solidFill>
            <a:schemeClr val="accent1"/>
          </a:solidFill>
          <a:ln w="9525" cap="flat" cmpd="sng">
            <a:solidFill>
              <a:schemeClr val="dk1"/>
            </a:solidFill>
            <a:prstDash val="solid"/>
            <a:round/>
            <a:headEnd type="none" w="sm" len="sm"/>
            <a:tailEnd type="none" w="sm" len="sm"/>
          </a:ln>
        </p:spPr>
      </p:cxnSp>
      <p:cxnSp>
        <p:nvCxnSpPr>
          <p:cNvPr id="932" name="Google Shape;932;p30"/>
          <p:cNvCxnSpPr/>
          <p:nvPr/>
        </p:nvCxnSpPr>
        <p:spPr>
          <a:xfrm rot="-5400000">
            <a:off x="3275746" y="3284970"/>
            <a:ext cx="1584300" cy="864000"/>
          </a:xfrm>
          <a:prstGeom prst="bentConnector3">
            <a:avLst>
              <a:gd name="adj1" fmla="val 50000"/>
            </a:avLst>
          </a:prstGeom>
          <a:solidFill>
            <a:schemeClr val="accent1"/>
          </a:solidFill>
          <a:ln w="9525" cap="flat" cmpd="sng">
            <a:solidFill>
              <a:schemeClr val="dk1"/>
            </a:solidFill>
            <a:prstDash val="solid"/>
            <a:round/>
            <a:headEnd type="none" w="sm" len="sm"/>
            <a:tailEnd type="none" w="sm" len="sm"/>
          </a:ln>
        </p:spPr>
      </p:cxnSp>
      <p:grpSp>
        <p:nvGrpSpPr>
          <p:cNvPr id="933" name="Google Shape;933;p30"/>
          <p:cNvGrpSpPr/>
          <p:nvPr/>
        </p:nvGrpSpPr>
        <p:grpSpPr>
          <a:xfrm>
            <a:off x="2758480" y="4515568"/>
            <a:ext cx="1453480" cy="1819904"/>
            <a:chOff x="2606472" y="4509120"/>
            <a:chExt cx="1453480" cy="1819904"/>
          </a:xfrm>
        </p:grpSpPr>
        <p:grpSp>
          <p:nvGrpSpPr>
            <p:cNvPr id="934" name="Google Shape;934;p30"/>
            <p:cNvGrpSpPr/>
            <p:nvPr/>
          </p:nvGrpSpPr>
          <p:grpSpPr>
            <a:xfrm>
              <a:off x="2606472" y="4509120"/>
              <a:ext cx="1453480" cy="1819904"/>
              <a:chOff x="2606472" y="4509120"/>
              <a:chExt cx="1453480" cy="1819904"/>
            </a:xfrm>
          </p:grpSpPr>
          <p:sp>
            <p:nvSpPr>
              <p:cNvPr id="935" name="Google Shape;935;p30"/>
              <p:cNvSpPr/>
              <p:nvPr/>
            </p:nvSpPr>
            <p:spPr>
              <a:xfrm>
                <a:off x="2606472" y="4509120"/>
                <a:ext cx="1453480" cy="18002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800"/>
                  <a:buFont typeface="Arial"/>
                  <a:buNone/>
                </a:pPr>
                <a:r>
                  <a:rPr lang="en-US" sz="800" b="0" i="0" u="none" strike="noStrike" cap="none">
                    <a:solidFill>
                      <a:schemeClr val="lt1"/>
                    </a:solidFill>
                    <a:latin typeface="Poppins"/>
                    <a:ea typeface="Poppins"/>
                    <a:cs typeface="Poppins"/>
                    <a:sym typeface="Poppins"/>
                  </a:rPr>
                  <a:t>            </a:t>
                </a:r>
                <a:r>
                  <a:rPr lang="en-US" sz="800" b="1" i="0" u="none" strike="noStrike" cap="none">
                    <a:solidFill>
                      <a:schemeClr val="lt1"/>
                    </a:solidFill>
                    <a:latin typeface="Poppins"/>
                    <a:ea typeface="Poppins"/>
                    <a:cs typeface="Poppins"/>
                    <a:sym typeface="Poppins"/>
                  </a:rPr>
                  <a:t> </a:t>
                </a:r>
                <a:r>
                  <a:rPr lang="en-US" sz="800" b="1" i="0" u="none" strike="noStrike" cap="none">
                    <a:solidFill>
                      <a:schemeClr val="dk1"/>
                    </a:solidFill>
                    <a:latin typeface="Poppins"/>
                    <a:ea typeface="Poppins"/>
                    <a:cs typeface="Poppins"/>
                    <a:sym typeface="Poppins"/>
                  </a:rPr>
                  <a:t>Request</a:t>
                </a:r>
                <a:endParaRPr sz="800" b="1"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lt1"/>
                  </a:buClr>
                  <a:buSzPts val="800"/>
                  <a:buFont typeface="Arial"/>
                  <a:buNone/>
                </a:pP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-request _ id : int</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-request _ data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-member _ type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-blood group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-quantity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-request _ location: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-request _ contact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-member-name : string</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lt1"/>
                  </a:buClr>
                  <a:buSzPts val="800"/>
                  <a:buFont typeface="Arial"/>
                  <a:buNone/>
                </a:pP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lt1"/>
                  </a:buClr>
                  <a:buSzPts val="800"/>
                  <a:buFont typeface="Arial"/>
                  <a:buNone/>
                </a:pP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lt1"/>
                  </a:buClr>
                  <a:buSzPts val="800"/>
                  <a:buFont typeface="Arial"/>
                  <a:buNone/>
                </a:pP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lt1"/>
                  </a:buClr>
                  <a:buSzPts val="800"/>
                  <a:buFont typeface="Arial"/>
                  <a:buNone/>
                </a:pPr>
                <a:endParaRPr sz="800" b="0" i="0" u="none" strike="noStrike" cap="none">
                  <a:solidFill>
                    <a:schemeClr val="dk1"/>
                  </a:solidFill>
                  <a:latin typeface="Poppins"/>
                  <a:ea typeface="Poppins"/>
                  <a:cs typeface="Poppins"/>
                  <a:sym typeface="Poppins"/>
                </a:endParaRPr>
              </a:p>
            </p:txBody>
          </p:sp>
          <p:sp>
            <p:nvSpPr>
              <p:cNvPr id="936" name="Google Shape;936;p30"/>
              <p:cNvSpPr/>
              <p:nvPr/>
            </p:nvSpPr>
            <p:spPr>
              <a:xfrm>
                <a:off x="2606472" y="5896976"/>
                <a:ext cx="1453480" cy="432048"/>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800" b="0" i="0" u="none" strike="noStrike" cap="none">
                    <a:solidFill>
                      <a:schemeClr val="dk1"/>
                    </a:solidFill>
                    <a:latin typeface="Poppins"/>
                    <a:ea typeface="Poppins"/>
                    <a:cs typeface="Poppins"/>
                    <a:sym typeface="Poppins"/>
                  </a:rPr>
                  <a:t>+Visible to everyone()</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None/>
                </a:pPr>
                <a:r>
                  <a:rPr lang="en-US" sz="800" b="0" i="0" u="none" strike="noStrike" cap="none">
                    <a:solidFill>
                      <a:schemeClr val="dk1"/>
                    </a:solidFill>
                    <a:latin typeface="Poppins"/>
                    <a:ea typeface="Poppins"/>
                    <a:cs typeface="Poppins"/>
                    <a:sym typeface="Poppins"/>
                  </a:rPr>
                  <a:t>+Represents blood()</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lt1"/>
                  </a:buClr>
                  <a:buSzPts val="800"/>
                  <a:buFont typeface="Arial"/>
                  <a:buNone/>
                </a:pPr>
                <a:endParaRPr sz="800" b="0" i="0" u="none" strike="noStrike" cap="none">
                  <a:solidFill>
                    <a:schemeClr val="lt1"/>
                  </a:solidFill>
                  <a:latin typeface="Poppins"/>
                  <a:ea typeface="Poppins"/>
                  <a:cs typeface="Poppins"/>
                  <a:sym typeface="Poppins"/>
                </a:endParaRPr>
              </a:p>
            </p:txBody>
          </p:sp>
        </p:grpSp>
        <p:sp>
          <p:nvSpPr>
            <p:cNvPr id="937" name="Google Shape;937;p30"/>
            <p:cNvSpPr/>
            <p:nvPr/>
          </p:nvSpPr>
          <p:spPr>
            <a:xfrm>
              <a:off x="2614464" y="4509120"/>
              <a:ext cx="1445488" cy="288032"/>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Arial"/>
                <a:buNone/>
              </a:pPr>
              <a:r>
                <a:rPr lang="en-US" sz="800" b="1" i="0" u="none" strike="noStrike" cap="none">
                  <a:solidFill>
                    <a:schemeClr val="dk1"/>
                  </a:solidFill>
                  <a:latin typeface="Poppins"/>
                  <a:ea typeface="Poppins"/>
                  <a:cs typeface="Poppins"/>
                  <a:sym typeface="Poppins"/>
                </a:rPr>
                <a:t>Result</a:t>
              </a:r>
              <a:r>
                <a:rPr lang="en-US" sz="800" b="1" i="0" u="none" strike="noStrike" cap="none">
                  <a:solidFill>
                    <a:schemeClr val="lt1"/>
                  </a:solidFill>
                  <a:latin typeface="Poppins"/>
                  <a:ea typeface="Poppins"/>
                  <a:cs typeface="Poppins"/>
                  <a:sym typeface="Poppins"/>
                </a:rPr>
                <a:t>    </a:t>
              </a:r>
              <a:endParaRPr sz="800" b="1" i="0" u="none" strike="noStrike" cap="none">
                <a:solidFill>
                  <a:schemeClr val="dk1"/>
                </a:solidFill>
                <a:latin typeface="Poppins"/>
                <a:ea typeface="Poppins"/>
                <a:cs typeface="Poppins"/>
                <a:sym typeface="Poppins"/>
              </a:endParaRPr>
            </a:p>
          </p:txBody>
        </p:sp>
      </p:grpSp>
      <p:cxnSp>
        <p:nvCxnSpPr>
          <p:cNvPr id="938" name="Google Shape;938;p30"/>
          <p:cNvCxnSpPr/>
          <p:nvPr/>
        </p:nvCxnSpPr>
        <p:spPr>
          <a:xfrm>
            <a:off x="8316416" y="1124744"/>
            <a:ext cx="72008" cy="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939" name="Google Shape;939;p30"/>
          <p:cNvCxnSpPr/>
          <p:nvPr/>
        </p:nvCxnSpPr>
        <p:spPr>
          <a:xfrm rot="10800000">
            <a:off x="4067944" y="4005064"/>
            <a:ext cx="0" cy="504056"/>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940" name="Google Shape;940;p30"/>
          <p:cNvCxnSpPr/>
          <p:nvPr/>
        </p:nvCxnSpPr>
        <p:spPr>
          <a:xfrm>
            <a:off x="4067944" y="4005064"/>
            <a:ext cx="3384376" cy="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941" name="Google Shape;941;p30"/>
          <p:cNvCxnSpPr/>
          <p:nvPr/>
        </p:nvCxnSpPr>
        <p:spPr>
          <a:xfrm rot="10800000">
            <a:off x="7444740" y="3004820"/>
            <a:ext cx="7620" cy="1000125"/>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942" name="Google Shape;942;p30"/>
          <p:cNvCxnSpPr/>
          <p:nvPr/>
        </p:nvCxnSpPr>
        <p:spPr>
          <a:xfrm rot="10800000">
            <a:off x="2843808" y="2564904"/>
            <a:ext cx="0" cy="1950664"/>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943" name="Google Shape;943;p30"/>
          <p:cNvCxnSpPr/>
          <p:nvPr/>
        </p:nvCxnSpPr>
        <p:spPr>
          <a:xfrm>
            <a:off x="5578475" y="2545080"/>
            <a:ext cx="1240790" cy="9525"/>
          </a:xfrm>
          <a:prstGeom prst="straightConnector1">
            <a:avLst/>
          </a:prstGeom>
          <a:solidFill>
            <a:schemeClr val="accent1"/>
          </a:solidFill>
          <a:ln w="9525" cap="flat" cmpd="sng">
            <a:solidFill>
              <a:schemeClr val="dk1"/>
            </a:solidFill>
            <a:prstDash val="solid"/>
            <a:round/>
            <a:headEnd type="none" w="sm" len="sm"/>
            <a:tailEnd type="none" w="sm" len="sm"/>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31"/>
          <p:cNvSpPr txBox="1">
            <a:spLocks noGrp="1"/>
          </p:cNvSpPr>
          <p:nvPr>
            <p:ph type="title"/>
          </p:nvPr>
        </p:nvSpPr>
        <p:spPr>
          <a:xfrm>
            <a:off x="1907704" y="1568"/>
            <a:ext cx="6767513" cy="3310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600" b="1">
                <a:solidFill>
                  <a:srgbClr val="FF0000"/>
                </a:solidFill>
              </a:rPr>
              <a:t>DOMAIN CLASS DESCRIPTION:</a:t>
            </a:r>
            <a:endParaRPr sz="1600" b="1">
              <a:solidFill>
                <a:srgbClr val="FF0000"/>
              </a:solidFill>
            </a:endParaRPr>
          </a:p>
        </p:txBody>
      </p:sp>
      <p:sp>
        <p:nvSpPr>
          <p:cNvPr id="949" name="Google Shape;949;p31"/>
          <p:cNvSpPr txBox="1">
            <a:spLocks noGrp="1"/>
          </p:cNvSpPr>
          <p:nvPr>
            <p:ph type="body" idx="1"/>
          </p:nvPr>
        </p:nvSpPr>
        <p:spPr>
          <a:xfrm>
            <a:off x="1763688" y="332656"/>
            <a:ext cx="7380313" cy="652534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sz="1400" b="1">
                <a:solidFill>
                  <a:schemeClr val="dk1"/>
                </a:solidFill>
              </a:rPr>
              <a:t>General description: </a:t>
            </a:r>
            <a:endParaRPr sz="1400" b="1">
              <a:solidFill>
                <a:schemeClr val="dk1"/>
              </a:solidFill>
            </a:endParaRPr>
          </a:p>
          <a:p>
            <a:pPr marL="0" lvl="0" indent="0" algn="l" rtl="0">
              <a:spcBef>
                <a:spcPts val="280"/>
              </a:spcBef>
              <a:spcAft>
                <a:spcPts val="0"/>
              </a:spcAft>
              <a:buClr>
                <a:schemeClr val="dk1"/>
              </a:buClr>
              <a:buSzPts val="1400"/>
              <a:buFont typeface="Arial"/>
              <a:buNone/>
            </a:pPr>
            <a:r>
              <a:rPr lang="en-US" sz="1400">
                <a:solidFill>
                  <a:schemeClr val="dk1"/>
                </a:solidFill>
              </a:rPr>
              <a:t>A domain class is a class from the Domain model that Martin Fowler describes as follow in patterns of enterprises application architecture: An object model of the domain that incorporates both behavior and data . It is based on attributes and stereotypes , etc.</a:t>
            </a:r>
            <a:endParaRPr sz="1400">
              <a:solidFill>
                <a:schemeClr val="dk1"/>
              </a:solidFill>
            </a:endParaRPr>
          </a:p>
          <a:p>
            <a:pPr marL="0" lvl="0" indent="0" algn="l" rtl="0">
              <a:spcBef>
                <a:spcPts val="280"/>
              </a:spcBef>
              <a:spcAft>
                <a:spcPts val="0"/>
              </a:spcAft>
              <a:buClr>
                <a:srgbClr val="6B6B6B"/>
              </a:buClr>
              <a:buSzPts val="1400"/>
              <a:buFont typeface="Arial"/>
              <a:buNone/>
            </a:pPr>
            <a:endParaRPr sz="1400">
              <a:solidFill>
                <a:schemeClr val="dk1"/>
              </a:solidFill>
            </a:endParaRPr>
          </a:p>
          <a:p>
            <a:pPr marL="0" lvl="0" indent="0" algn="l" rtl="0">
              <a:spcBef>
                <a:spcPts val="280"/>
              </a:spcBef>
              <a:spcAft>
                <a:spcPts val="0"/>
              </a:spcAft>
              <a:buClr>
                <a:schemeClr val="dk1"/>
              </a:buClr>
              <a:buSzPts val="1400"/>
              <a:buFont typeface="Arial"/>
              <a:buNone/>
            </a:pPr>
            <a:r>
              <a:rPr lang="en-US" sz="1400" b="1">
                <a:solidFill>
                  <a:schemeClr val="dk1"/>
                </a:solidFill>
              </a:rPr>
              <a:t>Identifying Stereotypes:</a:t>
            </a:r>
            <a:endParaRPr sz="1400" b="1">
              <a:solidFill>
                <a:schemeClr val="dk1"/>
              </a:solidFill>
            </a:endParaRPr>
          </a:p>
          <a:p>
            <a:pPr marL="0" lvl="0" indent="0" algn="l" rtl="0">
              <a:spcBef>
                <a:spcPts val="280"/>
              </a:spcBef>
              <a:spcAft>
                <a:spcPts val="0"/>
              </a:spcAft>
              <a:buClr>
                <a:schemeClr val="dk1"/>
              </a:buClr>
              <a:buSzPts val="1400"/>
              <a:buFont typeface="Arial"/>
              <a:buNone/>
            </a:pPr>
            <a:r>
              <a:rPr lang="en-US" sz="1400">
                <a:solidFill>
                  <a:schemeClr val="dk1"/>
                </a:solidFill>
              </a:rPr>
              <a:t>Typical domain class stereotypes include:</a:t>
            </a:r>
            <a:endParaRPr sz="1400">
              <a:solidFill>
                <a:schemeClr val="dk1"/>
              </a:solidFill>
            </a:endParaRPr>
          </a:p>
          <a:p>
            <a:pPr marL="0" lvl="0" indent="0" algn="l" rtl="0">
              <a:spcBef>
                <a:spcPts val="280"/>
              </a:spcBef>
              <a:spcAft>
                <a:spcPts val="0"/>
              </a:spcAft>
              <a:buClr>
                <a:schemeClr val="dk1"/>
              </a:buClr>
              <a:buSzPts val="1400"/>
              <a:buFont typeface="Arial"/>
              <a:buNone/>
            </a:pPr>
            <a:r>
              <a:rPr lang="en-US" sz="1400">
                <a:solidFill>
                  <a:schemeClr val="dk1"/>
                </a:solidFill>
              </a:rPr>
              <a:t>&lt;&lt;thing&gt;&gt;=an entity that has mass and volume</a:t>
            </a:r>
            <a:endParaRPr sz="1400">
              <a:solidFill>
                <a:schemeClr val="dk1"/>
              </a:solidFill>
            </a:endParaRPr>
          </a:p>
          <a:p>
            <a:pPr marL="0" lvl="0" indent="0" algn="l" rtl="0">
              <a:spcBef>
                <a:spcPts val="280"/>
              </a:spcBef>
              <a:spcAft>
                <a:spcPts val="0"/>
              </a:spcAft>
              <a:buClr>
                <a:schemeClr val="dk1"/>
              </a:buClr>
              <a:buSzPts val="1400"/>
              <a:buFont typeface="Arial"/>
              <a:buNone/>
            </a:pPr>
            <a:r>
              <a:rPr lang="en-US" sz="1400">
                <a:solidFill>
                  <a:schemeClr val="dk1"/>
                </a:solidFill>
              </a:rPr>
              <a:t>&lt;&lt;event&gt;&gt;=an entity that has a start time and duration</a:t>
            </a:r>
            <a:endParaRPr sz="1400">
              <a:solidFill>
                <a:schemeClr val="dk1"/>
              </a:solidFill>
            </a:endParaRPr>
          </a:p>
          <a:p>
            <a:pPr marL="0" lvl="0" indent="0" algn="l" rtl="0">
              <a:spcBef>
                <a:spcPts val="280"/>
              </a:spcBef>
              <a:spcAft>
                <a:spcPts val="0"/>
              </a:spcAft>
              <a:buClr>
                <a:schemeClr val="dk1"/>
              </a:buClr>
              <a:buSzPts val="1400"/>
              <a:buFont typeface="Arial"/>
              <a:buNone/>
            </a:pPr>
            <a:r>
              <a:rPr lang="en-US" sz="1400">
                <a:solidFill>
                  <a:schemeClr val="dk1"/>
                </a:solidFill>
              </a:rPr>
              <a:t>&lt;&lt;role&gt;&gt;=an entity that has executes tasks . For example:</a:t>
            </a:r>
            <a:endParaRPr sz="1400">
              <a:solidFill>
                <a:schemeClr val="dk1"/>
              </a:solidFill>
            </a:endParaRPr>
          </a:p>
          <a:p>
            <a:pPr marL="0" lvl="0" indent="0" algn="l" rtl="0">
              <a:spcBef>
                <a:spcPts val="280"/>
              </a:spcBef>
              <a:spcAft>
                <a:spcPts val="0"/>
              </a:spcAft>
              <a:buClr>
                <a:schemeClr val="dk1"/>
              </a:buClr>
              <a:buSzPts val="1400"/>
              <a:buFont typeface="Arial"/>
              <a:buNone/>
            </a:pPr>
            <a:r>
              <a:rPr lang="en-US" sz="1400">
                <a:solidFill>
                  <a:schemeClr val="dk1"/>
                </a:solidFill>
              </a:rPr>
              <a:t>&lt;&lt;type&gt;&gt;=an entity that describes other entities</a:t>
            </a:r>
            <a:endParaRPr sz="1400">
              <a:solidFill>
                <a:schemeClr val="dk1"/>
              </a:solidFill>
            </a:endParaRPr>
          </a:p>
          <a:p>
            <a:pPr marL="0" lvl="0" indent="0" algn="l" rtl="0">
              <a:spcBef>
                <a:spcPts val="280"/>
              </a:spcBef>
              <a:spcAft>
                <a:spcPts val="0"/>
              </a:spcAft>
              <a:buClr>
                <a:srgbClr val="6B6B6B"/>
              </a:buClr>
              <a:buSzPts val="1400"/>
              <a:buFont typeface="Arial"/>
              <a:buNone/>
            </a:pPr>
            <a:endParaRPr sz="1400">
              <a:solidFill>
                <a:schemeClr val="dk1"/>
              </a:solidFill>
            </a:endParaRPr>
          </a:p>
          <a:p>
            <a:pPr marL="0" lvl="0" indent="0" algn="l" rtl="0">
              <a:spcBef>
                <a:spcPts val="280"/>
              </a:spcBef>
              <a:spcAft>
                <a:spcPts val="0"/>
              </a:spcAft>
              <a:buClr>
                <a:schemeClr val="dk1"/>
              </a:buClr>
              <a:buSzPts val="1400"/>
              <a:buFont typeface="Arial"/>
              <a:buNone/>
            </a:pPr>
            <a:r>
              <a:rPr lang="en-US" sz="1400">
                <a:solidFill>
                  <a:schemeClr val="dk1"/>
                </a:solidFill>
              </a:rPr>
              <a:t>Identifying Attributes</a:t>
            </a:r>
            <a:endParaRPr sz="1400">
              <a:solidFill>
                <a:schemeClr val="dk1"/>
              </a:solidFill>
            </a:endParaRPr>
          </a:p>
          <a:p>
            <a:pPr marL="0" lvl="0" indent="0" algn="l" rtl="0">
              <a:spcBef>
                <a:spcPts val="280"/>
              </a:spcBef>
              <a:spcAft>
                <a:spcPts val="0"/>
              </a:spcAft>
              <a:buClr>
                <a:schemeClr val="dk1"/>
              </a:buClr>
              <a:buSzPts val="1400"/>
              <a:buFont typeface="Arial"/>
              <a:buNone/>
            </a:pPr>
            <a:r>
              <a:rPr lang="en-US" sz="1400">
                <a:solidFill>
                  <a:schemeClr val="dk1"/>
                </a:solidFill>
              </a:rPr>
              <a:t>A class contains definitions of all the attributes its instance will contain.</a:t>
            </a:r>
            <a:endParaRPr sz="1400">
              <a:solidFill>
                <a:schemeClr val="dk1"/>
              </a:solidFill>
            </a:endParaRPr>
          </a:p>
          <a:p>
            <a:pPr marL="0" lvl="0" indent="0" algn="l" rtl="0">
              <a:spcBef>
                <a:spcPts val="280"/>
              </a:spcBef>
              <a:spcAft>
                <a:spcPts val="0"/>
              </a:spcAft>
              <a:buClr>
                <a:schemeClr val="dk1"/>
              </a:buClr>
              <a:buSzPts val="1400"/>
              <a:buFont typeface="Arial"/>
              <a:buNone/>
            </a:pPr>
            <a:r>
              <a:rPr lang="en-US" sz="1400">
                <a:solidFill>
                  <a:schemeClr val="dk1"/>
                </a:solidFill>
              </a:rPr>
              <a:t>An attribute has four attributes:</a:t>
            </a:r>
            <a:endParaRPr sz="1400">
              <a:solidFill>
                <a:schemeClr val="dk1"/>
              </a:solidFill>
            </a:endParaRPr>
          </a:p>
          <a:p>
            <a:pPr marL="0" lvl="0" indent="0" algn="l" rtl="0">
              <a:spcBef>
                <a:spcPts val="280"/>
              </a:spcBef>
              <a:spcAft>
                <a:spcPts val="0"/>
              </a:spcAft>
              <a:buClr>
                <a:schemeClr val="dk1"/>
              </a:buClr>
              <a:buSzPts val="1400"/>
              <a:buFont typeface="Arial"/>
              <a:buNone/>
            </a:pPr>
            <a:r>
              <a:rPr lang="en-US" sz="1400">
                <a:solidFill>
                  <a:schemeClr val="dk1"/>
                </a:solidFill>
              </a:rPr>
              <a:t>Name</a:t>
            </a:r>
            <a:endParaRPr sz="1400">
              <a:solidFill>
                <a:schemeClr val="dk1"/>
              </a:solidFill>
            </a:endParaRPr>
          </a:p>
          <a:p>
            <a:pPr marL="0" lvl="0" indent="0" algn="l" rtl="0">
              <a:spcBef>
                <a:spcPts val="280"/>
              </a:spcBef>
              <a:spcAft>
                <a:spcPts val="0"/>
              </a:spcAft>
              <a:buClr>
                <a:schemeClr val="dk1"/>
              </a:buClr>
              <a:buSzPts val="1400"/>
              <a:buFont typeface="Arial"/>
              <a:buNone/>
            </a:pPr>
            <a:r>
              <a:rPr lang="en-US" sz="1400">
                <a:solidFill>
                  <a:schemeClr val="dk1"/>
                </a:solidFill>
              </a:rPr>
              <a:t>Type</a:t>
            </a:r>
            <a:endParaRPr sz="1400">
              <a:solidFill>
                <a:schemeClr val="dk1"/>
              </a:solidFill>
            </a:endParaRPr>
          </a:p>
          <a:p>
            <a:pPr marL="0" lvl="0" indent="0" algn="l" rtl="0">
              <a:spcBef>
                <a:spcPts val="280"/>
              </a:spcBef>
              <a:spcAft>
                <a:spcPts val="0"/>
              </a:spcAft>
              <a:buClr>
                <a:schemeClr val="dk1"/>
              </a:buClr>
              <a:buSzPts val="1400"/>
              <a:buFont typeface="Arial"/>
              <a:buNone/>
            </a:pPr>
            <a:r>
              <a:rPr lang="en-US" sz="1400">
                <a:solidFill>
                  <a:schemeClr val="dk1"/>
                </a:solidFill>
              </a:rPr>
              <a:t>Visibility(+|~|#|-)</a:t>
            </a:r>
            <a:endParaRPr sz="1400">
              <a:solidFill>
                <a:schemeClr val="dk1"/>
              </a:solidFill>
            </a:endParaRPr>
          </a:p>
          <a:p>
            <a:pPr marL="0" lvl="0" indent="0" algn="l" rtl="0">
              <a:spcBef>
                <a:spcPts val="280"/>
              </a:spcBef>
              <a:spcAft>
                <a:spcPts val="0"/>
              </a:spcAft>
              <a:buClr>
                <a:schemeClr val="dk1"/>
              </a:buClr>
              <a:buSzPts val="1400"/>
              <a:buFont typeface="Arial"/>
              <a:buNone/>
            </a:pPr>
            <a:r>
              <a:rPr lang="en-US" sz="1400">
                <a:solidFill>
                  <a:schemeClr val="dk1"/>
                </a:solidFill>
              </a:rPr>
              <a:t>Initial value (optional)</a:t>
            </a:r>
            <a:endParaRPr sz="1400">
              <a:solidFill>
                <a:schemeClr val="dk1"/>
              </a:solidFill>
            </a:endParaRPr>
          </a:p>
          <a:p>
            <a:pPr marL="0" lvl="0" indent="0" algn="l" rtl="0">
              <a:spcBef>
                <a:spcPts val="280"/>
              </a:spcBef>
              <a:spcAft>
                <a:spcPts val="0"/>
              </a:spcAft>
              <a:buClr>
                <a:schemeClr val="dk1"/>
              </a:buClr>
              <a:buSzPts val="1400"/>
              <a:buFont typeface="Arial"/>
              <a:buNone/>
            </a:pPr>
            <a:r>
              <a:rPr lang="en-US" sz="1400">
                <a:solidFill>
                  <a:schemeClr val="dk1"/>
                </a:solidFill>
              </a:rPr>
              <a:t>The type of an attribute usually is not a domain class.These kinds of properties will be represented by associations.</a:t>
            </a:r>
            <a:endParaRPr sz="1400">
              <a:solidFill>
                <a:schemeClr val="dk1"/>
              </a:solidFill>
            </a:endParaRPr>
          </a:p>
          <a:p>
            <a:pPr marL="0" lvl="0" indent="0" algn="l" rtl="0">
              <a:spcBef>
                <a:spcPts val="280"/>
              </a:spcBef>
              <a:spcAft>
                <a:spcPts val="0"/>
              </a:spcAft>
              <a:buClr>
                <a:srgbClr val="6B6B6B"/>
              </a:buClr>
              <a:buSzPts val="1400"/>
              <a:buFont typeface="Arial"/>
              <a:buNone/>
            </a:pPr>
            <a:endParaRPr sz="1400">
              <a:solidFill>
                <a:schemeClr val="dk1"/>
              </a:solidFill>
            </a:endParaRPr>
          </a:p>
          <a:p>
            <a:pPr marL="0" lvl="0" indent="0" algn="l" rtl="0">
              <a:spcBef>
                <a:spcPts val="280"/>
              </a:spcBef>
              <a:spcAft>
                <a:spcPts val="0"/>
              </a:spcAft>
              <a:buClr>
                <a:schemeClr val="dk1"/>
              </a:buClr>
              <a:buSzPts val="1400"/>
              <a:buFont typeface="Arial"/>
              <a:buNone/>
            </a:pPr>
            <a:r>
              <a:rPr lang="en-US" sz="1400">
                <a:solidFill>
                  <a:schemeClr val="dk1"/>
                </a:solidFill>
              </a:rPr>
              <a:t>Attributes types include:</a:t>
            </a:r>
            <a:endParaRPr sz="1400">
              <a:solidFill>
                <a:schemeClr val="dk1"/>
              </a:solidFill>
            </a:endParaRPr>
          </a:p>
          <a:p>
            <a:pPr marL="0" lvl="0" indent="0" algn="l" rtl="0">
              <a:spcBef>
                <a:spcPts val="280"/>
              </a:spcBef>
              <a:spcAft>
                <a:spcPts val="0"/>
              </a:spcAft>
              <a:buClr>
                <a:schemeClr val="dk1"/>
              </a:buClr>
              <a:buSzPts val="1400"/>
              <a:buFont typeface="Arial"/>
              <a:buNone/>
            </a:pPr>
            <a:r>
              <a:rPr lang="en-US" sz="1400">
                <a:solidFill>
                  <a:schemeClr val="dk1"/>
                </a:solidFill>
              </a:rPr>
              <a:t>Primitive types: int,char,string</a:t>
            </a:r>
            <a:endParaRPr sz="1400">
              <a:solidFill>
                <a:schemeClr val="dk1"/>
              </a:solidFill>
            </a:endParaRPr>
          </a:p>
          <a:p>
            <a:pPr marL="0" lvl="0" indent="0" algn="l" rtl="0">
              <a:spcBef>
                <a:spcPts val="280"/>
              </a:spcBef>
              <a:spcAft>
                <a:spcPts val="0"/>
              </a:spcAft>
              <a:buClr>
                <a:schemeClr val="dk1"/>
              </a:buClr>
              <a:buSzPts val="1400"/>
              <a:buFont typeface="Arial"/>
              <a:buNone/>
            </a:pPr>
            <a:r>
              <a:rPr lang="en-US" sz="1400">
                <a:solidFill>
                  <a:schemeClr val="dk1"/>
                </a:solidFill>
              </a:rPr>
              <a:t>Foundation classes:Time,date,string </a:t>
            </a:r>
            <a:endParaRPr sz="1400">
              <a:solidFill>
                <a:schemeClr val="dk1"/>
              </a:solidFill>
            </a:endParaRPr>
          </a:p>
          <a:p>
            <a:pPr marL="0" lvl="0" indent="0" algn="l" rtl="0">
              <a:spcBef>
                <a:spcPts val="280"/>
              </a:spcBef>
              <a:spcAft>
                <a:spcPts val="0"/>
              </a:spcAft>
              <a:buClr>
                <a:schemeClr val="dk1"/>
              </a:buClr>
              <a:buSzPts val="1400"/>
              <a:buFont typeface="Arial"/>
              <a:buNone/>
            </a:pPr>
            <a:r>
              <a:rPr lang="en-US" sz="1400">
                <a:solidFill>
                  <a:schemeClr val="dk1"/>
                </a:solidFill>
              </a:rPr>
              <a:t>External/imported classes(i.e .,classes from external domains)</a:t>
            </a:r>
            <a:endParaRPr sz="1400">
              <a:solidFill>
                <a:schemeClr val="dk1"/>
              </a:solidFill>
            </a:endParaRPr>
          </a:p>
          <a:p>
            <a:pPr marL="0" lvl="0" indent="0" algn="l" rtl="0">
              <a:spcBef>
                <a:spcPts val="280"/>
              </a:spcBef>
              <a:spcAft>
                <a:spcPts val="0"/>
              </a:spcAft>
              <a:buClr>
                <a:srgbClr val="6B6B6B"/>
              </a:buClr>
              <a:buSzPts val="1400"/>
              <a:buFont typeface="Arial"/>
              <a:buNone/>
            </a:pPr>
            <a:endParaRPr sz="1400"/>
          </a:p>
          <a:p>
            <a:pPr marL="0" lvl="0" indent="0" algn="l" rtl="0">
              <a:spcBef>
                <a:spcPts val="280"/>
              </a:spcBef>
              <a:spcAft>
                <a:spcPts val="0"/>
              </a:spcAft>
              <a:buClr>
                <a:srgbClr val="6B6B6B"/>
              </a:buClr>
              <a:buSzPts val="1400"/>
              <a:buFont typeface="Arial"/>
              <a:buNone/>
            </a:pPr>
            <a:endParaRPr sz="1400"/>
          </a:p>
          <a:p>
            <a:pPr marL="0" lvl="0" indent="0" algn="l" rtl="0">
              <a:spcBef>
                <a:spcPts val="280"/>
              </a:spcBef>
              <a:spcAft>
                <a:spcPts val="0"/>
              </a:spcAft>
              <a:buClr>
                <a:srgbClr val="6B6B6B"/>
              </a:buClr>
              <a:buSzPts val="1400"/>
              <a:buFont typeface="Arial"/>
              <a:buNone/>
            </a:pP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32"/>
          <p:cNvSpPr txBox="1">
            <a:spLocks noGrp="1"/>
          </p:cNvSpPr>
          <p:nvPr>
            <p:ph type="title"/>
          </p:nvPr>
        </p:nvSpPr>
        <p:spPr>
          <a:xfrm>
            <a:off x="1763688" y="0"/>
            <a:ext cx="7380312" cy="4046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600" b="1">
                <a:solidFill>
                  <a:srgbClr val="FF0000"/>
                </a:solidFill>
              </a:rPr>
              <a:t>STATECHART AND ACTIVITY MODELING</a:t>
            </a:r>
            <a:endParaRPr sz="1600" b="1">
              <a:solidFill>
                <a:srgbClr val="FF0000"/>
              </a:solidFill>
            </a:endParaRPr>
          </a:p>
        </p:txBody>
      </p:sp>
      <p:sp>
        <p:nvSpPr>
          <p:cNvPr id="955" name="Google Shape;955;p32"/>
          <p:cNvSpPr txBox="1">
            <a:spLocks noGrp="1"/>
          </p:cNvSpPr>
          <p:nvPr>
            <p:ph type="body" idx="1"/>
          </p:nvPr>
        </p:nvSpPr>
        <p:spPr>
          <a:xfrm>
            <a:off x="1763688" y="332656"/>
            <a:ext cx="7380311" cy="652534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B6B6B"/>
              </a:buClr>
              <a:buSzPts val="2000"/>
              <a:buFont typeface="Arial"/>
              <a:buNone/>
            </a:pPr>
            <a:r>
              <a:rPr lang="en-US"/>
              <a:t> </a:t>
            </a:r>
            <a:r>
              <a:rPr lang="en-US" sz="1400">
                <a:solidFill>
                  <a:schemeClr val="dk1"/>
                </a:solidFill>
              </a:rPr>
              <a:t>STATECHART DIAGRAM:</a:t>
            </a:r>
            <a:endParaRPr sz="1400">
              <a:solidFill>
                <a:schemeClr val="dk1"/>
              </a:solidFill>
            </a:endParaRPr>
          </a:p>
          <a:p>
            <a:pPr marL="0" lvl="0" indent="0" algn="l" rtl="0">
              <a:spcBef>
                <a:spcPts val="400"/>
              </a:spcBef>
              <a:spcAft>
                <a:spcPts val="0"/>
              </a:spcAft>
              <a:buClr>
                <a:schemeClr val="dk1"/>
              </a:buClr>
              <a:buSzPts val="2000"/>
              <a:buFont typeface="Arial"/>
              <a:buNone/>
            </a:pPr>
            <a:r>
              <a:rPr lang="en-US">
                <a:solidFill>
                  <a:schemeClr val="dk1"/>
                </a:solidFill>
              </a:rPr>
              <a:t>                                              </a:t>
            </a:r>
            <a:r>
              <a:rPr lang="en-US" sz="1000">
                <a:solidFill>
                  <a:schemeClr val="dk1"/>
                </a:solidFill>
              </a:rPr>
              <a:t>Start</a:t>
            </a:r>
            <a:endParaRPr sz="1000">
              <a:solidFill>
                <a:schemeClr val="dk1"/>
              </a:solidFill>
            </a:endParaRPr>
          </a:p>
          <a:p>
            <a:pPr marL="0" lvl="0" indent="0" algn="l" rtl="0">
              <a:spcBef>
                <a:spcPts val="200"/>
              </a:spcBef>
              <a:spcAft>
                <a:spcPts val="0"/>
              </a:spcAft>
              <a:buClr>
                <a:srgbClr val="6B6B6B"/>
              </a:buClr>
              <a:buSzPts val="1000"/>
              <a:buFont typeface="Arial"/>
              <a:buNone/>
            </a:pPr>
            <a:endParaRPr sz="1000">
              <a:solidFill>
                <a:schemeClr val="dk1"/>
              </a:solidFill>
            </a:endParaRPr>
          </a:p>
          <a:p>
            <a:pPr marL="0" lvl="0" indent="0" algn="l" rtl="0">
              <a:spcBef>
                <a:spcPts val="200"/>
              </a:spcBef>
              <a:spcAft>
                <a:spcPts val="0"/>
              </a:spcAft>
              <a:buClr>
                <a:schemeClr val="dk1"/>
              </a:buClr>
              <a:buSzPts val="1000"/>
              <a:buFont typeface="Arial"/>
              <a:buNone/>
            </a:pPr>
            <a:r>
              <a:rPr lang="en-US" sz="1000">
                <a:solidFill>
                  <a:schemeClr val="dk1"/>
                </a:solidFill>
              </a:rPr>
              <a:t>                                                                                                </a:t>
            </a:r>
            <a:endParaRPr sz="1000">
              <a:solidFill>
                <a:schemeClr val="dk1"/>
              </a:solidFill>
            </a:endParaRPr>
          </a:p>
          <a:p>
            <a:pPr marL="0" lvl="0" indent="0" algn="l" rtl="0">
              <a:spcBef>
                <a:spcPts val="200"/>
              </a:spcBef>
              <a:spcAft>
                <a:spcPts val="0"/>
              </a:spcAft>
              <a:buClr>
                <a:schemeClr val="dk1"/>
              </a:buClr>
              <a:buSzPts val="1000"/>
              <a:buFont typeface="Arial"/>
              <a:buNone/>
            </a:pPr>
            <a:r>
              <a:rPr lang="en-US" sz="1000">
                <a:solidFill>
                  <a:schemeClr val="dk1"/>
                </a:solidFill>
              </a:rPr>
              <a:t>                                                                                                   </a:t>
            </a:r>
            <a:endParaRPr sz="1000">
              <a:solidFill>
                <a:schemeClr val="dk1"/>
              </a:solidFill>
            </a:endParaRPr>
          </a:p>
          <a:p>
            <a:pPr marL="0" lvl="0" indent="0" algn="l" rtl="0">
              <a:spcBef>
                <a:spcPts val="200"/>
              </a:spcBef>
              <a:spcAft>
                <a:spcPts val="0"/>
              </a:spcAft>
              <a:buClr>
                <a:schemeClr val="dk1"/>
              </a:buClr>
              <a:buSzPts val="1000"/>
              <a:buFont typeface="Arial"/>
              <a:buNone/>
            </a:pPr>
            <a:r>
              <a:rPr lang="en-US" sz="1000">
                <a:solidFill>
                  <a:schemeClr val="dk1"/>
                </a:solidFill>
              </a:rPr>
              <a:t>                                                                                                   No    Reg?</a:t>
            </a:r>
            <a:endParaRPr sz="1000">
              <a:solidFill>
                <a:schemeClr val="dk1"/>
              </a:solidFill>
            </a:endParaRPr>
          </a:p>
          <a:p>
            <a:pPr marL="0" lvl="0" indent="0" algn="l" rtl="0">
              <a:spcBef>
                <a:spcPts val="200"/>
              </a:spcBef>
              <a:spcAft>
                <a:spcPts val="0"/>
              </a:spcAft>
              <a:buClr>
                <a:schemeClr val="dk1"/>
              </a:buClr>
              <a:buSzPts val="1000"/>
              <a:buFont typeface="Arial"/>
              <a:buNone/>
            </a:pPr>
            <a:r>
              <a:rPr lang="en-US" sz="1000">
                <a:solidFill>
                  <a:schemeClr val="dk1"/>
                </a:solidFill>
              </a:rPr>
              <a:t>                                                                            </a:t>
            </a:r>
            <a:endParaRPr sz="1000">
              <a:solidFill>
                <a:schemeClr val="dk1"/>
              </a:solidFill>
            </a:endParaRPr>
          </a:p>
          <a:p>
            <a:pPr marL="0" lvl="0" indent="0" algn="l" rtl="0">
              <a:spcBef>
                <a:spcPts val="200"/>
              </a:spcBef>
              <a:spcAft>
                <a:spcPts val="0"/>
              </a:spcAft>
              <a:buClr>
                <a:schemeClr val="dk1"/>
              </a:buClr>
              <a:buSzPts val="1000"/>
              <a:buFont typeface="Arial"/>
              <a:buNone/>
            </a:pPr>
            <a:r>
              <a:rPr lang="en-US" sz="1000">
                <a:solidFill>
                  <a:schemeClr val="dk1"/>
                </a:solidFill>
              </a:rPr>
              <a:t>                                                                          Yes</a:t>
            </a:r>
            <a:endParaRPr sz="1000">
              <a:solidFill>
                <a:schemeClr val="dk1"/>
              </a:solidFill>
            </a:endParaRPr>
          </a:p>
          <a:p>
            <a:pPr marL="0" lvl="0" indent="0" algn="l" rtl="0">
              <a:spcBef>
                <a:spcPts val="200"/>
              </a:spcBef>
              <a:spcAft>
                <a:spcPts val="0"/>
              </a:spcAft>
              <a:buClr>
                <a:srgbClr val="6B6B6B"/>
              </a:buClr>
              <a:buSzPts val="1000"/>
              <a:buFont typeface="Arial"/>
              <a:buNone/>
            </a:pPr>
            <a:endParaRPr sz="1000">
              <a:solidFill>
                <a:schemeClr val="dk1"/>
              </a:solidFill>
            </a:endParaRPr>
          </a:p>
          <a:p>
            <a:pPr marL="0" lvl="0" indent="0" algn="l" rtl="0">
              <a:spcBef>
                <a:spcPts val="200"/>
              </a:spcBef>
              <a:spcAft>
                <a:spcPts val="0"/>
              </a:spcAft>
              <a:buClr>
                <a:schemeClr val="dk1"/>
              </a:buClr>
              <a:buSzPts val="1000"/>
              <a:buFont typeface="Arial"/>
              <a:buNone/>
            </a:pPr>
            <a:r>
              <a:rPr lang="en-US" sz="1000">
                <a:solidFill>
                  <a:schemeClr val="dk1"/>
                </a:solidFill>
              </a:rPr>
              <a:t>        </a:t>
            </a:r>
            <a:endParaRPr sz="1000">
              <a:solidFill>
                <a:schemeClr val="dk1"/>
              </a:solidFill>
            </a:endParaRPr>
          </a:p>
          <a:p>
            <a:pPr marL="0" lvl="0" indent="0" algn="l" rtl="0">
              <a:spcBef>
                <a:spcPts val="200"/>
              </a:spcBef>
              <a:spcAft>
                <a:spcPts val="0"/>
              </a:spcAft>
              <a:buClr>
                <a:schemeClr val="dk1"/>
              </a:buClr>
              <a:buSzPts val="1000"/>
              <a:buFont typeface="Arial"/>
              <a:buNone/>
            </a:pPr>
            <a:r>
              <a:rPr lang="en-US" sz="1000">
                <a:solidFill>
                  <a:schemeClr val="dk1"/>
                </a:solidFill>
              </a:rPr>
              <a:t>                                            No</a:t>
            </a:r>
            <a:endParaRPr sz="1000">
              <a:solidFill>
                <a:schemeClr val="dk1"/>
              </a:solidFill>
            </a:endParaRPr>
          </a:p>
          <a:p>
            <a:pPr marL="0" lvl="0" indent="0" algn="l" rtl="0">
              <a:spcBef>
                <a:spcPts val="200"/>
              </a:spcBef>
              <a:spcAft>
                <a:spcPts val="0"/>
              </a:spcAft>
              <a:buClr>
                <a:srgbClr val="6B6B6B"/>
              </a:buClr>
              <a:buSzPts val="1000"/>
              <a:buFont typeface="Arial"/>
              <a:buNone/>
            </a:pPr>
            <a:endParaRPr sz="1000">
              <a:solidFill>
                <a:schemeClr val="dk1"/>
              </a:solidFill>
            </a:endParaRPr>
          </a:p>
          <a:p>
            <a:pPr marL="0" lvl="0" indent="0" algn="l" rtl="0">
              <a:spcBef>
                <a:spcPts val="400"/>
              </a:spcBef>
              <a:spcAft>
                <a:spcPts val="0"/>
              </a:spcAft>
              <a:buClr>
                <a:schemeClr val="dk1"/>
              </a:buClr>
              <a:buSzPts val="2000"/>
              <a:buFont typeface="Arial"/>
              <a:buNone/>
            </a:pPr>
            <a:r>
              <a:rPr lang="en-US">
                <a:solidFill>
                  <a:schemeClr val="dk1"/>
                </a:solidFill>
              </a:rPr>
              <a:t>                             </a:t>
            </a:r>
            <a:r>
              <a:rPr lang="en-US" sz="900">
                <a:solidFill>
                  <a:schemeClr val="dk1"/>
                </a:solidFill>
              </a:rPr>
              <a:t>  </a:t>
            </a:r>
            <a:r>
              <a:rPr lang="en-US" sz="1000">
                <a:solidFill>
                  <a:schemeClr val="dk1"/>
                </a:solidFill>
              </a:rPr>
              <a:t>Valid?</a:t>
            </a:r>
            <a:endParaRPr sz="1000">
              <a:solidFill>
                <a:schemeClr val="dk1"/>
              </a:solidFill>
            </a:endParaRPr>
          </a:p>
          <a:p>
            <a:pPr marL="0" lvl="0" indent="0" algn="l" rtl="0">
              <a:spcBef>
                <a:spcPts val="200"/>
              </a:spcBef>
              <a:spcAft>
                <a:spcPts val="0"/>
              </a:spcAft>
              <a:buClr>
                <a:srgbClr val="6B6B6B"/>
              </a:buClr>
              <a:buSzPts val="1000"/>
              <a:buFont typeface="Arial"/>
              <a:buNone/>
            </a:pPr>
            <a:endParaRPr sz="1000">
              <a:solidFill>
                <a:schemeClr val="dk1"/>
              </a:solidFill>
            </a:endParaRPr>
          </a:p>
          <a:p>
            <a:pPr marL="0" lvl="0" indent="0" algn="l" rtl="0">
              <a:spcBef>
                <a:spcPts val="180"/>
              </a:spcBef>
              <a:spcAft>
                <a:spcPts val="0"/>
              </a:spcAft>
              <a:buClr>
                <a:schemeClr val="dk1"/>
              </a:buClr>
              <a:buSzPts val="900"/>
              <a:buFont typeface="Arial"/>
              <a:buNone/>
            </a:pPr>
            <a:r>
              <a:rPr lang="en-US" sz="900">
                <a:solidFill>
                  <a:schemeClr val="dk1"/>
                </a:solidFill>
              </a:rPr>
              <a:t>                                                                                      Yes</a:t>
            </a:r>
            <a:endParaRPr sz="900">
              <a:solidFill>
                <a:schemeClr val="dk1"/>
              </a:solidFill>
            </a:endParaRPr>
          </a:p>
          <a:p>
            <a:pPr marL="0" lvl="0" indent="0" algn="l" rtl="0">
              <a:spcBef>
                <a:spcPts val="180"/>
              </a:spcBef>
              <a:spcAft>
                <a:spcPts val="0"/>
              </a:spcAft>
              <a:buClr>
                <a:srgbClr val="6B6B6B"/>
              </a:buClr>
              <a:buSzPts val="900"/>
              <a:buFont typeface="Arial"/>
              <a:buNone/>
            </a:pPr>
            <a:endParaRPr sz="900">
              <a:solidFill>
                <a:schemeClr val="dk1"/>
              </a:solidFill>
            </a:endParaRPr>
          </a:p>
          <a:p>
            <a:pPr marL="0" lvl="0" indent="0" algn="l" rtl="0">
              <a:spcBef>
                <a:spcPts val="180"/>
              </a:spcBef>
              <a:spcAft>
                <a:spcPts val="0"/>
              </a:spcAft>
              <a:buClr>
                <a:srgbClr val="6B6B6B"/>
              </a:buClr>
              <a:buSzPts val="900"/>
              <a:buFont typeface="Arial"/>
              <a:buNone/>
            </a:pPr>
            <a:endParaRPr sz="900">
              <a:solidFill>
                <a:schemeClr val="dk1"/>
              </a:solidFill>
            </a:endParaRPr>
          </a:p>
          <a:p>
            <a:pPr marL="0" lvl="0" indent="0" algn="l" rtl="0">
              <a:spcBef>
                <a:spcPts val="180"/>
              </a:spcBef>
              <a:spcAft>
                <a:spcPts val="0"/>
              </a:spcAft>
              <a:buClr>
                <a:srgbClr val="6B6B6B"/>
              </a:buClr>
              <a:buSzPts val="900"/>
              <a:buFont typeface="Arial"/>
              <a:buNone/>
            </a:pPr>
            <a:endParaRPr sz="900">
              <a:solidFill>
                <a:schemeClr val="dk1"/>
              </a:solidFill>
            </a:endParaRPr>
          </a:p>
          <a:p>
            <a:pPr marL="0" lvl="0" indent="0" algn="l" rtl="0">
              <a:spcBef>
                <a:spcPts val="180"/>
              </a:spcBef>
              <a:spcAft>
                <a:spcPts val="0"/>
              </a:spcAft>
              <a:buClr>
                <a:srgbClr val="6B6B6B"/>
              </a:buClr>
              <a:buSzPts val="900"/>
              <a:buFont typeface="Arial"/>
              <a:buNone/>
            </a:pPr>
            <a:endParaRPr sz="900">
              <a:solidFill>
                <a:schemeClr val="dk1"/>
              </a:solidFill>
            </a:endParaRPr>
          </a:p>
          <a:p>
            <a:pPr marL="0" lvl="0" indent="0" algn="l" rtl="0">
              <a:spcBef>
                <a:spcPts val="180"/>
              </a:spcBef>
              <a:spcAft>
                <a:spcPts val="0"/>
              </a:spcAft>
              <a:buClr>
                <a:srgbClr val="6B6B6B"/>
              </a:buClr>
              <a:buSzPts val="900"/>
              <a:buFont typeface="Arial"/>
              <a:buNone/>
            </a:pPr>
            <a:endParaRPr sz="900">
              <a:solidFill>
                <a:schemeClr val="dk1"/>
              </a:solidFill>
            </a:endParaRPr>
          </a:p>
          <a:p>
            <a:pPr marL="0" lvl="0" indent="0" algn="l" rtl="0">
              <a:spcBef>
                <a:spcPts val="180"/>
              </a:spcBef>
              <a:spcAft>
                <a:spcPts val="0"/>
              </a:spcAft>
              <a:buClr>
                <a:srgbClr val="6B6B6B"/>
              </a:buClr>
              <a:buSzPts val="900"/>
              <a:buFont typeface="Arial"/>
              <a:buNone/>
            </a:pPr>
            <a:endParaRPr sz="900">
              <a:solidFill>
                <a:schemeClr val="dk1"/>
              </a:solidFill>
            </a:endParaRPr>
          </a:p>
          <a:p>
            <a:pPr marL="0" lvl="0" indent="0" algn="l" rtl="0">
              <a:spcBef>
                <a:spcPts val="180"/>
              </a:spcBef>
              <a:spcAft>
                <a:spcPts val="0"/>
              </a:spcAft>
              <a:buClr>
                <a:srgbClr val="6B6B6B"/>
              </a:buClr>
              <a:buSzPts val="900"/>
              <a:buFont typeface="Arial"/>
              <a:buNone/>
            </a:pPr>
            <a:endParaRPr sz="900">
              <a:solidFill>
                <a:schemeClr val="dk1"/>
              </a:solidFill>
            </a:endParaRPr>
          </a:p>
          <a:p>
            <a:pPr marL="0" lvl="0" indent="0" algn="l" rtl="0">
              <a:spcBef>
                <a:spcPts val="180"/>
              </a:spcBef>
              <a:spcAft>
                <a:spcPts val="0"/>
              </a:spcAft>
              <a:buClr>
                <a:srgbClr val="6B6B6B"/>
              </a:buClr>
              <a:buSzPts val="900"/>
              <a:buFont typeface="Arial"/>
              <a:buNone/>
            </a:pPr>
            <a:endParaRPr sz="900">
              <a:solidFill>
                <a:schemeClr val="dk1"/>
              </a:solidFill>
            </a:endParaRPr>
          </a:p>
          <a:p>
            <a:pPr marL="0" lvl="0" indent="0" algn="l" rtl="0">
              <a:spcBef>
                <a:spcPts val="180"/>
              </a:spcBef>
              <a:spcAft>
                <a:spcPts val="0"/>
              </a:spcAft>
              <a:buClr>
                <a:srgbClr val="6B6B6B"/>
              </a:buClr>
              <a:buSzPts val="900"/>
              <a:buFont typeface="Arial"/>
              <a:buNone/>
            </a:pPr>
            <a:endParaRPr sz="900">
              <a:solidFill>
                <a:schemeClr val="dk1"/>
              </a:solidFill>
            </a:endParaRPr>
          </a:p>
          <a:p>
            <a:pPr marL="0" lvl="0" indent="0" algn="l" rtl="0">
              <a:spcBef>
                <a:spcPts val="180"/>
              </a:spcBef>
              <a:spcAft>
                <a:spcPts val="0"/>
              </a:spcAft>
              <a:buClr>
                <a:srgbClr val="6B6B6B"/>
              </a:buClr>
              <a:buSzPts val="900"/>
              <a:buFont typeface="Arial"/>
              <a:buNone/>
            </a:pPr>
            <a:endParaRPr sz="900">
              <a:solidFill>
                <a:schemeClr val="dk1"/>
              </a:solidFill>
            </a:endParaRPr>
          </a:p>
          <a:p>
            <a:pPr marL="0" lvl="0" indent="0" algn="l" rtl="0">
              <a:spcBef>
                <a:spcPts val="180"/>
              </a:spcBef>
              <a:spcAft>
                <a:spcPts val="0"/>
              </a:spcAft>
              <a:buClr>
                <a:srgbClr val="6B6B6B"/>
              </a:buClr>
              <a:buSzPts val="900"/>
              <a:buFont typeface="Arial"/>
              <a:buNone/>
            </a:pPr>
            <a:endParaRPr sz="900">
              <a:solidFill>
                <a:schemeClr val="dk1"/>
              </a:solidFill>
            </a:endParaRPr>
          </a:p>
          <a:p>
            <a:pPr marL="0" lvl="0" indent="0" algn="l" rtl="0">
              <a:spcBef>
                <a:spcPts val="180"/>
              </a:spcBef>
              <a:spcAft>
                <a:spcPts val="0"/>
              </a:spcAft>
              <a:buClr>
                <a:srgbClr val="6B6B6B"/>
              </a:buClr>
              <a:buSzPts val="900"/>
              <a:buFont typeface="Arial"/>
              <a:buNone/>
            </a:pPr>
            <a:endParaRPr sz="900">
              <a:solidFill>
                <a:schemeClr val="dk1"/>
              </a:solidFill>
            </a:endParaRPr>
          </a:p>
          <a:p>
            <a:pPr marL="0" lvl="0" indent="0" algn="l" rtl="0">
              <a:spcBef>
                <a:spcPts val="180"/>
              </a:spcBef>
              <a:spcAft>
                <a:spcPts val="0"/>
              </a:spcAft>
              <a:buClr>
                <a:srgbClr val="6B6B6B"/>
              </a:buClr>
              <a:buSzPts val="900"/>
              <a:buFont typeface="Arial"/>
              <a:buNone/>
            </a:pPr>
            <a:endParaRPr sz="900">
              <a:solidFill>
                <a:schemeClr val="dk1"/>
              </a:solidFill>
            </a:endParaRPr>
          </a:p>
          <a:p>
            <a:pPr marL="0" lvl="0" indent="0" algn="l" rtl="0">
              <a:spcBef>
                <a:spcPts val="180"/>
              </a:spcBef>
              <a:spcAft>
                <a:spcPts val="0"/>
              </a:spcAft>
              <a:buClr>
                <a:srgbClr val="6B6B6B"/>
              </a:buClr>
              <a:buSzPts val="900"/>
              <a:buFont typeface="Arial"/>
              <a:buNone/>
            </a:pPr>
            <a:endParaRPr sz="900">
              <a:solidFill>
                <a:schemeClr val="dk1"/>
              </a:solidFill>
            </a:endParaRPr>
          </a:p>
          <a:p>
            <a:pPr marL="0" lvl="0" indent="0" algn="l" rtl="0">
              <a:spcBef>
                <a:spcPts val="180"/>
              </a:spcBef>
              <a:spcAft>
                <a:spcPts val="0"/>
              </a:spcAft>
              <a:buClr>
                <a:srgbClr val="6B6B6B"/>
              </a:buClr>
              <a:buSzPts val="900"/>
              <a:buFont typeface="Arial"/>
              <a:buNone/>
            </a:pPr>
            <a:endParaRPr sz="900">
              <a:solidFill>
                <a:schemeClr val="dk1"/>
              </a:solidFill>
            </a:endParaRPr>
          </a:p>
          <a:p>
            <a:pPr marL="0" lvl="0" indent="0" algn="l" rtl="0">
              <a:spcBef>
                <a:spcPts val="180"/>
              </a:spcBef>
              <a:spcAft>
                <a:spcPts val="0"/>
              </a:spcAft>
              <a:buClr>
                <a:schemeClr val="dk1"/>
              </a:buClr>
              <a:buSzPts val="900"/>
              <a:buFont typeface="Arial"/>
              <a:buNone/>
            </a:pPr>
            <a:r>
              <a:rPr lang="en-US" sz="900">
                <a:solidFill>
                  <a:schemeClr val="dk1"/>
                </a:solidFill>
              </a:rPr>
              <a:t>                                                                                                      End</a:t>
            </a:r>
            <a:endParaRPr sz="1000">
              <a:solidFill>
                <a:schemeClr val="dk1"/>
              </a:solidFill>
            </a:endParaRPr>
          </a:p>
        </p:txBody>
      </p:sp>
      <p:sp>
        <p:nvSpPr>
          <p:cNvPr id="956" name="Google Shape;956;p32"/>
          <p:cNvSpPr/>
          <p:nvPr/>
        </p:nvSpPr>
        <p:spPr>
          <a:xfrm>
            <a:off x="4427984" y="1484784"/>
            <a:ext cx="864096" cy="504056"/>
          </a:xfrm>
          <a:prstGeom prst="flowChartDecision">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600"/>
              <a:buFont typeface="Arial"/>
              <a:buNone/>
            </a:pPr>
            <a:endParaRPr sz="3600" b="0" i="0" u="none" strike="noStrike" cap="none">
              <a:solidFill>
                <a:schemeClr val="lt1"/>
              </a:solidFill>
              <a:latin typeface="Poppins"/>
              <a:ea typeface="Poppins"/>
              <a:cs typeface="Poppins"/>
              <a:sym typeface="Poppins"/>
            </a:endParaRPr>
          </a:p>
        </p:txBody>
      </p:sp>
      <p:sp>
        <p:nvSpPr>
          <p:cNvPr id="957" name="Google Shape;957;p32"/>
          <p:cNvSpPr/>
          <p:nvPr/>
        </p:nvSpPr>
        <p:spPr>
          <a:xfrm>
            <a:off x="4319972" y="2204864"/>
            <a:ext cx="1080120" cy="288032"/>
          </a:xfrm>
          <a:prstGeom prst="flowChartAlternateProcess">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900"/>
              <a:buFont typeface="Arial"/>
              <a:buNone/>
            </a:pPr>
            <a:r>
              <a:rPr lang="en-US" sz="900" b="0" i="0" u="none" strike="noStrike" cap="none">
                <a:solidFill>
                  <a:schemeClr val="lt1"/>
                </a:solidFill>
                <a:latin typeface="Poppins"/>
                <a:ea typeface="Poppins"/>
                <a:cs typeface="Poppins"/>
                <a:sym typeface="Poppins"/>
              </a:rPr>
              <a:t>          </a:t>
            </a:r>
            <a:r>
              <a:rPr lang="en-US" sz="900" b="0" i="0" u="none" strike="noStrike" cap="none">
                <a:solidFill>
                  <a:schemeClr val="dk1"/>
                </a:solidFill>
                <a:latin typeface="Poppins"/>
                <a:ea typeface="Poppins"/>
                <a:cs typeface="Poppins"/>
                <a:sym typeface="Poppins"/>
              </a:rPr>
              <a:t>Login</a:t>
            </a:r>
            <a:endParaRPr sz="900" b="0" i="0" u="none" strike="noStrike" cap="none">
              <a:solidFill>
                <a:schemeClr val="dk1"/>
              </a:solidFill>
              <a:latin typeface="Poppins"/>
              <a:ea typeface="Poppins"/>
              <a:cs typeface="Poppins"/>
              <a:sym typeface="Poppins"/>
            </a:endParaRPr>
          </a:p>
        </p:txBody>
      </p:sp>
      <p:sp>
        <p:nvSpPr>
          <p:cNvPr id="958" name="Google Shape;958;p32"/>
          <p:cNvSpPr/>
          <p:nvPr/>
        </p:nvSpPr>
        <p:spPr>
          <a:xfrm>
            <a:off x="4427984" y="2852936"/>
            <a:ext cx="834587" cy="648072"/>
          </a:xfrm>
          <a:prstGeom prst="flowChartDecision">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600"/>
              <a:buFont typeface="Arial"/>
              <a:buNone/>
            </a:pPr>
            <a:endParaRPr sz="3600" b="0" i="0" u="none" strike="noStrike" cap="none">
              <a:solidFill>
                <a:schemeClr val="lt1"/>
              </a:solidFill>
              <a:latin typeface="Poppins"/>
              <a:ea typeface="Poppins"/>
              <a:cs typeface="Poppins"/>
              <a:sym typeface="Poppins"/>
            </a:endParaRPr>
          </a:p>
        </p:txBody>
      </p:sp>
      <p:sp>
        <p:nvSpPr>
          <p:cNvPr id="959" name="Google Shape;959;p32"/>
          <p:cNvSpPr/>
          <p:nvPr/>
        </p:nvSpPr>
        <p:spPr>
          <a:xfrm>
            <a:off x="6012160" y="1484784"/>
            <a:ext cx="1368152" cy="504056"/>
          </a:xfrm>
          <a:prstGeom prst="flowChartAlternateProcess">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900"/>
              <a:buFont typeface="Arial"/>
              <a:buNone/>
            </a:pPr>
            <a:endParaRPr sz="900" b="0" i="0" u="none" strike="noStrike" cap="none">
              <a:solidFill>
                <a:schemeClr val="lt1"/>
              </a:solidFill>
              <a:latin typeface="Poppins"/>
              <a:ea typeface="Poppins"/>
              <a:cs typeface="Poppins"/>
              <a:sym typeface="Poppins"/>
            </a:endParaRPr>
          </a:p>
          <a:p>
            <a:pPr marL="0" marR="0" lvl="0" indent="0" algn="l" rtl="0">
              <a:lnSpc>
                <a:spcPct val="100000"/>
              </a:lnSpc>
              <a:spcBef>
                <a:spcPts val="0"/>
              </a:spcBef>
              <a:spcAft>
                <a:spcPts val="0"/>
              </a:spcAft>
              <a:buClr>
                <a:schemeClr val="lt1"/>
              </a:buClr>
              <a:buSzPts val="900"/>
              <a:buFont typeface="Arial"/>
              <a:buNone/>
            </a:pPr>
            <a:r>
              <a:rPr lang="en-US" sz="900" b="0" i="0" u="none" strike="noStrike" cap="none">
                <a:solidFill>
                  <a:schemeClr val="lt1"/>
                </a:solidFill>
                <a:latin typeface="Poppins"/>
                <a:ea typeface="Poppins"/>
                <a:cs typeface="Poppins"/>
                <a:sym typeface="Poppins"/>
              </a:rPr>
              <a:t>        </a:t>
            </a:r>
            <a:r>
              <a:rPr lang="en-US" sz="900" b="0" i="0" u="none" strike="noStrike" cap="none">
                <a:solidFill>
                  <a:schemeClr val="dk1"/>
                </a:solidFill>
                <a:latin typeface="Poppins"/>
                <a:ea typeface="Poppins"/>
                <a:cs typeface="Poppins"/>
                <a:sym typeface="Poppins"/>
              </a:rPr>
              <a:t>Registration</a:t>
            </a:r>
            <a:endParaRPr sz="900" b="0" i="0" u="none" strike="noStrike" cap="none">
              <a:solidFill>
                <a:schemeClr val="dk1"/>
              </a:solidFill>
              <a:latin typeface="Poppins"/>
              <a:ea typeface="Poppins"/>
              <a:cs typeface="Poppins"/>
              <a:sym typeface="Poppins"/>
            </a:endParaRPr>
          </a:p>
        </p:txBody>
      </p:sp>
      <p:sp>
        <p:nvSpPr>
          <p:cNvPr id="960" name="Google Shape;960;p32"/>
          <p:cNvSpPr/>
          <p:nvPr/>
        </p:nvSpPr>
        <p:spPr>
          <a:xfrm>
            <a:off x="4716016" y="764704"/>
            <a:ext cx="288032" cy="288032"/>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600"/>
              <a:buFont typeface="Arial"/>
              <a:buNone/>
            </a:pPr>
            <a:endParaRPr sz="3600" b="0" i="0" u="none" strike="noStrike" cap="none">
              <a:solidFill>
                <a:schemeClr val="lt1"/>
              </a:solidFill>
              <a:latin typeface="Poppins"/>
              <a:ea typeface="Poppins"/>
              <a:cs typeface="Poppins"/>
              <a:sym typeface="Poppins"/>
            </a:endParaRPr>
          </a:p>
        </p:txBody>
      </p:sp>
      <p:cxnSp>
        <p:nvCxnSpPr>
          <p:cNvPr id="961" name="Google Shape;961;p32"/>
          <p:cNvCxnSpPr/>
          <p:nvPr/>
        </p:nvCxnSpPr>
        <p:spPr>
          <a:xfrm>
            <a:off x="2195736" y="3657848"/>
            <a:ext cx="6192688" cy="0"/>
          </a:xfrm>
          <a:prstGeom prst="straightConnector1">
            <a:avLst/>
          </a:prstGeom>
          <a:solidFill>
            <a:schemeClr val="accent1"/>
          </a:solidFill>
          <a:ln w="9525" cap="flat" cmpd="sng">
            <a:solidFill>
              <a:schemeClr val="dk1"/>
            </a:solidFill>
            <a:prstDash val="solid"/>
            <a:round/>
            <a:headEnd type="none" w="sm" len="sm"/>
            <a:tailEnd type="none" w="sm" len="sm"/>
          </a:ln>
        </p:spPr>
      </p:cxnSp>
      <p:sp>
        <p:nvSpPr>
          <p:cNvPr id="962" name="Google Shape;962;p32"/>
          <p:cNvSpPr/>
          <p:nvPr/>
        </p:nvSpPr>
        <p:spPr>
          <a:xfrm>
            <a:off x="2339752" y="3963309"/>
            <a:ext cx="1224136" cy="257779"/>
          </a:xfrm>
          <a:prstGeom prst="flowChartAlternateProcess">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dk1"/>
                </a:solidFill>
                <a:latin typeface="Poppins"/>
                <a:ea typeface="Poppins"/>
                <a:cs typeface="Poppins"/>
                <a:sym typeface="Poppins"/>
              </a:rPr>
              <a:t>      View alert</a:t>
            </a:r>
            <a:endParaRPr sz="900" b="0" i="0" u="none" strike="noStrike" cap="none">
              <a:solidFill>
                <a:schemeClr val="dk1"/>
              </a:solidFill>
              <a:latin typeface="Poppins"/>
              <a:ea typeface="Poppins"/>
              <a:cs typeface="Poppins"/>
              <a:sym typeface="Poppins"/>
            </a:endParaRPr>
          </a:p>
        </p:txBody>
      </p:sp>
      <p:sp>
        <p:nvSpPr>
          <p:cNvPr id="963" name="Google Shape;963;p32"/>
          <p:cNvSpPr/>
          <p:nvPr/>
        </p:nvSpPr>
        <p:spPr>
          <a:xfrm>
            <a:off x="3894750" y="3963309"/>
            <a:ext cx="1332148" cy="432048"/>
          </a:xfrm>
          <a:prstGeom prst="flowChartAlternateProcess">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dk1"/>
                </a:solidFill>
                <a:latin typeface="Poppins"/>
                <a:ea typeface="Poppins"/>
                <a:cs typeface="Poppins"/>
                <a:sym typeface="Poppins"/>
              </a:rPr>
              <a:t>View the hospital details</a:t>
            </a:r>
            <a:endParaRPr sz="900" b="0" i="0" u="none" strike="noStrike" cap="none">
              <a:solidFill>
                <a:schemeClr val="dk1"/>
              </a:solidFill>
              <a:latin typeface="Poppins"/>
              <a:ea typeface="Poppins"/>
              <a:cs typeface="Poppins"/>
              <a:sym typeface="Poppins"/>
            </a:endParaRPr>
          </a:p>
        </p:txBody>
      </p:sp>
      <p:sp>
        <p:nvSpPr>
          <p:cNvPr id="964" name="Google Shape;964;p32"/>
          <p:cNvSpPr/>
          <p:nvPr/>
        </p:nvSpPr>
        <p:spPr>
          <a:xfrm>
            <a:off x="5508104" y="3963309"/>
            <a:ext cx="1368152" cy="432048"/>
          </a:xfrm>
          <a:prstGeom prst="flowChartAlternateProcess">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dk1"/>
                </a:solidFill>
                <a:latin typeface="Poppins"/>
                <a:ea typeface="Poppins"/>
                <a:cs typeface="Poppins"/>
                <a:sym typeface="Poppins"/>
              </a:rPr>
              <a:t>GPS of the hospital details</a:t>
            </a:r>
            <a:endParaRPr sz="900" b="0" i="0" u="none" strike="noStrike" cap="none">
              <a:solidFill>
                <a:schemeClr val="dk1"/>
              </a:solidFill>
              <a:latin typeface="Poppins"/>
              <a:ea typeface="Poppins"/>
              <a:cs typeface="Poppins"/>
              <a:sym typeface="Poppins"/>
            </a:endParaRPr>
          </a:p>
        </p:txBody>
      </p:sp>
      <p:sp>
        <p:nvSpPr>
          <p:cNvPr id="965" name="Google Shape;965;p32"/>
          <p:cNvSpPr/>
          <p:nvPr/>
        </p:nvSpPr>
        <p:spPr>
          <a:xfrm>
            <a:off x="7092280" y="3963309"/>
            <a:ext cx="1296144" cy="432048"/>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dk1"/>
                </a:solidFill>
                <a:latin typeface="Poppins"/>
                <a:ea typeface="Poppins"/>
                <a:cs typeface="Poppins"/>
                <a:sym typeface="Poppins"/>
              </a:rPr>
              <a:t>Manage the alert</a:t>
            </a:r>
            <a:endParaRPr sz="900" b="0" i="0" u="none" strike="noStrike" cap="none">
              <a:solidFill>
                <a:schemeClr val="dk1"/>
              </a:solidFill>
              <a:latin typeface="Poppins"/>
              <a:ea typeface="Poppins"/>
              <a:cs typeface="Poppins"/>
              <a:sym typeface="Poppins"/>
            </a:endParaRPr>
          </a:p>
        </p:txBody>
      </p:sp>
      <p:cxnSp>
        <p:nvCxnSpPr>
          <p:cNvPr id="966" name="Google Shape;966;p32"/>
          <p:cNvCxnSpPr/>
          <p:nvPr/>
        </p:nvCxnSpPr>
        <p:spPr>
          <a:xfrm>
            <a:off x="2195736" y="5157192"/>
            <a:ext cx="6264696" cy="0"/>
          </a:xfrm>
          <a:prstGeom prst="straightConnector1">
            <a:avLst/>
          </a:prstGeom>
          <a:solidFill>
            <a:schemeClr val="accent1"/>
          </a:solidFill>
          <a:ln w="9525" cap="flat" cmpd="sng">
            <a:solidFill>
              <a:schemeClr val="dk1"/>
            </a:solidFill>
            <a:prstDash val="solid"/>
            <a:round/>
            <a:headEnd type="none" w="sm" len="sm"/>
            <a:tailEnd type="none" w="sm" len="sm"/>
          </a:ln>
        </p:spPr>
      </p:cxnSp>
      <p:sp>
        <p:nvSpPr>
          <p:cNvPr id="967" name="Google Shape;967;p32"/>
          <p:cNvSpPr/>
          <p:nvPr/>
        </p:nvSpPr>
        <p:spPr>
          <a:xfrm>
            <a:off x="4427984" y="5359743"/>
            <a:ext cx="972108" cy="360040"/>
          </a:xfrm>
          <a:prstGeom prst="flowChartAlternateProcess">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900"/>
              <a:buFont typeface="Arial"/>
              <a:buNone/>
            </a:pPr>
            <a:r>
              <a:rPr lang="en-US" sz="900" b="0" i="0" u="none" strike="noStrike" cap="none">
                <a:solidFill>
                  <a:schemeClr val="lt1"/>
                </a:solidFill>
                <a:latin typeface="Poppins"/>
                <a:ea typeface="Poppins"/>
                <a:cs typeface="Poppins"/>
                <a:sym typeface="Poppins"/>
              </a:rPr>
              <a:t>      </a:t>
            </a:r>
            <a:r>
              <a:rPr lang="en-US" sz="900" b="0" i="0" u="none" strike="noStrike" cap="none">
                <a:solidFill>
                  <a:schemeClr val="dk1"/>
                </a:solidFill>
                <a:latin typeface="Poppins"/>
                <a:ea typeface="Poppins"/>
                <a:cs typeface="Poppins"/>
                <a:sym typeface="Poppins"/>
              </a:rPr>
              <a:t>Logout</a:t>
            </a:r>
            <a:endParaRPr sz="900" b="0" i="0" u="none" strike="noStrike" cap="none">
              <a:solidFill>
                <a:schemeClr val="dk1"/>
              </a:solidFill>
              <a:latin typeface="Poppins"/>
              <a:ea typeface="Poppins"/>
              <a:cs typeface="Poppins"/>
              <a:sym typeface="Poppins"/>
            </a:endParaRPr>
          </a:p>
        </p:txBody>
      </p:sp>
      <p:sp>
        <p:nvSpPr>
          <p:cNvPr id="968" name="Google Shape;968;p32"/>
          <p:cNvSpPr/>
          <p:nvPr/>
        </p:nvSpPr>
        <p:spPr>
          <a:xfrm>
            <a:off x="4716016" y="5949280"/>
            <a:ext cx="288032" cy="288032"/>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600"/>
              <a:buFont typeface="Arial"/>
              <a:buNone/>
            </a:pPr>
            <a:endParaRPr sz="3600" b="0" i="0" u="none" strike="noStrike" cap="none">
              <a:solidFill>
                <a:schemeClr val="lt1"/>
              </a:solidFill>
              <a:latin typeface="Poppins"/>
              <a:ea typeface="Poppins"/>
              <a:cs typeface="Poppins"/>
              <a:sym typeface="Poppins"/>
            </a:endParaRPr>
          </a:p>
        </p:txBody>
      </p:sp>
      <p:cxnSp>
        <p:nvCxnSpPr>
          <p:cNvPr id="969" name="Google Shape;969;p32"/>
          <p:cNvCxnSpPr>
            <a:stCxn id="960" idx="4"/>
            <a:endCxn id="956" idx="0"/>
          </p:cNvCxnSpPr>
          <p:nvPr/>
        </p:nvCxnSpPr>
        <p:spPr>
          <a:xfrm>
            <a:off x="4860032" y="1052736"/>
            <a:ext cx="0" cy="432000"/>
          </a:xfrm>
          <a:prstGeom prst="straightConnector1">
            <a:avLst/>
          </a:prstGeom>
          <a:solidFill>
            <a:schemeClr val="accent1"/>
          </a:solidFill>
          <a:ln w="9525" cap="flat" cmpd="sng">
            <a:solidFill>
              <a:schemeClr val="dk1"/>
            </a:solidFill>
            <a:prstDash val="solid"/>
            <a:round/>
            <a:headEnd type="none" w="sm" len="sm"/>
            <a:tailEnd type="stealth" w="med" len="med"/>
          </a:ln>
        </p:spPr>
      </p:cxnSp>
      <p:cxnSp>
        <p:nvCxnSpPr>
          <p:cNvPr id="970" name="Google Shape;970;p32"/>
          <p:cNvCxnSpPr/>
          <p:nvPr/>
        </p:nvCxnSpPr>
        <p:spPr>
          <a:xfrm>
            <a:off x="5226898" y="1772816"/>
            <a:ext cx="785262" cy="0"/>
          </a:xfrm>
          <a:prstGeom prst="straightConnector1">
            <a:avLst/>
          </a:prstGeom>
          <a:solidFill>
            <a:schemeClr val="accent1"/>
          </a:solidFill>
          <a:ln w="9525" cap="flat" cmpd="sng">
            <a:solidFill>
              <a:schemeClr val="dk1"/>
            </a:solidFill>
            <a:prstDash val="solid"/>
            <a:round/>
            <a:headEnd type="none" w="sm" len="sm"/>
            <a:tailEnd type="stealth" w="med" len="med"/>
          </a:ln>
        </p:spPr>
      </p:cxnSp>
      <p:cxnSp>
        <p:nvCxnSpPr>
          <p:cNvPr id="971" name="Google Shape;971;p32"/>
          <p:cNvCxnSpPr>
            <a:stCxn id="956" idx="2"/>
            <a:endCxn id="957" idx="0"/>
          </p:cNvCxnSpPr>
          <p:nvPr/>
        </p:nvCxnSpPr>
        <p:spPr>
          <a:xfrm>
            <a:off x="4860032" y="1988840"/>
            <a:ext cx="0" cy="216000"/>
          </a:xfrm>
          <a:prstGeom prst="straightConnector1">
            <a:avLst/>
          </a:prstGeom>
          <a:solidFill>
            <a:schemeClr val="accent1"/>
          </a:solidFill>
          <a:ln w="9525" cap="flat" cmpd="sng">
            <a:solidFill>
              <a:schemeClr val="dk1"/>
            </a:solidFill>
            <a:prstDash val="solid"/>
            <a:round/>
            <a:headEnd type="none" w="sm" len="sm"/>
            <a:tailEnd type="stealth" w="med" len="med"/>
          </a:ln>
        </p:spPr>
      </p:cxnSp>
      <p:cxnSp>
        <p:nvCxnSpPr>
          <p:cNvPr id="972" name="Google Shape;972;p32"/>
          <p:cNvCxnSpPr/>
          <p:nvPr/>
        </p:nvCxnSpPr>
        <p:spPr>
          <a:xfrm rot="10800000">
            <a:off x="3563888" y="3212976"/>
            <a:ext cx="864096" cy="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973" name="Google Shape;973;p32"/>
          <p:cNvCxnSpPr/>
          <p:nvPr/>
        </p:nvCxnSpPr>
        <p:spPr>
          <a:xfrm rot="10800000">
            <a:off x="3563888" y="2132856"/>
            <a:ext cx="0" cy="108012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974" name="Google Shape;974;p32"/>
          <p:cNvCxnSpPr/>
          <p:nvPr/>
        </p:nvCxnSpPr>
        <p:spPr>
          <a:xfrm>
            <a:off x="3563888" y="2141605"/>
            <a:ext cx="1281389" cy="0"/>
          </a:xfrm>
          <a:prstGeom prst="straightConnector1">
            <a:avLst/>
          </a:prstGeom>
          <a:solidFill>
            <a:schemeClr val="accent1"/>
          </a:solidFill>
          <a:ln w="9525" cap="flat" cmpd="sng">
            <a:solidFill>
              <a:schemeClr val="dk1"/>
            </a:solidFill>
            <a:prstDash val="solid"/>
            <a:round/>
            <a:headEnd type="none" w="sm" len="sm"/>
            <a:tailEnd type="stealth" w="med" len="med"/>
          </a:ln>
        </p:spPr>
      </p:cxnSp>
      <p:cxnSp>
        <p:nvCxnSpPr>
          <p:cNvPr id="975" name="Google Shape;975;p32"/>
          <p:cNvCxnSpPr>
            <a:stCxn id="959" idx="2"/>
          </p:cNvCxnSpPr>
          <p:nvPr/>
        </p:nvCxnSpPr>
        <p:spPr>
          <a:xfrm>
            <a:off x="6696236" y="1988840"/>
            <a:ext cx="0" cy="10800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976" name="Google Shape;976;p32"/>
          <p:cNvCxnSpPr/>
          <p:nvPr/>
        </p:nvCxnSpPr>
        <p:spPr>
          <a:xfrm rot="10800000">
            <a:off x="4868829" y="2096852"/>
            <a:ext cx="1836204" cy="0"/>
          </a:xfrm>
          <a:prstGeom prst="straightConnector1">
            <a:avLst/>
          </a:prstGeom>
          <a:solidFill>
            <a:schemeClr val="accent1"/>
          </a:solidFill>
          <a:ln w="9525" cap="flat" cmpd="sng">
            <a:solidFill>
              <a:schemeClr val="dk1"/>
            </a:solidFill>
            <a:prstDash val="solid"/>
            <a:round/>
            <a:headEnd type="none" w="sm" len="sm"/>
            <a:tailEnd type="stealth" w="med" len="med"/>
          </a:ln>
        </p:spPr>
      </p:cxnSp>
      <p:cxnSp>
        <p:nvCxnSpPr>
          <p:cNvPr id="977" name="Google Shape;977;p32"/>
          <p:cNvCxnSpPr>
            <a:stCxn id="958" idx="2"/>
          </p:cNvCxnSpPr>
          <p:nvPr/>
        </p:nvCxnSpPr>
        <p:spPr>
          <a:xfrm>
            <a:off x="4845277" y="3501008"/>
            <a:ext cx="0" cy="156900"/>
          </a:xfrm>
          <a:prstGeom prst="straightConnector1">
            <a:avLst/>
          </a:prstGeom>
          <a:solidFill>
            <a:schemeClr val="accent1"/>
          </a:solidFill>
          <a:ln w="9525" cap="flat" cmpd="sng">
            <a:solidFill>
              <a:schemeClr val="dk1"/>
            </a:solidFill>
            <a:prstDash val="solid"/>
            <a:round/>
            <a:headEnd type="none" w="sm" len="sm"/>
            <a:tailEnd type="stealth" w="med" len="med"/>
          </a:ln>
        </p:spPr>
      </p:cxnSp>
      <p:cxnSp>
        <p:nvCxnSpPr>
          <p:cNvPr id="978" name="Google Shape;978;p32"/>
          <p:cNvCxnSpPr/>
          <p:nvPr/>
        </p:nvCxnSpPr>
        <p:spPr>
          <a:xfrm>
            <a:off x="2843808" y="3657848"/>
            <a:ext cx="0" cy="305461"/>
          </a:xfrm>
          <a:prstGeom prst="straightConnector1">
            <a:avLst/>
          </a:prstGeom>
          <a:solidFill>
            <a:schemeClr val="accent1"/>
          </a:solidFill>
          <a:ln w="9525" cap="flat" cmpd="sng">
            <a:solidFill>
              <a:schemeClr val="dk1"/>
            </a:solidFill>
            <a:prstDash val="solid"/>
            <a:round/>
            <a:headEnd type="none" w="sm" len="sm"/>
            <a:tailEnd type="stealth" w="med" len="med"/>
          </a:ln>
        </p:spPr>
      </p:cxnSp>
      <p:cxnSp>
        <p:nvCxnSpPr>
          <p:cNvPr id="979" name="Google Shape;979;p32"/>
          <p:cNvCxnSpPr/>
          <p:nvPr/>
        </p:nvCxnSpPr>
        <p:spPr>
          <a:xfrm>
            <a:off x="4560824" y="3674951"/>
            <a:ext cx="0" cy="288358"/>
          </a:xfrm>
          <a:prstGeom prst="straightConnector1">
            <a:avLst/>
          </a:prstGeom>
          <a:solidFill>
            <a:schemeClr val="accent1"/>
          </a:solidFill>
          <a:ln w="9525" cap="flat" cmpd="sng">
            <a:solidFill>
              <a:schemeClr val="dk1"/>
            </a:solidFill>
            <a:prstDash val="solid"/>
            <a:round/>
            <a:headEnd type="none" w="sm" len="sm"/>
            <a:tailEnd type="stealth" w="med" len="med"/>
          </a:ln>
        </p:spPr>
      </p:cxnSp>
      <p:cxnSp>
        <p:nvCxnSpPr>
          <p:cNvPr id="980" name="Google Shape;980;p32"/>
          <p:cNvCxnSpPr>
            <a:endCxn id="964" idx="0"/>
          </p:cNvCxnSpPr>
          <p:nvPr/>
        </p:nvCxnSpPr>
        <p:spPr>
          <a:xfrm>
            <a:off x="6192180" y="3657909"/>
            <a:ext cx="0" cy="305400"/>
          </a:xfrm>
          <a:prstGeom prst="straightConnector1">
            <a:avLst/>
          </a:prstGeom>
          <a:solidFill>
            <a:schemeClr val="accent1"/>
          </a:solidFill>
          <a:ln w="9525" cap="flat" cmpd="sng">
            <a:solidFill>
              <a:schemeClr val="dk1"/>
            </a:solidFill>
            <a:prstDash val="solid"/>
            <a:round/>
            <a:headEnd type="none" w="sm" len="sm"/>
            <a:tailEnd type="stealth" w="med" len="med"/>
          </a:ln>
        </p:spPr>
      </p:cxnSp>
      <p:cxnSp>
        <p:nvCxnSpPr>
          <p:cNvPr id="981" name="Google Shape;981;p32"/>
          <p:cNvCxnSpPr>
            <a:endCxn id="965" idx="0"/>
          </p:cNvCxnSpPr>
          <p:nvPr/>
        </p:nvCxnSpPr>
        <p:spPr>
          <a:xfrm>
            <a:off x="7740352" y="3657909"/>
            <a:ext cx="0" cy="305400"/>
          </a:xfrm>
          <a:prstGeom prst="straightConnector1">
            <a:avLst/>
          </a:prstGeom>
          <a:solidFill>
            <a:schemeClr val="accent1"/>
          </a:solidFill>
          <a:ln w="9525" cap="flat" cmpd="sng">
            <a:solidFill>
              <a:schemeClr val="dk1"/>
            </a:solidFill>
            <a:prstDash val="solid"/>
            <a:round/>
            <a:headEnd type="none" w="sm" len="sm"/>
            <a:tailEnd type="stealth" w="med" len="med"/>
          </a:ln>
        </p:spPr>
      </p:cxnSp>
      <p:cxnSp>
        <p:nvCxnSpPr>
          <p:cNvPr id="982" name="Google Shape;982;p32"/>
          <p:cNvCxnSpPr>
            <a:stCxn id="962" idx="2"/>
          </p:cNvCxnSpPr>
          <p:nvPr/>
        </p:nvCxnSpPr>
        <p:spPr>
          <a:xfrm>
            <a:off x="2951820" y="4221088"/>
            <a:ext cx="0" cy="936000"/>
          </a:xfrm>
          <a:prstGeom prst="straightConnector1">
            <a:avLst/>
          </a:prstGeom>
          <a:solidFill>
            <a:schemeClr val="accent1"/>
          </a:solidFill>
          <a:ln w="9525" cap="flat" cmpd="sng">
            <a:solidFill>
              <a:schemeClr val="dk1"/>
            </a:solidFill>
            <a:prstDash val="solid"/>
            <a:round/>
            <a:headEnd type="none" w="sm" len="sm"/>
            <a:tailEnd type="stealth" w="med" len="med"/>
          </a:ln>
        </p:spPr>
      </p:cxnSp>
      <p:cxnSp>
        <p:nvCxnSpPr>
          <p:cNvPr id="983" name="Google Shape;983;p32"/>
          <p:cNvCxnSpPr/>
          <p:nvPr/>
        </p:nvCxnSpPr>
        <p:spPr>
          <a:xfrm>
            <a:off x="4560824" y="4395357"/>
            <a:ext cx="0" cy="761835"/>
          </a:xfrm>
          <a:prstGeom prst="straightConnector1">
            <a:avLst/>
          </a:prstGeom>
          <a:solidFill>
            <a:schemeClr val="accent1"/>
          </a:solidFill>
          <a:ln w="9525" cap="flat" cmpd="sng">
            <a:solidFill>
              <a:schemeClr val="dk1"/>
            </a:solidFill>
            <a:prstDash val="solid"/>
            <a:round/>
            <a:headEnd type="none" w="sm" len="sm"/>
            <a:tailEnd type="stealth" w="med" len="med"/>
          </a:ln>
        </p:spPr>
      </p:cxnSp>
      <p:cxnSp>
        <p:nvCxnSpPr>
          <p:cNvPr id="984" name="Google Shape;984;p32"/>
          <p:cNvCxnSpPr>
            <a:stCxn id="964" idx="2"/>
          </p:cNvCxnSpPr>
          <p:nvPr/>
        </p:nvCxnSpPr>
        <p:spPr>
          <a:xfrm>
            <a:off x="6192180" y="4395357"/>
            <a:ext cx="0" cy="761700"/>
          </a:xfrm>
          <a:prstGeom prst="straightConnector1">
            <a:avLst/>
          </a:prstGeom>
          <a:solidFill>
            <a:schemeClr val="accent1"/>
          </a:solidFill>
          <a:ln w="9525" cap="flat" cmpd="sng">
            <a:solidFill>
              <a:schemeClr val="dk1"/>
            </a:solidFill>
            <a:prstDash val="solid"/>
            <a:round/>
            <a:headEnd type="none" w="sm" len="sm"/>
            <a:tailEnd type="stealth" w="med" len="med"/>
          </a:ln>
        </p:spPr>
      </p:cxnSp>
      <p:cxnSp>
        <p:nvCxnSpPr>
          <p:cNvPr id="985" name="Google Shape;985;p32"/>
          <p:cNvCxnSpPr>
            <a:stCxn id="965" idx="2"/>
          </p:cNvCxnSpPr>
          <p:nvPr/>
        </p:nvCxnSpPr>
        <p:spPr>
          <a:xfrm>
            <a:off x="7740352" y="4395357"/>
            <a:ext cx="0" cy="761700"/>
          </a:xfrm>
          <a:prstGeom prst="straightConnector1">
            <a:avLst/>
          </a:prstGeom>
          <a:solidFill>
            <a:schemeClr val="accent1"/>
          </a:solidFill>
          <a:ln w="9525" cap="flat" cmpd="sng">
            <a:solidFill>
              <a:schemeClr val="dk1"/>
            </a:solidFill>
            <a:prstDash val="solid"/>
            <a:round/>
            <a:headEnd type="none" w="sm" len="sm"/>
            <a:tailEnd type="stealth" w="med" len="med"/>
          </a:ln>
        </p:spPr>
      </p:cxnSp>
      <p:cxnSp>
        <p:nvCxnSpPr>
          <p:cNvPr id="986" name="Google Shape;986;p32"/>
          <p:cNvCxnSpPr>
            <a:endCxn id="967" idx="0"/>
          </p:cNvCxnSpPr>
          <p:nvPr/>
        </p:nvCxnSpPr>
        <p:spPr>
          <a:xfrm>
            <a:off x="4914038" y="5157243"/>
            <a:ext cx="0" cy="202500"/>
          </a:xfrm>
          <a:prstGeom prst="straightConnector1">
            <a:avLst/>
          </a:prstGeom>
          <a:solidFill>
            <a:schemeClr val="accent1"/>
          </a:solidFill>
          <a:ln w="9525" cap="flat" cmpd="sng">
            <a:solidFill>
              <a:schemeClr val="dk1"/>
            </a:solidFill>
            <a:prstDash val="solid"/>
            <a:round/>
            <a:headEnd type="none" w="sm" len="sm"/>
            <a:tailEnd type="stealth" w="med" len="med"/>
          </a:ln>
        </p:spPr>
      </p:cxnSp>
      <p:cxnSp>
        <p:nvCxnSpPr>
          <p:cNvPr id="987" name="Google Shape;987;p32"/>
          <p:cNvCxnSpPr>
            <a:endCxn id="968" idx="0"/>
          </p:cNvCxnSpPr>
          <p:nvPr/>
        </p:nvCxnSpPr>
        <p:spPr>
          <a:xfrm>
            <a:off x="4845332" y="5719780"/>
            <a:ext cx="14700" cy="229500"/>
          </a:xfrm>
          <a:prstGeom prst="straightConnector1">
            <a:avLst/>
          </a:prstGeom>
          <a:solidFill>
            <a:schemeClr val="accent1"/>
          </a:solidFill>
          <a:ln w="9525" cap="flat" cmpd="sng">
            <a:solidFill>
              <a:schemeClr val="dk1"/>
            </a:solidFill>
            <a:prstDash val="solid"/>
            <a:round/>
            <a:headEnd type="none" w="sm" len="sm"/>
            <a:tailEnd type="stealth"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33"/>
          <p:cNvSpPr txBox="1">
            <a:spLocks noGrp="1"/>
          </p:cNvSpPr>
          <p:nvPr>
            <p:ph type="title"/>
          </p:nvPr>
        </p:nvSpPr>
        <p:spPr>
          <a:xfrm>
            <a:off x="1763688" y="0"/>
            <a:ext cx="7380311" cy="47667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600" b="1">
                <a:solidFill>
                  <a:srgbClr val="FF0000"/>
                </a:solidFill>
              </a:rPr>
              <a:t>STATECHART DESCRIPTION:</a:t>
            </a:r>
            <a:endParaRPr sz="1600" b="1">
              <a:solidFill>
                <a:srgbClr val="FF0000"/>
              </a:solidFill>
            </a:endParaRPr>
          </a:p>
        </p:txBody>
      </p:sp>
      <p:sp>
        <p:nvSpPr>
          <p:cNvPr id="993" name="Google Shape;993;p33"/>
          <p:cNvSpPr txBox="1">
            <a:spLocks noGrp="1"/>
          </p:cNvSpPr>
          <p:nvPr>
            <p:ph type="body" idx="1"/>
          </p:nvPr>
        </p:nvSpPr>
        <p:spPr>
          <a:xfrm>
            <a:off x="1763688" y="404664"/>
            <a:ext cx="7380311" cy="645333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sz="1400">
                <a:solidFill>
                  <a:schemeClr val="dk1"/>
                </a:solidFill>
              </a:rPr>
              <a:t>States chart diagram describes the behaviour of a single object in response to a series of events in a system.</a:t>
            </a:r>
            <a:endParaRPr sz="1400">
              <a:solidFill>
                <a:schemeClr val="dk1"/>
              </a:solidFill>
            </a:endParaRPr>
          </a:p>
          <a:p>
            <a:pPr marL="0" lvl="0" indent="0" algn="l" rtl="0">
              <a:spcBef>
                <a:spcPts val="280"/>
              </a:spcBef>
              <a:spcAft>
                <a:spcPts val="0"/>
              </a:spcAft>
              <a:buClr>
                <a:schemeClr val="dk1"/>
              </a:buClr>
              <a:buSzPts val="1400"/>
              <a:buFont typeface="Arial"/>
              <a:buNone/>
            </a:pPr>
            <a:r>
              <a:rPr lang="en-US" sz="1400">
                <a:solidFill>
                  <a:schemeClr val="dk1"/>
                </a:solidFill>
              </a:rPr>
              <a:t>In this diagram the states and their description are as follows:</a:t>
            </a:r>
            <a:endParaRPr sz="1400">
              <a:solidFill>
                <a:schemeClr val="dk1"/>
              </a:solidFill>
            </a:endParaRPr>
          </a:p>
          <a:p>
            <a:pPr marL="0" lvl="0" indent="0" algn="l" rtl="0">
              <a:spcBef>
                <a:spcPts val="280"/>
              </a:spcBef>
              <a:spcAft>
                <a:spcPts val="0"/>
              </a:spcAft>
              <a:buClr>
                <a:schemeClr val="dk1"/>
              </a:buClr>
              <a:buSzPts val="1400"/>
              <a:buFont typeface="Arial"/>
              <a:buNone/>
            </a:pPr>
            <a:r>
              <a:rPr lang="en-US" sz="1400" b="1">
                <a:solidFill>
                  <a:schemeClr val="dk1"/>
                </a:solidFill>
              </a:rPr>
              <a:t>States: </a:t>
            </a:r>
            <a:r>
              <a:rPr lang="en-US" sz="1400">
                <a:solidFill>
                  <a:schemeClr val="dk1"/>
                </a:solidFill>
              </a:rPr>
              <a:t>A state diagram shows the behaviour of classes in response to external stimuli</a:t>
            </a:r>
            <a:endParaRPr sz="1400">
              <a:solidFill>
                <a:schemeClr val="dk1"/>
              </a:solidFill>
            </a:endParaRPr>
          </a:p>
          <a:p>
            <a:pPr marL="0" lvl="0" indent="0" algn="l" rtl="0">
              <a:spcBef>
                <a:spcPts val="280"/>
              </a:spcBef>
              <a:spcAft>
                <a:spcPts val="0"/>
              </a:spcAft>
              <a:buClr>
                <a:schemeClr val="dk1"/>
              </a:buClr>
              <a:buSzPts val="1400"/>
              <a:buFont typeface="Arial"/>
              <a:buNone/>
            </a:pPr>
            <a:r>
              <a:rPr lang="en-US" sz="1400" b="1">
                <a:solidFill>
                  <a:schemeClr val="dk1"/>
                </a:solidFill>
              </a:rPr>
              <a:t>Registration: </a:t>
            </a:r>
            <a:r>
              <a:rPr lang="en-US" sz="1400">
                <a:solidFill>
                  <a:schemeClr val="dk1"/>
                </a:solidFill>
              </a:rPr>
              <a:t>This state helps to register for the new customer</a:t>
            </a:r>
            <a:endParaRPr sz="1400">
              <a:solidFill>
                <a:schemeClr val="dk1"/>
              </a:solidFill>
            </a:endParaRPr>
          </a:p>
          <a:p>
            <a:pPr marL="0" lvl="0" indent="0" algn="l" rtl="0">
              <a:spcBef>
                <a:spcPts val="280"/>
              </a:spcBef>
              <a:spcAft>
                <a:spcPts val="0"/>
              </a:spcAft>
              <a:buClr>
                <a:schemeClr val="dk1"/>
              </a:buClr>
              <a:buSzPts val="1400"/>
              <a:buFont typeface="Arial"/>
              <a:buNone/>
            </a:pPr>
            <a:r>
              <a:rPr lang="en-US" sz="1400" b="1">
                <a:solidFill>
                  <a:schemeClr val="dk1"/>
                </a:solidFill>
              </a:rPr>
              <a:t>Login: </a:t>
            </a:r>
            <a:r>
              <a:rPr lang="en-US" sz="1400">
                <a:solidFill>
                  <a:schemeClr val="dk1"/>
                </a:solidFill>
              </a:rPr>
              <a:t>This state helps the customer to login into the bloodbank management system </a:t>
            </a:r>
            <a:endParaRPr sz="1400">
              <a:solidFill>
                <a:schemeClr val="dk1"/>
              </a:solidFill>
            </a:endParaRPr>
          </a:p>
          <a:p>
            <a:pPr marL="0" lvl="0" indent="0" algn="l" rtl="0">
              <a:spcBef>
                <a:spcPts val="280"/>
              </a:spcBef>
              <a:spcAft>
                <a:spcPts val="0"/>
              </a:spcAft>
              <a:buClr>
                <a:schemeClr val="dk1"/>
              </a:buClr>
              <a:buSzPts val="1400"/>
              <a:buFont typeface="Arial"/>
              <a:buNone/>
            </a:pPr>
            <a:r>
              <a:rPr lang="en-US" sz="1400" b="1">
                <a:solidFill>
                  <a:schemeClr val="dk1"/>
                </a:solidFill>
              </a:rPr>
              <a:t>View alert: </a:t>
            </a:r>
            <a:r>
              <a:rPr lang="en-US" sz="1400">
                <a:solidFill>
                  <a:schemeClr val="dk1"/>
                </a:solidFill>
              </a:rPr>
              <a:t>This state gives alert message to the donor</a:t>
            </a:r>
            <a:endParaRPr sz="1400">
              <a:solidFill>
                <a:schemeClr val="dk1"/>
              </a:solidFill>
            </a:endParaRPr>
          </a:p>
          <a:p>
            <a:pPr marL="0" lvl="0" indent="0" algn="l" rtl="0">
              <a:spcBef>
                <a:spcPts val="280"/>
              </a:spcBef>
              <a:spcAft>
                <a:spcPts val="0"/>
              </a:spcAft>
              <a:buClr>
                <a:schemeClr val="dk1"/>
              </a:buClr>
              <a:buSzPts val="1400"/>
              <a:buFont typeface="Arial"/>
              <a:buNone/>
            </a:pPr>
            <a:r>
              <a:rPr lang="en-US" sz="1400" b="1">
                <a:solidFill>
                  <a:schemeClr val="dk1"/>
                </a:solidFill>
              </a:rPr>
              <a:t>View the hospital details: </a:t>
            </a:r>
            <a:r>
              <a:rPr lang="en-US" sz="1400">
                <a:solidFill>
                  <a:schemeClr val="dk1"/>
                </a:solidFill>
              </a:rPr>
              <a:t>This state helps the donor to find the full details of the hospital</a:t>
            </a:r>
            <a:endParaRPr sz="1400">
              <a:solidFill>
                <a:schemeClr val="dk1"/>
              </a:solidFill>
            </a:endParaRPr>
          </a:p>
          <a:p>
            <a:pPr marL="0" lvl="0" indent="0" algn="l" rtl="0">
              <a:spcBef>
                <a:spcPts val="280"/>
              </a:spcBef>
              <a:spcAft>
                <a:spcPts val="0"/>
              </a:spcAft>
              <a:buClr>
                <a:schemeClr val="dk1"/>
              </a:buClr>
              <a:buSzPts val="1400"/>
              <a:buFont typeface="Arial"/>
              <a:buNone/>
            </a:pPr>
            <a:r>
              <a:rPr lang="en-US" sz="1400" b="1">
                <a:solidFill>
                  <a:schemeClr val="dk1"/>
                </a:solidFill>
              </a:rPr>
              <a:t>GPS of the hospital: </a:t>
            </a:r>
            <a:r>
              <a:rPr lang="en-US" sz="1400">
                <a:solidFill>
                  <a:schemeClr val="dk1"/>
                </a:solidFill>
              </a:rPr>
              <a:t>This state helps the Donor to find the exact location of the hospital</a:t>
            </a:r>
            <a:endParaRPr sz="1400">
              <a:solidFill>
                <a:schemeClr val="dk1"/>
              </a:solidFill>
            </a:endParaRPr>
          </a:p>
          <a:p>
            <a:pPr marL="0" lvl="0" indent="0" algn="l" rtl="0">
              <a:spcBef>
                <a:spcPts val="280"/>
              </a:spcBef>
              <a:spcAft>
                <a:spcPts val="0"/>
              </a:spcAft>
              <a:buClr>
                <a:schemeClr val="dk1"/>
              </a:buClr>
              <a:buSzPts val="1400"/>
              <a:buFont typeface="Arial"/>
              <a:buNone/>
            </a:pPr>
            <a:r>
              <a:rPr lang="en-US" sz="1400" b="1">
                <a:solidFill>
                  <a:schemeClr val="dk1"/>
                </a:solidFill>
              </a:rPr>
              <a:t>Manage the alert: </a:t>
            </a:r>
            <a:r>
              <a:rPr lang="en-US" sz="1400">
                <a:solidFill>
                  <a:schemeClr val="dk1"/>
                </a:solidFill>
              </a:rPr>
              <a:t>The alert will be deleted when the need is fulfilled</a:t>
            </a:r>
            <a:endParaRPr sz="1400">
              <a:solidFill>
                <a:schemeClr val="dk1"/>
              </a:solidFill>
            </a:endParaRPr>
          </a:p>
          <a:p>
            <a:pPr marL="0" lvl="0" indent="0" algn="l" rtl="0">
              <a:spcBef>
                <a:spcPts val="280"/>
              </a:spcBef>
              <a:spcAft>
                <a:spcPts val="0"/>
              </a:spcAft>
              <a:buClr>
                <a:srgbClr val="6B6B6B"/>
              </a:buClr>
              <a:buSzPts val="1400"/>
              <a:buFont typeface="Arial"/>
              <a:buNone/>
            </a:pPr>
            <a:endParaRPr sz="1400">
              <a:solidFill>
                <a:schemeClr val="dk1"/>
              </a:solidFill>
            </a:endParaRPr>
          </a:p>
          <a:p>
            <a:pPr marL="0" lvl="0" indent="0" algn="l" rtl="0">
              <a:spcBef>
                <a:spcPts val="280"/>
              </a:spcBef>
              <a:spcAft>
                <a:spcPts val="0"/>
              </a:spcAft>
              <a:buClr>
                <a:schemeClr val="dk1"/>
              </a:buClr>
              <a:buSzPts val="1400"/>
              <a:buFont typeface="Arial"/>
              <a:buNone/>
            </a:pPr>
            <a:r>
              <a:rPr lang="en-US" sz="1400">
                <a:solidFill>
                  <a:schemeClr val="dk1"/>
                </a:solidFill>
              </a:rPr>
              <a:t>Hence the above are the states and how they work.</a:t>
            </a:r>
            <a:endParaRPr sz="1400">
              <a:solidFill>
                <a:schemeClr val="dk1"/>
              </a:solidFill>
            </a:endParaRPr>
          </a:p>
          <a:p>
            <a:pPr marL="0" lvl="0" indent="0" algn="l" rtl="0">
              <a:spcBef>
                <a:spcPts val="280"/>
              </a:spcBef>
              <a:spcAft>
                <a:spcPts val="0"/>
              </a:spcAft>
              <a:buClr>
                <a:srgbClr val="6B6B6B"/>
              </a:buClr>
              <a:buSzPts val="1400"/>
              <a:buFont typeface="Arial"/>
              <a:buNone/>
            </a:pPr>
            <a:endParaRPr sz="1400">
              <a:solidFill>
                <a:schemeClr val="dk1"/>
              </a:solidFill>
            </a:endParaRPr>
          </a:p>
          <a:p>
            <a:pPr marL="0" lvl="0" indent="0" algn="l" rtl="0">
              <a:spcBef>
                <a:spcPts val="280"/>
              </a:spcBef>
              <a:spcAft>
                <a:spcPts val="0"/>
              </a:spcAft>
              <a:buClr>
                <a:schemeClr val="dk1"/>
              </a:buClr>
              <a:buSzPts val="1400"/>
              <a:buFont typeface="Arial"/>
              <a:buNone/>
            </a:pPr>
            <a:r>
              <a:rPr lang="en-US" sz="1400" b="1">
                <a:solidFill>
                  <a:schemeClr val="dk1"/>
                </a:solidFill>
              </a:rPr>
              <a:t>Transitions:</a:t>
            </a:r>
            <a:endParaRPr sz="1400" b="1">
              <a:solidFill>
                <a:schemeClr val="dk1"/>
              </a:solidFill>
            </a:endParaRPr>
          </a:p>
          <a:p>
            <a:pPr marL="0" lvl="0" indent="0" algn="l" rtl="0">
              <a:spcBef>
                <a:spcPts val="280"/>
              </a:spcBef>
              <a:spcAft>
                <a:spcPts val="0"/>
              </a:spcAft>
              <a:buClr>
                <a:schemeClr val="dk1"/>
              </a:buClr>
              <a:buSzPts val="1400"/>
              <a:buFont typeface="Arial"/>
              <a:buNone/>
            </a:pPr>
            <a:r>
              <a:rPr lang="en-US" sz="1400">
                <a:solidFill>
                  <a:schemeClr val="dk1"/>
                </a:solidFill>
              </a:rPr>
              <a:t>Here the transitions are the ways through which the control jumps form one state to another. Here the transitions are based on choice and requests.</a:t>
            </a:r>
            <a:endParaRPr sz="1400">
              <a:solidFill>
                <a:schemeClr val="dk1"/>
              </a:solidFill>
            </a:endParaRPr>
          </a:p>
          <a:p>
            <a:pPr marL="0" lvl="0" indent="0" algn="l" rtl="0">
              <a:spcBef>
                <a:spcPts val="280"/>
              </a:spcBef>
              <a:spcAft>
                <a:spcPts val="0"/>
              </a:spcAft>
              <a:buClr>
                <a:srgbClr val="6B6B6B"/>
              </a:buClr>
              <a:buSzPts val="1400"/>
              <a:buFont typeface="Arial"/>
              <a:buNone/>
            </a:pPr>
            <a:endParaRPr sz="1400">
              <a:solidFill>
                <a:schemeClr val="dk1"/>
              </a:solidFill>
            </a:endParaRPr>
          </a:p>
          <a:p>
            <a:pPr marL="0" lvl="0" indent="0" algn="l" rtl="0">
              <a:spcBef>
                <a:spcPts val="280"/>
              </a:spcBef>
              <a:spcAft>
                <a:spcPts val="0"/>
              </a:spcAft>
              <a:buClr>
                <a:srgbClr val="6B6B6B"/>
              </a:buClr>
              <a:buSzPts val="1400"/>
              <a:buFont typeface="Arial"/>
              <a:buNone/>
            </a:pPr>
            <a:endParaRPr sz="1400">
              <a:solidFill>
                <a:schemeClr val="dk1"/>
              </a:solidFill>
            </a:endParaRPr>
          </a:p>
          <a:p>
            <a:pPr marL="0" lvl="0" indent="0" algn="l" rtl="0">
              <a:spcBef>
                <a:spcPts val="280"/>
              </a:spcBef>
              <a:spcAft>
                <a:spcPts val="0"/>
              </a:spcAft>
              <a:buClr>
                <a:srgbClr val="6B6B6B"/>
              </a:buClr>
              <a:buSzPts val="1400"/>
              <a:buFont typeface="Arial"/>
              <a:buNone/>
            </a:pPr>
            <a:endParaRPr sz="14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34"/>
          <p:cNvSpPr txBox="1">
            <a:spLocks noGrp="1"/>
          </p:cNvSpPr>
          <p:nvPr>
            <p:ph type="title"/>
          </p:nvPr>
        </p:nvSpPr>
        <p:spPr>
          <a:xfrm>
            <a:off x="1907704" y="15115"/>
            <a:ext cx="6767513" cy="389549"/>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600" b="1">
                <a:solidFill>
                  <a:srgbClr val="FF0000"/>
                </a:solidFill>
              </a:rPr>
              <a:t>COMMUNICATION DIAGRAM:</a:t>
            </a:r>
            <a:endParaRPr sz="1600" b="1">
              <a:solidFill>
                <a:srgbClr val="FF0000"/>
              </a:solidFill>
            </a:endParaRPr>
          </a:p>
        </p:txBody>
      </p:sp>
      <p:sp>
        <p:nvSpPr>
          <p:cNvPr id="999" name="Google Shape;999;p34"/>
          <p:cNvSpPr txBox="1">
            <a:spLocks noGrp="1"/>
          </p:cNvSpPr>
          <p:nvPr>
            <p:ph type="body" idx="1"/>
          </p:nvPr>
        </p:nvSpPr>
        <p:spPr>
          <a:xfrm>
            <a:off x="1763688" y="332656"/>
            <a:ext cx="7380313" cy="6525344"/>
          </a:xfrm>
          <a:prstGeom prst="rect">
            <a:avLst/>
          </a:prstGeom>
          <a:noFill/>
          <a:ln>
            <a:noFill/>
          </a:ln>
        </p:spPr>
        <p:txBody>
          <a:bodyPr spcFirstLastPara="1" wrap="square" lIns="91425" tIns="45700" rIns="91425" bIns="45700" anchor="t" anchorCtr="0">
            <a:noAutofit/>
          </a:bodyPr>
          <a:lstStyle/>
          <a:p>
            <a:pPr marL="342900" lvl="0" indent="-215900" algn="l" rtl="0">
              <a:spcBef>
                <a:spcPts val="0"/>
              </a:spcBef>
              <a:spcAft>
                <a:spcPts val="0"/>
              </a:spcAft>
              <a:buClr>
                <a:srgbClr val="6B6B6B"/>
              </a:buClr>
              <a:buSzPts val="2000"/>
              <a:buFont typeface="Arial"/>
              <a:buNone/>
            </a:pPr>
            <a:endParaRPr/>
          </a:p>
          <a:p>
            <a:pPr marL="342900" lvl="0" indent="-215900" algn="l" rtl="0">
              <a:spcBef>
                <a:spcPts val="400"/>
              </a:spcBef>
              <a:spcAft>
                <a:spcPts val="0"/>
              </a:spcAft>
              <a:buClr>
                <a:srgbClr val="6B6B6B"/>
              </a:buClr>
              <a:buSzPts val="2000"/>
              <a:buFont typeface="Arial"/>
              <a:buNone/>
            </a:pPr>
            <a:endParaRPr/>
          </a:p>
          <a:p>
            <a:pPr marL="342900" lvl="0" indent="-215900" algn="l" rtl="0">
              <a:spcBef>
                <a:spcPts val="400"/>
              </a:spcBef>
              <a:spcAft>
                <a:spcPts val="0"/>
              </a:spcAft>
              <a:buClr>
                <a:srgbClr val="6B6B6B"/>
              </a:buClr>
              <a:buSzPts val="2000"/>
              <a:buFont typeface="Arial"/>
              <a:buNone/>
            </a:pPr>
            <a:endParaRPr/>
          </a:p>
          <a:p>
            <a:pPr marL="342900" lvl="0" indent="-342900" algn="l" rtl="0">
              <a:spcBef>
                <a:spcPts val="200"/>
              </a:spcBef>
              <a:spcAft>
                <a:spcPts val="0"/>
              </a:spcAft>
              <a:buClr>
                <a:srgbClr val="6B6B6B"/>
              </a:buClr>
              <a:buSzPts val="1000"/>
              <a:buFont typeface="Arial"/>
              <a:buChar char="•"/>
            </a:pPr>
            <a:r>
              <a:rPr lang="en-US" sz="1000"/>
              <a:t>                                         </a:t>
            </a:r>
            <a:endParaRPr sz="1000"/>
          </a:p>
          <a:p>
            <a:pPr marL="342900" lvl="0" indent="-279400" algn="l" rtl="0">
              <a:spcBef>
                <a:spcPts val="200"/>
              </a:spcBef>
              <a:spcAft>
                <a:spcPts val="0"/>
              </a:spcAft>
              <a:buClr>
                <a:srgbClr val="6B6B6B"/>
              </a:buClr>
              <a:buSzPts val="1000"/>
              <a:buFont typeface="Arial"/>
              <a:buNone/>
            </a:pPr>
            <a:endParaRPr sz="1000"/>
          </a:p>
          <a:p>
            <a:pPr marL="0" lvl="0" indent="0" algn="l" rtl="0">
              <a:spcBef>
                <a:spcPts val="200"/>
              </a:spcBef>
              <a:spcAft>
                <a:spcPts val="0"/>
              </a:spcAft>
              <a:buClr>
                <a:srgbClr val="6B6B6B"/>
              </a:buClr>
              <a:buSzPts val="1000"/>
              <a:buFont typeface="Arial"/>
              <a:buNone/>
            </a:pPr>
            <a:r>
              <a:rPr lang="en-US" sz="1000"/>
              <a:t>                                      </a:t>
            </a:r>
            <a:endParaRPr sz="1000"/>
          </a:p>
          <a:p>
            <a:pPr marL="0" lvl="0" indent="0" algn="l" rtl="0">
              <a:spcBef>
                <a:spcPts val="200"/>
              </a:spcBef>
              <a:spcAft>
                <a:spcPts val="0"/>
              </a:spcAft>
              <a:buClr>
                <a:srgbClr val="6B6B6B"/>
              </a:buClr>
              <a:buSzPts val="1000"/>
              <a:buFont typeface="Arial"/>
              <a:buNone/>
            </a:pPr>
            <a:endParaRPr sz="1000"/>
          </a:p>
          <a:p>
            <a:pPr marL="0" lvl="0" indent="0" algn="l" rtl="0">
              <a:spcBef>
                <a:spcPts val="200"/>
              </a:spcBef>
              <a:spcAft>
                <a:spcPts val="0"/>
              </a:spcAft>
              <a:buClr>
                <a:srgbClr val="6B6B6B"/>
              </a:buClr>
              <a:buSzPts val="1000"/>
              <a:buFont typeface="Arial"/>
              <a:buNone/>
            </a:pPr>
            <a:endParaRPr sz="1000"/>
          </a:p>
          <a:p>
            <a:pPr marL="0" lvl="0" indent="0" algn="l" rtl="0">
              <a:spcBef>
                <a:spcPts val="200"/>
              </a:spcBef>
              <a:spcAft>
                <a:spcPts val="0"/>
              </a:spcAft>
              <a:buClr>
                <a:srgbClr val="6B6B6B"/>
              </a:buClr>
              <a:buSzPts val="1000"/>
              <a:buFont typeface="Arial"/>
              <a:buNone/>
            </a:pPr>
            <a:endParaRPr sz="1000"/>
          </a:p>
          <a:p>
            <a:pPr marL="0" lvl="0" indent="0" algn="l" rtl="0">
              <a:spcBef>
                <a:spcPts val="200"/>
              </a:spcBef>
              <a:spcAft>
                <a:spcPts val="0"/>
              </a:spcAft>
              <a:buClr>
                <a:srgbClr val="6B6B6B"/>
              </a:buClr>
              <a:buSzPts val="1000"/>
              <a:buFont typeface="Arial"/>
              <a:buNone/>
            </a:pPr>
            <a:endParaRPr sz="1000"/>
          </a:p>
          <a:p>
            <a:pPr marL="0" lvl="0" indent="0" algn="l" rtl="0">
              <a:spcBef>
                <a:spcPts val="200"/>
              </a:spcBef>
              <a:spcAft>
                <a:spcPts val="0"/>
              </a:spcAft>
              <a:buClr>
                <a:srgbClr val="6B6B6B"/>
              </a:buClr>
              <a:buSzPts val="1000"/>
              <a:buFont typeface="Arial"/>
              <a:buNone/>
            </a:pPr>
            <a:r>
              <a:rPr lang="en-US" sz="1000"/>
              <a:t>                                                </a:t>
            </a:r>
            <a:endParaRPr sz="1000"/>
          </a:p>
          <a:p>
            <a:pPr marL="0" lvl="0" indent="0" algn="l" rtl="0">
              <a:spcBef>
                <a:spcPts val="200"/>
              </a:spcBef>
              <a:spcAft>
                <a:spcPts val="0"/>
              </a:spcAft>
              <a:buClr>
                <a:srgbClr val="6B6B6B"/>
              </a:buClr>
              <a:buSzPts val="1000"/>
              <a:buFont typeface="Arial"/>
              <a:buNone/>
            </a:pPr>
            <a:endParaRPr sz="1000"/>
          </a:p>
          <a:p>
            <a:pPr marL="0" lvl="0" indent="0" algn="l" rtl="0">
              <a:spcBef>
                <a:spcPts val="200"/>
              </a:spcBef>
              <a:spcAft>
                <a:spcPts val="0"/>
              </a:spcAft>
              <a:buClr>
                <a:srgbClr val="6B6B6B"/>
              </a:buClr>
              <a:buSzPts val="1000"/>
              <a:buFont typeface="Arial"/>
              <a:buNone/>
            </a:pPr>
            <a:endParaRPr sz="1000"/>
          </a:p>
          <a:p>
            <a:pPr marL="0" lvl="0" indent="0" algn="l" rtl="0">
              <a:spcBef>
                <a:spcPts val="200"/>
              </a:spcBef>
              <a:spcAft>
                <a:spcPts val="0"/>
              </a:spcAft>
              <a:buClr>
                <a:srgbClr val="6B6B6B"/>
              </a:buClr>
              <a:buSzPts val="1000"/>
              <a:buFont typeface="Arial"/>
              <a:buNone/>
            </a:pPr>
            <a:endParaRPr sz="1000"/>
          </a:p>
          <a:p>
            <a:pPr marL="0" lvl="0" indent="0" algn="l" rtl="0">
              <a:spcBef>
                <a:spcPts val="200"/>
              </a:spcBef>
              <a:spcAft>
                <a:spcPts val="0"/>
              </a:spcAft>
              <a:buClr>
                <a:srgbClr val="6B6B6B"/>
              </a:buClr>
              <a:buSzPts val="1000"/>
              <a:buFont typeface="Arial"/>
              <a:buNone/>
            </a:pPr>
            <a:r>
              <a:rPr lang="en-US" sz="1000"/>
              <a:t>                                                                                     </a:t>
            </a:r>
            <a:r>
              <a:rPr lang="en-US" sz="1000">
                <a:solidFill>
                  <a:schemeClr val="dk1"/>
                </a:solidFill>
              </a:rPr>
              <a:t>3:generate alerts</a:t>
            </a:r>
            <a:endParaRPr sz="1000">
              <a:solidFill>
                <a:schemeClr val="dk1"/>
              </a:solidFill>
            </a:endParaRPr>
          </a:p>
          <a:p>
            <a:pPr marL="0" lvl="0" indent="0" algn="l" rtl="0">
              <a:spcBef>
                <a:spcPts val="200"/>
              </a:spcBef>
              <a:spcAft>
                <a:spcPts val="0"/>
              </a:spcAft>
              <a:buClr>
                <a:srgbClr val="6B6B6B"/>
              </a:buClr>
              <a:buSzPts val="1000"/>
              <a:buFont typeface="Arial"/>
              <a:buNone/>
            </a:pPr>
            <a:endParaRPr sz="1000">
              <a:solidFill>
                <a:schemeClr val="dk1"/>
              </a:solidFill>
            </a:endParaRPr>
          </a:p>
          <a:p>
            <a:pPr marL="0" lvl="0" indent="0" algn="l" rtl="0">
              <a:spcBef>
                <a:spcPts val="200"/>
              </a:spcBef>
              <a:spcAft>
                <a:spcPts val="0"/>
              </a:spcAft>
              <a:buClr>
                <a:srgbClr val="6B6B6B"/>
              </a:buClr>
              <a:buSzPts val="1000"/>
              <a:buFont typeface="Arial"/>
              <a:buNone/>
            </a:pPr>
            <a:endParaRPr sz="1000">
              <a:solidFill>
                <a:schemeClr val="dk1"/>
              </a:solidFill>
            </a:endParaRPr>
          </a:p>
          <a:p>
            <a:pPr marL="0" lvl="0" indent="0" algn="l" rtl="0">
              <a:spcBef>
                <a:spcPts val="200"/>
              </a:spcBef>
              <a:spcAft>
                <a:spcPts val="0"/>
              </a:spcAft>
              <a:buClr>
                <a:schemeClr val="dk1"/>
              </a:buClr>
              <a:buSzPts val="1000"/>
              <a:buFont typeface="Arial"/>
              <a:buNone/>
            </a:pPr>
            <a:r>
              <a:rPr lang="en-US" sz="1000">
                <a:solidFill>
                  <a:schemeClr val="dk1"/>
                </a:solidFill>
              </a:rPr>
              <a:t>                                                                                       4:Navigate to the hospital location</a:t>
            </a:r>
            <a:endParaRPr sz="1000">
              <a:solidFill>
                <a:schemeClr val="dk1"/>
              </a:solidFill>
            </a:endParaRPr>
          </a:p>
          <a:p>
            <a:pPr marL="0" lvl="0" indent="0" algn="l" rtl="0">
              <a:spcBef>
                <a:spcPts val="200"/>
              </a:spcBef>
              <a:spcAft>
                <a:spcPts val="0"/>
              </a:spcAft>
              <a:buClr>
                <a:srgbClr val="6B6B6B"/>
              </a:buClr>
              <a:buSzPts val="1000"/>
              <a:buFont typeface="Arial"/>
              <a:buNone/>
            </a:pPr>
            <a:endParaRPr sz="1000">
              <a:solidFill>
                <a:schemeClr val="dk1"/>
              </a:solidFill>
            </a:endParaRPr>
          </a:p>
          <a:p>
            <a:pPr marL="0" lvl="0" indent="0" algn="l" rtl="0">
              <a:spcBef>
                <a:spcPts val="280"/>
              </a:spcBef>
              <a:spcAft>
                <a:spcPts val="0"/>
              </a:spcAft>
              <a:buClr>
                <a:srgbClr val="FF0000"/>
              </a:buClr>
              <a:buSzPts val="1400"/>
              <a:buFont typeface="Arial"/>
              <a:buNone/>
            </a:pPr>
            <a:r>
              <a:rPr lang="en-US" sz="1400" b="1">
                <a:solidFill>
                  <a:srgbClr val="FF0000"/>
                </a:solidFill>
              </a:rPr>
              <a:t>COMMUNICATION DIAGRAM DESCRIPTION:</a:t>
            </a:r>
            <a:endParaRPr sz="1400" b="1">
              <a:solidFill>
                <a:srgbClr val="FF0000"/>
              </a:solidFill>
            </a:endParaRPr>
          </a:p>
          <a:p>
            <a:pPr marL="342900" lvl="0" indent="-342900" algn="l" rtl="0">
              <a:spcBef>
                <a:spcPts val="280"/>
              </a:spcBef>
              <a:spcAft>
                <a:spcPts val="0"/>
              </a:spcAft>
              <a:buClr>
                <a:schemeClr val="dk1"/>
              </a:buClr>
              <a:buSzPts val="1400"/>
              <a:buFont typeface="Arial"/>
              <a:buChar char="•"/>
            </a:pPr>
            <a:r>
              <a:rPr lang="en-US" sz="1400">
                <a:solidFill>
                  <a:schemeClr val="dk1"/>
                </a:solidFill>
              </a:rPr>
              <a:t>User logs into the application</a:t>
            </a:r>
            <a:endParaRPr sz="1400">
              <a:solidFill>
                <a:schemeClr val="dk1"/>
              </a:solidFill>
            </a:endParaRPr>
          </a:p>
          <a:p>
            <a:pPr marL="342900" lvl="0" indent="-342900" algn="l" rtl="0">
              <a:spcBef>
                <a:spcPts val="280"/>
              </a:spcBef>
              <a:spcAft>
                <a:spcPts val="0"/>
              </a:spcAft>
              <a:buClr>
                <a:schemeClr val="dk1"/>
              </a:buClr>
              <a:buSzPts val="1400"/>
              <a:buFont typeface="Arial"/>
              <a:buChar char="•"/>
            </a:pPr>
            <a:r>
              <a:rPr lang="en-US" sz="1400">
                <a:solidFill>
                  <a:schemeClr val="dk1"/>
                </a:solidFill>
              </a:rPr>
              <a:t>User views the generated alerts</a:t>
            </a:r>
            <a:endParaRPr sz="1400">
              <a:solidFill>
                <a:schemeClr val="dk1"/>
              </a:solidFill>
            </a:endParaRPr>
          </a:p>
          <a:p>
            <a:pPr marL="342900" lvl="0" indent="-342900" algn="l" rtl="0">
              <a:spcBef>
                <a:spcPts val="280"/>
              </a:spcBef>
              <a:spcAft>
                <a:spcPts val="0"/>
              </a:spcAft>
              <a:buClr>
                <a:schemeClr val="dk1"/>
              </a:buClr>
              <a:buSzPts val="1400"/>
              <a:buFont typeface="Arial"/>
              <a:buChar char="•"/>
            </a:pPr>
            <a:r>
              <a:rPr lang="en-US" sz="1400">
                <a:solidFill>
                  <a:schemeClr val="dk1"/>
                </a:solidFill>
              </a:rPr>
              <a:t>Hospital generates the alerts and it will be sent to the users</a:t>
            </a:r>
            <a:endParaRPr sz="1400">
              <a:solidFill>
                <a:schemeClr val="dk1"/>
              </a:solidFill>
            </a:endParaRPr>
          </a:p>
          <a:p>
            <a:pPr marL="342900" lvl="0" indent="-342900" algn="l" rtl="0">
              <a:spcBef>
                <a:spcPts val="280"/>
              </a:spcBef>
              <a:spcAft>
                <a:spcPts val="0"/>
              </a:spcAft>
              <a:buClr>
                <a:schemeClr val="dk1"/>
              </a:buClr>
              <a:buSzPts val="1400"/>
              <a:buFont typeface="Arial"/>
              <a:buChar char="•"/>
            </a:pPr>
            <a:r>
              <a:rPr lang="en-US" sz="1400">
                <a:solidFill>
                  <a:schemeClr val="dk1"/>
                </a:solidFill>
              </a:rPr>
              <a:t>User clicks on the alert </a:t>
            </a:r>
            <a:endParaRPr sz="1400">
              <a:solidFill>
                <a:schemeClr val="dk1"/>
              </a:solidFill>
            </a:endParaRPr>
          </a:p>
          <a:p>
            <a:pPr marL="342900" lvl="0" indent="-342900" algn="l" rtl="0">
              <a:spcBef>
                <a:spcPts val="280"/>
              </a:spcBef>
              <a:spcAft>
                <a:spcPts val="0"/>
              </a:spcAft>
              <a:buClr>
                <a:schemeClr val="dk1"/>
              </a:buClr>
              <a:buSzPts val="1400"/>
              <a:buFont typeface="Arial"/>
              <a:buChar char="•"/>
            </a:pPr>
            <a:r>
              <a:rPr lang="en-US" sz="1400">
                <a:solidFill>
                  <a:schemeClr val="dk1"/>
                </a:solidFill>
              </a:rPr>
              <a:t>It navigates the user towards the hospital details page</a:t>
            </a:r>
            <a:endParaRPr sz="1400">
              <a:solidFill>
                <a:schemeClr val="dk1"/>
              </a:solidFill>
            </a:endParaRPr>
          </a:p>
          <a:p>
            <a:pPr marL="342900" lvl="0" indent="-342900" algn="l" rtl="0">
              <a:spcBef>
                <a:spcPts val="280"/>
              </a:spcBef>
              <a:spcAft>
                <a:spcPts val="0"/>
              </a:spcAft>
              <a:buClr>
                <a:schemeClr val="dk1"/>
              </a:buClr>
              <a:buSzPts val="1400"/>
              <a:buFont typeface="Arial"/>
              <a:buChar char="•"/>
            </a:pPr>
            <a:r>
              <a:rPr lang="en-US" sz="1400">
                <a:solidFill>
                  <a:schemeClr val="dk1"/>
                </a:solidFill>
              </a:rPr>
              <a:t>If the user needs the location of the hospital it will be provided</a:t>
            </a:r>
            <a:endParaRPr sz="1400">
              <a:solidFill>
                <a:schemeClr val="dk1"/>
              </a:solidFill>
            </a:endParaRPr>
          </a:p>
          <a:p>
            <a:pPr marL="342900" lvl="0" indent="-342900" algn="l" rtl="0">
              <a:spcBef>
                <a:spcPts val="280"/>
              </a:spcBef>
              <a:spcAft>
                <a:spcPts val="0"/>
              </a:spcAft>
              <a:buClr>
                <a:schemeClr val="dk1"/>
              </a:buClr>
              <a:buSzPts val="1400"/>
              <a:buFont typeface="Arial"/>
              <a:buChar char="•"/>
            </a:pPr>
            <a:r>
              <a:rPr lang="en-US" sz="1400">
                <a:solidFill>
                  <a:schemeClr val="dk1"/>
                </a:solidFill>
              </a:rPr>
              <a:t>User goes to the hospital and donate the blood</a:t>
            </a:r>
            <a:endParaRPr sz="1400">
              <a:solidFill>
                <a:schemeClr val="dk1"/>
              </a:solidFill>
            </a:endParaRPr>
          </a:p>
          <a:p>
            <a:pPr marL="342900" lvl="0" indent="-254000" algn="l" rtl="0">
              <a:spcBef>
                <a:spcPts val="280"/>
              </a:spcBef>
              <a:spcAft>
                <a:spcPts val="0"/>
              </a:spcAft>
              <a:buClr>
                <a:srgbClr val="6B6B6B"/>
              </a:buClr>
              <a:buSzPts val="1400"/>
              <a:buFont typeface="Arial"/>
              <a:buNone/>
            </a:pPr>
            <a:endParaRPr sz="1400" b="1">
              <a:solidFill>
                <a:schemeClr val="dk1"/>
              </a:solidFill>
            </a:endParaRPr>
          </a:p>
          <a:p>
            <a:pPr marL="0" lvl="0" indent="0" algn="l" rtl="0">
              <a:spcBef>
                <a:spcPts val="200"/>
              </a:spcBef>
              <a:spcAft>
                <a:spcPts val="0"/>
              </a:spcAft>
              <a:buClr>
                <a:srgbClr val="6B6B6B"/>
              </a:buClr>
              <a:buSzPts val="1000"/>
              <a:buFont typeface="Arial"/>
              <a:buNone/>
            </a:pPr>
            <a:endParaRPr sz="1000">
              <a:solidFill>
                <a:schemeClr val="dk1"/>
              </a:solidFill>
            </a:endParaRPr>
          </a:p>
          <a:p>
            <a:pPr marL="0" lvl="0" indent="0" algn="l" rtl="0">
              <a:spcBef>
                <a:spcPts val="200"/>
              </a:spcBef>
              <a:spcAft>
                <a:spcPts val="0"/>
              </a:spcAft>
              <a:buClr>
                <a:srgbClr val="6B6B6B"/>
              </a:buClr>
              <a:buSzPts val="1000"/>
              <a:buFont typeface="Arial"/>
              <a:buNone/>
            </a:pPr>
            <a:endParaRPr sz="1000">
              <a:solidFill>
                <a:schemeClr val="dk1"/>
              </a:solidFill>
            </a:endParaRPr>
          </a:p>
          <a:p>
            <a:pPr marL="0" lvl="0" indent="0" algn="l" rtl="0">
              <a:spcBef>
                <a:spcPts val="200"/>
              </a:spcBef>
              <a:spcAft>
                <a:spcPts val="0"/>
              </a:spcAft>
              <a:buClr>
                <a:srgbClr val="6B6B6B"/>
              </a:buClr>
              <a:buSzPts val="1000"/>
              <a:buFont typeface="Arial"/>
              <a:buNone/>
            </a:pPr>
            <a:endParaRPr sz="1000">
              <a:solidFill>
                <a:schemeClr val="dk1"/>
              </a:solidFill>
            </a:endParaRPr>
          </a:p>
          <a:p>
            <a:pPr marL="0" lvl="0" indent="0" algn="l" rtl="0">
              <a:spcBef>
                <a:spcPts val="200"/>
              </a:spcBef>
              <a:spcAft>
                <a:spcPts val="0"/>
              </a:spcAft>
              <a:buClr>
                <a:srgbClr val="6B6B6B"/>
              </a:buClr>
              <a:buSzPts val="1000"/>
              <a:buFont typeface="Arial"/>
              <a:buNone/>
            </a:pPr>
            <a:endParaRPr sz="1000">
              <a:solidFill>
                <a:schemeClr val="dk1"/>
              </a:solidFill>
            </a:endParaRPr>
          </a:p>
          <a:p>
            <a:pPr marL="0" lvl="0" indent="0" algn="l" rtl="0">
              <a:spcBef>
                <a:spcPts val="200"/>
              </a:spcBef>
              <a:spcAft>
                <a:spcPts val="0"/>
              </a:spcAft>
              <a:buClr>
                <a:srgbClr val="6B6B6B"/>
              </a:buClr>
              <a:buSzPts val="1000"/>
              <a:buFont typeface="Arial"/>
              <a:buNone/>
            </a:pPr>
            <a:endParaRPr sz="1000">
              <a:solidFill>
                <a:schemeClr val="dk1"/>
              </a:solidFill>
            </a:endParaRPr>
          </a:p>
          <a:p>
            <a:pPr marL="0" lvl="0" indent="0" algn="l" rtl="0">
              <a:spcBef>
                <a:spcPts val="200"/>
              </a:spcBef>
              <a:spcAft>
                <a:spcPts val="0"/>
              </a:spcAft>
              <a:buClr>
                <a:srgbClr val="6B6B6B"/>
              </a:buClr>
              <a:buSzPts val="1000"/>
              <a:buFont typeface="Arial"/>
              <a:buNone/>
            </a:pPr>
            <a:endParaRPr sz="1000">
              <a:solidFill>
                <a:schemeClr val="dk1"/>
              </a:solidFill>
            </a:endParaRPr>
          </a:p>
          <a:p>
            <a:pPr marL="0" lvl="0" indent="0" algn="l" rtl="0">
              <a:spcBef>
                <a:spcPts val="200"/>
              </a:spcBef>
              <a:spcAft>
                <a:spcPts val="0"/>
              </a:spcAft>
              <a:buClr>
                <a:srgbClr val="6B6B6B"/>
              </a:buClr>
              <a:buSzPts val="1000"/>
              <a:buFont typeface="Arial"/>
              <a:buNone/>
            </a:pPr>
            <a:endParaRPr sz="1000">
              <a:solidFill>
                <a:schemeClr val="dk1"/>
              </a:solidFill>
            </a:endParaRPr>
          </a:p>
          <a:p>
            <a:pPr marL="0" lvl="0" indent="0" algn="l" rtl="0">
              <a:spcBef>
                <a:spcPts val="200"/>
              </a:spcBef>
              <a:spcAft>
                <a:spcPts val="0"/>
              </a:spcAft>
              <a:buClr>
                <a:srgbClr val="6B6B6B"/>
              </a:buClr>
              <a:buSzPts val="1000"/>
              <a:buFont typeface="Arial"/>
              <a:buNone/>
            </a:pPr>
            <a:endParaRPr sz="1000">
              <a:solidFill>
                <a:schemeClr val="dk1"/>
              </a:solidFill>
            </a:endParaRPr>
          </a:p>
          <a:p>
            <a:pPr marL="0" lvl="0" indent="0" algn="l" rtl="0">
              <a:spcBef>
                <a:spcPts val="200"/>
              </a:spcBef>
              <a:spcAft>
                <a:spcPts val="0"/>
              </a:spcAft>
              <a:buClr>
                <a:srgbClr val="6B6B6B"/>
              </a:buClr>
              <a:buSzPts val="1000"/>
              <a:buFont typeface="Arial"/>
              <a:buNone/>
            </a:pPr>
            <a:endParaRPr sz="1000">
              <a:solidFill>
                <a:schemeClr val="dk1"/>
              </a:solidFill>
            </a:endParaRPr>
          </a:p>
        </p:txBody>
      </p:sp>
      <p:sp>
        <p:nvSpPr>
          <p:cNvPr id="1000" name="Google Shape;1000;p34"/>
          <p:cNvSpPr/>
          <p:nvPr/>
        </p:nvSpPr>
        <p:spPr>
          <a:xfrm>
            <a:off x="2771800" y="1052736"/>
            <a:ext cx="1368152" cy="360040"/>
          </a:xfrm>
          <a:prstGeom prst="flowChartAlternateProcess">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900"/>
              <a:buFont typeface="Arial"/>
              <a:buNone/>
            </a:pPr>
            <a:r>
              <a:rPr lang="en-US" sz="900" b="0" i="0" u="none" strike="noStrike" cap="none">
                <a:solidFill>
                  <a:schemeClr val="lt1"/>
                </a:solidFill>
                <a:latin typeface="Poppins"/>
                <a:ea typeface="Poppins"/>
                <a:cs typeface="Poppins"/>
                <a:sym typeface="Poppins"/>
              </a:rPr>
              <a:t>            </a:t>
            </a:r>
            <a:r>
              <a:rPr lang="en-US" sz="900" b="0" i="0" u="none" strike="noStrike" cap="none">
                <a:solidFill>
                  <a:schemeClr val="dk1"/>
                </a:solidFill>
                <a:latin typeface="Poppins"/>
                <a:ea typeface="Poppins"/>
                <a:cs typeface="Poppins"/>
                <a:sym typeface="Poppins"/>
              </a:rPr>
              <a:t> User</a:t>
            </a:r>
            <a:endParaRPr sz="9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lt1"/>
              </a:buClr>
              <a:buSzPts val="900"/>
              <a:buFont typeface="Arial"/>
              <a:buNone/>
            </a:pPr>
            <a:endParaRPr sz="9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lt1"/>
              </a:buClr>
              <a:buSzPts val="900"/>
              <a:buFont typeface="Arial"/>
              <a:buNone/>
            </a:pPr>
            <a:endParaRPr sz="9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lt1"/>
              </a:buClr>
              <a:buSzPts val="900"/>
              <a:buFont typeface="Arial"/>
              <a:buNone/>
            </a:pPr>
            <a:endParaRPr sz="9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lt1"/>
              </a:buClr>
              <a:buSzPts val="900"/>
              <a:buFont typeface="Arial"/>
              <a:buNone/>
            </a:pPr>
            <a:endParaRPr sz="9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dk1"/>
                </a:solidFill>
                <a:latin typeface="Poppins"/>
                <a:ea typeface="Poppins"/>
                <a:cs typeface="Poppins"/>
                <a:sym typeface="Poppins"/>
              </a:rPr>
              <a:t>                        1:Login </a:t>
            </a:r>
            <a:endParaRPr sz="9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lt1"/>
              </a:buClr>
              <a:buSzPts val="900"/>
              <a:buFont typeface="Arial"/>
              <a:buNone/>
            </a:pPr>
            <a:endParaRPr sz="9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lt1"/>
              </a:buClr>
              <a:buSzPts val="900"/>
              <a:buFont typeface="Arial"/>
              <a:buNone/>
            </a:pPr>
            <a:endParaRPr sz="9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dk1"/>
                </a:solidFill>
                <a:latin typeface="Poppins"/>
                <a:ea typeface="Poppins"/>
                <a:cs typeface="Poppins"/>
                <a:sym typeface="Poppins"/>
              </a:rPr>
              <a:t>                                                                                     </a:t>
            </a:r>
            <a:endParaRPr sz="9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lt1"/>
              </a:buClr>
              <a:buSzPts val="900"/>
              <a:buFont typeface="Arial"/>
              <a:buNone/>
            </a:pPr>
            <a:endParaRPr sz="9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None/>
            </a:pPr>
            <a:r>
              <a:rPr lang="en-US" sz="900" b="0" i="0" u="none" strike="noStrike" cap="none">
                <a:solidFill>
                  <a:schemeClr val="dk1"/>
                </a:solidFill>
                <a:latin typeface="Poppins"/>
                <a:ea typeface="Poppins"/>
                <a:cs typeface="Poppins"/>
                <a:sym typeface="Poppins"/>
              </a:rPr>
              <a:t>              2:View alerts                                                                        5:logout</a:t>
            </a:r>
            <a:endParaRPr sz="9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lt1"/>
              </a:buClr>
              <a:buSzPts val="900"/>
              <a:buFont typeface="Arial"/>
              <a:buNone/>
            </a:pPr>
            <a:endParaRPr sz="9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lt1"/>
              </a:buClr>
              <a:buSzPts val="900"/>
              <a:buFont typeface="Arial"/>
              <a:buNone/>
            </a:pPr>
            <a:endParaRPr sz="9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lt1"/>
              </a:buClr>
              <a:buSzPts val="900"/>
              <a:buFont typeface="Arial"/>
              <a:buNone/>
            </a:pPr>
            <a:endParaRPr sz="9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dk1"/>
                </a:solidFill>
                <a:latin typeface="Poppins"/>
                <a:ea typeface="Poppins"/>
                <a:cs typeface="Poppins"/>
                <a:sym typeface="Poppins"/>
              </a:rPr>
              <a:t>                                                                                                                                      </a:t>
            </a:r>
            <a:endParaRPr sz="900" b="0" i="0" u="none" strike="noStrike" cap="none">
              <a:solidFill>
                <a:schemeClr val="dk1"/>
              </a:solidFill>
              <a:latin typeface="Poppins"/>
              <a:ea typeface="Poppins"/>
              <a:cs typeface="Poppins"/>
              <a:sym typeface="Poppins"/>
            </a:endParaRPr>
          </a:p>
        </p:txBody>
      </p:sp>
      <p:sp>
        <p:nvSpPr>
          <p:cNvPr id="1001" name="Google Shape;1001;p34"/>
          <p:cNvSpPr/>
          <p:nvPr/>
        </p:nvSpPr>
        <p:spPr>
          <a:xfrm>
            <a:off x="6876256" y="3537012"/>
            <a:ext cx="1440160" cy="360040"/>
          </a:xfrm>
          <a:prstGeom prst="flowChartAlternateProcess">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dk1"/>
                </a:solidFill>
                <a:latin typeface="Poppins"/>
                <a:ea typeface="Poppins"/>
                <a:cs typeface="Poppins"/>
                <a:sym typeface="Poppins"/>
              </a:rPr>
              <a:t>           Hospital</a:t>
            </a:r>
            <a:endParaRPr sz="900" b="0" i="0" u="none" strike="noStrike" cap="none">
              <a:solidFill>
                <a:schemeClr val="dk1"/>
              </a:solidFill>
              <a:latin typeface="Poppins"/>
              <a:ea typeface="Poppins"/>
              <a:cs typeface="Poppins"/>
              <a:sym typeface="Poppins"/>
            </a:endParaRPr>
          </a:p>
        </p:txBody>
      </p:sp>
      <p:sp>
        <p:nvSpPr>
          <p:cNvPr id="1002" name="Google Shape;1002;p34"/>
          <p:cNvSpPr/>
          <p:nvPr/>
        </p:nvSpPr>
        <p:spPr>
          <a:xfrm>
            <a:off x="2771800" y="3501008"/>
            <a:ext cx="1368152" cy="432048"/>
          </a:xfrm>
          <a:prstGeom prst="flowChartAlternateProcess">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dk1"/>
                </a:solidFill>
                <a:latin typeface="Poppins"/>
                <a:ea typeface="Poppins"/>
                <a:cs typeface="Poppins"/>
                <a:sym typeface="Poppins"/>
              </a:rPr>
              <a:t>      Application</a:t>
            </a:r>
            <a:endParaRPr sz="900" b="0" i="0" u="none" strike="noStrike" cap="none">
              <a:solidFill>
                <a:schemeClr val="dk1"/>
              </a:solidFill>
              <a:latin typeface="Poppins"/>
              <a:ea typeface="Poppins"/>
              <a:cs typeface="Poppins"/>
              <a:sym typeface="Poppins"/>
            </a:endParaRPr>
          </a:p>
        </p:txBody>
      </p:sp>
      <p:cxnSp>
        <p:nvCxnSpPr>
          <p:cNvPr id="1003" name="Google Shape;1003;p34"/>
          <p:cNvCxnSpPr>
            <a:stCxn id="1000" idx="2"/>
            <a:endCxn id="1002" idx="0"/>
          </p:cNvCxnSpPr>
          <p:nvPr/>
        </p:nvCxnSpPr>
        <p:spPr>
          <a:xfrm>
            <a:off x="3455876" y="1412776"/>
            <a:ext cx="0" cy="208830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1004" name="Google Shape;1004;p34"/>
          <p:cNvCxnSpPr>
            <a:stCxn id="1002" idx="3"/>
          </p:cNvCxnSpPr>
          <p:nvPr/>
        </p:nvCxnSpPr>
        <p:spPr>
          <a:xfrm>
            <a:off x="4139952" y="3717032"/>
            <a:ext cx="2736300" cy="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1005" name="Google Shape;1005;p34"/>
          <p:cNvCxnSpPr/>
          <p:nvPr/>
        </p:nvCxnSpPr>
        <p:spPr>
          <a:xfrm>
            <a:off x="3635896" y="1772816"/>
            <a:ext cx="0" cy="360040"/>
          </a:xfrm>
          <a:prstGeom prst="straightConnector1">
            <a:avLst/>
          </a:prstGeom>
          <a:solidFill>
            <a:schemeClr val="accent1"/>
          </a:solidFill>
          <a:ln w="9525" cap="flat" cmpd="sng">
            <a:solidFill>
              <a:schemeClr val="dk1"/>
            </a:solidFill>
            <a:prstDash val="solid"/>
            <a:round/>
            <a:headEnd type="none" w="sm" len="sm"/>
            <a:tailEnd type="stealth" w="med" len="med"/>
          </a:ln>
        </p:spPr>
      </p:cxnSp>
      <p:cxnSp>
        <p:nvCxnSpPr>
          <p:cNvPr id="1006" name="Google Shape;1006;p34"/>
          <p:cNvCxnSpPr/>
          <p:nvPr/>
        </p:nvCxnSpPr>
        <p:spPr>
          <a:xfrm rot="10800000">
            <a:off x="3351395" y="2545420"/>
            <a:ext cx="0" cy="360040"/>
          </a:xfrm>
          <a:prstGeom prst="straightConnector1">
            <a:avLst/>
          </a:prstGeom>
          <a:solidFill>
            <a:schemeClr val="accent1"/>
          </a:solidFill>
          <a:ln w="9525" cap="flat" cmpd="sng">
            <a:solidFill>
              <a:schemeClr val="dk1"/>
            </a:solidFill>
            <a:prstDash val="solid"/>
            <a:round/>
            <a:headEnd type="none" w="sm" len="sm"/>
            <a:tailEnd type="stealth" w="med" len="med"/>
          </a:ln>
        </p:spPr>
      </p:cxnSp>
      <p:cxnSp>
        <p:nvCxnSpPr>
          <p:cNvPr id="1007" name="Google Shape;1007;p34"/>
          <p:cNvCxnSpPr/>
          <p:nvPr/>
        </p:nvCxnSpPr>
        <p:spPr>
          <a:xfrm rot="10800000">
            <a:off x="4788024" y="3645024"/>
            <a:ext cx="576064" cy="0"/>
          </a:xfrm>
          <a:prstGeom prst="straightConnector1">
            <a:avLst/>
          </a:prstGeom>
          <a:solidFill>
            <a:schemeClr val="accent1"/>
          </a:solidFill>
          <a:ln w="9525" cap="flat" cmpd="sng">
            <a:solidFill>
              <a:schemeClr val="dk1"/>
            </a:solidFill>
            <a:prstDash val="solid"/>
            <a:round/>
            <a:headEnd type="none" w="sm" len="sm"/>
            <a:tailEnd type="stealth" w="med" len="med"/>
          </a:ln>
        </p:spPr>
      </p:cxnSp>
      <p:cxnSp>
        <p:nvCxnSpPr>
          <p:cNvPr id="1008" name="Google Shape;1008;p34"/>
          <p:cNvCxnSpPr/>
          <p:nvPr/>
        </p:nvCxnSpPr>
        <p:spPr>
          <a:xfrm>
            <a:off x="4788024" y="3933056"/>
            <a:ext cx="936104" cy="0"/>
          </a:xfrm>
          <a:prstGeom prst="straightConnector1">
            <a:avLst/>
          </a:prstGeom>
          <a:solidFill>
            <a:schemeClr val="accent1"/>
          </a:solidFill>
          <a:ln w="9525" cap="flat" cmpd="sng">
            <a:solidFill>
              <a:schemeClr val="dk1"/>
            </a:solidFill>
            <a:prstDash val="solid"/>
            <a:round/>
            <a:headEnd type="none" w="sm" len="sm"/>
            <a:tailEnd type="stealth" w="med" len="med"/>
          </a:ln>
        </p:spPr>
      </p:cxnSp>
      <p:cxnSp>
        <p:nvCxnSpPr>
          <p:cNvPr id="1009" name="Google Shape;1009;p34"/>
          <p:cNvCxnSpPr/>
          <p:nvPr/>
        </p:nvCxnSpPr>
        <p:spPr>
          <a:xfrm>
            <a:off x="3635896" y="2418876"/>
            <a:ext cx="0" cy="362052"/>
          </a:xfrm>
          <a:prstGeom prst="straightConnector1">
            <a:avLst/>
          </a:prstGeom>
          <a:solidFill>
            <a:schemeClr val="accent1"/>
          </a:solidFill>
          <a:ln w="9525" cap="flat" cmpd="sng">
            <a:solidFill>
              <a:schemeClr val="dk1"/>
            </a:solidFill>
            <a:prstDash val="solid"/>
            <a:round/>
            <a:headEnd type="none" w="sm" len="sm"/>
            <a:tailEnd type="stealth"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35"/>
          <p:cNvSpPr txBox="1">
            <a:spLocks noGrp="1"/>
          </p:cNvSpPr>
          <p:nvPr>
            <p:ph type="title"/>
          </p:nvPr>
        </p:nvSpPr>
        <p:spPr>
          <a:xfrm>
            <a:off x="1763688" y="23581"/>
            <a:ext cx="7380312" cy="525099"/>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600" b="1">
                <a:solidFill>
                  <a:srgbClr val="FF0000"/>
                </a:solidFill>
              </a:rPr>
              <a:t>MODELLING UML CLASS DIAGRAM AND SEQUENCE DIAGRAM:</a:t>
            </a:r>
            <a:endParaRPr sz="1600" b="1">
              <a:solidFill>
                <a:srgbClr val="FF0000"/>
              </a:solidFill>
            </a:endParaRPr>
          </a:p>
        </p:txBody>
      </p:sp>
      <p:pic>
        <p:nvPicPr>
          <p:cNvPr id="1015" name="Google Shape;1015;p35"/>
          <p:cNvPicPr preferRelativeResize="0">
            <a:picLocks noGrp="1"/>
          </p:cNvPicPr>
          <p:nvPr>
            <p:ph type="body" idx="1"/>
          </p:nvPr>
        </p:nvPicPr>
        <p:blipFill rotWithShape="1">
          <a:blip r:embed="rId3">
            <a:alphaModFix/>
          </a:blip>
          <a:srcRect/>
          <a:stretch/>
        </p:blipFill>
        <p:spPr>
          <a:xfrm>
            <a:off x="1763713" y="885992"/>
            <a:ext cx="7380287" cy="544637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36"/>
          <p:cNvSpPr txBox="1">
            <a:spLocks noGrp="1"/>
          </p:cNvSpPr>
          <p:nvPr>
            <p:ph type="title"/>
          </p:nvPr>
        </p:nvSpPr>
        <p:spPr>
          <a:xfrm>
            <a:off x="1763688" y="0"/>
            <a:ext cx="7380312" cy="54868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600">
                <a:solidFill>
                  <a:schemeClr val="dk1"/>
                </a:solidFill>
              </a:rPr>
              <a:t>CLASS DIAGRAM DESCRIPTION:</a:t>
            </a:r>
            <a:endParaRPr sz="1600">
              <a:solidFill>
                <a:schemeClr val="dk1"/>
              </a:solidFill>
            </a:endParaRPr>
          </a:p>
        </p:txBody>
      </p:sp>
      <p:sp>
        <p:nvSpPr>
          <p:cNvPr id="1021" name="Google Shape;1021;p36"/>
          <p:cNvSpPr txBox="1">
            <a:spLocks noGrp="1"/>
          </p:cNvSpPr>
          <p:nvPr>
            <p:ph type="body" idx="1"/>
          </p:nvPr>
        </p:nvSpPr>
        <p:spPr>
          <a:xfrm>
            <a:off x="1763688" y="404664"/>
            <a:ext cx="7380312" cy="645333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1400"/>
              <a:buFont typeface="Noto Sans Symbols"/>
              <a:buChar char="⮚"/>
            </a:pPr>
            <a:r>
              <a:rPr lang="en-US" sz="1400">
                <a:solidFill>
                  <a:schemeClr val="dk1"/>
                </a:solidFill>
              </a:rPr>
              <a:t>A UML class diagram is a type of static structure diagram that is used both for general conceptual modelling of the systematics of the application and for detailed modelling translating the model into programming code</a:t>
            </a:r>
            <a:endParaRPr sz="1400">
              <a:solidFill>
                <a:schemeClr val="dk1"/>
              </a:solidFill>
            </a:endParaRPr>
          </a:p>
          <a:p>
            <a:pPr marL="342900" lvl="0" indent="-342900" algn="l" rtl="0">
              <a:spcBef>
                <a:spcPts val="280"/>
              </a:spcBef>
              <a:spcAft>
                <a:spcPts val="0"/>
              </a:spcAft>
              <a:buClr>
                <a:schemeClr val="dk1"/>
              </a:buClr>
              <a:buSzPts val="1400"/>
              <a:buFont typeface="Noto Sans Symbols"/>
              <a:buChar char="⮚"/>
            </a:pPr>
            <a:r>
              <a:rPr lang="en-US" sz="1400">
                <a:solidFill>
                  <a:schemeClr val="dk1"/>
                </a:solidFill>
              </a:rPr>
              <a:t>User registration:This class is used for the registration of the user.</a:t>
            </a:r>
            <a:endParaRPr sz="1400">
              <a:solidFill>
                <a:schemeClr val="dk1"/>
              </a:solidFill>
            </a:endParaRPr>
          </a:p>
          <a:p>
            <a:pPr marL="342900" lvl="0" indent="-342900" algn="l" rtl="0">
              <a:spcBef>
                <a:spcPts val="280"/>
              </a:spcBef>
              <a:spcAft>
                <a:spcPts val="0"/>
              </a:spcAft>
              <a:buClr>
                <a:schemeClr val="dk1"/>
              </a:buClr>
              <a:buSzPts val="1400"/>
              <a:buFont typeface="Noto Sans Symbols"/>
              <a:buChar char="⮚"/>
            </a:pPr>
            <a:r>
              <a:rPr lang="en-US" sz="1400">
                <a:solidFill>
                  <a:schemeClr val="dk1"/>
                </a:solidFill>
              </a:rPr>
              <a:t>Blood bank in the class diagram will request the patient location and accepts the new donor request</a:t>
            </a:r>
            <a:endParaRPr sz="1400">
              <a:solidFill>
                <a:schemeClr val="dk1"/>
              </a:solidFill>
            </a:endParaRPr>
          </a:p>
          <a:p>
            <a:pPr marL="342900" lvl="0" indent="-342900" algn="l" rtl="0">
              <a:spcBef>
                <a:spcPts val="280"/>
              </a:spcBef>
              <a:spcAft>
                <a:spcPts val="0"/>
              </a:spcAft>
              <a:buClr>
                <a:schemeClr val="dk1"/>
              </a:buClr>
              <a:buSzPts val="1400"/>
              <a:buFont typeface="Noto Sans Symbols"/>
              <a:buChar char="⮚"/>
            </a:pPr>
            <a:r>
              <a:rPr lang="en-US" sz="1400">
                <a:solidFill>
                  <a:schemeClr val="dk1"/>
                </a:solidFill>
              </a:rPr>
              <a:t>State in the class diagram will request the city and location of the donor</a:t>
            </a:r>
            <a:endParaRPr sz="1400">
              <a:solidFill>
                <a:schemeClr val="dk1"/>
              </a:solidFill>
            </a:endParaRPr>
          </a:p>
          <a:p>
            <a:pPr marL="342900" lvl="0" indent="-342900" algn="l" rtl="0">
              <a:spcBef>
                <a:spcPts val="280"/>
              </a:spcBef>
              <a:spcAft>
                <a:spcPts val="0"/>
              </a:spcAft>
              <a:buClr>
                <a:schemeClr val="dk1"/>
              </a:buClr>
              <a:buSzPts val="1400"/>
              <a:buFont typeface="Noto Sans Symbols"/>
              <a:buChar char="⮚"/>
            </a:pPr>
            <a:r>
              <a:rPr lang="en-US" sz="1400">
                <a:solidFill>
                  <a:schemeClr val="dk1"/>
                </a:solidFill>
              </a:rPr>
              <a:t>The most important relationship in the class diagram is the relationship between the bloodbank class and state class because it has multiplicity relationship.</a:t>
            </a:r>
            <a:endParaRPr sz="1400">
              <a:solidFill>
                <a:schemeClr val="dk1"/>
              </a:solidFill>
            </a:endParaRPr>
          </a:p>
          <a:p>
            <a:pPr marL="342900" lvl="0" indent="-254000" algn="l" rtl="0">
              <a:spcBef>
                <a:spcPts val="280"/>
              </a:spcBef>
              <a:spcAft>
                <a:spcPts val="0"/>
              </a:spcAft>
              <a:buClr>
                <a:srgbClr val="6B6B6B"/>
              </a:buClr>
              <a:buSzPts val="1400"/>
              <a:buFont typeface="Noto Sans Symbols"/>
              <a:buNone/>
            </a:pPr>
            <a:endParaRPr sz="1400">
              <a:solidFill>
                <a:schemeClr val="dk1"/>
              </a:solidFill>
            </a:endParaRPr>
          </a:p>
          <a:p>
            <a:pPr marL="342900" lvl="0" indent="-254000" algn="l" rtl="0">
              <a:spcBef>
                <a:spcPts val="280"/>
              </a:spcBef>
              <a:spcAft>
                <a:spcPts val="0"/>
              </a:spcAft>
              <a:buClr>
                <a:srgbClr val="6B6B6B"/>
              </a:buClr>
              <a:buSzPts val="1400"/>
              <a:buFont typeface="Noto Sans Symbols"/>
              <a:buNone/>
            </a:pPr>
            <a:endParaRPr sz="1400">
              <a:solidFill>
                <a:schemeClr val="dk1"/>
              </a:solidFill>
            </a:endParaRPr>
          </a:p>
          <a:p>
            <a:pPr marL="342900" lvl="0" indent="-254000" algn="l" rtl="0">
              <a:spcBef>
                <a:spcPts val="280"/>
              </a:spcBef>
              <a:spcAft>
                <a:spcPts val="0"/>
              </a:spcAft>
              <a:buClr>
                <a:srgbClr val="6B6B6B"/>
              </a:buClr>
              <a:buSzPts val="1400"/>
              <a:buFont typeface="Noto Sans Symbols"/>
              <a:buNone/>
            </a:pPr>
            <a:endParaRPr sz="1400">
              <a:solidFill>
                <a:schemeClr val="dk1"/>
              </a:solidFill>
            </a:endParaRPr>
          </a:p>
          <a:p>
            <a:pPr marL="342900" lvl="0" indent="-254000" algn="l" rtl="0">
              <a:spcBef>
                <a:spcPts val="280"/>
              </a:spcBef>
              <a:spcAft>
                <a:spcPts val="0"/>
              </a:spcAft>
              <a:buClr>
                <a:srgbClr val="6B6B6B"/>
              </a:buClr>
              <a:buSzPts val="1400"/>
              <a:buFont typeface="Noto Sans Symbols"/>
              <a:buNone/>
            </a:pPr>
            <a:endParaRPr sz="14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6" name="Google Shape;1026;p37"/>
          <p:cNvSpPr txBox="1">
            <a:spLocks noGrp="1"/>
          </p:cNvSpPr>
          <p:nvPr>
            <p:ph type="title"/>
          </p:nvPr>
        </p:nvSpPr>
        <p:spPr>
          <a:xfrm>
            <a:off x="1763688" y="0"/>
            <a:ext cx="7380311" cy="47667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600" b="1">
                <a:solidFill>
                  <a:srgbClr val="FF0000"/>
                </a:solidFill>
              </a:rPr>
              <a:t>SEQUENCE DIAGRAM:</a:t>
            </a:r>
            <a:endParaRPr sz="1600" b="1">
              <a:solidFill>
                <a:srgbClr val="FF0000"/>
              </a:solidFill>
            </a:endParaRPr>
          </a:p>
        </p:txBody>
      </p:sp>
      <p:pic>
        <p:nvPicPr>
          <p:cNvPr id="1027" name="Google Shape;1027;p37"/>
          <p:cNvPicPr preferRelativeResize="0">
            <a:picLocks noGrp="1"/>
          </p:cNvPicPr>
          <p:nvPr>
            <p:ph type="body" idx="1"/>
          </p:nvPr>
        </p:nvPicPr>
        <p:blipFill rotWithShape="1">
          <a:blip r:embed="rId3">
            <a:alphaModFix/>
          </a:blip>
          <a:srcRect/>
          <a:stretch/>
        </p:blipFill>
        <p:spPr>
          <a:xfrm>
            <a:off x="1835696" y="620688"/>
            <a:ext cx="7308304" cy="5832648"/>
          </a:xfrm>
          <a:prstGeom prst="rect">
            <a:avLst/>
          </a:prstGeom>
          <a:solidFill>
            <a:srgbClr val="D3CBD3"/>
          </a:solidFill>
          <a:ln w="9525" cap="flat" cmpd="sng">
            <a:solidFill>
              <a:schemeClr val="dk1"/>
            </a:solidFill>
            <a:prstDash val="solid"/>
            <a:round/>
            <a:headEnd type="none" w="sm" len="sm"/>
            <a:tailEnd type="none" w="sm" len="sm"/>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Google Shape;1032;p38"/>
          <p:cNvSpPr txBox="1">
            <a:spLocks noGrp="1"/>
          </p:cNvSpPr>
          <p:nvPr>
            <p:ph type="title"/>
          </p:nvPr>
        </p:nvSpPr>
        <p:spPr>
          <a:xfrm>
            <a:off x="1908175" y="274638"/>
            <a:ext cx="6767513" cy="41805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600" b="1">
                <a:solidFill>
                  <a:srgbClr val="FF0000"/>
                </a:solidFill>
              </a:rPr>
              <a:t>SEQUENCE DIAGRAM DESCRIPTION:</a:t>
            </a:r>
            <a:endParaRPr sz="1600" b="1">
              <a:solidFill>
                <a:srgbClr val="FF0000"/>
              </a:solidFill>
            </a:endParaRPr>
          </a:p>
        </p:txBody>
      </p:sp>
      <p:sp>
        <p:nvSpPr>
          <p:cNvPr id="1033" name="Google Shape;1033;p38"/>
          <p:cNvSpPr txBox="1">
            <a:spLocks noGrp="1"/>
          </p:cNvSpPr>
          <p:nvPr>
            <p:ph type="body" idx="1"/>
          </p:nvPr>
        </p:nvSpPr>
        <p:spPr>
          <a:xfrm>
            <a:off x="1835695" y="620688"/>
            <a:ext cx="7308305" cy="62373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sz="1400">
                <a:solidFill>
                  <a:schemeClr val="dk1"/>
                </a:solidFill>
              </a:rPr>
              <a:t>There are four objects:</a:t>
            </a:r>
            <a:endParaRPr sz="1400">
              <a:solidFill>
                <a:schemeClr val="dk1"/>
              </a:solidFill>
            </a:endParaRPr>
          </a:p>
          <a:p>
            <a:pPr marL="0" lvl="0" indent="0" algn="l" rtl="0">
              <a:spcBef>
                <a:spcPts val="280"/>
              </a:spcBef>
              <a:spcAft>
                <a:spcPts val="0"/>
              </a:spcAft>
              <a:buClr>
                <a:schemeClr val="dk1"/>
              </a:buClr>
              <a:buSzPts val="1400"/>
              <a:buFont typeface="Arial"/>
              <a:buNone/>
            </a:pPr>
            <a:r>
              <a:rPr lang="en-US" sz="1400">
                <a:solidFill>
                  <a:schemeClr val="dk1"/>
                </a:solidFill>
              </a:rPr>
              <a:t>Donor</a:t>
            </a:r>
            <a:endParaRPr sz="1400">
              <a:solidFill>
                <a:schemeClr val="dk1"/>
              </a:solidFill>
            </a:endParaRPr>
          </a:p>
          <a:p>
            <a:pPr marL="0" lvl="0" indent="0" algn="l" rtl="0">
              <a:spcBef>
                <a:spcPts val="280"/>
              </a:spcBef>
              <a:spcAft>
                <a:spcPts val="0"/>
              </a:spcAft>
              <a:buClr>
                <a:schemeClr val="dk1"/>
              </a:buClr>
              <a:buSzPts val="1400"/>
              <a:buFont typeface="Arial"/>
              <a:buNone/>
            </a:pPr>
            <a:r>
              <a:rPr lang="en-US" sz="1400">
                <a:solidFill>
                  <a:schemeClr val="dk1"/>
                </a:solidFill>
              </a:rPr>
              <a:t>Seeker</a:t>
            </a:r>
            <a:endParaRPr sz="1400">
              <a:solidFill>
                <a:schemeClr val="dk1"/>
              </a:solidFill>
            </a:endParaRPr>
          </a:p>
          <a:p>
            <a:pPr marL="0" lvl="0" indent="0" algn="l" rtl="0">
              <a:spcBef>
                <a:spcPts val="280"/>
              </a:spcBef>
              <a:spcAft>
                <a:spcPts val="0"/>
              </a:spcAft>
              <a:buClr>
                <a:schemeClr val="dk1"/>
              </a:buClr>
              <a:buSzPts val="1400"/>
              <a:buFont typeface="Arial"/>
              <a:buNone/>
            </a:pPr>
            <a:r>
              <a:rPr lang="en-US" sz="1400">
                <a:solidFill>
                  <a:schemeClr val="dk1"/>
                </a:solidFill>
              </a:rPr>
              <a:t>Blood bank </a:t>
            </a:r>
            <a:endParaRPr sz="1400">
              <a:solidFill>
                <a:schemeClr val="dk1"/>
              </a:solidFill>
            </a:endParaRPr>
          </a:p>
          <a:p>
            <a:pPr marL="0" lvl="0" indent="0" algn="l" rtl="0">
              <a:spcBef>
                <a:spcPts val="280"/>
              </a:spcBef>
              <a:spcAft>
                <a:spcPts val="0"/>
              </a:spcAft>
              <a:buClr>
                <a:schemeClr val="dk1"/>
              </a:buClr>
              <a:buSzPts val="1400"/>
              <a:buFont typeface="Arial"/>
              <a:buNone/>
            </a:pPr>
            <a:r>
              <a:rPr lang="en-US" sz="1400">
                <a:solidFill>
                  <a:schemeClr val="dk1"/>
                </a:solidFill>
              </a:rPr>
              <a:t>Admin</a:t>
            </a:r>
            <a:endParaRPr sz="1400">
              <a:solidFill>
                <a:schemeClr val="dk1"/>
              </a:solidFill>
            </a:endParaRPr>
          </a:p>
          <a:p>
            <a:pPr marL="342900" lvl="0" indent="-342900" algn="l" rtl="0">
              <a:spcBef>
                <a:spcPts val="280"/>
              </a:spcBef>
              <a:spcAft>
                <a:spcPts val="0"/>
              </a:spcAft>
              <a:buClr>
                <a:schemeClr val="dk1"/>
              </a:buClr>
              <a:buSzPts val="1400"/>
              <a:buFont typeface="Noto Sans Symbols"/>
              <a:buChar char="⮚"/>
            </a:pPr>
            <a:r>
              <a:rPr lang="en-US" sz="1400">
                <a:solidFill>
                  <a:schemeClr val="dk1"/>
                </a:solidFill>
              </a:rPr>
              <a:t>Donor sends a login request to the bloodbank,logs successfully </a:t>
            </a:r>
            <a:endParaRPr sz="1400">
              <a:solidFill>
                <a:schemeClr val="dk1"/>
              </a:solidFill>
            </a:endParaRPr>
          </a:p>
          <a:p>
            <a:pPr marL="342900" lvl="0" indent="-342900" algn="l" rtl="0">
              <a:spcBef>
                <a:spcPts val="280"/>
              </a:spcBef>
              <a:spcAft>
                <a:spcPts val="0"/>
              </a:spcAft>
              <a:buClr>
                <a:schemeClr val="dk1"/>
              </a:buClr>
              <a:buSzPts val="1400"/>
              <a:buFont typeface="Noto Sans Symbols"/>
              <a:buChar char="⮚"/>
            </a:pPr>
            <a:r>
              <a:rPr lang="en-US" sz="1400">
                <a:solidFill>
                  <a:schemeClr val="dk1"/>
                </a:solidFill>
              </a:rPr>
              <a:t>Seeker sends a login request to the bloodbank,logs successfully</a:t>
            </a:r>
            <a:endParaRPr sz="1400">
              <a:solidFill>
                <a:schemeClr val="dk1"/>
              </a:solidFill>
            </a:endParaRPr>
          </a:p>
          <a:p>
            <a:pPr marL="342900" lvl="0" indent="-342900" algn="l" rtl="0">
              <a:spcBef>
                <a:spcPts val="280"/>
              </a:spcBef>
              <a:spcAft>
                <a:spcPts val="0"/>
              </a:spcAft>
              <a:buClr>
                <a:schemeClr val="dk1"/>
              </a:buClr>
              <a:buSzPts val="1400"/>
              <a:buFont typeface="Noto Sans Symbols"/>
              <a:buChar char="⮚"/>
            </a:pPr>
            <a:r>
              <a:rPr lang="en-US" sz="1400">
                <a:solidFill>
                  <a:schemeClr val="dk1"/>
                </a:solidFill>
              </a:rPr>
              <a:t>Admin will log in to the bloodbank to see the requests</a:t>
            </a:r>
            <a:endParaRPr sz="1400">
              <a:solidFill>
                <a:schemeClr val="dk1"/>
              </a:solidFill>
            </a:endParaRPr>
          </a:p>
          <a:p>
            <a:pPr marL="342900" lvl="0" indent="-342900" algn="l" rtl="0">
              <a:spcBef>
                <a:spcPts val="280"/>
              </a:spcBef>
              <a:spcAft>
                <a:spcPts val="0"/>
              </a:spcAft>
              <a:buClr>
                <a:schemeClr val="dk1"/>
              </a:buClr>
              <a:buSzPts val="1400"/>
              <a:buFont typeface="Noto Sans Symbols"/>
              <a:buChar char="⮚"/>
            </a:pPr>
            <a:r>
              <a:rPr lang="en-US" sz="1400">
                <a:solidFill>
                  <a:schemeClr val="dk1"/>
                </a:solidFill>
              </a:rPr>
              <a:t>Blood bank will send request for the donation of blood to the donor  </a:t>
            </a:r>
            <a:endParaRPr sz="1400">
              <a:solidFill>
                <a:schemeClr val="dk1"/>
              </a:solidFill>
            </a:endParaRPr>
          </a:p>
          <a:p>
            <a:pPr marL="342900" lvl="0" indent="-342900" algn="l" rtl="0">
              <a:spcBef>
                <a:spcPts val="280"/>
              </a:spcBef>
              <a:spcAft>
                <a:spcPts val="0"/>
              </a:spcAft>
              <a:buClr>
                <a:schemeClr val="dk1"/>
              </a:buClr>
              <a:buSzPts val="1400"/>
              <a:buFont typeface="Noto Sans Symbols"/>
              <a:buChar char="⮚"/>
            </a:pPr>
            <a:r>
              <a:rPr lang="en-US" sz="1400">
                <a:solidFill>
                  <a:schemeClr val="dk1"/>
                </a:solidFill>
              </a:rPr>
              <a:t>Seeker will request the bloodbank</a:t>
            </a:r>
            <a:endParaRPr sz="1400">
              <a:solidFill>
                <a:schemeClr val="dk1"/>
              </a:solidFill>
            </a:endParaRPr>
          </a:p>
          <a:p>
            <a:pPr marL="342900" lvl="0" indent="-342900" algn="l" rtl="0">
              <a:spcBef>
                <a:spcPts val="280"/>
              </a:spcBef>
              <a:spcAft>
                <a:spcPts val="0"/>
              </a:spcAft>
              <a:buClr>
                <a:schemeClr val="dk1"/>
              </a:buClr>
              <a:buSzPts val="1400"/>
              <a:buFont typeface="Noto Sans Symbols"/>
              <a:buChar char="⮚"/>
            </a:pPr>
            <a:r>
              <a:rPr lang="en-US" sz="1400">
                <a:solidFill>
                  <a:schemeClr val="dk1"/>
                </a:solidFill>
              </a:rPr>
              <a:t>Bloodbank will check the donor availability and blood availability</a:t>
            </a:r>
            <a:endParaRPr sz="1400">
              <a:solidFill>
                <a:schemeClr val="dk1"/>
              </a:solidFill>
            </a:endParaRPr>
          </a:p>
          <a:p>
            <a:pPr marL="342900" lvl="0" indent="-342900" algn="l" rtl="0">
              <a:spcBef>
                <a:spcPts val="280"/>
              </a:spcBef>
              <a:spcAft>
                <a:spcPts val="0"/>
              </a:spcAft>
              <a:buClr>
                <a:schemeClr val="dk1"/>
              </a:buClr>
              <a:buSzPts val="1400"/>
              <a:buFont typeface="Noto Sans Symbols"/>
              <a:buChar char="⮚"/>
            </a:pPr>
            <a:r>
              <a:rPr lang="en-US" sz="1400">
                <a:solidFill>
                  <a:schemeClr val="dk1"/>
                </a:solidFill>
              </a:rPr>
              <a:t>Admin will see the availability and he will decide whether to accept or reject the request</a:t>
            </a:r>
            <a:endParaRPr sz="1400">
              <a:solidFill>
                <a:schemeClr val="dk1"/>
              </a:solidFill>
            </a:endParaRPr>
          </a:p>
          <a:p>
            <a:pPr marL="342900" lvl="0" indent="-254000" algn="l" rtl="0">
              <a:spcBef>
                <a:spcPts val="280"/>
              </a:spcBef>
              <a:spcAft>
                <a:spcPts val="0"/>
              </a:spcAft>
              <a:buClr>
                <a:srgbClr val="6B6B6B"/>
              </a:buClr>
              <a:buSzPts val="1400"/>
              <a:buFont typeface="Noto Sans Symbols"/>
              <a:buNone/>
            </a:pPr>
            <a:endParaRPr sz="1400">
              <a:solidFill>
                <a:schemeClr val="dk1"/>
              </a:solidFill>
            </a:endParaRPr>
          </a:p>
          <a:p>
            <a:pPr marL="342900" lvl="0" indent="-254000" algn="l" rtl="0">
              <a:spcBef>
                <a:spcPts val="280"/>
              </a:spcBef>
              <a:spcAft>
                <a:spcPts val="0"/>
              </a:spcAft>
              <a:buClr>
                <a:srgbClr val="6B6B6B"/>
              </a:buClr>
              <a:buSzPts val="1400"/>
              <a:buFont typeface="Noto Sans Symbols"/>
              <a:buNone/>
            </a:pPr>
            <a:endParaRPr sz="1400"/>
          </a:p>
          <a:p>
            <a:pPr marL="0" lvl="0" indent="0" algn="l" rtl="0">
              <a:spcBef>
                <a:spcPts val="280"/>
              </a:spcBef>
              <a:spcAft>
                <a:spcPts val="0"/>
              </a:spcAft>
              <a:buClr>
                <a:srgbClr val="6B6B6B"/>
              </a:buClr>
              <a:buSzPts val="1400"/>
              <a:buFont typeface="Arial"/>
              <a:buNone/>
            </a:pP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39"/>
          <p:cNvSpPr txBox="1">
            <a:spLocks noGrp="1"/>
          </p:cNvSpPr>
          <p:nvPr>
            <p:ph type="title"/>
          </p:nvPr>
        </p:nvSpPr>
        <p:spPr>
          <a:xfrm>
            <a:off x="1763688" y="0"/>
            <a:ext cx="7380312" cy="54868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600" b="1">
                <a:solidFill>
                  <a:srgbClr val="FF0000"/>
                </a:solidFill>
              </a:rPr>
              <a:t>MODELLING DATAFLOW DIAGRAM:</a:t>
            </a:r>
            <a:endParaRPr sz="1600" b="1">
              <a:solidFill>
                <a:srgbClr val="FF0000"/>
              </a:solidFill>
            </a:endParaRPr>
          </a:p>
        </p:txBody>
      </p:sp>
      <p:sp>
        <p:nvSpPr>
          <p:cNvPr id="1039" name="Google Shape;1039;p39"/>
          <p:cNvSpPr txBox="1">
            <a:spLocks noGrp="1"/>
          </p:cNvSpPr>
          <p:nvPr>
            <p:ph type="body" idx="1"/>
          </p:nvPr>
        </p:nvSpPr>
        <p:spPr>
          <a:xfrm>
            <a:off x="1763688" y="404664"/>
            <a:ext cx="7380312" cy="645333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sz="1400">
                <a:solidFill>
                  <a:schemeClr val="dk1"/>
                </a:solidFill>
              </a:rPr>
              <a:t>Dataflow diagram:</a:t>
            </a:r>
            <a:endParaRPr sz="1400">
              <a:solidFill>
                <a:schemeClr val="dk1"/>
              </a:solidFill>
            </a:endParaRPr>
          </a:p>
          <a:p>
            <a:pPr marL="0" lvl="0" indent="0" algn="l" rtl="0">
              <a:spcBef>
                <a:spcPts val="280"/>
              </a:spcBef>
              <a:spcAft>
                <a:spcPts val="0"/>
              </a:spcAft>
              <a:buClr>
                <a:srgbClr val="6B6B6B"/>
              </a:buClr>
              <a:buSzPts val="1400"/>
              <a:buFont typeface="Arial"/>
              <a:buNone/>
            </a:pPr>
            <a:endParaRPr sz="1400">
              <a:solidFill>
                <a:schemeClr val="dk1"/>
              </a:solidFill>
            </a:endParaRPr>
          </a:p>
        </p:txBody>
      </p:sp>
      <p:pic>
        <p:nvPicPr>
          <p:cNvPr id="1040" name="Google Shape;1040;p39"/>
          <p:cNvPicPr preferRelativeResize="0"/>
          <p:nvPr/>
        </p:nvPicPr>
        <p:blipFill rotWithShape="1">
          <a:blip r:embed="rId3">
            <a:alphaModFix/>
          </a:blip>
          <a:srcRect/>
          <a:stretch/>
        </p:blipFill>
        <p:spPr>
          <a:xfrm>
            <a:off x="1763688" y="1418570"/>
            <a:ext cx="7125899" cy="44256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4"/>
          <p:cNvSpPr txBox="1">
            <a:spLocks noGrp="1"/>
          </p:cNvSpPr>
          <p:nvPr>
            <p:ph type="title" idx="4294967295"/>
          </p:nvPr>
        </p:nvSpPr>
        <p:spPr>
          <a:xfrm>
            <a:off x="1792287" y="44450"/>
            <a:ext cx="5486400" cy="56673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FF0000"/>
              </a:buClr>
              <a:buSzPts val="2400"/>
              <a:buFont typeface="Microsoft JhengHei"/>
              <a:buNone/>
            </a:pPr>
            <a:r>
              <a:rPr lang="en-US" sz="2400" b="1" i="0" u="none" strike="noStrike" cap="none">
                <a:solidFill>
                  <a:srgbClr val="FF0000"/>
                </a:solidFill>
                <a:latin typeface="Microsoft JhengHei"/>
                <a:ea typeface="Microsoft JhengHei"/>
                <a:cs typeface="Microsoft JhengHei"/>
                <a:sym typeface="Microsoft JhengHei"/>
              </a:rPr>
              <a:t>BUSINESS CASE</a:t>
            </a:r>
            <a:endParaRPr sz="2400" b="1" i="0" u="none" strike="noStrike" cap="none">
              <a:solidFill>
                <a:srgbClr val="FF0000"/>
              </a:solidFill>
              <a:latin typeface="Microsoft JhengHei"/>
              <a:ea typeface="Microsoft JhengHei"/>
              <a:cs typeface="Microsoft JhengHei"/>
              <a:sym typeface="Microsoft JhengHei"/>
            </a:endParaRPr>
          </a:p>
        </p:txBody>
      </p:sp>
      <p:sp>
        <p:nvSpPr>
          <p:cNvPr id="715" name="Google Shape;715;p4"/>
          <p:cNvSpPr txBox="1">
            <a:spLocks noGrp="1"/>
          </p:cNvSpPr>
          <p:nvPr>
            <p:ph type="body" idx="4294967295"/>
          </p:nvPr>
        </p:nvSpPr>
        <p:spPr>
          <a:xfrm>
            <a:off x="1792287" y="3781425"/>
            <a:ext cx="7339012" cy="300037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6B6B6B"/>
              </a:buClr>
              <a:buSzPts val="1400"/>
              <a:buFont typeface="Arial"/>
              <a:buNone/>
            </a:pPr>
            <a:r>
              <a:rPr lang="en-US" sz="1400" b="0" i="0" u="none" strike="noStrike" cap="none">
                <a:solidFill>
                  <a:srgbClr val="6B6B6B"/>
                </a:solidFill>
                <a:latin typeface="Arial"/>
                <a:ea typeface="Arial"/>
                <a:cs typeface="Arial"/>
                <a:sym typeface="Arial"/>
              </a:rPr>
              <a:t> </a:t>
            </a:r>
            <a:endParaRPr sz="1400" b="0" i="0" u="none" strike="noStrike" cap="none">
              <a:solidFill>
                <a:srgbClr val="6B6B6B"/>
              </a:solidFill>
              <a:latin typeface="Arial"/>
              <a:ea typeface="Arial"/>
              <a:cs typeface="Arial"/>
              <a:sym typeface="Arial"/>
            </a:endParaRPr>
          </a:p>
          <a:p>
            <a:pPr marL="0" marR="0" lvl="0" indent="0" algn="l" rtl="0">
              <a:lnSpc>
                <a:spcPct val="90000"/>
              </a:lnSpc>
              <a:spcBef>
                <a:spcPts val="280"/>
              </a:spcBef>
              <a:spcAft>
                <a:spcPts val="0"/>
              </a:spcAft>
              <a:buClr>
                <a:srgbClr val="C00000"/>
              </a:buClr>
              <a:buSzPts val="1400"/>
              <a:buFont typeface="Arial"/>
              <a:buNone/>
            </a:pPr>
            <a:r>
              <a:rPr lang="en-US" sz="1400" b="1" i="0" u="none" strike="noStrike" cap="none">
                <a:solidFill>
                  <a:srgbClr val="C00000"/>
                </a:solidFill>
                <a:latin typeface="Arial"/>
                <a:ea typeface="Arial"/>
                <a:cs typeface="Arial"/>
                <a:sym typeface="Arial"/>
              </a:rPr>
              <a:t>The Project:</a:t>
            </a:r>
            <a:endParaRPr sz="1400" b="1" i="0" u="none" strike="noStrike" cap="none">
              <a:solidFill>
                <a:srgbClr val="C00000"/>
              </a:solidFill>
              <a:latin typeface="Arial"/>
              <a:ea typeface="Arial"/>
              <a:cs typeface="Arial"/>
              <a:sym typeface="Arial"/>
            </a:endParaRPr>
          </a:p>
          <a:p>
            <a:pPr marL="0" marR="0" lvl="0" indent="0" algn="l" rtl="0">
              <a:lnSpc>
                <a:spcPct val="90000"/>
              </a:lnSpc>
              <a:spcBef>
                <a:spcPts val="320"/>
              </a:spcBef>
              <a:spcAft>
                <a:spcPts val="0"/>
              </a:spcAft>
              <a:buClr>
                <a:srgbClr val="6B6B6B"/>
              </a:buClr>
              <a:buSzPts val="1400"/>
              <a:buFont typeface="Arial"/>
              <a:buNone/>
            </a:pPr>
            <a:r>
              <a:rPr lang="en-US" sz="1400" b="0" i="0" u="none" strike="noStrike" cap="none">
                <a:solidFill>
                  <a:srgbClr val="6B6B6B"/>
                </a:solidFill>
                <a:latin typeface="Arial"/>
                <a:ea typeface="Arial"/>
                <a:cs typeface="Arial"/>
                <a:sym typeface="Arial"/>
              </a:rPr>
              <a:t>          </a:t>
            </a:r>
            <a:r>
              <a:rPr lang="en-US" sz="1400" b="1" i="0" u="none" strike="noStrike" cap="none">
                <a:solidFill>
                  <a:srgbClr val="6B6B6B"/>
                </a:solidFill>
                <a:latin typeface="Arial"/>
                <a:ea typeface="Arial"/>
                <a:cs typeface="Arial"/>
                <a:sym typeface="Arial"/>
              </a:rPr>
              <a:t> </a:t>
            </a:r>
            <a:r>
              <a:rPr lang="en-US" sz="1600" b="1" i="0" u="none" strike="noStrike" cap="none">
                <a:solidFill>
                  <a:schemeClr val="dk1"/>
                </a:solidFill>
                <a:latin typeface="Arial"/>
                <a:ea typeface="Arial"/>
                <a:cs typeface="Arial"/>
                <a:sym typeface="Arial"/>
              </a:rPr>
              <a:t>This project “ Medium between Hospital and a Blood Donor “ aims to supply the blood to the patients who are in emergency.It aims to create a medium between hospital and a blood donor and has some additional features in it</a:t>
            </a:r>
            <a:r>
              <a:rPr lang="en-US" sz="1400" b="1" i="0" u="none" strike="noStrike" cap="none">
                <a:solidFill>
                  <a:schemeClr val="dk1"/>
                </a:solidFill>
                <a:latin typeface="Arial"/>
                <a:ea typeface="Arial"/>
                <a:cs typeface="Arial"/>
                <a:sym typeface="Arial"/>
              </a:rPr>
              <a:t> .</a:t>
            </a:r>
            <a:endParaRPr sz="1400" b="1" i="0" u="none" strike="noStrike" cap="none">
              <a:solidFill>
                <a:schemeClr val="dk1"/>
              </a:solidFill>
              <a:latin typeface="Arial"/>
              <a:ea typeface="Arial"/>
              <a:cs typeface="Arial"/>
              <a:sym typeface="Arial"/>
            </a:endParaRPr>
          </a:p>
          <a:p>
            <a:pPr marL="0" marR="0" lvl="0" indent="0" algn="l" rtl="0">
              <a:lnSpc>
                <a:spcPct val="90000"/>
              </a:lnSpc>
              <a:spcBef>
                <a:spcPts val="280"/>
              </a:spcBef>
              <a:spcAft>
                <a:spcPts val="0"/>
              </a:spcAft>
              <a:buClr>
                <a:srgbClr val="6B6B6B"/>
              </a:buClr>
              <a:buSzPts val="1400"/>
              <a:buFont typeface="Arial"/>
              <a:buNone/>
            </a:pPr>
            <a:endParaRPr sz="1400" b="1" i="0" u="none" strike="noStrike" cap="none">
              <a:solidFill>
                <a:srgbClr val="6B6B6B"/>
              </a:solidFill>
              <a:latin typeface="Arial"/>
              <a:ea typeface="Arial"/>
              <a:cs typeface="Arial"/>
              <a:sym typeface="Arial"/>
            </a:endParaRPr>
          </a:p>
          <a:p>
            <a:pPr marL="0" marR="0" lvl="0" indent="0" algn="l" rtl="0">
              <a:lnSpc>
                <a:spcPct val="90000"/>
              </a:lnSpc>
              <a:spcBef>
                <a:spcPts val="280"/>
              </a:spcBef>
              <a:spcAft>
                <a:spcPts val="0"/>
              </a:spcAft>
              <a:buClr>
                <a:srgbClr val="C00000"/>
              </a:buClr>
              <a:buSzPts val="1400"/>
              <a:buFont typeface="Arial"/>
              <a:buNone/>
            </a:pPr>
            <a:r>
              <a:rPr lang="en-US" sz="1400" b="1" i="0" u="none" strike="noStrike" cap="none">
                <a:solidFill>
                  <a:srgbClr val="C00000"/>
                </a:solidFill>
                <a:latin typeface="Arial"/>
                <a:ea typeface="Arial"/>
                <a:cs typeface="Arial"/>
                <a:sym typeface="Arial"/>
              </a:rPr>
              <a:t>The History:</a:t>
            </a:r>
            <a:endParaRPr sz="1400" b="1" i="0" u="none" strike="noStrike" cap="none">
              <a:solidFill>
                <a:srgbClr val="C00000"/>
              </a:solidFill>
              <a:latin typeface="Arial"/>
              <a:ea typeface="Arial"/>
              <a:cs typeface="Arial"/>
              <a:sym typeface="Arial"/>
            </a:endParaRPr>
          </a:p>
          <a:p>
            <a:pPr marL="0" marR="0" lvl="0" indent="0" algn="l" rtl="0">
              <a:lnSpc>
                <a:spcPct val="90000"/>
              </a:lnSpc>
              <a:spcBef>
                <a:spcPts val="320"/>
              </a:spcBef>
              <a:spcAft>
                <a:spcPts val="0"/>
              </a:spcAft>
              <a:buClr>
                <a:srgbClr val="C00000"/>
              </a:buClr>
              <a:buSzPts val="1400"/>
              <a:buFont typeface="Arial"/>
              <a:buNone/>
            </a:pPr>
            <a:r>
              <a:rPr lang="en-US" sz="1400" b="1" i="0" u="none" strike="noStrike" cap="none">
                <a:solidFill>
                  <a:srgbClr val="C00000"/>
                </a:solidFill>
                <a:latin typeface="Arial"/>
                <a:ea typeface="Arial"/>
                <a:cs typeface="Arial"/>
                <a:sym typeface="Arial"/>
              </a:rPr>
              <a:t>          </a:t>
            </a:r>
            <a:r>
              <a:rPr lang="en-US" sz="1400" b="1" i="0" u="none" strike="noStrike" cap="none">
                <a:solidFill>
                  <a:schemeClr val="dk1"/>
                </a:solidFill>
                <a:latin typeface="Arial"/>
                <a:ea typeface="Arial"/>
                <a:cs typeface="Arial"/>
                <a:sym typeface="Arial"/>
              </a:rPr>
              <a:t>  </a:t>
            </a:r>
            <a:r>
              <a:rPr lang="en-US" sz="1600" b="1" i="0" u="none" strike="noStrike" cap="none">
                <a:solidFill>
                  <a:schemeClr val="dk1"/>
                </a:solidFill>
                <a:latin typeface="Arial"/>
                <a:ea typeface="Arial"/>
                <a:cs typeface="Arial"/>
                <a:sym typeface="Arial"/>
              </a:rPr>
              <a:t>In</a:t>
            </a:r>
            <a:r>
              <a:rPr lang="en-US" sz="1600" b="1" i="0" u="none" strike="noStrike" cap="none">
                <a:solidFill>
                  <a:srgbClr val="C00000"/>
                </a:solidFill>
                <a:latin typeface="Arial"/>
                <a:ea typeface="Arial"/>
                <a:cs typeface="Arial"/>
                <a:sym typeface="Arial"/>
              </a:rPr>
              <a:t> </a:t>
            </a:r>
            <a:r>
              <a:rPr lang="en-US" sz="1600" b="1" i="0" u="none" strike="noStrike" cap="none">
                <a:solidFill>
                  <a:schemeClr val="dk1"/>
                </a:solidFill>
                <a:latin typeface="Arial"/>
                <a:ea typeface="Arial"/>
                <a:cs typeface="Arial"/>
                <a:sym typeface="Arial"/>
              </a:rPr>
              <a:t>an emergency situation people used to approach social media for a Blood donor and some people used to contact family and friends for help.These days there is a lack for blood donors and the people who are interested to donate doesn’t have an idea where to donate.</a:t>
            </a:r>
            <a:endParaRPr sz="1600" b="1" i="0" u="none" strike="noStrike" cap="none">
              <a:solidFill>
                <a:schemeClr val="dk1"/>
              </a:solidFill>
              <a:latin typeface="Arial"/>
              <a:ea typeface="Arial"/>
              <a:cs typeface="Arial"/>
              <a:sym typeface="Arial"/>
            </a:endParaRPr>
          </a:p>
          <a:p>
            <a:pPr marL="0" marR="0" lvl="0" indent="0" algn="l" rtl="0">
              <a:lnSpc>
                <a:spcPct val="90000"/>
              </a:lnSpc>
              <a:spcBef>
                <a:spcPts val="320"/>
              </a:spcBef>
              <a:spcAft>
                <a:spcPts val="0"/>
              </a:spcAft>
              <a:buClr>
                <a:srgbClr val="6B6B6B"/>
              </a:buClr>
              <a:buSzPts val="1600"/>
              <a:buFont typeface="Arial"/>
              <a:buNone/>
            </a:pPr>
            <a:endParaRPr sz="1600" b="1" i="0" u="none" strike="noStrike" cap="none">
              <a:solidFill>
                <a:schemeClr val="dk1"/>
              </a:solidFill>
              <a:latin typeface="Arial"/>
              <a:ea typeface="Arial"/>
              <a:cs typeface="Arial"/>
              <a:sym typeface="Arial"/>
            </a:endParaRPr>
          </a:p>
        </p:txBody>
      </p:sp>
      <p:graphicFrame>
        <p:nvGraphicFramePr>
          <p:cNvPr id="716" name="Google Shape;716;p4"/>
          <p:cNvGraphicFramePr/>
          <p:nvPr/>
        </p:nvGraphicFramePr>
        <p:xfrm>
          <a:off x="2484437" y="612775"/>
          <a:ext cx="5486400" cy="3101985"/>
        </p:xfrm>
        <a:graphic>
          <a:graphicData uri="http://schemas.openxmlformats.org/drawingml/2006/table">
            <a:tbl>
              <a:tblPr>
                <a:noFill/>
                <a:tableStyleId>{471A6493-94D8-42E3-B55F-9F43AD95CB4E}</a:tableStyleId>
              </a:tblPr>
              <a:tblGrid>
                <a:gridCol w="2743200"/>
                <a:gridCol w="2743200"/>
              </a:tblGrid>
              <a:tr h="450850">
                <a:tc>
                  <a:txBody>
                    <a:bodyPr/>
                    <a:lstStyle/>
                    <a:p>
                      <a:pPr marL="0" marR="0" lvl="0" indent="0" algn="l" rtl="0">
                        <a:lnSpc>
                          <a:spcPct val="100000"/>
                        </a:lnSpc>
                        <a:spcBef>
                          <a:spcPts val="0"/>
                        </a:spcBef>
                        <a:spcAft>
                          <a:spcPts val="0"/>
                        </a:spcAft>
                        <a:buClr>
                          <a:schemeClr val="lt1"/>
                        </a:buClr>
                        <a:buSzPts val="1800"/>
                        <a:buFont typeface="Arial"/>
                        <a:buNone/>
                      </a:pPr>
                      <a:r>
                        <a:rPr lang="en-US" sz="1800" b="1" u="none" strike="noStrike" cap="none" dirty="0">
                          <a:solidFill>
                            <a:schemeClr val="lt1"/>
                          </a:solidFill>
                          <a:latin typeface="Arial"/>
                          <a:ea typeface="Arial"/>
                          <a:cs typeface="Arial"/>
                          <a:sym typeface="Arial"/>
                        </a:rPr>
                        <a:t>DATE</a:t>
                      </a:r>
                      <a:endParaRPr sz="1800" b="1" u="none" strike="noStrike" cap="none">
                        <a:solidFill>
                          <a:schemeClr val="lt1"/>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BE0E3"/>
                    </a:solidFill>
                  </a:tcPr>
                </a:tc>
                <a:tc>
                  <a:txBody>
                    <a:bodyPr/>
                    <a:lstStyle/>
                    <a:p>
                      <a:pPr marL="0" marR="0" lvl="0" indent="0" algn="l" rtl="0">
                        <a:lnSpc>
                          <a:spcPct val="100000"/>
                        </a:lnSpc>
                        <a:spcBef>
                          <a:spcPts val="0"/>
                        </a:spcBef>
                        <a:spcAft>
                          <a:spcPts val="0"/>
                        </a:spcAft>
                        <a:buClr>
                          <a:schemeClr val="lt1"/>
                        </a:buClr>
                        <a:buSzPts val="1800"/>
                        <a:buFont typeface="Arial"/>
                        <a:buNone/>
                      </a:pPr>
                      <a:r>
                        <a:rPr lang="en-US" sz="1800" b="1" u="none" strike="noStrike" cap="none">
                          <a:solidFill>
                            <a:schemeClr val="lt1"/>
                          </a:solidFill>
                          <a:latin typeface="Arial"/>
                          <a:ea typeface="Arial"/>
                          <a:cs typeface="Arial"/>
                          <a:sym typeface="Arial"/>
                        </a:rPr>
                        <a:t>3/2/2021</a:t>
                      </a:r>
                      <a:endParaRPr sz="1800" b="1" u="none" strike="noStrike" cap="none">
                        <a:solidFill>
                          <a:schemeClr val="lt1"/>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BE0E3"/>
                    </a:solidFill>
                  </a:tcPr>
                </a:tc>
              </a:tr>
              <a:tr h="173672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000000"/>
                          </a:solidFill>
                          <a:latin typeface="Arial"/>
                          <a:ea typeface="Arial"/>
                          <a:cs typeface="Arial"/>
                          <a:sym typeface="Arial"/>
                        </a:rPr>
                        <a:t>SUBMITTED BY</a:t>
                      </a:r>
                      <a:endParaRPr sz="1800" u="none" strike="noStrike" cap="none">
                        <a:solidFill>
                          <a:srgbClr val="000000"/>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F3F4"/>
                    </a:solidFill>
                  </a:tcPr>
                </a:tc>
                <a:tc>
                  <a:txBody>
                    <a:bodyPr/>
                    <a:lstStyle/>
                    <a:p>
                      <a:pPr marL="0" marR="0" lvl="0" indent="0" algn="l" rtl="0">
                        <a:lnSpc>
                          <a:spcPct val="100000"/>
                        </a:lnSpc>
                        <a:spcBef>
                          <a:spcPts val="0"/>
                        </a:spcBef>
                        <a:spcAft>
                          <a:spcPts val="0"/>
                        </a:spcAft>
                        <a:buClr>
                          <a:srgbClr val="C00000"/>
                        </a:buClr>
                        <a:buSzPts val="1800"/>
                        <a:buFont typeface="Microsoft JhengHei"/>
                        <a:buNone/>
                      </a:pPr>
                      <a:r>
                        <a:rPr lang="en-US" sz="1800" b="0" i="0" u="none" strike="noStrike" cap="none" dirty="0" err="1" smtClean="0">
                          <a:solidFill>
                            <a:schemeClr val="tx1"/>
                          </a:solidFill>
                          <a:latin typeface="+mj-lt"/>
                          <a:ea typeface="Microsoft JhengHei"/>
                          <a:cs typeface="Microsoft JhengHei"/>
                          <a:sym typeface="Microsoft JhengHei"/>
                        </a:rPr>
                        <a:t>Darsan</a:t>
                      </a:r>
                      <a:r>
                        <a:rPr lang="en-US" sz="1800" b="0" i="0" u="none" strike="noStrike" cap="none" dirty="0" smtClean="0">
                          <a:solidFill>
                            <a:schemeClr val="tx1"/>
                          </a:solidFill>
                          <a:latin typeface="+mj-lt"/>
                          <a:ea typeface="Microsoft JhengHei"/>
                          <a:cs typeface="Microsoft JhengHei"/>
                          <a:sym typeface="Microsoft JhengHei"/>
                        </a:rPr>
                        <a:t> RA</a:t>
                      </a:r>
                    </a:p>
                    <a:p>
                      <a:pPr marL="0" marR="0" lvl="0" indent="0" algn="l" rtl="0">
                        <a:lnSpc>
                          <a:spcPct val="100000"/>
                        </a:lnSpc>
                        <a:spcBef>
                          <a:spcPts val="0"/>
                        </a:spcBef>
                        <a:spcAft>
                          <a:spcPts val="0"/>
                        </a:spcAft>
                        <a:buClr>
                          <a:srgbClr val="C00000"/>
                        </a:buClr>
                        <a:buSzPts val="1800"/>
                        <a:buFont typeface="Microsoft JhengHei"/>
                        <a:buNone/>
                      </a:pPr>
                      <a:r>
                        <a:rPr lang="en-US" sz="1800" b="0" dirty="0" err="1" smtClean="0">
                          <a:solidFill>
                            <a:schemeClr val="tx1"/>
                          </a:solidFill>
                          <a:latin typeface="+mj-lt"/>
                          <a:ea typeface="Microsoft JhengHei"/>
                          <a:cs typeface="Microsoft JhengHei"/>
                          <a:sym typeface="Microsoft JhengHei"/>
                        </a:rPr>
                        <a:t>Karthik</a:t>
                      </a:r>
                      <a:r>
                        <a:rPr lang="en-US" sz="1800" b="0" dirty="0" smtClean="0">
                          <a:solidFill>
                            <a:schemeClr val="tx1"/>
                          </a:solidFill>
                          <a:latin typeface="+mj-lt"/>
                          <a:ea typeface="Microsoft JhengHei"/>
                          <a:cs typeface="Microsoft JhengHei"/>
                          <a:sym typeface="Microsoft JhengHei"/>
                        </a:rPr>
                        <a:t> S</a:t>
                      </a:r>
                    </a:p>
                    <a:p>
                      <a:pPr marL="0" marR="0" lvl="0" indent="0" algn="l" rtl="0">
                        <a:lnSpc>
                          <a:spcPct val="100000"/>
                        </a:lnSpc>
                        <a:spcBef>
                          <a:spcPts val="0"/>
                        </a:spcBef>
                        <a:spcAft>
                          <a:spcPts val="0"/>
                        </a:spcAft>
                        <a:buClr>
                          <a:srgbClr val="C00000"/>
                        </a:buClr>
                        <a:buSzPts val="1800"/>
                        <a:buFont typeface="Microsoft JhengHei"/>
                        <a:buNone/>
                      </a:pPr>
                      <a:r>
                        <a:rPr lang="en-US" sz="1800" b="0" i="0" u="none" strike="noStrike" cap="none" dirty="0" err="1" smtClean="0">
                          <a:solidFill>
                            <a:schemeClr val="tx1"/>
                          </a:solidFill>
                          <a:latin typeface="+mj-lt"/>
                          <a:ea typeface="Microsoft JhengHei"/>
                          <a:cs typeface="Microsoft JhengHei"/>
                          <a:sym typeface="Microsoft JhengHei"/>
                        </a:rPr>
                        <a:t>Divyesh</a:t>
                      </a:r>
                      <a:r>
                        <a:rPr lang="en-US" sz="1800" b="0" i="0" u="none" strike="noStrike" cap="none" dirty="0" smtClean="0">
                          <a:solidFill>
                            <a:schemeClr val="tx1"/>
                          </a:solidFill>
                          <a:latin typeface="+mj-lt"/>
                          <a:ea typeface="Microsoft JhengHei"/>
                          <a:cs typeface="Microsoft JhengHei"/>
                          <a:sym typeface="Microsoft JhengHei"/>
                        </a:rPr>
                        <a:t> B</a:t>
                      </a:r>
                    </a:p>
                    <a:p>
                      <a:pPr marL="0" marR="0" lvl="0" indent="0" algn="l" rtl="0">
                        <a:lnSpc>
                          <a:spcPct val="100000"/>
                        </a:lnSpc>
                        <a:spcBef>
                          <a:spcPts val="0"/>
                        </a:spcBef>
                        <a:spcAft>
                          <a:spcPts val="0"/>
                        </a:spcAft>
                        <a:buClr>
                          <a:schemeClr val="dk1"/>
                        </a:buClr>
                        <a:buSzPts val="1800"/>
                        <a:buFont typeface="Arial"/>
                        <a:buNone/>
                      </a:pPr>
                      <a:endParaRPr sz="1800" u="none" strike="noStrike" cap="none">
                        <a:solidFill>
                          <a:srgbClr val="000000"/>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F3F4"/>
                    </a:solidFill>
                  </a:tcPr>
                </a:tc>
              </a:tr>
              <a:tr h="9144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000000"/>
                          </a:solidFill>
                          <a:latin typeface="Arial"/>
                          <a:ea typeface="Arial"/>
                          <a:cs typeface="Arial"/>
                          <a:sym typeface="Arial"/>
                        </a:rPr>
                        <a:t>TITLE</a:t>
                      </a:r>
                      <a:endParaRPr sz="1800" u="none" strike="noStrike" cap="none">
                        <a:solidFill>
                          <a:srgbClr val="000000"/>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3F9FA"/>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solidFill>
                            <a:srgbClr val="000000"/>
                          </a:solidFill>
                          <a:latin typeface="Arial"/>
                          <a:ea typeface="Arial"/>
                          <a:cs typeface="Arial"/>
                          <a:sym typeface="Arial"/>
                        </a:rPr>
                        <a:t>Medium between Hospital and a Blood Donor</a:t>
                      </a:r>
                      <a:endParaRPr sz="1800" u="none" strike="noStrike" cap="none">
                        <a:solidFill>
                          <a:srgbClr val="000000"/>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3F9FA"/>
                    </a:solid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40"/>
          <p:cNvSpPr txBox="1">
            <a:spLocks noGrp="1"/>
          </p:cNvSpPr>
          <p:nvPr>
            <p:ph type="title"/>
          </p:nvPr>
        </p:nvSpPr>
        <p:spPr>
          <a:xfrm>
            <a:off x="1763688" y="-10285"/>
            <a:ext cx="7380312" cy="55896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600">
                <a:solidFill>
                  <a:schemeClr val="dk1"/>
                </a:solidFill>
              </a:rPr>
              <a:t>DATAFLOW DIAGRAM DESCRIPTION:</a:t>
            </a:r>
            <a:endParaRPr sz="1600">
              <a:solidFill>
                <a:schemeClr val="dk1"/>
              </a:solidFill>
            </a:endParaRPr>
          </a:p>
        </p:txBody>
      </p:sp>
      <p:sp>
        <p:nvSpPr>
          <p:cNvPr id="1046" name="Google Shape;1046;p40"/>
          <p:cNvSpPr txBox="1">
            <a:spLocks noGrp="1"/>
          </p:cNvSpPr>
          <p:nvPr>
            <p:ph type="body" idx="1"/>
          </p:nvPr>
        </p:nvSpPr>
        <p:spPr>
          <a:xfrm>
            <a:off x="1763688" y="404664"/>
            <a:ext cx="7380312" cy="633670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1400"/>
              <a:buFont typeface="Noto Sans Symbols"/>
              <a:buChar char="⮚"/>
            </a:pPr>
            <a:r>
              <a:rPr lang="en-US" sz="1400">
                <a:solidFill>
                  <a:schemeClr val="dk1"/>
                </a:solidFill>
              </a:rPr>
              <a:t>A dataflow diagram is a view of how data is processed in a system in terms of input and output.</a:t>
            </a:r>
            <a:endParaRPr sz="1400">
              <a:solidFill>
                <a:schemeClr val="dk1"/>
              </a:solidFill>
            </a:endParaRPr>
          </a:p>
          <a:p>
            <a:pPr marL="342900" lvl="0" indent="-342900" algn="l" rtl="0">
              <a:spcBef>
                <a:spcPts val="280"/>
              </a:spcBef>
              <a:spcAft>
                <a:spcPts val="0"/>
              </a:spcAft>
              <a:buClr>
                <a:schemeClr val="dk1"/>
              </a:buClr>
              <a:buSzPts val="1400"/>
              <a:buFont typeface="Noto Sans Symbols"/>
              <a:buChar char="⮚"/>
            </a:pPr>
            <a:r>
              <a:rPr lang="en-US" sz="1400">
                <a:solidFill>
                  <a:schemeClr val="dk1"/>
                </a:solidFill>
              </a:rPr>
              <a:t>The flow of the data in which the update of blood stock, request for blood and blood stock report which is done through data base is shown in figure</a:t>
            </a:r>
            <a:endParaRPr sz="1400">
              <a:solidFill>
                <a:schemeClr val="dk1"/>
              </a:solidFill>
            </a:endParaRPr>
          </a:p>
          <a:p>
            <a:pPr marL="342900" lvl="0" indent="-342900" algn="l" rtl="0">
              <a:spcBef>
                <a:spcPts val="280"/>
              </a:spcBef>
              <a:spcAft>
                <a:spcPts val="0"/>
              </a:spcAft>
              <a:buClr>
                <a:schemeClr val="dk1"/>
              </a:buClr>
              <a:buSzPts val="1400"/>
              <a:buFont typeface="Noto Sans Symbols"/>
              <a:buChar char="⮚"/>
            </a:pPr>
            <a:r>
              <a:rPr lang="en-US" sz="1400">
                <a:solidFill>
                  <a:schemeClr val="dk1"/>
                </a:solidFill>
              </a:rPr>
              <a:t> It contains all of the userflow entities such as bloodstock , request of blood , donor,</a:t>
            </a:r>
            <a:endParaRPr sz="1400">
              <a:solidFill>
                <a:schemeClr val="dk1"/>
              </a:solidFill>
            </a:endParaRPr>
          </a:p>
          <a:p>
            <a:pPr marL="342900" lvl="0" indent="-342900" algn="l" rtl="0">
              <a:spcBef>
                <a:spcPts val="280"/>
              </a:spcBef>
              <a:spcAft>
                <a:spcPts val="0"/>
              </a:spcAft>
              <a:buClr>
                <a:schemeClr val="dk1"/>
              </a:buClr>
              <a:buSzPts val="1400"/>
              <a:buFont typeface="Noto Sans Symbols"/>
              <a:buChar char="⮚"/>
            </a:pPr>
            <a:r>
              <a:rPr lang="en-US" sz="1400">
                <a:solidFill>
                  <a:schemeClr val="dk1"/>
                </a:solidFill>
              </a:rPr>
              <a:t>It begins with the login system in which the data flow is between the donor database and other verification modules like request and update of blood</a:t>
            </a:r>
            <a:endParaRPr sz="1400">
              <a:solidFill>
                <a:schemeClr val="dk1"/>
              </a:solidFill>
            </a:endParaRPr>
          </a:p>
          <a:p>
            <a:pPr marL="342900" lvl="0" indent="-342900" algn="l" rtl="0">
              <a:spcBef>
                <a:spcPts val="280"/>
              </a:spcBef>
              <a:spcAft>
                <a:spcPts val="0"/>
              </a:spcAft>
              <a:buClr>
                <a:schemeClr val="dk1"/>
              </a:buClr>
              <a:buSzPts val="1400"/>
              <a:buFont typeface="Noto Sans Symbols"/>
              <a:buChar char="⮚"/>
            </a:pPr>
            <a:r>
              <a:rPr lang="en-US" sz="1400">
                <a:solidFill>
                  <a:schemeClr val="dk1"/>
                </a:solidFill>
              </a:rPr>
              <a:t>As it begins with the login system by the donor,it generates the details of the blood stock and request the blood which is in need</a:t>
            </a:r>
            <a:endParaRPr sz="1400">
              <a:solidFill>
                <a:schemeClr val="dk1"/>
              </a:solidFill>
            </a:endParaRPr>
          </a:p>
          <a:p>
            <a:pPr marL="342900" lvl="0" indent="-342900" algn="l" rtl="0">
              <a:spcBef>
                <a:spcPts val="280"/>
              </a:spcBef>
              <a:spcAft>
                <a:spcPts val="0"/>
              </a:spcAft>
              <a:buClr>
                <a:schemeClr val="dk1"/>
              </a:buClr>
              <a:buSzPts val="1400"/>
              <a:buFont typeface="Noto Sans Symbols"/>
              <a:buChar char="⮚"/>
            </a:pPr>
            <a:r>
              <a:rPr lang="en-US" sz="1400">
                <a:solidFill>
                  <a:schemeClr val="dk1"/>
                </a:solidFill>
              </a:rPr>
              <a:t>The flow of the other entities is shown in the above diagram</a:t>
            </a:r>
            <a:endParaRPr sz="1400">
              <a:solidFill>
                <a:schemeClr val="dk1"/>
              </a:solidFill>
            </a:endParaRPr>
          </a:p>
          <a:p>
            <a:pPr marL="342900" lvl="0" indent="-254000" algn="l" rtl="0">
              <a:spcBef>
                <a:spcPts val="280"/>
              </a:spcBef>
              <a:spcAft>
                <a:spcPts val="0"/>
              </a:spcAft>
              <a:buClr>
                <a:srgbClr val="6B6B6B"/>
              </a:buClr>
              <a:buSzPts val="1400"/>
              <a:buFont typeface="Noto Sans Symbols"/>
              <a:buNone/>
            </a:pPr>
            <a:endParaRPr sz="14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41"/>
          <p:cNvSpPr txBox="1">
            <a:spLocks noGrp="1"/>
          </p:cNvSpPr>
          <p:nvPr>
            <p:ph type="title"/>
          </p:nvPr>
        </p:nvSpPr>
        <p:spPr>
          <a:xfrm>
            <a:off x="1763688" y="0"/>
            <a:ext cx="6767513" cy="4046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600" b="1">
                <a:solidFill>
                  <a:srgbClr val="FF0000"/>
                </a:solidFill>
              </a:rPr>
              <a:t>IMPLEMENTATION</a:t>
            </a:r>
            <a:endParaRPr sz="1600" b="1">
              <a:solidFill>
                <a:srgbClr val="FF0000"/>
              </a:solidFill>
            </a:endParaRPr>
          </a:p>
        </p:txBody>
      </p:sp>
      <p:sp>
        <p:nvSpPr>
          <p:cNvPr id="1052" name="Google Shape;1052;p41"/>
          <p:cNvSpPr txBox="1">
            <a:spLocks noGrp="1"/>
          </p:cNvSpPr>
          <p:nvPr>
            <p:ph type="body" idx="1"/>
          </p:nvPr>
        </p:nvSpPr>
        <p:spPr>
          <a:xfrm>
            <a:off x="1763688" y="332656"/>
            <a:ext cx="7380312" cy="652534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sz="1400">
                <a:solidFill>
                  <a:schemeClr val="dk1"/>
                </a:solidFill>
              </a:rPr>
              <a:t>DESIGNER VIEW:</a:t>
            </a:r>
            <a:endParaRPr sz="1400">
              <a:solidFill>
                <a:schemeClr val="dk1"/>
              </a:solidFill>
            </a:endParaRPr>
          </a:p>
          <a:p>
            <a:pPr marL="0" lvl="0" indent="0" algn="l" rtl="0">
              <a:spcBef>
                <a:spcPts val="280"/>
              </a:spcBef>
              <a:spcAft>
                <a:spcPts val="0"/>
              </a:spcAft>
              <a:buClr>
                <a:srgbClr val="6B6B6B"/>
              </a:buClr>
              <a:buSzPts val="1400"/>
              <a:buFont typeface="Arial"/>
              <a:buNone/>
            </a:pPr>
            <a:endParaRPr sz="1400">
              <a:solidFill>
                <a:schemeClr val="dk1"/>
              </a:solidFill>
            </a:endParaRPr>
          </a:p>
        </p:txBody>
      </p:sp>
      <p:pic>
        <p:nvPicPr>
          <p:cNvPr id="1053" name="Google Shape;1053;p41"/>
          <p:cNvPicPr preferRelativeResize="0"/>
          <p:nvPr/>
        </p:nvPicPr>
        <p:blipFill rotWithShape="1">
          <a:blip r:embed="rId3">
            <a:alphaModFix/>
          </a:blip>
          <a:srcRect/>
          <a:stretch/>
        </p:blipFill>
        <p:spPr>
          <a:xfrm>
            <a:off x="1951443" y="908720"/>
            <a:ext cx="6858000" cy="566124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pic>
        <p:nvPicPr>
          <p:cNvPr id="1058" name="Google Shape;1058;p42"/>
          <p:cNvPicPr preferRelativeResize="0"/>
          <p:nvPr/>
        </p:nvPicPr>
        <p:blipFill rotWithShape="1">
          <a:blip r:embed="rId3">
            <a:alphaModFix/>
          </a:blip>
          <a:srcRect/>
          <a:stretch/>
        </p:blipFill>
        <p:spPr>
          <a:xfrm>
            <a:off x="2123728" y="332656"/>
            <a:ext cx="6858000" cy="68580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pic>
        <p:nvPicPr>
          <p:cNvPr id="1063" name="Google Shape;1063;p43"/>
          <p:cNvPicPr preferRelativeResize="0"/>
          <p:nvPr/>
        </p:nvPicPr>
        <p:blipFill rotWithShape="1">
          <a:blip r:embed="rId3">
            <a:alphaModFix/>
          </a:blip>
          <a:srcRect/>
          <a:stretch/>
        </p:blipFill>
        <p:spPr>
          <a:xfrm>
            <a:off x="1979712" y="188640"/>
            <a:ext cx="6858000" cy="640871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pic>
        <p:nvPicPr>
          <p:cNvPr id="1068" name="Google Shape;1068;p44"/>
          <p:cNvPicPr preferRelativeResize="0"/>
          <p:nvPr/>
        </p:nvPicPr>
        <p:blipFill rotWithShape="1">
          <a:blip r:embed="rId3">
            <a:alphaModFix/>
          </a:blip>
          <a:srcRect/>
          <a:stretch/>
        </p:blipFill>
        <p:spPr>
          <a:xfrm>
            <a:off x="1979712" y="332656"/>
            <a:ext cx="6858000" cy="626469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45"/>
          <p:cNvSpPr txBox="1">
            <a:spLocks noGrp="1"/>
          </p:cNvSpPr>
          <p:nvPr>
            <p:ph type="title"/>
          </p:nvPr>
        </p:nvSpPr>
        <p:spPr>
          <a:xfrm>
            <a:off x="1763688" y="0"/>
            <a:ext cx="7380312" cy="47667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600" b="1">
                <a:solidFill>
                  <a:srgbClr val="FF0000"/>
                </a:solidFill>
              </a:rPr>
              <a:t>CODES VIEW:</a:t>
            </a:r>
            <a:endParaRPr sz="1600" b="1">
              <a:solidFill>
                <a:srgbClr val="FF0000"/>
              </a:solidFill>
            </a:endParaRPr>
          </a:p>
        </p:txBody>
      </p:sp>
      <p:pic>
        <p:nvPicPr>
          <p:cNvPr id="1074" name="Google Shape;1074;p45"/>
          <p:cNvPicPr preferRelativeResize="0">
            <a:picLocks noGrp="1"/>
          </p:cNvPicPr>
          <p:nvPr>
            <p:ph type="body" idx="1"/>
          </p:nvPr>
        </p:nvPicPr>
        <p:blipFill rotWithShape="1">
          <a:blip r:embed="rId3">
            <a:alphaModFix/>
          </a:blip>
          <a:srcRect/>
          <a:stretch/>
        </p:blipFill>
        <p:spPr>
          <a:xfrm>
            <a:off x="2123728" y="548681"/>
            <a:ext cx="6524625" cy="604867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pic>
        <p:nvPicPr>
          <p:cNvPr id="1079" name="Google Shape;1079;p46"/>
          <p:cNvPicPr preferRelativeResize="0"/>
          <p:nvPr/>
        </p:nvPicPr>
        <p:blipFill rotWithShape="1">
          <a:blip r:embed="rId3">
            <a:alphaModFix/>
          </a:blip>
          <a:srcRect/>
          <a:stretch/>
        </p:blipFill>
        <p:spPr>
          <a:xfrm>
            <a:off x="2132112" y="0"/>
            <a:ext cx="6858000" cy="6858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084" name="Google Shape;1084;p47"/>
          <p:cNvSpPr/>
          <p:nvPr/>
        </p:nvSpPr>
        <p:spPr>
          <a:xfrm>
            <a:off x="3885565" y="3574415"/>
            <a:ext cx="1066165" cy="662305"/>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REGISTER PAGE</a:t>
            </a:r>
            <a:endParaRPr sz="800" b="0" i="0" u="none" strike="noStrike" cap="none">
              <a:solidFill>
                <a:schemeClr val="dk1"/>
              </a:solidFill>
              <a:latin typeface="Poppins"/>
              <a:ea typeface="Poppins"/>
              <a:cs typeface="Poppins"/>
              <a:sym typeface="Poppins"/>
            </a:endParaRPr>
          </a:p>
        </p:txBody>
      </p:sp>
      <p:sp>
        <p:nvSpPr>
          <p:cNvPr id="1085" name="Google Shape;1085;p47"/>
          <p:cNvSpPr txBox="1"/>
          <p:nvPr/>
        </p:nvSpPr>
        <p:spPr>
          <a:xfrm>
            <a:off x="1914525" y="0"/>
            <a:ext cx="6986270" cy="15068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FF0000"/>
                </a:solidFill>
                <a:latin typeface="Microsoft JhengHei"/>
                <a:ea typeface="Microsoft JhengHei"/>
                <a:cs typeface="Microsoft JhengHei"/>
                <a:sym typeface="Microsoft JhengHei"/>
              </a:rPr>
              <a:t>Estimation of Test Coverage Metrics and Structural  Complexity</a:t>
            </a:r>
            <a:endParaRPr sz="2400" b="1" i="0" u="none" strike="noStrike" cap="none">
              <a:solidFill>
                <a:srgbClr val="FF0000"/>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endParaRPr sz="2400" b="1" i="0" u="none" strike="noStrike" cap="none">
              <a:solidFill>
                <a:srgbClr val="FF0000"/>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2000" b="1" i="0" u="none" strike="noStrike" cap="none">
                <a:solidFill>
                  <a:schemeClr val="dk1"/>
                </a:solidFill>
                <a:latin typeface="Microsoft JhengHei"/>
                <a:ea typeface="Microsoft JhengHei"/>
                <a:cs typeface="Microsoft JhengHei"/>
                <a:sym typeface="Microsoft JhengHei"/>
              </a:rPr>
              <a:t>15.1 CONTROL FLOW GRAPH</a:t>
            </a:r>
            <a:endParaRPr sz="2000" b="1" i="0" u="none" strike="noStrike" cap="none">
              <a:solidFill>
                <a:schemeClr val="dk1"/>
              </a:solidFill>
              <a:latin typeface="Microsoft JhengHei"/>
              <a:ea typeface="Microsoft JhengHei"/>
              <a:cs typeface="Microsoft JhengHei"/>
              <a:sym typeface="Microsoft JhengHei"/>
            </a:endParaRPr>
          </a:p>
        </p:txBody>
      </p:sp>
      <p:sp>
        <p:nvSpPr>
          <p:cNvPr id="1086" name="Google Shape;1086;p47"/>
          <p:cNvSpPr/>
          <p:nvPr/>
        </p:nvSpPr>
        <p:spPr>
          <a:xfrm>
            <a:off x="3152140" y="2463165"/>
            <a:ext cx="914400" cy="748665"/>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900"/>
              <a:buFont typeface="Arial"/>
              <a:buNone/>
            </a:pPr>
            <a:endParaRPr sz="900" b="1"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900"/>
              <a:buFont typeface="Arial"/>
              <a:buNone/>
            </a:pPr>
            <a:r>
              <a:rPr lang="en-US" sz="900" b="1" i="0" u="none" strike="noStrike" cap="none">
                <a:solidFill>
                  <a:schemeClr val="dk1"/>
                </a:solidFill>
                <a:latin typeface="Poppins"/>
                <a:ea typeface="Poppins"/>
                <a:cs typeface="Poppins"/>
                <a:sym typeface="Poppins"/>
              </a:rPr>
              <a:t>DONOR</a:t>
            </a:r>
            <a:endParaRPr sz="900" b="1" i="0" u="none" strike="noStrike" cap="none">
              <a:solidFill>
                <a:schemeClr val="dk1"/>
              </a:solidFill>
              <a:latin typeface="Poppins"/>
              <a:ea typeface="Poppins"/>
              <a:cs typeface="Poppins"/>
              <a:sym typeface="Poppins"/>
            </a:endParaRPr>
          </a:p>
        </p:txBody>
      </p:sp>
      <p:sp>
        <p:nvSpPr>
          <p:cNvPr id="1087" name="Google Shape;1087;p47"/>
          <p:cNvSpPr/>
          <p:nvPr/>
        </p:nvSpPr>
        <p:spPr>
          <a:xfrm>
            <a:off x="6289040" y="2463165"/>
            <a:ext cx="1144905" cy="748665"/>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dk1"/>
                </a:solidFill>
                <a:latin typeface="Poppins"/>
                <a:ea typeface="Poppins"/>
                <a:cs typeface="Poppins"/>
                <a:sym typeface="Poppins"/>
              </a:rPr>
              <a:t>HOSPITAL AND BLOOD BANKS</a:t>
            </a:r>
            <a:endParaRPr sz="900" b="0" i="0" u="none" strike="noStrike" cap="none">
              <a:solidFill>
                <a:schemeClr val="dk1"/>
              </a:solidFill>
              <a:latin typeface="Poppins"/>
              <a:ea typeface="Poppins"/>
              <a:cs typeface="Poppins"/>
              <a:sym typeface="Poppins"/>
            </a:endParaRPr>
          </a:p>
        </p:txBody>
      </p:sp>
      <p:sp>
        <p:nvSpPr>
          <p:cNvPr id="1088" name="Google Shape;1088;p47"/>
          <p:cNvSpPr/>
          <p:nvPr/>
        </p:nvSpPr>
        <p:spPr>
          <a:xfrm>
            <a:off x="4731385" y="1663065"/>
            <a:ext cx="988060" cy="75819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000"/>
              <a:buFont typeface="Arial"/>
              <a:buNone/>
            </a:pPr>
            <a:endParaRPr sz="1000" b="1"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1000"/>
              <a:buFont typeface="Arial"/>
              <a:buNone/>
            </a:pPr>
            <a:r>
              <a:rPr lang="en-US" sz="1000" b="1" i="0" u="none" strike="noStrike" cap="none">
                <a:solidFill>
                  <a:schemeClr val="dk1"/>
                </a:solidFill>
                <a:latin typeface="Poppins"/>
                <a:ea typeface="Poppins"/>
                <a:cs typeface="Poppins"/>
                <a:sym typeface="Poppins"/>
              </a:rPr>
              <a:t>LOGIN</a:t>
            </a:r>
            <a:endParaRPr sz="1000" b="1" i="0" u="none" strike="noStrike" cap="none">
              <a:solidFill>
                <a:schemeClr val="dk1"/>
              </a:solidFill>
              <a:latin typeface="Poppins"/>
              <a:ea typeface="Poppins"/>
              <a:cs typeface="Poppins"/>
              <a:sym typeface="Poppins"/>
            </a:endParaRPr>
          </a:p>
        </p:txBody>
      </p:sp>
      <p:sp>
        <p:nvSpPr>
          <p:cNvPr id="1089" name="Google Shape;1089;p47"/>
          <p:cNvSpPr/>
          <p:nvPr/>
        </p:nvSpPr>
        <p:spPr>
          <a:xfrm>
            <a:off x="2280285" y="3574415"/>
            <a:ext cx="871855" cy="662305"/>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ALERT PAGE</a:t>
            </a:r>
            <a:endParaRPr sz="800" b="0" i="0" u="none" strike="noStrike" cap="none">
              <a:solidFill>
                <a:schemeClr val="dk1"/>
              </a:solidFill>
              <a:latin typeface="Poppins"/>
              <a:ea typeface="Poppins"/>
              <a:cs typeface="Poppins"/>
              <a:sym typeface="Poppins"/>
            </a:endParaRPr>
          </a:p>
        </p:txBody>
      </p:sp>
      <p:sp>
        <p:nvSpPr>
          <p:cNvPr id="1090" name="Google Shape;1090;p47"/>
          <p:cNvSpPr/>
          <p:nvPr/>
        </p:nvSpPr>
        <p:spPr>
          <a:xfrm>
            <a:off x="7315835" y="3574415"/>
            <a:ext cx="1110615" cy="662305"/>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REGISTER PAGE</a:t>
            </a:r>
            <a:endParaRPr sz="800" b="0" i="0" u="none" strike="noStrike" cap="none">
              <a:solidFill>
                <a:schemeClr val="dk1"/>
              </a:solidFill>
              <a:latin typeface="Poppins"/>
              <a:ea typeface="Poppins"/>
              <a:cs typeface="Poppins"/>
              <a:sym typeface="Poppins"/>
            </a:endParaRPr>
          </a:p>
        </p:txBody>
      </p:sp>
      <p:sp>
        <p:nvSpPr>
          <p:cNvPr id="1091" name="Google Shape;1091;p47"/>
          <p:cNvSpPr/>
          <p:nvPr/>
        </p:nvSpPr>
        <p:spPr>
          <a:xfrm>
            <a:off x="5489575" y="3574415"/>
            <a:ext cx="909320" cy="662305"/>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GENERATE ALERT</a:t>
            </a:r>
            <a:endParaRPr sz="800" b="0" i="0" u="none" strike="noStrike" cap="none">
              <a:solidFill>
                <a:schemeClr val="dk1"/>
              </a:solidFill>
              <a:latin typeface="Poppins"/>
              <a:ea typeface="Poppins"/>
              <a:cs typeface="Poppins"/>
              <a:sym typeface="Poppins"/>
            </a:endParaRPr>
          </a:p>
        </p:txBody>
      </p:sp>
      <p:cxnSp>
        <p:nvCxnSpPr>
          <p:cNvPr id="1092" name="Google Shape;1092;p47"/>
          <p:cNvCxnSpPr>
            <a:stCxn id="1088" idx="2"/>
            <a:endCxn id="1086" idx="7"/>
          </p:cNvCxnSpPr>
          <p:nvPr/>
        </p:nvCxnSpPr>
        <p:spPr>
          <a:xfrm flipH="1">
            <a:off x="3932485" y="2042160"/>
            <a:ext cx="798900" cy="53070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1093" name="Google Shape;1093;p47"/>
          <p:cNvCxnSpPr>
            <a:stCxn id="1088" idx="6"/>
            <a:endCxn id="1087" idx="1"/>
          </p:cNvCxnSpPr>
          <p:nvPr/>
        </p:nvCxnSpPr>
        <p:spPr>
          <a:xfrm>
            <a:off x="5719445" y="2042160"/>
            <a:ext cx="737400" cy="53070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1094" name="Google Shape;1094;p47"/>
          <p:cNvCxnSpPr>
            <a:stCxn id="1086" idx="3"/>
            <a:endCxn id="1089" idx="0"/>
          </p:cNvCxnSpPr>
          <p:nvPr/>
        </p:nvCxnSpPr>
        <p:spPr>
          <a:xfrm flipH="1">
            <a:off x="2716351" y="3102191"/>
            <a:ext cx="569700" cy="47220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1095" name="Google Shape;1095;p47"/>
          <p:cNvCxnSpPr>
            <a:stCxn id="1086" idx="5"/>
            <a:endCxn id="1084" idx="0"/>
          </p:cNvCxnSpPr>
          <p:nvPr/>
        </p:nvCxnSpPr>
        <p:spPr>
          <a:xfrm>
            <a:off x="3932629" y="3102191"/>
            <a:ext cx="486000" cy="472200"/>
          </a:xfrm>
          <a:prstGeom prst="straightConnector1">
            <a:avLst/>
          </a:prstGeom>
          <a:solidFill>
            <a:schemeClr val="accent1"/>
          </a:solidFill>
          <a:ln w="9525" cap="flat" cmpd="sng">
            <a:solidFill>
              <a:schemeClr val="dk1"/>
            </a:solidFill>
            <a:prstDash val="solid"/>
            <a:round/>
            <a:headEnd type="none" w="sm" len="sm"/>
            <a:tailEnd type="none" w="sm" len="sm"/>
          </a:ln>
        </p:spPr>
      </p:cxnSp>
      <p:sp>
        <p:nvSpPr>
          <p:cNvPr id="1096" name="Google Shape;1096;p47"/>
          <p:cNvSpPr txBox="1"/>
          <p:nvPr/>
        </p:nvSpPr>
        <p:spPr>
          <a:xfrm>
            <a:off x="2438400" y="3032760"/>
            <a:ext cx="560705" cy="245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Poppins"/>
                <a:ea typeface="Poppins"/>
                <a:cs typeface="Poppins"/>
                <a:sym typeface="Poppins"/>
              </a:rPr>
              <a:t>TRUE</a:t>
            </a:r>
            <a:endParaRPr sz="1000" b="0" i="0" u="none" strike="noStrike" cap="none">
              <a:solidFill>
                <a:schemeClr val="dk1"/>
              </a:solidFill>
              <a:latin typeface="Poppins"/>
              <a:ea typeface="Poppins"/>
              <a:cs typeface="Poppins"/>
              <a:sym typeface="Poppins"/>
            </a:endParaRPr>
          </a:p>
        </p:txBody>
      </p:sp>
      <p:sp>
        <p:nvSpPr>
          <p:cNvPr id="1097" name="Google Shape;1097;p47"/>
          <p:cNvSpPr txBox="1"/>
          <p:nvPr/>
        </p:nvSpPr>
        <p:spPr>
          <a:xfrm>
            <a:off x="4227195" y="3101975"/>
            <a:ext cx="689610" cy="2298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0" u="none" strike="noStrike" cap="none">
                <a:solidFill>
                  <a:schemeClr val="dk1"/>
                </a:solidFill>
                <a:latin typeface="Poppins"/>
                <a:ea typeface="Poppins"/>
                <a:cs typeface="Poppins"/>
                <a:sym typeface="Poppins"/>
              </a:rPr>
              <a:t>FALSE</a:t>
            </a:r>
            <a:endParaRPr sz="900" b="0" i="0" u="none" strike="noStrike" cap="none">
              <a:solidFill>
                <a:schemeClr val="dk1"/>
              </a:solidFill>
              <a:latin typeface="Poppins"/>
              <a:ea typeface="Poppins"/>
              <a:cs typeface="Poppins"/>
              <a:sym typeface="Poppins"/>
            </a:endParaRPr>
          </a:p>
        </p:txBody>
      </p:sp>
      <p:cxnSp>
        <p:nvCxnSpPr>
          <p:cNvPr id="1098" name="Google Shape;1098;p47"/>
          <p:cNvCxnSpPr>
            <a:stCxn id="1087" idx="3"/>
            <a:endCxn id="1091" idx="0"/>
          </p:cNvCxnSpPr>
          <p:nvPr/>
        </p:nvCxnSpPr>
        <p:spPr>
          <a:xfrm flipH="1">
            <a:off x="5944307" y="3102191"/>
            <a:ext cx="512400" cy="47220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1099" name="Google Shape;1099;p47"/>
          <p:cNvCxnSpPr>
            <a:stCxn id="1087" idx="5"/>
            <a:endCxn id="1090" idx="0"/>
          </p:cNvCxnSpPr>
          <p:nvPr/>
        </p:nvCxnSpPr>
        <p:spPr>
          <a:xfrm>
            <a:off x="7266277" y="3102191"/>
            <a:ext cx="604800" cy="472200"/>
          </a:xfrm>
          <a:prstGeom prst="straightConnector1">
            <a:avLst/>
          </a:prstGeom>
          <a:solidFill>
            <a:schemeClr val="accent1"/>
          </a:solidFill>
          <a:ln w="9525" cap="flat" cmpd="sng">
            <a:solidFill>
              <a:schemeClr val="dk1"/>
            </a:solidFill>
            <a:prstDash val="solid"/>
            <a:round/>
            <a:headEnd type="none" w="sm" len="sm"/>
            <a:tailEnd type="none" w="sm" len="sm"/>
          </a:ln>
        </p:spPr>
      </p:cxnSp>
      <p:sp>
        <p:nvSpPr>
          <p:cNvPr id="1100" name="Google Shape;1100;p47"/>
          <p:cNvSpPr txBox="1"/>
          <p:nvPr/>
        </p:nvSpPr>
        <p:spPr>
          <a:xfrm>
            <a:off x="5612765" y="3086735"/>
            <a:ext cx="662305" cy="245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Poppins"/>
                <a:ea typeface="Poppins"/>
                <a:cs typeface="Poppins"/>
                <a:sym typeface="Poppins"/>
              </a:rPr>
              <a:t>TRUE</a:t>
            </a:r>
            <a:endParaRPr sz="1000" b="0" i="0" u="none" strike="noStrike" cap="none">
              <a:solidFill>
                <a:schemeClr val="dk1"/>
              </a:solidFill>
              <a:latin typeface="Poppins"/>
              <a:ea typeface="Poppins"/>
              <a:cs typeface="Poppins"/>
              <a:sym typeface="Poppins"/>
            </a:endParaRPr>
          </a:p>
        </p:txBody>
      </p:sp>
      <p:sp>
        <p:nvSpPr>
          <p:cNvPr id="1101" name="Google Shape;1101;p47"/>
          <p:cNvSpPr txBox="1"/>
          <p:nvPr/>
        </p:nvSpPr>
        <p:spPr>
          <a:xfrm>
            <a:off x="7613650" y="3094355"/>
            <a:ext cx="680720" cy="245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Poppins"/>
                <a:ea typeface="Poppins"/>
                <a:cs typeface="Poppins"/>
                <a:sym typeface="Poppins"/>
              </a:rPr>
              <a:t>FALSE</a:t>
            </a:r>
            <a:endParaRPr sz="1000" b="0" i="0" u="none" strike="noStrike" cap="none">
              <a:solidFill>
                <a:schemeClr val="dk1"/>
              </a:solidFill>
              <a:latin typeface="Poppins"/>
              <a:ea typeface="Poppins"/>
              <a:cs typeface="Poppins"/>
              <a:sym typeface="Poppins"/>
            </a:endParaRPr>
          </a:p>
        </p:txBody>
      </p:sp>
      <p:sp>
        <p:nvSpPr>
          <p:cNvPr id="1102" name="Google Shape;1102;p47"/>
          <p:cNvSpPr/>
          <p:nvPr/>
        </p:nvSpPr>
        <p:spPr>
          <a:xfrm>
            <a:off x="3286125" y="4740275"/>
            <a:ext cx="871855" cy="662305"/>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VIEW</a:t>
            </a: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ALERTS</a:t>
            </a:r>
            <a:endParaRPr sz="800" b="0" i="0" u="none" strike="noStrike" cap="none">
              <a:solidFill>
                <a:schemeClr val="dk1"/>
              </a:solidFill>
              <a:latin typeface="Poppins"/>
              <a:ea typeface="Poppins"/>
              <a:cs typeface="Poppins"/>
              <a:sym typeface="Poppins"/>
            </a:endParaRPr>
          </a:p>
        </p:txBody>
      </p:sp>
      <p:sp>
        <p:nvSpPr>
          <p:cNvPr id="1103" name="Google Shape;1103;p47"/>
          <p:cNvSpPr/>
          <p:nvPr/>
        </p:nvSpPr>
        <p:spPr>
          <a:xfrm>
            <a:off x="6425565" y="4740275"/>
            <a:ext cx="1007745" cy="662305"/>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SEND ALERTS TO DONORS</a:t>
            </a:r>
            <a:endParaRPr sz="800" b="0" i="0" u="none" strike="noStrike" cap="none">
              <a:solidFill>
                <a:schemeClr val="dk1"/>
              </a:solidFill>
              <a:latin typeface="Poppins"/>
              <a:ea typeface="Poppins"/>
              <a:cs typeface="Poppins"/>
              <a:sym typeface="Poppins"/>
            </a:endParaRPr>
          </a:p>
        </p:txBody>
      </p:sp>
      <p:sp>
        <p:nvSpPr>
          <p:cNvPr id="1104" name="Google Shape;1104;p47"/>
          <p:cNvSpPr/>
          <p:nvPr/>
        </p:nvSpPr>
        <p:spPr>
          <a:xfrm>
            <a:off x="4916805" y="5678170"/>
            <a:ext cx="878840" cy="662305"/>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800"/>
              <a:buFont typeface="Arial"/>
              <a:buNone/>
            </a:pPr>
            <a:endParaRPr sz="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Poppins"/>
                <a:ea typeface="Poppins"/>
                <a:cs typeface="Poppins"/>
                <a:sym typeface="Poppins"/>
              </a:rPr>
              <a:t>LOGOUT</a:t>
            </a:r>
            <a:endParaRPr sz="800" b="0" i="0" u="none" strike="noStrike" cap="none">
              <a:solidFill>
                <a:schemeClr val="dk1"/>
              </a:solidFill>
              <a:latin typeface="Poppins"/>
              <a:ea typeface="Poppins"/>
              <a:cs typeface="Poppins"/>
              <a:sym typeface="Poppins"/>
            </a:endParaRPr>
          </a:p>
        </p:txBody>
      </p:sp>
      <p:sp>
        <p:nvSpPr>
          <p:cNvPr id="1105" name="Google Shape;1105;p47"/>
          <p:cNvSpPr/>
          <p:nvPr/>
        </p:nvSpPr>
        <p:spPr>
          <a:xfrm>
            <a:off x="4672330" y="2407920"/>
            <a:ext cx="588010" cy="2094865"/>
          </a:xfrm>
          <a:custGeom>
            <a:avLst/>
            <a:gdLst/>
            <a:ahLst/>
            <a:cxnLst/>
            <a:rect l="l" t="t" r="r" b="b"/>
            <a:pathLst>
              <a:path w="588219" h="2095131" extrusionOk="0">
                <a:moveTo>
                  <a:pt x="0" y="1792605"/>
                </a:moveTo>
                <a:cubicBezTo>
                  <a:pt x="111760" y="1864995"/>
                  <a:pt x="452755" y="2317115"/>
                  <a:pt x="551815" y="1958340"/>
                </a:cubicBezTo>
                <a:cubicBezTo>
                  <a:pt x="650875" y="1599565"/>
                  <a:pt x="518795" y="394970"/>
                  <a:pt x="496570" y="0"/>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600"/>
              <a:buFont typeface="Arial"/>
              <a:buNone/>
            </a:pPr>
            <a:endParaRPr sz="3600" b="0" i="0" u="none" strike="noStrike" cap="none">
              <a:solidFill>
                <a:schemeClr val="lt1"/>
              </a:solidFill>
              <a:latin typeface="Poppins"/>
              <a:ea typeface="Poppins"/>
              <a:cs typeface="Poppins"/>
              <a:sym typeface="Poppins"/>
            </a:endParaRPr>
          </a:p>
        </p:txBody>
      </p:sp>
      <p:sp>
        <p:nvSpPr>
          <p:cNvPr id="1106" name="Google Shape;1106;p47"/>
          <p:cNvSpPr/>
          <p:nvPr/>
        </p:nvSpPr>
        <p:spPr>
          <a:xfrm>
            <a:off x="5647055" y="1837690"/>
            <a:ext cx="2933700" cy="1894205"/>
          </a:xfrm>
          <a:custGeom>
            <a:avLst/>
            <a:gdLst/>
            <a:ahLst/>
            <a:cxnLst/>
            <a:rect l="l" t="t" r="r" b="b"/>
            <a:pathLst>
              <a:path w="2933587" h="1894205" extrusionOk="0">
                <a:moveTo>
                  <a:pt x="2720975" y="1894205"/>
                </a:moveTo>
                <a:cubicBezTo>
                  <a:pt x="2763520" y="1673225"/>
                  <a:pt x="3209925" y="1096645"/>
                  <a:pt x="2665730" y="717550"/>
                </a:cubicBezTo>
                <a:cubicBezTo>
                  <a:pt x="2121535" y="338455"/>
                  <a:pt x="532130" y="120015"/>
                  <a:pt x="0" y="0"/>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600"/>
              <a:buFont typeface="Arial"/>
              <a:buNone/>
            </a:pPr>
            <a:endParaRPr sz="3600" b="0" i="0" u="none" strike="noStrike" cap="none">
              <a:solidFill>
                <a:schemeClr val="lt1"/>
              </a:solidFill>
              <a:latin typeface="Poppins"/>
              <a:ea typeface="Poppins"/>
              <a:cs typeface="Poppins"/>
              <a:sym typeface="Poppins"/>
            </a:endParaRPr>
          </a:p>
        </p:txBody>
      </p:sp>
      <p:cxnSp>
        <p:nvCxnSpPr>
          <p:cNvPr id="1107" name="Google Shape;1107;p47"/>
          <p:cNvCxnSpPr>
            <a:stCxn id="1089" idx="5"/>
            <a:endCxn id="1102" idx="0"/>
          </p:cNvCxnSpPr>
          <p:nvPr/>
        </p:nvCxnSpPr>
        <p:spPr>
          <a:xfrm>
            <a:off x="3024460" y="4139728"/>
            <a:ext cx="697500" cy="60060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1108" name="Google Shape;1108;p47"/>
          <p:cNvCxnSpPr>
            <a:stCxn id="1091" idx="4"/>
            <a:endCxn id="1103" idx="1"/>
          </p:cNvCxnSpPr>
          <p:nvPr/>
        </p:nvCxnSpPr>
        <p:spPr>
          <a:xfrm>
            <a:off x="5944235" y="4236720"/>
            <a:ext cx="628800" cy="60060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1109" name="Google Shape;1109;p47"/>
          <p:cNvCxnSpPr>
            <a:stCxn id="1102" idx="6"/>
            <a:endCxn id="1104" idx="1"/>
          </p:cNvCxnSpPr>
          <p:nvPr/>
        </p:nvCxnSpPr>
        <p:spPr>
          <a:xfrm>
            <a:off x="4157980" y="5071427"/>
            <a:ext cx="887400" cy="703800"/>
          </a:xfrm>
          <a:prstGeom prst="straightConnector1">
            <a:avLst/>
          </a:prstGeom>
          <a:solidFill>
            <a:schemeClr val="accent1"/>
          </a:solidFill>
          <a:ln w="9525" cap="flat" cmpd="sng">
            <a:solidFill>
              <a:schemeClr val="dk1"/>
            </a:solidFill>
            <a:prstDash val="solid"/>
            <a:round/>
            <a:headEnd type="none" w="sm" len="sm"/>
            <a:tailEnd type="none" w="sm" len="sm"/>
          </a:ln>
        </p:spPr>
      </p:cxnSp>
      <p:cxnSp>
        <p:nvCxnSpPr>
          <p:cNvPr id="1110" name="Google Shape;1110;p47"/>
          <p:cNvCxnSpPr>
            <a:stCxn id="1103" idx="3"/>
            <a:endCxn id="1104" idx="7"/>
          </p:cNvCxnSpPr>
          <p:nvPr/>
        </p:nvCxnSpPr>
        <p:spPr>
          <a:xfrm flipH="1">
            <a:off x="5666846" y="5305588"/>
            <a:ext cx="906300" cy="469500"/>
          </a:xfrm>
          <a:prstGeom prst="straightConnector1">
            <a:avLst/>
          </a:prstGeom>
          <a:solidFill>
            <a:schemeClr val="accent1"/>
          </a:solidFill>
          <a:ln w="9525" cap="flat" cmpd="sng">
            <a:solidFill>
              <a:schemeClr val="dk1"/>
            </a:solidFill>
            <a:prstDash val="solid"/>
            <a:round/>
            <a:headEnd type="none" w="sm" len="sm"/>
            <a:tailEnd type="none" w="sm" len="sm"/>
          </a:ln>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5" name="Google Shape;1115;p48"/>
          <p:cNvSpPr txBox="1"/>
          <p:nvPr/>
        </p:nvSpPr>
        <p:spPr>
          <a:xfrm>
            <a:off x="1976740" y="100330"/>
            <a:ext cx="70599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DC0707"/>
                </a:solidFill>
                <a:latin typeface="Microsoft JhengHei"/>
                <a:ea typeface="Microsoft JhengHei"/>
                <a:cs typeface="Microsoft JhengHei"/>
                <a:sym typeface="Microsoft JhengHei"/>
              </a:rPr>
              <a:t>15.1.2 McCabe cyclomatic complexity</a:t>
            </a:r>
            <a:endParaRPr sz="2000" b="1" i="0" u="none" strike="noStrike" cap="none">
              <a:solidFill>
                <a:srgbClr val="DC0707"/>
              </a:solidFill>
              <a:latin typeface="Microsoft JhengHei"/>
              <a:ea typeface="Microsoft JhengHei"/>
              <a:cs typeface="Microsoft JhengHei"/>
              <a:sym typeface="Microsoft JhengHei"/>
            </a:endParaRPr>
          </a:p>
        </p:txBody>
      </p:sp>
      <p:sp>
        <p:nvSpPr>
          <p:cNvPr id="1116" name="Google Shape;1116;p48"/>
          <p:cNvSpPr txBox="1"/>
          <p:nvPr/>
        </p:nvSpPr>
        <p:spPr>
          <a:xfrm>
            <a:off x="1866265" y="499110"/>
            <a:ext cx="7170300" cy="624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chemeClr val="dk1"/>
                </a:solidFill>
                <a:latin typeface="Microsoft JhengHei"/>
                <a:ea typeface="Microsoft JhengHei"/>
                <a:cs typeface="Microsoft JhengHei"/>
                <a:sym typeface="Microsoft JhengHei"/>
              </a:rPr>
              <a:t>Cyclomatic complexity is a software metric used to measure the complexity of a program. It is a quantitative measure of independent paths in the source code of the program. Independent path is defined as a path that has at least one edge which has not been traversed before in any other paths. Cyclomatic complexity can be calculated with respect to functions, modules, methods or classes within a program. This metric was developed by Thomas J. McCabe in 1976 and it is based on a control flow representation of the program. Control flow depicts a program as </a:t>
            </a: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1600" b="0" i="0" u="none" strike="noStrike" cap="none">
                <a:solidFill>
                  <a:schemeClr val="dk1"/>
                </a:solidFill>
                <a:latin typeface="Microsoft JhengHei"/>
                <a:ea typeface="Microsoft JhengHei"/>
                <a:cs typeface="Microsoft JhengHei"/>
                <a:sym typeface="Microsoft JhengHei"/>
              </a:rPr>
              <a:t>a graph which consists of Nodes and Edges.</a:t>
            </a: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1600" b="1" i="0" u="none" strike="noStrike" cap="none">
                <a:solidFill>
                  <a:srgbClr val="DC0707"/>
                </a:solidFill>
                <a:latin typeface="Microsoft JhengHei"/>
                <a:ea typeface="Microsoft JhengHei"/>
                <a:cs typeface="Microsoft JhengHei"/>
                <a:sym typeface="Microsoft JhengHei"/>
              </a:rPr>
              <a:t>Mathematical representation:</a:t>
            </a:r>
            <a:endParaRPr sz="1600" b="1" i="0" u="none" strike="noStrike" cap="none">
              <a:solidFill>
                <a:srgbClr val="DC0707"/>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1600" b="0" i="0" u="none" strike="noStrike" cap="none">
                <a:solidFill>
                  <a:schemeClr val="dk1"/>
                </a:solidFill>
                <a:latin typeface="Microsoft JhengHei"/>
                <a:ea typeface="Microsoft JhengHei"/>
                <a:cs typeface="Microsoft JhengHei"/>
                <a:sym typeface="Microsoft JhengHei"/>
              </a:rPr>
              <a:t>Mathematically, it is set of independent paths through the graph diagram. The </a:t>
            </a: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1600" b="0" i="0" u="none" strike="noStrike" cap="none">
                <a:solidFill>
                  <a:schemeClr val="dk1"/>
                </a:solidFill>
                <a:latin typeface="Microsoft JhengHei"/>
                <a:ea typeface="Microsoft JhengHei"/>
                <a:cs typeface="Microsoft JhengHei"/>
                <a:sym typeface="Microsoft JhengHei"/>
              </a:rPr>
              <a:t>Code complexity of the program can be defined using the formula –</a:t>
            </a: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1600" b="0" i="0" u="none" strike="noStrike" cap="none">
                <a:solidFill>
                  <a:schemeClr val="dk1"/>
                </a:solidFill>
                <a:latin typeface="Microsoft JhengHei"/>
                <a:ea typeface="Microsoft JhengHei"/>
                <a:cs typeface="Microsoft JhengHei"/>
                <a:sym typeface="Microsoft JhengHei"/>
              </a:rPr>
              <a:t>V(G) = E – N + 2</a:t>
            </a: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1600" b="0" i="0" u="none" strike="noStrike" cap="none">
                <a:solidFill>
                  <a:schemeClr val="dk1"/>
                </a:solidFill>
                <a:latin typeface="Microsoft JhengHei"/>
                <a:ea typeface="Microsoft JhengHei"/>
                <a:cs typeface="Microsoft JhengHei"/>
                <a:sym typeface="Microsoft JhengHei"/>
              </a:rPr>
              <a:t>Where,</a:t>
            </a: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1600" b="0" i="0" u="none" strike="noStrike" cap="none">
                <a:solidFill>
                  <a:schemeClr val="dk1"/>
                </a:solidFill>
                <a:latin typeface="Microsoft JhengHei"/>
                <a:ea typeface="Microsoft JhengHei"/>
                <a:cs typeface="Microsoft JhengHei"/>
                <a:sym typeface="Microsoft JhengHei"/>
              </a:rPr>
              <a:t>E - Number of edges</a:t>
            </a: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1600" b="0" i="0" u="none" strike="noStrike" cap="none">
                <a:solidFill>
                  <a:schemeClr val="dk1"/>
                </a:solidFill>
                <a:latin typeface="Microsoft JhengHei"/>
                <a:ea typeface="Microsoft JhengHei"/>
                <a:cs typeface="Microsoft JhengHei"/>
                <a:sym typeface="Microsoft JhengHei"/>
              </a:rPr>
              <a:t>N - Number of Nodes</a:t>
            </a: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1600" b="0" i="0" u="none" strike="noStrike" cap="none">
                <a:solidFill>
                  <a:schemeClr val="dk1"/>
                </a:solidFill>
                <a:latin typeface="Microsoft JhengHei"/>
                <a:ea typeface="Microsoft JhengHei"/>
                <a:cs typeface="Microsoft JhengHei"/>
                <a:sym typeface="Microsoft JhengHei"/>
              </a:rPr>
              <a:t>V(G) = P + 1 ,</a:t>
            </a: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1600" b="0" i="0" u="none" strike="noStrike" cap="none">
                <a:solidFill>
                  <a:schemeClr val="dk1"/>
                </a:solidFill>
                <a:latin typeface="Microsoft JhengHei"/>
                <a:ea typeface="Microsoft JhengHei"/>
                <a:cs typeface="Microsoft JhengHei"/>
                <a:sym typeface="Microsoft JhengHei"/>
              </a:rPr>
              <a:t>Where P = Number of predicate nodes (node that contains condition).</a:t>
            </a: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1600" b="1" i="0" u="none" strike="noStrike" cap="none">
                <a:solidFill>
                  <a:srgbClr val="DC0707"/>
                </a:solidFill>
                <a:latin typeface="Microsoft JhengHei"/>
                <a:ea typeface="Microsoft JhengHei"/>
                <a:cs typeface="Microsoft JhengHei"/>
                <a:sym typeface="Microsoft JhengHei"/>
              </a:rPr>
              <a:t>Calculation:</a:t>
            </a:r>
            <a:endParaRPr sz="1600" b="1" i="0" u="none" strike="noStrike" cap="none">
              <a:solidFill>
                <a:srgbClr val="DC0707"/>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1600" b="0" i="0" u="none" strike="noStrike" cap="none">
                <a:solidFill>
                  <a:schemeClr val="dk1"/>
                </a:solidFill>
                <a:latin typeface="Microsoft JhengHei"/>
                <a:ea typeface="Microsoft JhengHei"/>
                <a:cs typeface="Microsoft JhengHei"/>
                <a:sym typeface="Microsoft JhengHei"/>
              </a:rPr>
              <a:t>E - Number of edges=12</a:t>
            </a: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1600" b="0" i="0" u="none" strike="noStrike" cap="none">
                <a:solidFill>
                  <a:schemeClr val="dk1"/>
                </a:solidFill>
                <a:latin typeface="Microsoft JhengHei"/>
                <a:ea typeface="Microsoft JhengHei"/>
                <a:cs typeface="Microsoft JhengHei"/>
                <a:sym typeface="Microsoft JhengHei"/>
              </a:rPr>
              <a:t>N - Number of Nodes=10</a:t>
            </a:r>
            <a:endParaRPr sz="1600" b="1" i="0" u="none" strike="noStrike" cap="none">
              <a:solidFill>
                <a:srgbClr val="DC0707"/>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1600" b="0" i="0" u="none" strike="noStrike" cap="none">
                <a:solidFill>
                  <a:schemeClr val="dk1"/>
                </a:solidFill>
                <a:latin typeface="Microsoft JhengHei"/>
                <a:ea typeface="Microsoft JhengHei"/>
                <a:cs typeface="Microsoft JhengHei"/>
                <a:sym typeface="Microsoft JhengHei"/>
              </a:rPr>
              <a:t>V(G)=12-10+2=4</a:t>
            </a: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1600" b="0" i="0" u="none" strike="noStrike" cap="none">
                <a:solidFill>
                  <a:schemeClr val="dk1"/>
                </a:solidFill>
                <a:latin typeface="Microsoft JhengHei"/>
                <a:ea typeface="Microsoft JhengHei"/>
                <a:cs typeface="Microsoft JhengHei"/>
                <a:sym typeface="Microsoft JhengHei"/>
              </a:rPr>
              <a:t>Complexity =4</a:t>
            </a:r>
            <a:endParaRPr sz="1600" b="1" i="0" u="none" strike="noStrike" cap="none">
              <a:solidFill>
                <a:srgbClr val="DC0707"/>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endParaRPr sz="1600" b="1" i="0" u="none" strike="noStrike" cap="none">
              <a:solidFill>
                <a:srgbClr val="DC0707"/>
              </a:solidFill>
              <a:latin typeface="Microsoft JhengHei"/>
              <a:ea typeface="Microsoft JhengHei"/>
              <a:cs typeface="Microsoft JhengHei"/>
              <a:sym typeface="Microsoft JhengHe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49"/>
          <p:cNvSpPr txBox="1"/>
          <p:nvPr/>
        </p:nvSpPr>
        <p:spPr>
          <a:xfrm>
            <a:off x="1896110" y="100330"/>
            <a:ext cx="7143000" cy="6957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DC0707"/>
                </a:solidFill>
                <a:latin typeface="Microsoft JhengHei"/>
                <a:ea typeface="Microsoft JhengHei"/>
                <a:cs typeface="Microsoft JhengHei"/>
                <a:sym typeface="Microsoft JhengHei"/>
              </a:rPr>
              <a:t>15.1.3 Optimum value of cyclomatic complexity</a:t>
            </a:r>
            <a:endParaRPr sz="1800" b="1" i="0" u="none" strike="noStrike" cap="none">
              <a:solidFill>
                <a:srgbClr val="DC0707"/>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1600" b="0" i="0" u="none" strike="noStrike" cap="none">
                <a:solidFill>
                  <a:schemeClr val="dk1"/>
                </a:solidFill>
                <a:latin typeface="Microsoft JhengHei"/>
                <a:ea typeface="Microsoft JhengHei"/>
                <a:cs typeface="Microsoft JhengHei"/>
                <a:sym typeface="Microsoft JhengHei"/>
              </a:rPr>
              <a:t>              Cyclomatic complexity is used to gauge the overall intricacy of an application or specific functionality within it. The software metric quantitatively measures a program's logical strength based on existing decision paths in the source code.</a:t>
            </a: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1600" b="0" i="0" u="none" strike="noStrike" cap="none">
                <a:solidFill>
                  <a:schemeClr val="dk1"/>
                </a:solidFill>
                <a:latin typeface="Microsoft JhengHei"/>
                <a:ea typeface="Microsoft JhengHei"/>
                <a:cs typeface="Microsoft JhengHei"/>
                <a:sym typeface="Microsoft JhengHei"/>
              </a:rPr>
              <a:t>Complexity (M) = Edges (E) – Nodes (N) + Exit Nodes (P)</a:t>
            </a: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1600" b="0" i="0" u="none" strike="noStrike" cap="none">
                <a:solidFill>
                  <a:schemeClr val="dk1"/>
                </a:solidFill>
                <a:latin typeface="Microsoft JhengHei"/>
                <a:ea typeface="Microsoft JhengHei"/>
                <a:cs typeface="Microsoft JhengHei"/>
                <a:sym typeface="Microsoft JhengHei"/>
              </a:rPr>
              <a:t>Complexity(M)=12-10+1=3; </a:t>
            </a: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1600" b="0" i="0" u="none" strike="noStrike" cap="none">
                <a:solidFill>
                  <a:schemeClr val="dk1"/>
                </a:solidFill>
                <a:latin typeface="Microsoft JhengHei"/>
                <a:ea typeface="Microsoft JhengHei"/>
                <a:cs typeface="Microsoft JhengHei"/>
                <a:sym typeface="Microsoft JhengHei"/>
              </a:rPr>
              <a:t>Hence It is a </a:t>
            </a:r>
            <a:r>
              <a:rPr lang="en-US" sz="1600" b="1" i="0" u="none" strike="noStrike" cap="none">
                <a:solidFill>
                  <a:schemeClr val="dk1"/>
                </a:solidFill>
                <a:latin typeface="Microsoft JhengHei"/>
                <a:ea typeface="Microsoft JhengHei"/>
                <a:cs typeface="Microsoft JhengHei"/>
                <a:sym typeface="Microsoft JhengHei"/>
              </a:rPr>
              <a:t>Simple</a:t>
            </a:r>
            <a:r>
              <a:rPr lang="en-US" sz="1600" b="0" i="0" u="none" strike="noStrike" cap="none">
                <a:solidFill>
                  <a:schemeClr val="dk1"/>
                </a:solidFill>
                <a:latin typeface="Microsoft JhengHei"/>
                <a:ea typeface="Microsoft JhengHei"/>
                <a:cs typeface="Microsoft JhengHei"/>
                <a:sym typeface="Microsoft JhengHei"/>
              </a:rPr>
              <a:t> Module with </a:t>
            </a:r>
            <a:r>
              <a:rPr lang="en-US" sz="1600" b="1" i="0" u="none" strike="noStrike" cap="none">
                <a:solidFill>
                  <a:schemeClr val="dk1"/>
                </a:solidFill>
                <a:latin typeface="Microsoft JhengHei"/>
                <a:ea typeface="Microsoft JhengHei"/>
                <a:cs typeface="Microsoft JhengHei"/>
                <a:sym typeface="Microsoft JhengHei"/>
              </a:rPr>
              <a:t>low </a:t>
            </a:r>
            <a:r>
              <a:rPr lang="en-US" sz="1600" b="0" i="0" u="none" strike="noStrike" cap="none">
                <a:solidFill>
                  <a:schemeClr val="dk1"/>
                </a:solidFill>
                <a:latin typeface="Microsoft JhengHei"/>
                <a:ea typeface="Microsoft JhengHei"/>
                <a:cs typeface="Microsoft JhengHei"/>
                <a:sym typeface="Microsoft JhengHei"/>
              </a:rPr>
              <a:t>risk level.</a:t>
            </a: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1600" b="1" i="0" u="none" strike="noStrike" cap="none">
                <a:solidFill>
                  <a:srgbClr val="DC0707"/>
                </a:solidFill>
                <a:latin typeface="Microsoft JhengHei"/>
                <a:ea typeface="Microsoft JhengHei"/>
                <a:cs typeface="Microsoft JhengHei"/>
                <a:sym typeface="Microsoft JhengHei"/>
              </a:rPr>
              <a:t>16.1 DESIGN TESTING SUITES</a:t>
            </a:r>
            <a:endParaRPr sz="1600" b="1" i="0" u="none" strike="noStrike" cap="none">
              <a:solidFill>
                <a:srgbClr val="DC0707"/>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endParaRPr sz="1600" b="1" i="0" u="none" strike="noStrike" cap="none">
              <a:solidFill>
                <a:srgbClr val="DC0707"/>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1400" b="1" i="0" u="none" strike="noStrike" cap="none">
                <a:solidFill>
                  <a:srgbClr val="DC0707"/>
                </a:solidFill>
                <a:latin typeface="Microsoft JhengHei"/>
                <a:ea typeface="Microsoft JhengHei"/>
                <a:cs typeface="Microsoft JhengHei"/>
                <a:sym typeface="Microsoft JhengHei"/>
              </a:rPr>
              <a:t>16.1.1 SOFTWARE TESTING</a:t>
            </a:r>
            <a:endParaRPr sz="1400" b="1" i="0" u="none" strike="noStrike" cap="none">
              <a:solidFill>
                <a:srgbClr val="DC0707"/>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1400" b="1" i="0" u="none" strike="noStrike" cap="none">
                <a:solidFill>
                  <a:srgbClr val="DC0707"/>
                </a:solidFill>
                <a:latin typeface="Microsoft JhengHei"/>
                <a:ea typeface="Microsoft JhengHei"/>
                <a:cs typeface="Microsoft JhengHei"/>
                <a:sym typeface="Microsoft JhengHei"/>
              </a:rPr>
              <a:t>      </a:t>
            </a:r>
            <a:r>
              <a:rPr lang="en-US" sz="1600" b="0" i="0" u="none" strike="noStrike" cap="none">
                <a:solidFill>
                  <a:schemeClr val="dk1"/>
                </a:solidFill>
                <a:latin typeface="Microsoft JhengHei"/>
                <a:ea typeface="Microsoft JhengHei"/>
                <a:cs typeface="Microsoft JhengHei"/>
                <a:sym typeface="Microsoft JhengHei"/>
              </a:rPr>
              <a:t>Software testing is the process of evaluation a software item to detect differences between given input and expected output. Also to assess the feature of A software item. Testing assesses the quality of the product. Software testing is a process that should be done during the </a:t>
            </a: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1600" b="0" i="0" u="none" strike="noStrike" cap="none">
                <a:solidFill>
                  <a:schemeClr val="dk1"/>
                </a:solidFill>
                <a:latin typeface="Microsoft JhengHei"/>
                <a:ea typeface="Microsoft JhengHei"/>
                <a:cs typeface="Microsoft JhengHei"/>
                <a:sym typeface="Microsoft JhengHei"/>
              </a:rPr>
              <a:t>development process. In other words software testing is a verification </a:t>
            </a: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1600" b="0" i="0" u="none" strike="noStrike" cap="none">
                <a:solidFill>
                  <a:schemeClr val="dk1"/>
                </a:solidFill>
                <a:latin typeface="Microsoft JhengHei"/>
                <a:ea typeface="Microsoft JhengHei"/>
                <a:cs typeface="Microsoft JhengHei"/>
                <a:sym typeface="Microsoft JhengHei"/>
              </a:rPr>
              <a:t>and validation process.</a:t>
            </a: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1400" b="1" i="0" u="none" strike="noStrike" cap="none">
                <a:solidFill>
                  <a:srgbClr val="DC0707"/>
                </a:solidFill>
                <a:latin typeface="Microsoft JhengHei"/>
                <a:ea typeface="Microsoft JhengHei"/>
                <a:cs typeface="Microsoft JhengHei"/>
                <a:sym typeface="Microsoft JhengHei"/>
              </a:rPr>
              <a:t>16.1.2 TESTING FRAMEWORKS</a:t>
            </a:r>
            <a:endParaRPr sz="1400" b="1" i="0" u="none" strike="noStrike" cap="none">
              <a:solidFill>
                <a:srgbClr val="DC0707"/>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1600" b="1" i="0" u="none" strike="noStrike" cap="none">
                <a:solidFill>
                  <a:schemeClr val="dk1"/>
                </a:solidFill>
                <a:latin typeface="Microsoft JhengHei"/>
                <a:ea typeface="Microsoft JhengHei"/>
                <a:cs typeface="Microsoft JhengHei"/>
                <a:sym typeface="Microsoft JhengHei"/>
              </a:rPr>
              <a:t>1.Module based testing framework:</a:t>
            </a:r>
            <a:endParaRPr sz="1600" b="1"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1400" b="1" i="0" u="none" strike="noStrike" cap="none">
                <a:solidFill>
                  <a:srgbClr val="DC0707"/>
                </a:solidFill>
                <a:latin typeface="Microsoft JhengHei"/>
                <a:ea typeface="Microsoft JhengHei"/>
                <a:cs typeface="Microsoft JhengHei"/>
                <a:sym typeface="Microsoft JhengHei"/>
              </a:rPr>
              <a:t>     </a:t>
            </a:r>
            <a:r>
              <a:rPr lang="en-US" sz="1600" b="0" i="0" u="none" strike="noStrike" cap="none">
                <a:solidFill>
                  <a:schemeClr val="dk1"/>
                </a:solidFill>
                <a:latin typeface="Microsoft JhengHei"/>
                <a:ea typeface="Microsoft JhengHei"/>
                <a:cs typeface="Microsoft JhengHei"/>
                <a:sym typeface="Microsoft JhengHei"/>
              </a:rPr>
              <a:t>In the modular testing framework, testers create test scripts on module wise by breaking down the complete application under test into smaller, independent tests. In simple words, testers divide the application into multiple modules and create test scripts individually. These individual test scripts can be combined to make larger test scripts by using a master script to achieve the required scenarios. </a:t>
            </a: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endParaRPr sz="1600" b="0" i="0" u="none" strike="noStrike" cap="none">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5"/>
          <p:cNvSpPr txBox="1">
            <a:spLocks noGrp="1"/>
          </p:cNvSpPr>
          <p:nvPr>
            <p:ph type="title" idx="4294967295"/>
          </p:nvPr>
        </p:nvSpPr>
        <p:spPr>
          <a:xfrm>
            <a:off x="1828800" y="44450"/>
            <a:ext cx="5486400" cy="56673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C00000"/>
              </a:buClr>
              <a:buSzPts val="2000"/>
              <a:buFont typeface="Microsoft JhengHei"/>
              <a:buNone/>
            </a:pPr>
            <a:r>
              <a:rPr lang="en-US" sz="1600" b="1" i="0" u="none" strike="noStrike" cap="none">
                <a:solidFill>
                  <a:srgbClr val="C00000"/>
                </a:solidFill>
                <a:latin typeface="Microsoft JhengHei"/>
                <a:ea typeface="Microsoft JhengHei"/>
                <a:cs typeface="Microsoft JhengHei"/>
                <a:sym typeface="Microsoft JhengHei"/>
              </a:rPr>
              <a:t>LIMITATIONS</a:t>
            </a:r>
            <a:r>
              <a:rPr lang="en-US" sz="2000" b="1" i="0" u="none" strike="noStrike" cap="none">
                <a:solidFill>
                  <a:srgbClr val="C00000"/>
                </a:solidFill>
                <a:latin typeface="Microsoft JhengHei"/>
                <a:ea typeface="Microsoft JhengHei"/>
                <a:cs typeface="Microsoft JhengHei"/>
                <a:sym typeface="Microsoft JhengHei"/>
              </a:rPr>
              <a:t>:</a:t>
            </a:r>
            <a:endParaRPr sz="2000" b="1" i="0" u="none" strike="noStrike" cap="none">
              <a:solidFill>
                <a:srgbClr val="C00000"/>
              </a:solidFill>
              <a:latin typeface="Microsoft JhengHei"/>
              <a:ea typeface="Microsoft JhengHei"/>
              <a:cs typeface="Microsoft JhengHei"/>
              <a:sym typeface="Microsoft JhengHei"/>
            </a:endParaRPr>
          </a:p>
        </p:txBody>
      </p:sp>
      <p:sp>
        <p:nvSpPr>
          <p:cNvPr id="722" name="Google Shape;722;p5"/>
          <p:cNvSpPr txBox="1">
            <a:spLocks noGrp="1"/>
          </p:cNvSpPr>
          <p:nvPr>
            <p:ph type="body" idx="4294967295"/>
          </p:nvPr>
        </p:nvSpPr>
        <p:spPr>
          <a:xfrm>
            <a:off x="1835150" y="692150"/>
            <a:ext cx="7212012" cy="606742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1600"/>
              <a:buFont typeface="Arial"/>
              <a:buChar char="•"/>
            </a:pPr>
            <a:r>
              <a:rPr lang="en-US" sz="1600" b="1" i="0" u="none" strike="noStrike" cap="none">
                <a:solidFill>
                  <a:schemeClr val="dk1"/>
                </a:solidFill>
                <a:latin typeface="Arial"/>
                <a:ea typeface="Arial"/>
                <a:cs typeface="Arial"/>
                <a:sym typeface="Arial"/>
              </a:rPr>
              <a:t>Travelling problem</a:t>
            </a:r>
            <a:endParaRPr sz="1600" b="1" i="0" u="none" strike="noStrike" cap="none">
              <a:solidFill>
                <a:schemeClr val="dk1"/>
              </a:solidFill>
              <a:latin typeface="Arial"/>
              <a:ea typeface="Arial"/>
              <a:cs typeface="Arial"/>
              <a:sym typeface="Arial"/>
            </a:endParaRPr>
          </a:p>
          <a:p>
            <a:pPr marL="285750" marR="0" lvl="0" indent="-285750" algn="l" rtl="0">
              <a:lnSpc>
                <a:spcPct val="100000"/>
              </a:lnSpc>
              <a:spcBef>
                <a:spcPts val="320"/>
              </a:spcBef>
              <a:spcAft>
                <a:spcPts val="0"/>
              </a:spcAft>
              <a:buClr>
                <a:schemeClr val="dk1"/>
              </a:buClr>
              <a:buSzPts val="1600"/>
              <a:buFont typeface="Arial"/>
              <a:buChar char="•"/>
            </a:pPr>
            <a:r>
              <a:rPr lang="en-US" sz="1600" b="1" i="0" u="none" strike="noStrike" cap="none">
                <a:solidFill>
                  <a:schemeClr val="dk1"/>
                </a:solidFill>
                <a:latin typeface="Arial"/>
                <a:ea typeface="Arial"/>
                <a:cs typeface="Arial"/>
                <a:sym typeface="Arial"/>
              </a:rPr>
              <a:t>Late reaction/response from the user(donor).</a:t>
            </a:r>
            <a:endParaRPr sz="1600" b="1" i="0" u="none" strike="noStrike" cap="none">
              <a:solidFill>
                <a:schemeClr val="dk1"/>
              </a:solidFill>
              <a:latin typeface="Arial"/>
              <a:ea typeface="Arial"/>
              <a:cs typeface="Arial"/>
              <a:sym typeface="Arial"/>
            </a:endParaRPr>
          </a:p>
          <a:p>
            <a:pPr marL="285750" marR="0" lvl="0" indent="-285750" algn="l" rtl="0">
              <a:lnSpc>
                <a:spcPct val="100000"/>
              </a:lnSpc>
              <a:spcBef>
                <a:spcPts val="320"/>
              </a:spcBef>
              <a:spcAft>
                <a:spcPts val="0"/>
              </a:spcAft>
              <a:buClr>
                <a:schemeClr val="dk1"/>
              </a:buClr>
              <a:buSzPts val="1600"/>
              <a:buFont typeface="Arial"/>
              <a:buChar char="•"/>
            </a:pPr>
            <a:r>
              <a:rPr lang="en-US" sz="1600" b="1" i="0" u="none" strike="noStrike" cap="none">
                <a:solidFill>
                  <a:schemeClr val="dk1"/>
                </a:solidFill>
                <a:latin typeface="Arial"/>
                <a:ea typeface="Arial"/>
                <a:cs typeface="Arial"/>
                <a:sym typeface="Arial"/>
              </a:rPr>
              <a:t>Permission denial from the health deapartment.</a:t>
            </a:r>
            <a:endParaRPr sz="1600" b="1" i="0" u="none" strike="noStrike" cap="none">
              <a:solidFill>
                <a:schemeClr val="dk1"/>
              </a:solidFill>
              <a:latin typeface="Arial"/>
              <a:ea typeface="Arial"/>
              <a:cs typeface="Arial"/>
              <a:sym typeface="Arial"/>
            </a:endParaRPr>
          </a:p>
          <a:p>
            <a:pPr marL="285750" marR="0" lvl="0" indent="-285750" algn="l" rtl="0">
              <a:lnSpc>
                <a:spcPct val="100000"/>
              </a:lnSpc>
              <a:spcBef>
                <a:spcPts val="320"/>
              </a:spcBef>
              <a:spcAft>
                <a:spcPts val="0"/>
              </a:spcAft>
              <a:buClr>
                <a:srgbClr val="6B6B6B"/>
              </a:buClr>
              <a:buSzPts val="1600"/>
              <a:buFont typeface="Arial"/>
              <a:buNone/>
            </a:pPr>
            <a:endParaRPr sz="1600" b="1" i="0" u="none" strike="noStrike" cap="none">
              <a:solidFill>
                <a:srgbClr val="6B6B6B"/>
              </a:solidFill>
              <a:latin typeface="Arial"/>
              <a:ea typeface="Arial"/>
              <a:cs typeface="Arial"/>
              <a:sym typeface="Arial"/>
            </a:endParaRPr>
          </a:p>
          <a:p>
            <a:pPr marL="285750" marR="0" lvl="0" indent="-285750" algn="l" rtl="0">
              <a:lnSpc>
                <a:spcPct val="100000"/>
              </a:lnSpc>
              <a:spcBef>
                <a:spcPts val="360"/>
              </a:spcBef>
              <a:spcAft>
                <a:spcPts val="0"/>
              </a:spcAft>
              <a:buClr>
                <a:srgbClr val="C00000"/>
              </a:buClr>
              <a:buSzPts val="1800"/>
              <a:buFont typeface="Arial"/>
              <a:buNone/>
            </a:pPr>
            <a:r>
              <a:rPr lang="en-US" sz="1800" b="1" i="0" u="none" strike="noStrike" cap="none">
                <a:solidFill>
                  <a:srgbClr val="C00000"/>
                </a:solidFill>
                <a:latin typeface="Arial"/>
                <a:ea typeface="Arial"/>
                <a:cs typeface="Arial"/>
                <a:sym typeface="Arial"/>
              </a:rPr>
              <a:t>APPROACH:</a:t>
            </a:r>
            <a:endParaRPr sz="1800" b="1" i="0" u="none" strike="noStrike" cap="none">
              <a:solidFill>
                <a:srgbClr val="C00000"/>
              </a:solidFill>
              <a:latin typeface="Arial"/>
              <a:ea typeface="Arial"/>
              <a:cs typeface="Arial"/>
              <a:sym typeface="Arial"/>
            </a:endParaRPr>
          </a:p>
          <a:p>
            <a:pPr marL="285750" marR="0" lvl="0" indent="-285750" algn="l" rtl="0">
              <a:lnSpc>
                <a:spcPct val="100000"/>
              </a:lnSpc>
              <a:spcBef>
                <a:spcPts val="320"/>
              </a:spcBef>
              <a:spcAft>
                <a:spcPts val="0"/>
              </a:spcAft>
              <a:buClr>
                <a:schemeClr val="dk1"/>
              </a:buClr>
              <a:buSzPts val="1600"/>
              <a:buFont typeface="Arial"/>
              <a:buChar char="•"/>
            </a:pPr>
            <a:r>
              <a:rPr lang="en-US" sz="1600" b="1" i="0" u="none" strike="noStrike" cap="none">
                <a:solidFill>
                  <a:schemeClr val="dk1"/>
                </a:solidFill>
                <a:latin typeface="Arial"/>
                <a:ea typeface="Arial"/>
                <a:cs typeface="Arial"/>
                <a:sym typeface="Arial"/>
              </a:rPr>
              <a:t>Permission from health department of that city.</a:t>
            </a:r>
            <a:endParaRPr sz="1600" b="1" i="0" u="none" strike="noStrike" cap="none">
              <a:solidFill>
                <a:schemeClr val="dk1"/>
              </a:solidFill>
              <a:latin typeface="Arial"/>
              <a:ea typeface="Arial"/>
              <a:cs typeface="Arial"/>
              <a:sym typeface="Arial"/>
            </a:endParaRPr>
          </a:p>
          <a:p>
            <a:pPr marL="285750" marR="0" lvl="0" indent="-285750" algn="l" rtl="0">
              <a:lnSpc>
                <a:spcPct val="100000"/>
              </a:lnSpc>
              <a:spcBef>
                <a:spcPts val="320"/>
              </a:spcBef>
              <a:spcAft>
                <a:spcPts val="0"/>
              </a:spcAft>
              <a:buClr>
                <a:schemeClr val="dk1"/>
              </a:buClr>
              <a:buSzPts val="1600"/>
              <a:buFont typeface="Arial"/>
              <a:buChar char="•"/>
            </a:pPr>
            <a:r>
              <a:rPr lang="en-US" sz="1600" b="1" i="0" u="none" strike="noStrike" cap="none">
                <a:solidFill>
                  <a:schemeClr val="dk1"/>
                </a:solidFill>
                <a:latin typeface="Arial"/>
                <a:ea typeface="Arial"/>
                <a:cs typeface="Arial"/>
                <a:sym typeface="Arial"/>
              </a:rPr>
              <a:t>Software requirement to build an application.</a:t>
            </a:r>
            <a:endParaRPr sz="1600" b="1" i="0" u="none" strike="noStrike" cap="none">
              <a:solidFill>
                <a:schemeClr val="dk1"/>
              </a:solidFill>
              <a:latin typeface="Arial"/>
              <a:ea typeface="Arial"/>
              <a:cs typeface="Arial"/>
              <a:sym typeface="Arial"/>
            </a:endParaRPr>
          </a:p>
          <a:p>
            <a:pPr marL="285750" marR="0" lvl="0" indent="-285750" algn="l" rtl="0">
              <a:lnSpc>
                <a:spcPct val="100000"/>
              </a:lnSpc>
              <a:spcBef>
                <a:spcPts val="320"/>
              </a:spcBef>
              <a:spcAft>
                <a:spcPts val="0"/>
              </a:spcAft>
              <a:buClr>
                <a:schemeClr val="dk1"/>
              </a:buClr>
              <a:buSzPts val="1600"/>
              <a:buFont typeface="Arial"/>
              <a:buChar char="•"/>
            </a:pPr>
            <a:r>
              <a:rPr lang="en-US" sz="1600" b="1" i="0" u="none" strike="noStrike" cap="none">
                <a:solidFill>
                  <a:schemeClr val="dk1"/>
                </a:solidFill>
                <a:latin typeface="Arial"/>
                <a:ea typeface="Arial"/>
                <a:cs typeface="Arial"/>
                <a:sym typeface="Arial"/>
              </a:rPr>
              <a:t>GPS location of the hospitals.</a:t>
            </a:r>
            <a:endParaRPr sz="1600" b="1" i="0" u="none" strike="noStrike" cap="none">
              <a:solidFill>
                <a:schemeClr val="dk1"/>
              </a:solidFill>
              <a:latin typeface="Arial"/>
              <a:ea typeface="Arial"/>
              <a:cs typeface="Arial"/>
              <a:sym typeface="Arial"/>
            </a:endParaRPr>
          </a:p>
          <a:p>
            <a:pPr marL="285750" marR="0" lvl="0" indent="-285750" algn="l" rtl="0">
              <a:lnSpc>
                <a:spcPct val="100000"/>
              </a:lnSpc>
              <a:spcBef>
                <a:spcPts val="320"/>
              </a:spcBef>
              <a:spcAft>
                <a:spcPts val="0"/>
              </a:spcAft>
              <a:buClr>
                <a:schemeClr val="dk1"/>
              </a:buClr>
              <a:buSzPts val="1600"/>
              <a:buFont typeface="Arial"/>
              <a:buChar char="•"/>
            </a:pPr>
            <a:r>
              <a:rPr lang="en-US" sz="1600" b="1" i="0" u="none" strike="noStrike" cap="none">
                <a:solidFill>
                  <a:schemeClr val="dk1"/>
                </a:solidFill>
                <a:latin typeface="Arial"/>
                <a:ea typeface="Arial"/>
                <a:cs typeface="Arial"/>
                <a:sym typeface="Arial"/>
              </a:rPr>
              <a:t>Publish advertisements in hospitals and blood banks.</a:t>
            </a:r>
            <a:endParaRPr sz="1600" b="1" i="0" u="none" strike="noStrike" cap="none">
              <a:solidFill>
                <a:schemeClr val="dk1"/>
              </a:solidFill>
              <a:latin typeface="Arial"/>
              <a:ea typeface="Arial"/>
              <a:cs typeface="Arial"/>
              <a:sym typeface="Arial"/>
            </a:endParaRPr>
          </a:p>
          <a:p>
            <a:pPr marL="285750" marR="0" lvl="0" indent="-285750" algn="l" rtl="0">
              <a:lnSpc>
                <a:spcPct val="100000"/>
              </a:lnSpc>
              <a:spcBef>
                <a:spcPts val="320"/>
              </a:spcBef>
              <a:spcAft>
                <a:spcPts val="0"/>
              </a:spcAft>
              <a:buClr>
                <a:schemeClr val="dk1"/>
              </a:buClr>
              <a:buSzPts val="1600"/>
              <a:buFont typeface="Arial"/>
              <a:buChar char="•"/>
            </a:pPr>
            <a:r>
              <a:rPr lang="en-US" sz="1600" b="1" i="0" u="none" strike="noStrike" cap="none">
                <a:solidFill>
                  <a:schemeClr val="dk1"/>
                </a:solidFill>
                <a:latin typeface="Arial"/>
                <a:ea typeface="Arial"/>
                <a:cs typeface="Arial"/>
                <a:sym typeface="Arial"/>
              </a:rPr>
              <a:t>List of hospitals and blood banks.</a:t>
            </a:r>
            <a:endParaRPr sz="1600" b="1" i="0" u="none" strike="noStrike" cap="none">
              <a:solidFill>
                <a:schemeClr val="dk1"/>
              </a:solidFill>
              <a:latin typeface="Arial"/>
              <a:ea typeface="Arial"/>
              <a:cs typeface="Arial"/>
              <a:sym typeface="Arial"/>
            </a:endParaRPr>
          </a:p>
          <a:p>
            <a:pPr marL="285750" marR="0" lvl="0" indent="-285750" algn="l" rtl="0">
              <a:lnSpc>
                <a:spcPct val="100000"/>
              </a:lnSpc>
              <a:spcBef>
                <a:spcPts val="320"/>
              </a:spcBef>
              <a:spcAft>
                <a:spcPts val="0"/>
              </a:spcAft>
              <a:buClr>
                <a:srgbClr val="6B6B6B"/>
              </a:buClr>
              <a:buSzPts val="1600"/>
              <a:buFont typeface="Arial"/>
              <a:buNone/>
            </a:pPr>
            <a:endParaRPr sz="1600" b="1" i="0" u="none" strike="noStrike" cap="none">
              <a:solidFill>
                <a:srgbClr val="6B6B6B"/>
              </a:solidFill>
              <a:latin typeface="Arial"/>
              <a:ea typeface="Arial"/>
              <a:cs typeface="Arial"/>
              <a:sym typeface="Arial"/>
            </a:endParaRPr>
          </a:p>
          <a:p>
            <a:pPr marL="285750" marR="0" lvl="0" indent="-285750" algn="l" rtl="0">
              <a:lnSpc>
                <a:spcPct val="100000"/>
              </a:lnSpc>
              <a:spcBef>
                <a:spcPts val="360"/>
              </a:spcBef>
              <a:spcAft>
                <a:spcPts val="0"/>
              </a:spcAft>
              <a:buClr>
                <a:srgbClr val="C00000"/>
              </a:buClr>
              <a:buSzPts val="1800"/>
              <a:buFont typeface="Arial"/>
              <a:buNone/>
            </a:pPr>
            <a:r>
              <a:rPr lang="en-US" sz="1800" b="1" i="0" u="none" strike="noStrike" cap="none">
                <a:solidFill>
                  <a:srgbClr val="C00000"/>
                </a:solidFill>
                <a:latin typeface="Arial"/>
                <a:ea typeface="Arial"/>
                <a:cs typeface="Arial"/>
                <a:sym typeface="Arial"/>
              </a:rPr>
              <a:t>BENEFITS:</a:t>
            </a:r>
            <a:endParaRPr sz="1800" b="1" i="0" u="none" strike="noStrike" cap="none">
              <a:solidFill>
                <a:srgbClr val="C00000"/>
              </a:solidFill>
              <a:latin typeface="Arial"/>
              <a:ea typeface="Arial"/>
              <a:cs typeface="Arial"/>
              <a:sym typeface="Arial"/>
            </a:endParaRPr>
          </a:p>
          <a:p>
            <a:pPr marL="285750" marR="0" lvl="0" indent="-285750" algn="l" rtl="0">
              <a:lnSpc>
                <a:spcPct val="100000"/>
              </a:lnSpc>
              <a:spcBef>
                <a:spcPts val="320"/>
              </a:spcBef>
              <a:spcAft>
                <a:spcPts val="0"/>
              </a:spcAft>
              <a:buClr>
                <a:schemeClr val="dk1"/>
              </a:buClr>
              <a:buSzPts val="1600"/>
              <a:buFont typeface="Arial"/>
              <a:buChar char="•"/>
            </a:pPr>
            <a:r>
              <a:rPr lang="en-US" sz="1600" b="1" i="0" u="none" strike="noStrike" cap="none">
                <a:solidFill>
                  <a:schemeClr val="dk1"/>
                </a:solidFill>
                <a:latin typeface="Arial"/>
                <a:ea typeface="Arial"/>
                <a:cs typeface="Arial"/>
                <a:sym typeface="Arial"/>
              </a:rPr>
              <a:t>Quick response from  blood donors than social media.</a:t>
            </a:r>
            <a:endParaRPr sz="1600" b="1" i="0" u="none" strike="noStrike" cap="none">
              <a:solidFill>
                <a:schemeClr val="dk1"/>
              </a:solidFill>
              <a:latin typeface="Arial"/>
              <a:ea typeface="Arial"/>
              <a:cs typeface="Arial"/>
              <a:sym typeface="Arial"/>
            </a:endParaRPr>
          </a:p>
          <a:p>
            <a:pPr marL="285750" marR="0" lvl="0" indent="-285750" algn="l" rtl="0">
              <a:lnSpc>
                <a:spcPct val="100000"/>
              </a:lnSpc>
              <a:spcBef>
                <a:spcPts val="320"/>
              </a:spcBef>
              <a:spcAft>
                <a:spcPts val="0"/>
              </a:spcAft>
              <a:buClr>
                <a:schemeClr val="dk1"/>
              </a:buClr>
              <a:buSzPts val="1600"/>
              <a:buFont typeface="Arial"/>
              <a:buChar char="•"/>
            </a:pPr>
            <a:r>
              <a:rPr lang="en-US" sz="1600" b="1" i="0" u="none" strike="noStrike" cap="none">
                <a:solidFill>
                  <a:schemeClr val="dk1"/>
                </a:solidFill>
                <a:latin typeface="Arial"/>
                <a:ea typeface="Arial"/>
                <a:cs typeface="Arial"/>
                <a:sym typeface="Arial"/>
              </a:rPr>
              <a:t>Donating blood may help in improving cardiovascular health and reducing obesity.</a:t>
            </a:r>
            <a:endParaRPr sz="1600" b="1" i="0" u="none" strike="noStrike" cap="none">
              <a:solidFill>
                <a:schemeClr val="dk1"/>
              </a:solidFill>
              <a:latin typeface="Arial"/>
              <a:ea typeface="Arial"/>
              <a:cs typeface="Arial"/>
              <a:sym typeface="Arial"/>
            </a:endParaRPr>
          </a:p>
          <a:p>
            <a:pPr marL="285750" marR="0" lvl="0" indent="-285750" algn="l" rtl="0">
              <a:lnSpc>
                <a:spcPct val="100000"/>
              </a:lnSpc>
              <a:spcBef>
                <a:spcPts val="320"/>
              </a:spcBef>
              <a:spcAft>
                <a:spcPts val="0"/>
              </a:spcAft>
              <a:buClr>
                <a:schemeClr val="dk1"/>
              </a:buClr>
              <a:buSzPts val="1600"/>
              <a:buFont typeface="Arial"/>
              <a:buChar char="•"/>
            </a:pPr>
            <a:r>
              <a:rPr lang="en-US" sz="1600" b="1" i="0" u="none" strike="noStrike" cap="none">
                <a:solidFill>
                  <a:schemeClr val="dk1"/>
                </a:solidFill>
                <a:latin typeface="Arial"/>
                <a:ea typeface="Arial"/>
                <a:cs typeface="Arial"/>
                <a:sym typeface="Arial"/>
              </a:rPr>
              <a:t>It helps you find places to donate.</a:t>
            </a:r>
            <a:endParaRPr sz="1600" b="1" i="0" u="none" strike="noStrike" cap="none">
              <a:solidFill>
                <a:schemeClr val="dk1"/>
              </a:solidFill>
              <a:latin typeface="Arial"/>
              <a:ea typeface="Arial"/>
              <a:cs typeface="Arial"/>
              <a:sym typeface="Arial"/>
            </a:endParaRPr>
          </a:p>
          <a:p>
            <a:pPr marL="285750" marR="0" lvl="0" indent="-285750" algn="l" rtl="0">
              <a:lnSpc>
                <a:spcPct val="100000"/>
              </a:lnSpc>
              <a:spcBef>
                <a:spcPts val="320"/>
              </a:spcBef>
              <a:spcAft>
                <a:spcPts val="0"/>
              </a:spcAft>
              <a:buClr>
                <a:schemeClr val="dk1"/>
              </a:buClr>
              <a:buSzPts val="1600"/>
              <a:buFont typeface="Arial"/>
              <a:buChar char="•"/>
            </a:pPr>
            <a:r>
              <a:rPr lang="en-US" sz="1600" b="1" i="0" u="none" strike="noStrike" cap="none">
                <a:solidFill>
                  <a:schemeClr val="dk1"/>
                </a:solidFill>
                <a:latin typeface="Arial"/>
                <a:ea typeface="Arial"/>
                <a:cs typeface="Arial"/>
                <a:sym typeface="Arial"/>
              </a:rPr>
              <a:t>it also stores data about  your blood donations so you can see how much you've donated and when it’s time to donate again.</a:t>
            </a:r>
            <a:r>
              <a:rPr lang="en-US" sz="1600" b="1" i="0" u="none" strike="noStrike" cap="none">
                <a:solidFill>
                  <a:srgbClr val="6B6B6B"/>
                </a:solidFill>
                <a:latin typeface="Arial"/>
                <a:ea typeface="Arial"/>
                <a:cs typeface="Arial"/>
                <a:sym typeface="Arial"/>
              </a:rPr>
              <a:t> </a:t>
            </a:r>
            <a:endParaRPr sz="1600" b="1" i="0" u="none" strike="noStrike" cap="none">
              <a:solidFill>
                <a:srgbClr val="6B6B6B"/>
              </a:solidFill>
              <a:latin typeface="Arial"/>
              <a:ea typeface="Arial"/>
              <a:cs typeface="Arial"/>
              <a:sym typeface="Arial"/>
            </a:endParaRPr>
          </a:p>
          <a:p>
            <a:pPr marL="285750" marR="0" lvl="0" indent="-184150" algn="l" rtl="0">
              <a:lnSpc>
                <a:spcPct val="100000"/>
              </a:lnSpc>
              <a:spcBef>
                <a:spcPts val="320"/>
              </a:spcBef>
              <a:spcAft>
                <a:spcPts val="0"/>
              </a:spcAft>
              <a:buClr>
                <a:srgbClr val="6B6B6B"/>
              </a:buClr>
              <a:buSzPts val="1600"/>
              <a:buFont typeface="Arial"/>
              <a:buNone/>
            </a:pPr>
            <a:endParaRPr sz="1600" b="1" i="0" u="none" strike="noStrike" cap="none">
              <a:solidFill>
                <a:srgbClr val="6B6B6B"/>
              </a:solidFill>
              <a:latin typeface="Arial"/>
              <a:ea typeface="Arial"/>
              <a:cs typeface="Arial"/>
              <a:sym typeface="Arial"/>
            </a:endParaRPr>
          </a:p>
          <a:p>
            <a:pPr marL="285750" marR="0" lvl="0" indent="-171450" algn="l" rtl="0">
              <a:lnSpc>
                <a:spcPct val="100000"/>
              </a:lnSpc>
              <a:spcBef>
                <a:spcPts val="360"/>
              </a:spcBef>
              <a:spcAft>
                <a:spcPts val="0"/>
              </a:spcAft>
              <a:buClr>
                <a:srgbClr val="6B6B6B"/>
              </a:buClr>
              <a:buSzPts val="1800"/>
              <a:buFont typeface="Arial"/>
              <a:buNone/>
            </a:pPr>
            <a:endParaRPr sz="1800" b="1" i="0" u="none" strike="noStrike" cap="none">
              <a:solidFill>
                <a:srgbClr val="6B6B6B"/>
              </a:solidFill>
              <a:latin typeface="Arial"/>
              <a:ea typeface="Arial"/>
              <a:cs typeface="Arial"/>
              <a:sym typeface="Arial"/>
            </a:endParaRPr>
          </a:p>
          <a:p>
            <a:pPr marL="285750" marR="0" lvl="0" indent="-285750" algn="l" rtl="0">
              <a:lnSpc>
                <a:spcPct val="100000"/>
              </a:lnSpc>
              <a:spcBef>
                <a:spcPts val="360"/>
              </a:spcBef>
              <a:spcAft>
                <a:spcPts val="0"/>
              </a:spcAft>
              <a:buClr>
                <a:srgbClr val="6B6B6B"/>
              </a:buClr>
              <a:buSzPts val="1800"/>
              <a:buFont typeface="Arial"/>
              <a:buNone/>
            </a:pPr>
            <a:endParaRPr sz="1800" b="1" i="0" u="none" strike="noStrike" cap="none">
              <a:solidFill>
                <a:srgbClr val="6B6B6B"/>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50"/>
          <p:cNvSpPr txBox="1"/>
          <p:nvPr/>
        </p:nvSpPr>
        <p:spPr>
          <a:xfrm>
            <a:off x="1923415" y="155575"/>
            <a:ext cx="7069455" cy="25533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chemeClr val="dk1"/>
                </a:solidFill>
                <a:latin typeface="Microsoft JhengHei"/>
                <a:ea typeface="Microsoft JhengHei"/>
                <a:cs typeface="Microsoft JhengHei"/>
                <a:sym typeface="Microsoft JhengHei"/>
              </a:rPr>
              <a:t>2.Keyword driven testing framework:</a:t>
            </a: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1600" b="0" i="0" u="none" strike="noStrike" cap="none">
                <a:solidFill>
                  <a:schemeClr val="dk1"/>
                </a:solidFill>
                <a:latin typeface="Microsoft JhengHei"/>
                <a:ea typeface="Microsoft JhengHei"/>
                <a:cs typeface="Microsoft JhengHei"/>
                <a:sym typeface="Microsoft JhengHei"/>
              </a:rPr>
              <a:t>           In Keyword-driven testing, we use a table format to define keywords or action words for each function or method that we would execute. It performs automation test scripts based on the keywords specified in the excel sheet. By using this Framework, testers can work with keywords to develop any test automation script, testers with less programming knowledge would also be able to work on the test scripts.</a:t>
            </a: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1600" b="1" i="0" u="none" strike="noStrike" cap="none">
                <a:solidFill>
                  <a:srgbClr val="DC0707"/>
                </a:solidFill>
                <a:latin typeface="Microsoft JhengHei"/>
                <a:ea typeface="Microsoft JhengHei"/>
                <a:cs typeface="Microsoft JhengHei"/>
                <a:sym typeface="Microsoft JhengHei"/>
              </a:rPr>
              <a:t>16.1.3 MASTER TEST PLAN</a:t>
            </a:r>
            <a:endParaRPr sz="1600" b="1" i="0" u="none" strike="noStrike" cap="none">
              <a:solidFill>
                <a:srgbClr val="DC0707"/>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endParaRPr sz="1600" b="1" i="0" u="none" strike="noStrike" cap="none">
              <a:solidFill>
                <a:srgbClr val="DC0707"/>
              </a:solidFill>
              <a:latin typeface="Microsoft JhengHei"/>
              <a:ea typeface="Microsoft JhengHei"/>
              <a:cs typeface="Microsoft JhengHei"/>
              <a:sym typeface="Microsoft JhengHei"/>
            </a:endParaRPr>
          </a:p>
        </p:txBody>
      </p:sp>
      <p:graphicFrame>
        <p:nvGraphicFramePr>
          <p:cNvPr id="1127" name="Google Shape;1127;p50"/>
          <p:cNvGraphicFramePr/>
          <p:nvPr/>
        </p:nvGraphicFramePr>
        <p:xfrm>
          <a:off x="1923415" y="2477135"/>
          <a:ext cx="6399525" cy="3840510"/>
        </p:xfrm>
        <a:graphic>
          <a:graphicData uri="http://schemas.openxmlformats.org/drawingml/2006/table">
            <a:tbl>
              <a:tblPr firstRow="1" bandRow="1">
                <a:noFill/>
                <a:tableStyleId>{B2C2AFEB-7954-45F1-9933-B32271977AEA}</a:tableStyleId>
              </a:tblPr>
              <a:tblGrid>
                <a:gridCol w="2555875"/>
                <a:gridCol w="3843650"/>
              </a:tblGrid>
              <a:tr h="381000">
                <a:tc>
                  <a:txBody>
                    <a:bodyPr/>
                    <a:lstStyle/>
                    <a:p>
                      <a:pPr marL="0" marR="0" lvl="0" indent="0" algn="l" rtl="0">
                        <a:spcBef>
                          <a:spcPts val="0"/>
                        </a:spcBef>
                        <a:spcAft>
                          <a:spcPts val="0"/>
                        </a:spcAft>
                        <a:buClr>
                          <a:schemeClr val="dk1"/>
                        </a:buClr>
                        <a:buSzPts val="1400"/>
                        <a:buFont typeface="Arial"/>
                        <a:buNone/>
                      </a:pPr>
                      <a:r>
                        <a:rPr lang="en-US" sz="1400" u="none" strike="noStrike" cap="none">
                          <a:solidFill>
                            <a:schemeClr val="dk1"/>
                          </a:solidFill>
                        </a:rPr>
                        <a:t>TESTING OBJECTIVE</a:t>
                      </a:r>
                      <a:endParaRPr sz="1400" u="none" strike="noStrike" cap="none">
                        <a:solidFill>
                          <a:schemeClr val="dk1"/>
                        </a:solidFill>
                      </a:endParaRPr>
                    </a:p>
                  </a:txBody>
                  <a:tcPr marL="91450" marR="91450" marT="45725" marB="45725"/>
                </a:tc>
                <a:tc>
                  <a:txBody>
                    <a:bodyPr/>
                    <a:lstStyle/>
                    <a:p>
                      <a:pPr marL="0" marR="0" lvl="0" indent="0" algn="l" rtl="0">
                        <a:spcBef>
                          <a:spcPts val="0"/>
                        </a:spcBef>
                        <a:spcAft>
                          <a:spcPts val="0"/>
                        </a:spcAft>
                        <a:buClr>
                          <a:schemeClr val="dk1"/>
                        </a:buClr>
                        <a:buSzPts val="1400"/>
                        <a:buFont typeface="Arial"/>
                        <a:buNone/>
                      </a:pPr>
                      <a:r>
                        <a:rPr lang="en-US" sz="1400" u="none" strike="noStrike" cap="none">
                          <a:solidFill>
                            <a:schemeClr val="dk1"/>
                          </a:solidFill>
                        </a:rPr>
                        <a:t>FOCUSING ON PERFORMANCE </a:t>
                      </a:r>
                      <a:endParaRPr sz="1400" u="none" strike="noStrike" cap="none">
                        <a:solidFill>
                          <a:schemeClr val="dk1"/>
                        </a:solidFill>
                      </a:endParaRPr>
                    </a:p>
                    <a:p>
                      <a:pPr marL="0" marR="0" lvl="0" indent="0" algn="l" rtl="0">
                        <a:spcBef>
                          <a:spcPts val="0"/>
                        </a:spcBef>
                        <a:spcAft>
                          <a:spcPts val="0"/>
                        </a:spcAft>
                        <a:buClr>
                          <a:schemeClr val="dk1"/>
                        </a:buClr>
                        <a:buSzPts val="1400"/>
                        <a:buFont typeface="Arial"/>
                        <a:buNone/>
                      </a:pPr>
                      <a:r>
                        <a:rPr lang="en-US" sz="1400" u="none" strike="noStrike" cap="none">
                          <a:solidFill>
                            <a:schemeClr val="dk1"/>
                          </a:solidFill>
                        </a:rPr>
                        <a:t>ISSUE</a:t>
                      </a:r>
                      <a:endParaRPr sz="1400" u="none" strike="noStrike" cap="none">
                        <a:solidFill>
                          <a:schemeClr val="dk1"/>
                        </a:solidFill>
                      </a:endParaRPr>
                    </a:p>
                  </a:txBody>
                  <a:tcPr marL="91450" marR="91450" marT="45725" marB="45725"/>
                </a:tc>
              </a:tr>
              <a:tr h="381000">
                <a:tc>
                  <a:txBody>
                    <a:bodyPr/>
                    <a:lstStyle/>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Test Items</a:t>
                      </a:r>
                      <a:endParaRPr sz="1400" u="none" strike="noStrike" cap="none">
                        <a:solidFill>
                          <a:schemeClr val="accent4"/>
                        </a:solidFill>
                      </a:endParaRPr>
                    </a:p>
                  </a:txBody>
                  <a:tcPr marL="91450" marR="91450" marT="45725" marB="45725"/>
                </a:tc>
                <a:tc>
                  <a:txBody>
                    <a:bodyPr/>
                    <a:lstStyle/>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Register,Login,Alert Generation,Receiving a notification</a:t>
                      </a:r>
                      <a:endParaRPr sz="1400" u="none" strike="noStrike" cap="none">
                        <a:solidFill>
                          <a:schemeClr val="accent4"/>
                        </a:solidFill>
                      </a:endParaRPr>
                    </a:p>
                  </a:txBody>
                  <a:tcPr marL="91450" marR="91450" marT="45725" marB="45725"/>
                </a:tc>
              </a:tr>
              <a:tr h="381000">
                <a:tc>
                  <a:txBody>
                    <a:bodyPr/>
                    <a:lstStyle/>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Features to be Tested</a:t>
                      </a:r>
                      <a:endParaRPr sz="1400" u="none" strike="noStrike" cap="none">
                        <a:solidFill>
                          <a:schemeClr val="accent4"/>
                        </a:solidFill>
                      </a:endParaRPr>
                    </a:p>
                  </a:txBody>
                  <a:tcPr marL="91450" marR="91450" marT="45725" marB="45725"/>
                </a:tc>
                <a:tc>
                  <a:txBody>
                    <a:bodyPr/>
                    <a:lstStyle/>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Login verification,Generating alerts</a:t>
                      </a:r>
                      <a:endParaRPr sz="1400" u="none" strike="noStrike" cap="none">
                        <a:solidFill>
                          <a:schemeClr val="accent4"/>
                        </a:solidFill>
                      </a:endParaRPr>
                    </a:p>
                  </a:txBody>
                  <a:tcPr marL="91450" marR="91450" marT="45725" marB="45725"/>
                </a:tc>
              </a:tr>
              <a:tr h="381000">
                <a:tc>
                  <a:txBody>
                    <a:bodyPr/>
                    <a:lstStyle/>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Features not to be Tested</a:t>
                      </a:r>
                      <a:endParaRPr sz="1400" u="none" strike="noStrike" cap="none">
                        <a:solidFill>
                          <a:schemeClr val="accent4"/>
                        </a:solidFill>
                      </a:endParaRPr>
                    </a:p>
                  </a:txBody>
                  <a:tcPr marL="91450" marR="91450" marT="45725" marB="45725"/>
                </a:tc>
                <a:tc>
                  <a:txBody>
                    <a:bodyPr/>
                    <a:lstStyle/>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Firebase connectivity</a:t>
                      </a:r>
                      <a:endParaRPr sz="1400" u="none" strike="noStrike" cap="none">
                        <a:solidFill>
                          <a:schemeClr val="accent4"/>
                        </a:solidFill>
                      </a:endParaRPr>
                    </a:p>
                  </a:txBody>
                  <a:tcPr marL="91450" marR="91450" marT="45725" marB="45725"/>
                </a:tc>
              </a:tr>
              <a:tr h="381000">
                <a:tc>
                  <a:txBody>
                    <a:bodyPr/>
                    <a:lstStyle/>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Approach</a:t>
                      </a:r>
                      <a:endParaRPr sz="1400" u="none" strike="noStrike" cap="none">
                        <a:solidFill>
                          <a:schemeClr val="accent4"/>
                        </a:solidFill>
                      </a:endParaRPr>
                    </a:p>
                  </a:txBody>
                  <a:tcPr marL="91450" marR="91450" marT="45725" marB="45725"/>
                </a:tc>
                <a:tc>
                  <a:txBody>
                    <a:bodyPr/>
                    <a:lstStyle/>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Manual testing</a:t>
                      </a:r>
                      <a:endParaRPr sz="1400" u="none" strike="noStrike" cap="none">
                        <a:solidFill>
                          <a:schemeClr val="accent4"/>
                        </a:solidFill>
                      </a:endParaRPr>
                    </a:p>
                  </a:txBody>
                  <a:tcPr marL="91450" marR="91450" marT="45725" marB="45725"/>
                </a:tc>
              </a:tr>
              <a:tr h="381000">
                <a:tc>
                  <a:txBody>
                    <a:bodyPr/>
                    <a:lstStyle/>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Required Hardware/Software</a:t>
                      </a:r>
                      <a:endParaRPr sz="1400" u="none" strike="noStrike" cap="none">
                        <a:solidFill>
                          <a:schemeClr val="accent4"/>
                        </a:solidFill>
                      </a:endParaRPr>
                    </a:p>
                  </a:txBody>
                  <a:tcPr marL="91450" marR="91450" marT="45725" marB="45725"/>
                </a:tc>
                <a:tc>
                  <a:txBody>
                    <a:bodyPr/>
                    <a:lstStyle/>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Android 4.0 mobile, internet </a:t>
                      </a:r>
                      <a:endParaRPr sz="1400" u="none" strike="noStrike" cap="none">
                        <a:solidFill>
                          <a:schemeClr val="accent4"/>
                        </a:solidFill>
                      </a:endParaRPr>
                    </a:p>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connectivity</a:t>
                      </a:r>
                      <a:endParaRPr sz="1400" u="none" strike="noStrike" cap="none">
                        <a:solidFill>
                          <a:schemeClr val="accent4"/>
                        </a:solidFill>
                      </a:endParaRPr>
                    </a:p>
                  </a:txBody>
                  <a:tcPr marL="91450" marR="91450" marT="45725" marB="45725"/>
                </a:tc>
              </a:tr>
              <a:tr h="381000">
                <a:tc>
                  <a:txBody>
                    <a:bodyPr/>
                    <a:lstStyle/>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Risks</a:t>
                      </a:r>
                      <a:endParaRPr sz="1400" u="none" strike="noStrike" cap="none">
                        <a:solidFill>
                          <a:schemeClr val="accent4"/>
                        </a:solidFill>
                      </a:endParaRPr>
                    </a:p>
                  </a:txBody>
                  <a:tcPr marL="91450" marR="91450" marT="45725" marB="45725"/>
                </a:tc>
                <a:tc>
                  <a:txBody>
                    <a:bodyPr/>
                    <a:lstStyle/>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Alert management</a:t>
                      </a:r>
                      <a:endParaRPr sz="1400" u="none" strike="noStrike" cap="none">
                        <a:solidFill>
                          <a:schemeClr val="accent4"/>
                        </a:solidFill>
                      </a:endParaRPr>
                    </a:p>
                  </a:txBody>
                  <a:tcPr marL="91450" marR="91450" marT="45725" marB="45725"/>
                </a:tc>
              </a:tr>
              <a:tr h="381000">
                <a:tc>
                  <a:txBody>
                    <a:bodyPr/>
                    <a:lstStyle/>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Testers &amp; Schedule</a:t>
                      </a:r>
                      <a:endParaRPr sz="1400" u="none" strike="noStrike" cap="none">
                        <a:solidFill>
                          <a:schemeClr val="accent4"/>
                        </a:solidFill>
                      </a:endParaRPr>
                    </a:p>
                  </a:txBody>
                  <a:tcPr marL="91450" marR="91450" marT="45725" marB="45725"/>
                </a:tc>
                <a:tc>
                  <a:txBody>
                    <a:bodyPr/>
                    <a:lstStyle/>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Sumanth,April 1st 2021</a:t>
                      </a:r>
                      <a:endParaRPr sz="1400" u="none" strike="noStrike" cap="none">
                        <a:solidFill>
                          <a:schemeClr val="accent4"/>
                        </a:solidFill>
                      </a:endParaRPr>
                    </a:p>
                  </a:txBody>
                  <a:tcPr marL="91450" marR="91450" marT="45725" marB="45725"/>
                </a:tc>
              </a:tr>
              <a:tr h="381000">
                <a:tc>
                  <a:txBody>
                    <a:bodyPr/>
                    <a:lstStyle/>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Estimate</a:t>
                      </a:r>
                      <a:endParaRPr sz="1400" u="none" strike="noStrike" cap="none">
                        <a:solidFill>
                          <a:schemeClr val="accent4"/>
                        </a:solidFill>
                      </a:endParaRPr>
                    </a:p>
                  </a:txBody>
                  <a:tcPr marL="91450" marR="91450" marT="45725" marB="45725"/>
                </a:tc>
                <a:tc>
                  <a:txBody>
                    <a:bodyPr/>
                    <a:lstStyle/>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a:t>
                      </a:r>
                      <a:endParaRPr sz="1400" u="none" strike="noStrike" cap="none">
                        <a:solidFill>
                          <a:schemeClr val="accent4"/>
                        </a:solidFill>
                      </a:endParaRPr>
                    </a:p>
                  </a:txBody>
                  <a:tcPr marL="91450" marR="91450" marT="45725" marB="45725"/>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2" name="Google Shape;1132;p51"/>
          <p:cNvSpPr txBox="1"/>
          <p:nvPr/>
        </p:nvSpPr>
        <p:spPr>
          <a:xfrm>
            <a:off x="1878330" y="54610"/>
            <a:ext cx="7078345" cy="5835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DC0707"/>
                </a:solidFill>
                <a:latin typeface="Microsoft JhengHei"/>
                <a:ea typeface="Microsoft JhengHei"/>
                <a:cs typeface="Microsoft JhengHei"/>
                <a:sym typeface="Microsoft JhengHei"/>
              </a:rPr>
              <a:t>16.1.4 MANUAL TESTING</a:t>
            </a:r>
            <a:endParaRPr sz="1600" b="1" i="0" u="none" strike="noStrike" cap="none">
              <a:solidFill>
                <a:srgbClr val="DC0707"/>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endParaRPr sz="1600" b="1" i="0" u="none" strike="noStrike" cap="none">
              <a:solidFill>
                <a:srgbClr val="DC0707"/>
              </a:solidFill>
              <a:latin typeface="Microsoft JhengHei"/>
              <a:ea typeface="Microsoft JhengHei"/>
              <a:cs typeface="Microsoft JhengHei"/>
              <a:sym typeface="Microsoft JhengHei"/>
            </a:endParaRPr>
          </a:p>
        </p:txBody>
      </p:sp>
      <p:graphicFrame>
        <p:nvGraphicFramePr>
          <p:cNvPr id="1133" name="Google Shape;1133;p51"/>
          <p:cNvGraphicFramePr/>
          <p:nvPr/>
        </p:nvGraphicFramePr>
        <p:xfrm>
          <a:off x="1941830" y="531495"/>
          <a:ext cx="6398300" cy="3139480"/>
        </p:xfrm>
        <a:graphic>
          <a:graphicData uri="http://schemas.openxmlformats.org/drawingml/2006/table">
            <a:tbl>
              <a:tblPr firstRow="1" bandRow="1">
                <a:noFill/>
                <a:tableStyleId>{B2C2AFEB-7954-45F1-9933-B32271977AEA}</a:tableStyleId>
              </a:tblPr>
              <a:tblGrid>
                <a:gridCol w="1599575"/>
                <a:gridCol w="1599575"/>
                <a:gridCol w="1599575"/>
                <a:gridCol w="1599575"/>
              </a:tblGrid>
              <a:tr h="319400">
                <a:tc>
                  <a:txBody>
                    <a:bodyPr/>
                    <a:lstStyle/>
                    <a:p>
                      <a:pPr marL="0" marR="0" lvl="0" indent="0" algn="l" rtl="0">
                        <a:spcBef>
                          <a:spcPts val="0"/>
                        </a:spcBef>
                        <a:spcAft>
                          <a:spcPts val="0"/>
                        </a:spcAft>
                        <a:buClr>
                          <a:schemeClr val="dk1"/>
                        </a:buClr>
                        <a:buSzPts val="1400"/>
                        <a:buFont typeface="Arial"/>
                        <a:buNone/>
                      </a:pPr>
                      <a:r>
                        <a:rPr lang="en-US" sz="1400" u="none" strike="noStrike" cap="none">
                          <a:solidFill>
                            <a:schemeClr val="dk1"/>
                          </a:solidFill>
                        </a:rPr>
                        <a:t>TEST AREA</a:t>
                      </a:r>
                      <a:endParaRPr sz="1400" u="none" strike="noStrike" cap="none">
                        <a:solidFill>
                          <a:schemeClr val="dk1"/>
                        </a:solidFill>
                      </a:endParaRPr>
                    </a:p>
                  </a:txBody>
                  <a:tcPr marL="91450" marR="91450" marT="45725" marB="45725"/>
                </a:tc>
                <a:tc>
                  <a:txBody>
                    <a:bodyPr/>
                    <a:lstStyle/>
                    <a:p>
                      <a:pPr marL="0" marR="0" lvl="0" indent="0" algn="l" rtl="0">
                        <a:spcBef>
                          <a:spcPts val="0"/>
                        </a:spcBef>
                        <a:spcAft>
                          <a:spcPts val="0"/>
                        </a:spcAft>
                        <a:buClr>
                          <a:schemeClr val="dk1"/>
                        </a:buClr>
                        <a:buSzPts val="1400"/>
                        <a:buFont typeface="Arial"/>
                        <a:buNone/>
                      </a:pPr>
                      <a:r>
                        <a:rPr lang="en-US" sz="1400" u="none" strike="noStrike" cap="none">
                          <a:solidFill>
                            <a:schemeClr val="dk1"/>
                          </a:solidFill>
                        </a:rPr>
                        <a:t>INPUT</a:t>
                      </a:r>
                      <a:endParaRPr sz="1400" u="none" strike="noStrike" cap="none">
                        <a:solidFill>
                          <a:schemeClr val="dk1"/>
                        </a:solidFill>
                      </a:endParaRPr>
                    </a:p>
                  </a:txBody>
                  <a:tcPr marL="91450" marR="91450" marT="45725" marB="45725"/>
                </a:tc>
                <a:tc>
                  <a:txBody>
                    <a:bodyPr/>
                    <a:lstStyle/>
                    <a:p>
                      <a:pPr marL="0" marR="0" lvl="0" indent="0" algn="l" rtl="0">
                        <a:spcBef>
                          <a:spcPts val="0"/>
                        </a:spcBef>
                        <a:spcAft>
                          <a:spcPts val="0"/>
                        </a:spcAft>
                        <a:buClr>
                          <a:schemeClr val="dk1"/>
                        </a:buClr>
                        <a:buSzPts val="1400"/>
                        <a:buFont typeface="Arial"/>
                        <a:buNone/>
                      </a:pPr>
                      <a:r>
                        <a:rPr lang="en-US" sz="1400" u="none" strike="noStrike" cap="none">
                          <a:solidFill>
                            <a:schemeClr val="dk1"/>
                          </a:solidFill>
                        </a:rPr>
                        <a:t>TEST </a:t>
                      </a:r>
                      <a:endParaRPr sz="1400" u="none" strike="noStrike" cap="none">
                        <a:solidFill>
                          <a:schemeClr val="dk1"/>
                        </a:solidFill>
                      </a:endParaRPr>
                    </a:p>
                    <a:p>
                      <a:pPr marL="0" marR="0" lvl="0" indent="0" algn="l" rtl="0">
                        <a:spcBef>
                          <a:spcPts val="0"/>
                        </a:spcBef>
                        <a:spcAft>
                          <a:spcPts val="0"/>
                        </a:spcAft>
                        <a:buClr>
                          <a:schemeClr val="dk1"/>
                        </a:buClr>
                        <a:buSzPts val="1400"/>
                        <a:buFont typeface="Arial"/>
                        <a:buNone/>
                      </a:pPr>
                      <a:r>
                        <a:rPr lang="en-US" sz="1400" u="none" strike="noStrike" cap="none">
                          <a:solidFill>
                            <a:schemeClr val="dk1"/>
                          </a:solidFill>
                        </a:rPr>
                        <a:t>DESCRIPTION</a:t>
                      </a:r>
                      <a:endParaRPr sz="1400" u="none" strike="noStrike" cap="none">
                        <a:solidFill>
                          <a:schemeClr val="dk1"/>
                        </a:solidFill>
                      </a:endParaRPr>
                    </a:p>
                  </a:txBody>
                  <a:tcPr marL="91450" marR="91450" marT="45725" marB="45725"/>
                </a:tc>
                <a:tc>
                  <a:txBody>
                    <a:bodyPr/>
                    <a:lstStyle/>
                    <a:p>
                      <a:pPr marL="0" marR="0" lvl="0" indent="0" algn="l" rtl="0">
                        <a:spcBef>
                          <a:spcPts val="0"/>
                        </a:spcBef>
                        <a:spcAft>
                          <a:spcPts val="0"/>
                        </a:spcAft>
                        <a:buClr>
                          <a:schemeClr val="dk1"/>
                        </a:buClr>
                        <a:buSzPts val="1400"/>
                        <a:buFont typeface="Arial"/>
                        <a:buNone/>
                      </a:pPr>
                      <a:r>
                        <a:rPr lang="en-US" sz="1400" u="none" strike="noStrike" cap="none">
                          <a:solidFill>
                            <a:schemeClr val="dk1"/>
                          </a:solidFill>
                        </a:rPr>
                        <a:t>RESULT</a:t>
                      </a:r>
                      <a:endParaRPr sz="1400" u="none" strike="noStrike" cap="none">
                        <a:solidFill>
                          <a:schemeClr val="dk1"/>
                        </a:solidFill>
                      </a:endParaRPr>
                    </a:p>
                  </a:txBody>
                  <a:tcPr marL="91450" marR="91450" marT="45725" marB="45725"/>
                </a:tc>
              </a:tr>
              <a:tr h="586100">
                <a:tc>
                  <a:txBody>
                    <a:bodyPr/>
                    <a:lstStyle/>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Login Module</a:t>
                      </a:r>
                      <a:endParaRPr sz="1400" u="none" strike="noStrike" cap="none">
                        <a:solidFill>
                          <a:schemeClr val="accent4"/>
                        </a:solidFill>
                      </a:endParaRPr>
                    </a:p>
                  </a:txBody>
                  <a:tcPr marL="91450" marR="91450" marT="45725" marB="45725"/>
                </a:tc>
                <a:tc>
                  <a:txBody>
                    <a:bodyPr/>
                    <a:lstStyle/>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Login username </a:t>
                      </a:r>
                      <a:endParaRPr sz="1400" u="none" strike="noStrike" cap="none">
                        <a:solidFill>
                          <a:schemeClr val="accent4"/>
                        </a:solidFill>
                      </a:endParaRPr>
                    </a:p>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and password</a:t>
                      </a:r>
                      <a:endParaRPr sz="1400" u="none" strike="noStrike" cap="none">
                        <a:solidFill>
                          <a:schemeClr val="accent4"/>
                        </a:solidFill>
                      </a:endParaRPr>
                    </a:p>
                  </a:txBody>
                  <a:tcPr marL="91450" marR="91450" marT="45725" marB="45725"/>
                </a:tc>
                <a:tc>
                  <a:txBody>
                    <a:bodyPr/>
                    <a:lstStyle/>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Permits the </a:t>
                      </a:r>
                      <a:endParaRPr sz="1400" u="none" strike="noStrike" cap="none">
                        <a:solidFill>
                          <a:schemeClr val="accent4"/>
                        </a:solidFill>
                      </a:endParaRPr>
                    </a:p>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user to enter </a:t>
                      </a:r>
                      <a:endParaRPr sz="1400" u="none" strike="noStrike" cap="none">
                        <a:solidFill>
                          <a:schemeClr val="accent4"/>
                        </a:solidFill>
                      </a:endParaRPr>
                    </a:p>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into the </a:t>
                      </a:r>
                      <a:endParaRPr sz="1400" u="none" strike="noStrike" cap="none">
                        <a:solidFill>
                          <a:schemeClr val="accent4"/>
                        </a:solidFill>
                      </a:endParaRPr>
                    </a:p>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application</a:t>
                      </a:r>
                      <a:endParaRPr sz="1400" u="none" strike="noStrike" cap="none">
                        <a:solidFill>
                          <a:schemeClr val="accent4"/>
                        </a:solidFill>
                      </a:endParaRPr>
                    </a:p>
                  </a:txBody>
                  <a:tcPr marL="91450" marR="91450" marT="45725" marB="45725"/>
                </a:tc>
                <a:tc>
                  <a:txBody>
                    <a:bodyPr/>
                    <a:lstStyle/>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tested</a:t>
                      </a:r>
                      <a:endParaRPr sz="1400" u="none" strike="noStrike" cap="none">
                        <a:solidFill>
                          <a:schemeClr val="accent4"/>
                        </a:solidFill>
                      </a:endParaRPr>
                    </a:p>
                  </a:txBody>
                  <a:tcPr marL="91450" marR="91450" marT="45725" marB="45725"/>
                </a:tc>
              </a:tr>
              <a:tr h="586100">
                <a:tc>
                  <a:txBody>
                    <a:bodyPr/>
                    <a:lstStyle/>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Personal Info </a:t>
                      </a:r>
                      <a:endParaRPr sz="1400" u="none" strike="noStrike" cap="none">
                        <a:solidFill>
                          <a:schemeClr val="accent4"/>
                        </a:solidFill>
                      </a:endParaRPr>
                    </a:p>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Module</a:t>
                      </a:r>
                      <a:endParaRPr sz="1400" u="none" strike="noStrike" cap="none">
                        <a:solidFill>
                          <a:schemeClr val="accent4"/>
                        </a:solidFill>
                      </a:endParaRPr>
                    </a:p>
                  </a:txBody>
                  <a:tcPr marL="91450" marR="91450" marT="45725" marB="45725"/>
                </a:tc>
                <a:tc>
                  <a:txBody>
                    <a:bodyPr/>
                    <a:lstStyle/>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User details(Name,phone number,Blood group,etc.)</a:t>
                      </a:r>
                      <a:endParaRPr sz="1400" u="none" strike="noStrike" cap="none">
                        <a:solidFill>
                          <a:schemeClr val="accent4"/>
                        </a:solidFill>
                      </a:endParaRPr>
                    </a:p>
                  </a:txBody>
                  <a:tcPr marL="91450" marR="91450" marT="45725" marB="45725"/>
                </a:tc>
                <a:tc>
                  <a:txBody>
                    <a:bodyPr/>
                    <a:lstStyle/>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Saves the registered user details to firebase</a:t>
                      </a:r>
                      <a:endParaRPr sz="1400" u="none" strike="noStrike" cap="none">
                        <a:solidFill>
                          <a:schemeClr val="accent4"/>
                        </a:solidFill>
                      </a:endParaRPr>
                    </a:p>
                  </a:txBody>
                  <a:tcPr marL="91450" marR="91450" marT="45725" marB="45725"/>
                </a:tc>
                <a:tc>
                  <a:txBody>
                    <a:bodyPr/>
                    <a:lstStyle/>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tested</a:t>
                      </a:r>
                      <a:endParaRPr sz="1400" u="none" strike="noStrike" cap="none">
                        <a:solidFill>
                          <a:schemeClr val="accent4"/>
                        </a:solidFill>
                      </a:endParaRPr>
                    </a:p>
                  </a:txBody>
                  <a:tcPr marL="91450" marR="91450" marT="45725" marB="45725"/>
                </a:tc>
              </a:tr>
              <a:tr h="586100">
                <a:tc>
                  <a:txBody>
                    <a:bodyPr/>
                    <a:lstStyle/>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Alert Management </a:t>
                      </a:r>
                      <a:endParaRPr sz="1400" u="none" strike="noStrike" cap="none">
                        <a:solidFill>
                          <a:schemeClr val="accent4"/>
                        </a:solidFill>
                      </a:endParaRPr>
                    </a:p>
                  </a:txBody>
                  <a:tcPr marL="91450" marR="91450" marT="45725" marB="45725"/>
                </a:tc>
                <a:tc>
                  <a:txBody>
                    <a:bodyPr/>
                    <a:lstStyle/>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Hospital/Blood Bank generates an alert</a:t>
                      </a:r>
                      <a:endParaRPr sz="1400" u="none" strike="noStrike" cap="none">
                        <a:solidFill>
                          <a:schemeClr val="accent4"/>
                        </a:solidFill>
                      </a:endParaRPr>
                    </a:p>
                  </a:txBody>
                  <a:tcPr marL="91450" marR="91450" marT="45725" marB="45725"/>
                </a:tc>
                <a:tc>
                  <a:txBody>
                    <a:bodyPr/>
                    <a:lstStyle/>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sends the alert to donors </a:t>
                      </a:r>
                      <a:endParaRPr sz="1400" u="none" strike="noStrike" cap="none">
                        <a:solidFill>
                          <a:schemeClr val="accent4"/>
                        </a:solidFill>
                      </a:endParaRPr>
                    </a:p>
                  </a:txBody>
                  <a:tcPr marL="91450" marR="91450" marT="45725" marB="45725"/>
                </a:tc>
                <a:tc>
                  <a:txBody>
                    <a:bodyPr/>
                    <a:lstStyle/>
                    <a:p>
                      <a:pPr marL="0" marR="0" lvl="0" indent="0" algn="l" rtl="0">
                        <a:spcBef>
                          <a:spcPts val="0"/>
                        </a:spcBef>
                        <a:spcAft>
                          <a:spcPts val="0"/>
                        </a:spcAft>
                        <a:buClr>
                          <a:schemeClr val="accent4"/>
                        </a:buClr>
                        <a:buSzPts val="1400"/>
                        <a:buFont typeface="Arial"/>
                        <a:buNone/>
                      </a:pPr>
                      <a:r>
                        <a:rPr lang="en-US" sz="1400" u="none" strike="noStrike" cap="none">
                          <a:solidFill>
                            <a:schemeClr val="accent4"/>
                          </a:solidFill>
                        </a:rPr>
                        <a:t>tested</a:t>
                      </a:r>
                      <a:endParaRPr sz="1400" u="none" strike="noStrike" cap="none">
                        <a:solidFill>
                          <a:schemeClr val="accent4"/>
                        </a:solidFill>
                      </a:endParaRPr>
                    </a:p>
                  </a:txBody>
                  <a:tcPr marL="91450" marR="91450" marT="45725" marB="45725"/>
                </a:tc>
              </a:tr>
            </a:tbl>
          </a:graphicData>
        </a:graphic>
      </p:graphicFrame>
      <p:sp>
        <p:nvSpPr>
          <p:cNvPr id="1134" name="Google Shape;1134;p51"/>
          <p:cNvSpPr txBox="1"/>
          <p:nvPr/>
        </p:nvSpPr>
        <p:spPr>
          <a:xfrm>
            <a:off x="1960245" y="3768725"/>
            <a:ext cx="7106285" cy="3538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DC0707"/>
                </a:solidFill>
                <a:latin typeface="Microsoft JhengHei"/>
                <a:ea typeface="Microsoft JhengHei"/>
                <a:cs typeface="Microsoft JhengHei"/>
                <a:sym typeface="Microsoft JhengHei"/>
              </a:rPr>
              <a:t>17.1 DEPLOYMENT REPORT</a:t>
            </a:r>
            <a:endParaRPr sz="1600" b="1" i="0" u="none" strike="noStrike" cap="none">
              <a:solidFill>
                <a:srgbClr val="DC0707"/>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1600" b="0" i="0" u="none" strike="noStrike" cap="none">
                <a:solidFill>
                  <a:schemeClr val="dk1"/>
                </a:solidFill>
                <a:latin typeface="Microsoft JhengHei"/>
                <a:ea typeface="Microsoft JhengHei"/>
                <a:cs typeface="Microsoft JhengHei"/>
                <a:sym typeface="Microsoft JhengHei"/>
              </a:rPr>
              <a:t>Hospital Name:DBR and SK Hospital</a:t>
            </a:r>
            <a:endParaRPr sz="1600" b="0" i="0" u="none" strike="noStrike" cap="none">
              <a:solidFill>
                <a:schemeClr val="dk1"/>
              </a:solidFill>
              <a:latin typeface="Microsoft JhengHei"/>
              <a:ea typeface="Microsoft JhengHei"/>
              <a:cs typeface="Microsoft JhengHei"/>
              <a:sym typeface="Microsoft JhengHei"/>
            </a:endParaRPr>
          </a:p>
          <a:p>
            <a:pPr marL="285750" marR="0" lvl="0" indent="-285750" algn="l" rtl="0">
              <a:lnSpc>
                <a:spcPct val="100000"/>
              </a:lnSpc>
              <a:spcBef>
                <a:spcPts val="0"/>
              </a:spcBef>
              <a:spcAft>
                <a:spcPts val="0"/>
              </a:spcAft>
              <a:buClr>
                <a:srgbClr val="000000"/>
              </a:buClr>
              <a:buSzPts val="1600"/>
              <a:buFont typeface="Arial"/>
              <a:buChar char="•"/>
            </a:pPr>
            <a:r>
              <a:rPr lang="en-US" sz="1600" b="1" i="0" u="none" strike="noStrike" cap="none">
                <a:solidFill>
                  <a:srgbClr val="DC0707"/>
                </a:solidFill>
                <a:latin typeface="Microsoft JhengHei"/>
                <a:ea typeface="Microsoft JhengHei"/>
                <a:cs typeface="Microsoft JhengHei"/>
                <a:sym typeface="Microsoft JhengHei"/>
              </a:rPr>
              <a:t> </a:t>
            </a:r>
            <a:r>
              <a:rPr lang="en-US" sz="1600" b="0" i="0" u="none" strike="noStrike" cap="none">
                <a:solidFill>
                  <a:schemeClr val="dk1"/>
                </a:solidFill>
                <a:latin typeface="Microsoft JhengHei"/>
                <a:ea typeface="Microsoft JhengHei"/>
                <a:cs typeface="Microsoft JhengHei"/>
                <a:sym typeface="Microsoft JhengHei"/>
              </a:rPr>
              <a:t>User logs into the application</a:t>
            </a:r>
            <a:endParaRPr sz="1600" b="0" i="0" u="none" strike="noStrike" cap="none">
              <a:solidFill>
                <a:schemeClr val="dk1"/>
              </a:solidFill>
              <a:latin typeface="Microsoft JhengHei"/>
              <a:ea typeface="Microsoft JhengHei"/>
              <a:cs typeface="Microsoft JhengHei"/>
              <a:sym typeface="Microsoft JhengHei"/>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Microsoft JhengHei"/>
                <a:ea typeface="Microsoft JhengHei"/>
                <a:cs typeface="Microsoft JhengHei"/>
                <a:sym typeface="Microsoft JhengHei"/>
              </a:rPr>
              <a:t> Fill the alert generation form</a:t>
            </a:r>
            <a:endParaRPr sz="1600" b="0" i="0" u="none" strike="noStrike" cap="none">
              <a:solidFill>
                <a:schemeClr val="dk1"/>
              </a:solidFill>
              <a:latin typeface="Microsoft JhengHei"/>
              <a:ea typeface="Microsoft JhengHei"/>
              <a:cs typeface="Microsoft JhengHei"/>
              <a:sym typeface="Microsoft JhengHei"/>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Microsoft JhengHei"/>
                <a:ea typeface="Microsoft JhengHei"/>
                <a:cs typeface="Microsoft JhengHei"/>
                <a:sym typeface="Microsoft JhengHei"/>
              </a:rPr>
              <a:t> Click on the generate button</a:t>
            </a: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Microsoft JhengHei"/>
                <a:ea typeface="Microsoft JhengHei"/>
                <a:cs typeface="Microsoft JhengHei"/>
                <a:sym typeface="Microsoft JhengHei"/>
              </a:rPr>
              <a:t>Alert contains the following :</a:t>
            </a:r>
            <a:endParaRPr sz="1600" b="0" i="0" u="none" strike="noStrike" cap="none">
              <a:solidFill>
                <a:schemeClr val="dk1"/>
              </a:solidFill>
              <a:latin typeface="Microsoft JhengHei"/>
              <a:ea typeface="Microsoft JhengHei"/>
              <a:cs typeface="Microsoft JhengHei"/>
              <a:sym typeface="Microsoft JhengHei"/>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Microsoft JhengHei"/>
                <a:ea typeface="Microsoft JhengHei"/>
                <a:cs typeface="Microsoft JhengHei"/>
                <a:sym typeface="Microsoft JhengHei"/>
              </a:rPr>
              <a:t>Name of the Hospital</a:t>
            </a:r>
            <a:endParaRPr sz="1600" b="0" i="0" u="none" strike="noStrike" cap="none">
              <a:solidFill>
                <a:schemeClr val="dk1"/>
              </a:solidFill>
              <a:latin typeface="Microsoft JhengHei"/>
              <a:ea typeface="Microsoft JhengHei"/>
              <a:cs typeface="Microsoft JhengHei"/>
              <a:sym typeface="Microsoft JhengHei"/>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Microsoft JhengHei"/>
                <a:ea typeface="Microsoft JhengHei"/>
                <a:cs typeface="Microsoft JhengHei"/>
                <a:sym typeface="Microsoft JhengHei"/>
              </a:rPr>
              <a:t>Type of Blood Group Required</a:t>
            </a:r>
            <a:endParaRPr sz="1600" b="0" i="0" u="none" strike="noStrike" cap="none">
              <a:solidFill>
                <a:schemeClr val="dk1"/>
              </a:solidFill>
              <a:latin typeface="Microsoft JhengHei"/>
              <a:ea typeface="Microsoft JhengHei"/>
              <a:cs typeface="Microsoft JhengHei"/>
              <a:sym typeface="Microsoft JhengHei"/>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Microsoft JhengHei"/>
                <a:ea typeface="Microsoft JhengHei"/>
                <a:cs typeface="Microsoft JhengHei"/>
                <a:sym typeface="Microsoft JhengHei"/>
              </a:rPr>
              <a:t>Unit Count</a:t>
            </a:r>
            <a:endParaRPr sz="1600" b="0" i="0" u="none" strike="noStrike" cap="none">
              <a:solidFill>
                <a:schemeClr val="dk1"/>
              </a:solidFill>
              <a:latin typeface="Microsoft JhengHei"/>
              <a:ea typeface="Microsoft JhengHei"/>
              <a:cs typeface="Microsoft JhengHei"/>
              <a:sym typeface="Microsoft JhengHei"/>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Microsoft JhengHei"/>
                <a:ea typeface="Microsoft JhengHei"/>
                <a:cs typeface="Microsoft JhengHei"/>
                <a:sym typeface="Microsoft JhengHei"/>
              </a:rPr>
              <a:t>Address of the Hospital</a:t>
            </a:r>
            <a:endParaRPr sz="1600" b="0" i="0" u="none" strike="noStrike" cap="none">
              <a:solidFill>
                <a:schemeClr val="dk1"/>
              </a:solidFill>
              <a:latin typeface="Microsoft JhengHei"/>
              <a:ea typeface="Microsoft JhengHei"/>
              <a:cs typeface="Microsoft JhengHei"/>
              <a:sym typeface="Microsoft JhengHei"/>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Microsoft JhengHei"/>
                <a:ea typeface="Microsoft JhengHei"/>
                <a:cs typeface="Microsoft JhengHei"/>
                <a:sym typeface="Microsoft JhengHei"/>
              </a:rPr>
              <a:t>City, Pincode, Landmark</a:t>
            </a:r>
            <a:endParaRPr sz="1600" b="0" i="0" u="none" strike="noStrike" cap="none">
              <a:solidFill>
                <a:schemeClr val="dk1"/>
              </a:solidFill>
              <a:latin typeface="Microsoft JhengHei"/>
              <a:ea typeface="Microsoft JhengHei"/>
              <a:cs typeface="Microsoft JhengHei"/>
              <a:sym typeface="Microsoft JhengHei"/>
            </a:endParaRPr>
          </a:p>
          <a:p>
            <a:pPr marL="285750" marR="0" lvl="0" indent="-28575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Microsoft JhengHei"/>
              <a:ea typeface="Microsoft JhengHei"/>
              <a:cs typeface="Microsoft JhengHei"/>
              <a:sym typeface="Microsoft JhengHei"/>
            </a:endParaRPr>
          </a:p>
          <a:p>
            <a:pPr marL="285750" marR="0" lvl="0" indent="-285750" algn="l" rtl="0">
              <a:lnSpc>
                <a:spcPct val="100000"/>
              </a:lnSpc>
              <a:spcBef>
                <a:spcPts val="0"/>
              </a:spcBef>
              <a:spcAft>
                <a:spcPts val="0"/>
              </a:spcAft>
              <a:buNone/>
            </a:pPr>
            <a:endParaRPr sz="1600" b="1" i="0" u="none" strike="noStrike" cap="none">
              <a:solidFill>
                <a:srgbClr val="DC0707"/>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endParaRPr sz="1600" b="1" i="0" u="none" strike="noStrike" cap="none">
              <a:solidFill>
                <a:srgbClr val="DC0707"/>
              </a:solidFill>
              <a:latin typeface="Microsoft JhengHei"/>
              <a:ea typeface="Microsoft JhengHei"/>
              <a:cs typeface="Microsoft JhengHei"/>
              <a:sym typeface="Microsoft JhengHe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52"/>
          <p:cNvSpPr txBox="1"/>
          <p:nvPr/>
        </p:nvSpPr>
        <p:spPr>
          <a:xfrm>
            <a:off x="1923415" y="109855"/>
            <a:ext cx="7097395" cy="42767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chemeClr val="dk1"/>
                </a:solidFill>
                <a:latin typeface="Microsoft JhengHei"/>
                <a:ea typeface="Microsoft JhengHei"/>
                <a:cs typeface="Microsoft JhengHei"/>
                <a:sym typeface="Microsoft JhengHei"/>
              </a:rPr>
              <a:t>User(Donor) mail:mp2715@srmist.edu.in</a:t>
            </a:r>
            <a:endParaRPr sz="1600" b="0" i="0" u="none" strike="noStrike" cap="none">
              <a:solidFill>
                <a:schemeClr val="dk1"/>
              </a:solidFill>
              <a:latin typeface="Microsoft JhengHei"/>
              <a:ea typeface="Microsoft JhengHei"/>
              <a:cs typeface="Microsoft JhengHei"/>
              <a:sym typeface="Microsoft JhengHei"/>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Microsoft JhengHei"/>
                <a:ea typeface="Microsoft JhengHei"/>
                <a:cs typeface="Microsoft JhengHei"/>
                <a:sym typeface="Microsoft JhengHei"/>
              </a:rPr>
              <a:t>Donor(user) logs into the application using email</a:t>
            </a:r>
            <a:endParaRPr sz="1600" b="0" i="0" u="none" strike="noStrike" cap="none">
              <a:solidFill>
                <a:schemeClr val="dk1"/>
              </a:solidFill>
              <a:latin typeface="Microsoft JhengHei"/>
              <a:ea typeface="Microsoft JhengHei"/>
              <a:cs typeface="Microsoft JhengHei"/>
              <a:sym typeface="Microsoft JhengHei"/>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Microsoft JhengHei"/>
                <a:ea typeface="Microsoft JhengHei"/>
                <a:cs typeface="Microsoft JhengHei"/>
                <a:sym typeface="Microsoft JhengHei"/>
              </a:rPr>
              <a:t>He/She fills the their personal details </a:t>
            </a:r>
            <a:endParaRPr sz="1600" b="0" i="0" u="none" strike="noStrike" cap="none">
              <a:solidFill>
                <a:schemeClr val="dk1"/>
              </a:solidFill>
              <a:latin typeface="Microsoft JhengHei"/>
              <a:ea typeface="Microsoft JhengHei"/>
              <a:cs typeface="Microsoft JhengHei"/>
              <a:sym typeface="Microsoft JhengHei"/>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Microsoft JhengHei"/>
                <a:ea typeface="Microsoft JhengHei"/>
                <a:cs typeface="Microsoft JhengHei"/>
                <a:sym typeface="Microsoft JhengHei"/>
              </a:rPr>
              <a:t>It navigates to the alert view page</a:t>
            </a:r>
            <a:endParaRPr sz="1600" b="0" i="0" u="none" strike="noStrike" cap="none">
              <a:solidFill>
                <a:schemeClr val="dk1"/>
              </a:solidFill>
              <a:latin typeface="Microsoft JhengHei"/>
              <a:ea typeface="Microsoft JhengHei"/>
              <a:cs typeface="Microsoft JhengHei"/>
              <a:sym typeface="Microsoft JhengHei"/>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Microsoft JhengHei"/>
                <a:ea typeface="Microsoft JhengHei"/>
                <a:cs typeface="Microsoft JhengHei"/>
                <a:sym typeface="Microsoft JhengHei"/>
              </a:rPr>
              <a:t>Clicking on each alert ,it gives GPS location to the hospital</a:t>
            </a: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Microsoft JhengHei"/>
                <a:ea typeface="Microsoft JhengHei"/>
                <a:cs typeface="Microsoft JhengHei"/>
                <a:sym typeface="Microsoft JhengHei"/>
              </a:rPr>
              <a:t>       </a:t>
            </a: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Microsoft JhengHei"/>
                <a:ea typeface="Microsoft JhengHei"/>
                <a:cs typeface="Microsoft JhengHei"/>
                <a:sym typeface="Microsoft JhengHei"/>
              </a:rPr>
              <a:t>        By viewing the alert , donor goes to the hospital and donate the blood.In this way ,instead of using Social media we can help a patient within short time.This even helps hospitals and other blood banks to get particular type of blood groups in an emergency situation.</a:t>
            </a: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Microsoft JhengHei"/>
                <a:ea typeface="Microsoft JhengHei"/>
                <a:cs typeface="Microsoft JhengHei"/>
                <a:sym typeface="Microsoft JhengHei"/>
              </a:rPr>
              <a:t>       On an average social media takes 30 mins to get a donor but using this application within 15 mins we can find a donor.Therefore this application reduces the time to found a donor.</a:t>
            </a: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Microsoft JhengHei"/>
                <a:ea typeface="Microsoft JhengHei"/>
                <a:cs typeface="Microsoft JhengHei"/>
                <a:sym typeface="Microsoft JhengHei"/>
              </a:rPr>
              <a:t>Application user analysis report:</a:t>
            </a:r>
            <a:endParaRPr sz="1600" b="1"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Microsoft JhengHei"/>
                <a:ea typeface="Microsoft JhengHei"/>
                <a:cs typeface="Microsoft JhengHei"/>
                <a:sym typeface="Microsoft JhengHei"/>
              </a:rPr>
              <a:t>      </a:t>
            </a:r>
            <a:endParaRPr sz="1600" b="0" i="0" u="none" strike="noStrike" cap="none">
              <a:solidFill>
                <a:schemeClr val="dk1"/>
              </a:solidFill>
              <a:latin typeface="Microsoft JhengHei"/>
              <a:ea typeface="Microsoft JhengHei"/>
              <a:cs typeface="Microsoft JhengHei"/>
              <a:sym typeface="Microsoft JhengHei"/>
            </a:endParaRPr>
          </a:p>
          <a:p>
            <a:pPr marL="285750" marR="0" lvl="0" indent="-285750" algn="l" rtl="0">
              <a:lnSpc>
                <a:spcPct val="100000"/>
              </a:lnSpc>
              <a:spcBef>
                <a:spcPts val="0"/>
              </a:spcBef>
              <a:spcAft>
                <a:spcPts val="0"/>
              </a:spcAft>
              <a:buNone/>
            </a:pPr>
            <a:r>
              <a:rPr lang="en-US" sz="1600" b="0" i="0" u="none" strike="noStrike" cap="none">
                <a:solidFill>
                  <a:schemeClr val="dk1"/>
                </a:solidFill>
                <a:latin typeface="Microsoft JhengHei"/>
                <a:ea typeface="Microsoft JhengHei"/>
                <a:cs typeface="Microsoft JhengHei"/>
                <a:sym typeface="Microsoft JhengHei"/>
              </a:rPr>
              <a:t>  </a:t>
            </a:r>
            <a:endParaRPr sz="1600" b="0" i="0" u="none" strike="noStrike" cap="none">
              <a:solidFill>
                <a:schemeClr val="dk1"/>
              </a:solidFill>
              <a:latin typeface="Microsoft JhengHei"/>
              <a:ea typeface="Microsoft JhengHei"/>
              <a:cs typeface="Microsoft JhengHei"/>
              <a:sym typeface="Microsoft JhengHei"/>
            </a:endParaRPr>
          </a:p>
        </p:txBody>
      </p:sp>
      <p:pic>
        <p:nvPicPr>
          <p:cNvPr id="1140" name="Google Shape;1140;p52"/>
          <p:cNvPicPr preferRelativeResize="0"/>
          <p:nvPr/>
        </p:nvPicPr>
        <p:blipFill rotWithShape="1">
          <a:blip r:embed="rId3">
            <a:alphaModFix/>
          </a:blip>
          <a:srcRect/>
          <a:stretch/>
        </p:blipFill>
        <p:spPr>
          <a:xfrm>
            <a:off x="2116455" y="3575685"/>
            <a:ext cx="6233160" cy="313944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pic>
        <p:nvPicPr>
          <p:cNvPr id="1145" name="Google Shape;1145;p53"/>
          <p:cNvPicPr preferRelativeResize="0"/>
          <p:nvPr/>
        </p:nvPicPr>
        <p:blipFill rotWithShape="1">
          <a:blip r:embed="rId3">
            <a:alphaModFix/>
          </a:blip>
          <a:srcRect/>
          <a:stretch/>
        </p:blipFill>
        <p:spPr>
          <a:xfrm>
            <a:off x="2329815" y="283210"/>
            <a:ext cx="6019800" cy="3081020"/>
          </a:xfrm>
          <a:prstGeom prst="rect">
            <a:avLst/>
          </a:prstGeom>
          <a:noFill/>
          <a:ln>
            <a:noFill/>
          </a:ln>
        </p:spPr>
      </p:pic>
      <p:sp>
        <p:nvSpPr>
          <p:cNvPr id="1146" name="Google Shape;1146;p53"/>
          <p:cNvSpPr txBox="1"/>
          <p:nvPr/>
        </p:nvSpPr>
        <p:spPr>
          <a:xfrm>
            <a:off x="1851025" y="3474085"/>
            <a:ext cx="6977380" cy="24301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DC0707"/>
                </a:solidFill>
                <a:latin typeface="Microsoft JhengHei"/>
                <a:ea typeface="Microsoft JhengHei"/>
                <a:cs typeface="Microsoft JhengHei"/>
                <a:sym typeface="Microsoft JhengHei"/>
              </a:rPr>
              <a:t>18.1 CONCLUSION</a:t>
            </a:r>
            <a:endParaRPr sz="1600" b="1" i="0" u="none" strike="noStrike" cap="none">
              <a:solidFill>
                <a:srgbClr val="DC0707"/>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1600" b="0" i="0" u="none" strike="noStrike" cap="none">
                <a:solidFill>
                  <a:schemeClr val="dk1"/>
                </a:solidFill>
                <a:latin typeface="Microsoft JhengHei"/>
                <a:ea typeface="Microsoft JhengHei"/>
                <a:cs typeface="Microsoft JhengHei"/>
                <a:sym typeface="Microsoft JhengHei"/>
              </a:rPr>
              <a:t>Therefore the connector app  has been constructed for connecting hospitals and donors.</a:t>
            </a: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r>
              <a:rPr lang="en-US" sz="1600" b="0" i="0" u="none" strike="noStrike" cap="none">
                <a:solidFill>
                  <a:schemeClr val="dk1"/>
                </a:solidFill>
                <a:latin typeface="Microsoft JhengHei"/>
                <a:ea typeface="Microsoft JhengHei"/>
                <a:cs typeface="Microsoft JhengHei"/>
                <a:sym typeface="Microsoft JhengHei"/>
              </a:rPr>
              <a:t>Benefits:</a:t>
            </a:r>
            <a:endParaRPr sz="1600" b="0" i="0" u="none" strike="noStrike" cap="none">
              <a:solidFill>
                <a:schemeClr val="dk1"/>
              </a:solidFill>
              <a:latin typeface="Microsoft JhengHei"/>
              <a:ea typeface="Microsoft JhengHei"/>
              <a:cs typeface="Microsoft JhengHei"/>
              <a:sym typeface="Microsoft JhengHei"/>
            </a:endParaRPr>
          </a:p>
          <a:p>
            <a:pPr marL="285750" marR="0" lvl="0" indent="-285750" algn="l" rtl="0">
              <a:lnSpc>
                <a:spcPct val="100000"/>
              </a:lnSpc>
              <a:spcBef>
                <a:spcPts val="320"/>
              </a:spcBef>
              <a:spcAft>
                <a:spcPts val="0"/>
              </a:spcAft>
              <a:buClr>
                <a:schemeClr val="dk1"/>
              </a:buClr>
              <a:buSzPts val="1600"/>
              <a:buFont typeface="Arial"/>
              <a:buChar char="•"/>
            </a:pPr>
            <a:r>
              <a:rPr lang="en-US" sz="1600" b="0" i="0" u="none" strike="noStrike" cap="none">
                <a:solidFill>
                  <a:schemeClr val="accent4"/>
                </a:solidFill>
                <a:latin typeface="Microsoft JhengHei"/>
                <a:ea typeface="Microsoft JhengHei"/>
                <a:cs typeface="Microsoft JhengHei"/>
                <a:sym typeface="Microsoft JhengHei"/>
              </a:rPr>
              <a:t>Quick response from  blood donors than social media.</a:t>
            </a:r>
            <a:endParaRPr sz="1600" b="0" i="0" u="none" strike="noStrike" cap="none">
              <a:solidFill>
                <a:schemeClr val="accent4"/>
              </a:solidFill>
              <a:latin typeface="Microsoft JhengHei"/>
              <a:ea typeface="Microsoft JhengHei"/>
              <a:cs typeface="Microsoft JhengHei"/>
              <a:sym typeface="Microsoft JhengHei"/>
            </a:endParaRPr>
          </a:p>
          <a:p>
            <a:pPr marL="285750" marR="0" lvl="0" indent="-285750" algn="l" rtl="0">
              <a:lnSpc>
                <a:spcPct val="100000"/>
              </a:lnSpc>
              <a:spcBef>
                <a:spcPts val="320"/>
              </a:spcBef>
              <a:spcAft>
                <a:spcPts val="0"/>
              </a:spcAft>
              <a:buClr>
                <a:schemeClr val="dk1"/>
              </a:buClr>
              <a:buSzPts val="1600"/>
              <a:buFont typeface="Arial"/>
              <a:buChar char="•"/>
            </a:pPr>
            <a:r>
              <a:rPr lang="en-US" sz="1600" b="0" i="0" u="none" strike="noStrike" cap="none">
                <a:solidFill>
                  <a:schemeClr val="accent4"/>
                </a:solidFill>
                <a:latin typeface="Microsoft JhengHei"/>
                <a:ea typeface="Microsoft JhengHei"/>
                <a:cs typeface="Microsoft JhengHei"/>
                <a:sym typeface="Microsoft JhengHei"/>
              </a:rPr>
              <a:t>Hospitals\Blood banks can get blood in an emergency situation in very less time.</a:t>
            </a:r>
            <a:endParaRPr sz="1600" b="0" i="0" u="none" strike="noStrike" cap="none">
              <a:solidFill>
                <a:schemeClr val="accent4"/>
              </a:solidFill>
              <a:latin typeface="Microsoft JhengHei"/>
              <a:ea typeface="Microsoft JhengHei"/>
              <a:cs typeface="Microsoft JhengHei"/>
              <a:sym typeface="Microsoft JhengHei"/>
            </a:endParaRPr>
          </a:p>
          <a:p>
            <a:pPr marL="285750" marR="0" lvl="0" indent="-285750" algn="l" rtl="0">
              <a:lnSpc>
                <a:spcPct val="100000"/>
              </a:lnSpc>
              <a:spcBef>
                <a:spcPts val="320"/>
              </a:spcBef>
              <a:spcAft>
                <a:spcPts val="0"/>
              </a:spcAft>
              <a:buClr>
                <a:schemeClr val="dk1"/>
              </a:buClr>
              <a:buSzPts val="1600"/>
              <a:buFont typeface="Arial"/>
              <a:buChar char="•"/>
            </a:pPr>
            <a:r>
              <a:rPr lang="en-US" sz="1600" b="0" i="0" u="none" strike="noStrike" cap="none">
                <a:solidFill>
                  <a:schemeClr val="accent4"/>
                </a:solidFill>
                <a:latin typeface="Microsoft JhengHei"/>
                <a:ea typeface="Microsoft JhengHei"/>
                <a:cs typeface="Microsoft JhengHei"/>
                <a:sym typeface="Microsoft JhengHei"/>
              </a:rPr>
              <a:t>It helps you find places to donate.</a:t>
            </a:r>
            <a:endParaRPr sz="1600" b="0" i="0" u="none" strike="noStrike" cap="none">
              <a:solidFill>
                <a:schemeClr val="dk1"/>
              </a:solidFill>
              <a:latin typeface="Microsoft JhengHei"/>
              <a:ea typeface="Microsoft JhengHei"/>
              <a:cs typeface="Microsoft JhengHei"/>
              <a:sym typeface="Microsoft JhengHei"/>
            </a:endParaRPr>
          </a:p>
          <a:p>
            <a:pPr marL="0" marR="0" lvl="0" indent="0" algn="l" rtl="0">
              <a:lnSpc>
                <a:spcPct val="100000"/>
              </a:lnSpc>
              <a:spcBef>
                <a:spcPts val="0"/>
              </a:spcBef>
              <a:spcAft>
                <a:spcPts val="0"/>
              </a:spcAft>
              <a:buNone/>
            </a:pPr>
            <a:endParaRPr sz="1600" b="0" i="0" u="none" strike="noStrike" cap="none">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54"/>
          <p:cNvSpPr txBox="1"/>
          <p:nvPr/>
        </p:nvSpPr>
        <p:spPr>
          <a:xfrm>
            <a:off x="1896110" y="128270"/>
            <a:ext cx="7143115" cy="25533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DC0707"/>
                </a:solidFill>
                <a:latin typeface="Microsoft JhengHei"/>
                <a:ea typeface="Microsoft JhengHei"/>
                <a:cs typeface="Microsoft JhengHei"/>
                <a:sym typeface="Microsoft JhengHei"/>
              </a:rPr>
              <a:t>19.1 REFERENCES</a:t>
            </a:r>
            <a:endParaRPr sz="1600" b="1" i="0" u="none" strike="noStrike" cap="none">
              <a:solidFill>
                <a:srgbClr val="DC0707"/>
              </a:solidFill>
              <a:latin typeface="Microsoft JhengHei"/>
              <a:ea typeface="Microsoft JhengHei"/>
              <a:cs typeface="Microsoft JhengHei"/>
              <a:sym typeface="Microsoft JhengHei"/>
            </a:endParaRPr>
          </a:p>
          <a:p>
            <a:pPr marL="342900" marR="0" lvl="0" indent="-342900" algn="l" rtl="0">
              <a:lnSpc>
                <a:spcPct val="100000"/>
              </a:lnSpc>
              <a:spcBef>
                <a:spcPts val="0"/>
              </a:spcBef>
              <a:spcAft>
                <a:spcPts val="0"/>
              </a:spcAft>
              <a:buClr>
                <a:srgbClr val="000000"/>
              </a:buClr>
              <a:buSzPts val="1600"/>
              <a:buFont typeface="Arial"/>
              <a:buChar char="•"/>
            </a:pPr>
            <a:r>
              <a:rPr lang="en-US" sz="1600" b="1" i="0" u="none" strike="noStrike" cap="none">
                <a:solidFill>
                  <a:schemeClr val="dk1"/>
                </a:solidFill>
                <a:latin typeface="Microsoft JhengHei"/>
                <a:ea typeface="Microsoft JhengHei"/>
                <a:cs typeface="Microsoft JhengHei"/>
                <a:sym typeface="Microsoft JhengHei"/>
              </a:rPr>
              <a:t>Java Programming for Android Developers For Dummies</a:t>
            </a:r>
            <a:endParaRPr sz="1600" b="1" i="0" u="none" strike="noStrike" cap="none">
              <a:solidFill>
                <a:schemeClr val="dk1"/>
              </a:solidFill>
              <a:latin typeface="Microsoft JhengHei"/>
              <a:ea typeface="Microsoft JhengHei"/>
              <a:cs typeface="Microsoft JhengHei"/>
              <a:sym typeface="Microsoft JhengHei"/>
            </a:endParaRPr>
          </a:p>
          <a:p>
            <a:pPr marL="342900" marR="0" lvl="0" indent="-342900" algn="l" rtl="0">
              <a:lnSpc>
                <a:spcPct val="100000"/>
              </a:lnSpc>
              <a:spcBef>
                <a:spcPts val="0"/>
              </a:spcBef>
              <a:spcAft>
                <a:spcPts val="0"/>
              </a:spcAft>
              <a:buClr>
                <a:srgbClr val="000000"/>
              </a:buClr>
              <a:buSzPts val="1600"/>
              <a:buFont typeface="Arial"/>
              <a:buChar char="•"/>
            </a:pPr>
            <a:r>
              <a:rPr lang="en-US" sz="1600" b="1" i="0" u="none" strike="noStrike" cap="none">
                <a:solidFill>
                  <a:schemeClr val="dk1"/>
                </a:solidFill>
                <a:latin typeface="Microsoft JhengHei"/>
                <a:ea typeface="Microsoft JhengHei"/>
                <a:cs typeface="Microsoft JhengHei"/>
                <a:sym typeface="Microsoft JhengHei"/>
              </a:rPr>
              <a:t>https://www.google.com</a:t>
            </a:r>
            <a:endParaRPr sz="1600" b="1" i="0" u="none" strike="noStrike" cap="none">
              <a:solidFill>
                <a:schemeClr val="dk1"/>
              </a:solidFill>
              <a:latin typeface="Microsoft JhengHei"/>
              <a:ea typeface="Microsoft JhengHei"/>
              <a:cs typeface="Microsoft JhengHei"/>
              <a:sym typeface="Microsoft JhengHei"/>
            </a:endParaRPr>
          </a:p>
          <a:p>
            <a:pPr marL="342900" marR="0" lvl="0" indent="-342900" algn="l" rtl="0">
              <a:lnSpc>
                <a:spcPct val="100000"/>
              </a:lnSpc>
              <a:spcBef>
                <a:spcPts val="0"/>
              </a:spcBef>
              <a:spcAft>
                <a:spcPts val="0"/>
              </a:spcAft>
              <a:buClr>
                <a:srgbClr val="000000"/>
              </a:buClr>
              <a:buSzPts val="1600"/>
              <a:buFont typeface="Arial"/>
              <a:buChar char="•"/>
            </a:pPr>
            <a:r>
              <a:rPr lang="en-US" sz="1600" b="1" i="0" u="none" strike="noStrike" cap="none">
                <a:solidFill>
                  <a:schemeClr val="dk1"/>
                </a:solidFill>
                <a:latin typeface="Microsoft JhengHei"/>
                <a:ea typeface="Microsoft JhengHei"/>
                <a:cs typeface="Microsoft JhengHei"/>
                <a:sym typeface="Microsoft JhengHei"/>
              </a:rPr>
              <a:t>https://developer.android.com/studio/known-issues</a:t>
            </a:r>
            <a:endParaRPr sz="1600" b="1" i="0" u="none" strike="noStrike" cap="none">
              <a:solidFill>
                <a:schemeClr val="dk1"/>
              </a:solidFill>
              <a:latin typeface="Microsoft JhengHei"/>
              <a:ea typeface="Microsoft JhengHei"/>
              <a:cs typeface="Microsoft JhengHei"/>
              <a:sym typeface="Microsoft JhengHei"/>
            </a:endParaRPr>
          </a:p>
          <a:p>
            <a:pPr marL="342900" marR="0" lvl="0" indent="-342900" algn="l" rtl="0">
              <a:lnSpc>
                <a:spcPct val="100000"/>
              </a:lnSpc>
              <a:spcBef>
                <a:spcPts val="0"/>
              </a:spcBef>
              <a:spcAft>
                <a:spcPts val="0"/>
              </a:spcAft>
              <a:buClr>
                <a:srgbClr val="000000"/>
              </a:buClr>
              <a:buSzPts val="1600"/>
              <a:buFont typeface="Arial"/>
              <a:buChar char="•"/>
            </a:pPr>
            <a:r>
              <a:rPr lang="en-US" sz="1600" b="1" i="0" u="none" strike="noStrike" cap="none">
                <a:solidFill>
                  <a:schemeClr val="dk1"/>
                </a:solidFill>
                <a:latin typeface="Microsoft JhengHei"/>
                <a:ea typeface="Microsoft JhengHei"/>
                <a:cs typeface="Microsoft JhengHei"/>
                <a:sym typeface="Microsoft JhengHei"/>
              </a:rPr>
              <a:t>https://stackoverflow.com</a:t>
            </a:r>
            <a:endParaRPr sz="1600" b="1" i="0" u="none" strike="noStrike" cap="none">
              <a:solidFill>
                <a:schemeClr val="dk1"/>
              </a:solidFill>
              <a:latin typeface="Microsoft JhengHei"/>
              <a:ea typeface="Microsoft JhengHei"/>
              <a:cs typeface="Microsoft JhengHei"/>
              <a:sym typeface="Microsoft JhengHei"/>
            </a:endParaRPr>
          </a:p>
          <a:p>
            <a:pPr marL="342900" marR="0" lvl="0" indent="-342900" algn="l" rtl="0">
              <a:lnSpc>
                <a:spcPct val="100000"/>
              </a:lnSpc>
              <a:spcBef>
                <a:spcPts val="0"/>
              </a:spcBef>
              <a:spcAft>
                <a:spcPts val="0"/>
              </a:spcAft>
              <a:buClr>
                <a:srgbClr val="000000"/>
              </a:buClr>
              <a:buSzPts val="1600"/>
              <a:buFont typeface="Arial"/>
              <a:buChar char="•"/>
            </a:pPr>
            <a:r>
              <a:rPr lang="en-US" sz="1600" b="1" i="0" u="none" strike="noStrike" cap="none">
                <a:solidFill>
                  <a:schemeClr val="dk1"/>
                </a:solidFill>
                <a:latin typeface="Microsoft JhengHei"/>
                <a:ea typeface="Microsoft JhengHei"/>
                <a:cs typeface="Microsoft JhengHei"/>
                <a:sym typeface="Microsoft JhengHei"/>
              </a:rPr>
              <a:t>https://www.simplyblood.com</a:t>
            </a:r>
            <a:endParaRPr sz="1600" b="1" i="0" u="none" strike="noStrike" cap="none">
              <a:solidFill>
                <a:schemeClr val="dk1"/>
              </a:solidFill>
              <a:latin typeface="Microsoft JhengHei"/>
              <a:ea typeface="Microsoft JhengHei"/>
              <a:cs typeface="Microsoft JhengHei"/>
              <a:sym typeface="Microsoft JhengHei"/>
            </a:endParaRPr>
          </a:p>
          <a:p>
            <a:pPr marL="342900" marR="0" lvl="0" indent="-342900" algn="l" rtl="0">
              <a:lnSpc>
                <a:spcPct val="100000"/>
              </a:lnSpc>
              <a:spcBef>
                <a:spcPts val="0"/>
              </a:spcBef>
              <a:spcAft>
                <a:spcPts val="0"/>
              </a:spcAft>
              <a:buClr>
                <a:srgbClr val="000000"/>
              </a:buClr>
              <a:buSzPts val="1600"/>
              <a:buFont typeface="Arial"/>
              <a:buChar char="•"/>
            </a:pPr>
            <a:r>
              <a:rPr lang="en-US" sz="1600" b="1" i="0" u="none" strike="noStrike" cap="none">
                <a:solidFill>
                  <a:schemeClr val="dk1"/>
                </a:solidFill>
                <a:latin typeface="Microsoft JhengHei"/>
                <a:ea typeface="Microsoft JhengHei"/>
                <a:cs typeface="Microsoft JhengHei"/>
                <a:sym typeface="Microsoft JhengHei"/>
              </a:rPr>
              <a:t>https://developer.android.com/studio</a:t>
            </a:r>
            <a:endParaRPr sz="1600" b="1" i="0" u="none" strike="noStrike" cap="none">
              <a:solidFill>
                <a:schemeClr val="dk1"/>
              </a:solidFill>
              <a:latin typeface="Microsoft JhengHei"/>
              <a:ea typeface="Microsoft JhengHei"/>
              <a:cs typeface="Microsoft JhengHei"/>
              <a:sym typeface="Microsoft JhengHei"/>
            </a:endParaRPr>
          </a:p>
          <a:p>
            <a:pPr marL="342900" marR="0" lvl="0" indent="-342900" algn="l" rtl="0">
              <a:lnSpc>
                <a:spcPct val="100000"/>
              </a:lnSpc>
              <a:spcBef>
                <a:spcPts val="0"/>
              </a:spcBef>
              <a:spcAft>
                <a:spcPts val="0"/>
              </a:spcAft>
              <a:buClr>
                <a:srgbClr val="000000"/>
              </a:buClr>
              <a:buSzPts val="1600"/>
              <a:buFont typeface="Arial"/>
              <a:buChar char="•"/>
            </a:pPr>
            <a:r>
              <a:rPr lang="en-US" sz="1600" b="1" i="0" u="none" strike="noStrike" cap="none">
                <a:solidFill>
                  <a:schemeClr val="dk1"/>
                </a:solidFill>
                <a:latin typeface="Microsoft JhengHei"/>
                <a:ea typeface="Microsoft JhengHei"/>
                <a:cs typeface="Microsoft JhengHei"/>
                <a:sym typeface="Microsoft JhengHei"/>
              </a:rPr>
              <a:t>Learn Android Studio: Build Android Apps Quickly and Effectively</a:t>
            </a:r>
            <a:endParaRPr sz="1600" b="1" i="0" u="none" strike="noStrike" cap="none">
              <a:solidFill>
                <a:schemeClr val="dk1"/>
              </a:solidFill>
              <a:latin typeface="Microsoft JhengHei"/>
              <a:ea typeface="Microsoft JhengHei"/>
              <a:cs typeface="Microsoft JhengHei"/>
              <a:sym typeface="Microsoft JhengHei"/>
            </a:endParaRPr>
          </a:p>
          <a:p>
            <a:pPr marL="342900" marR="0" lvl="0" indent="-342900" algn="l" rtl="0">
              <a:lnSpc>
                <a:spcPct val="100000"/>
              </a:lnSpc>
              <a:spcBef>
                <a:spcPts val="0"/>
              </a:spcBef>
              <a:spcAft>
                <a:spcPts val="0"/>
              </a:spcAft>
              <a:buClr>
                <a:srgbClr val="000000"/>
              </a:buClr>
              <a:buSzPts val="1600"/>
              <a:buFont typeface="Arial"/>
              <a:buChar char="•"/>
            </a:pPr>
            <a:r>
              <a:rPr lang="en-US" sz="1600" b="1" i="0" u="none" strike="noStrike" cap="none">
                <a:solidFill>
                  <a:schemeClr val="dk1"/>
                </a:solidFill>
                <a:latin typeface="Microsoft JhengHei"/>
                <a:ea typeface="Microsoft JhengHei"/>
                <a:cs typeface="Microsoft JhengHei"/>
                <a:sym typeface="Microsoft JhengHei"/>
              </a:rPr>
              <a:t>https://en.wikipedia.org/wiki/Blood_donation_in_India</a:t>
            </a:r>
            <a:endParaRPr sz="1600" b="1" i="0" u="none" strike="noStrike" cap="none">
              <a:solidFill>
                <a:schemeClr val="dk1"/>
              </a:solidFill>
              <a:latin typeface="Microsoft JhengHei"/>
              <a:ea typeface="Microsoft JhengHei"/>
              <a:cs typeface="Microsoft JhengHei"/>
              <a:sym typeface="Microsoft JhengHei"/>
            </a:endParaRPr>
          </a:p>
          <a:p>
            <a:pPr marL="342900" marR="0" lvl="0" indent="-342900" algn="l" rtl="0">
              <a:lnSpc>
                <a:spcPct val="100000"/>
              </a:lnSpc>
              <a:spcBef>
                <a:spcPts val="0"/>
              </a:spcBef>
              <a:spcAft>
                <a:spcPts val="0"/>
              </a:spcAft>
              <a:buClr>
                <a:srgbClr val="000000"/>
              </a:buClr>
              <a:buSzPts val="1600"/>
              <a:buFont typeface="Arial"/>
              <a:buChar char="•"/>
            </a:pPr>
            <a:r>
              <a:rPr lang="en-US" sz="1600" b="1" i="0" u="none" strike="noStrike" cap="none">
                <a:solidFill>
                  <a:schemeClr val="dk1"/>
                </a:solidFill>
                <a:latin typeface="Microsoft JhengHei"/>
                <a:ea typeface="Microsoft JhengHei"/>
                <a:cs typeface="Microsoft JhengHei"/>
                <a:sym typeface="Microsoft JhengHei"/>
              </a:rPr>
              <a:t>Google Maps</a:t>
            </a:r>
            <a:endParaRPr sz="1600" b="1" i="0" u="none" strike="noStrike" cap="none">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6"/>
          <p:cNvSpPr txBox="1">
            <a:spLocks noGrp="1"/>
          </p:cNvSpPr>
          <p:nvPr>
            <p:ph type="title"/>
          </p:nvPr>
        </p:nvSpPr>
        <p:spPr>
          <a:xfrm>
            <a:off x="1619250" y="690562"/>
            <a:ext cx="7129462" cy="12255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200"/>
              <a:buFont typeface="Poppins"/>
              <a:buNone/>
            </a:pPr>
            <a:r>
              <a:rPr lang="en-US" sz="3200" b="0" i="0" u="none" strike="noStrike" cap="none">
                <a:solidFill>
                  <a:schemeClr val="lt1"/>
                </a:solidFill>
                <a:latin typeface="Poppins"/>
                <a:ea typeface="Poppins"/>
                <a:cs typeface="Poppins"/>
                <a:sym typeface="Poppins"/>
              </a:rPr>
              <a:t>Stake holder and user description</a:t>
            </a:r>
            <a:endParaRPr sz="3200" b="0" i="0" u="none" strike="noStrike" cap="none">
              <a:solidFill>
                <a:schemeClr val="lt1"/>
              </a:solidFill>
              <a:latin typeface="Poppins"/>
              <a:ea typeface="Poppins"/>
              <a:cs typeface="Poppins"/>
              <a:sym typeface="Poppins"/>
            </a:endParaRPr>
          </a:p>
        </p:txBody>
      </p:sp>
      <p:sp>
        <p:nvSpPr>
          <p:cNvPr id="728" name="Google Shape;728;p6"/>
          <p:cNvSpPr txBox="1">
            <a:spLocks noGrp="1"/>
          </p:cNvSpPr>
          <p:nvPr>
            <p:ph type="body" idx="1"/>
          </p:nvPr>
        </p:nvSpPr>
        <p:spPr>
          <a:xfrm>
            <a:off x="360362" y="2420937"/>
            <a:ext cx="8353425" cy="432435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lt2"/>
              </a:buClr>
              <a:buSzPts val="2000"/>
              <a:buFont typeface="Arial"/>
              <a:buNone/>
            </a:pPr>
            <a:r>
              <a:rPr lang="en-US" sz="2000" b="0" i="0" u="none" strike="noStrike" cap="none">
                <a:solidFill>
                  <a:schemeClr val="lt2"/>
                </a:solidFill>
                <a:latin typeface="Arial"/>
                <a:ea typeface="Arial"/>
                <a:cs typeface="Arial"/>
                <a:sym typeface="Arial"/>
              </a:rPr>
              <a:t>     </a:t>
            </a:r>
            <a:r>
              <a:rPr lang="en-US" sz="2000" b="0" i="0" u="none" strike="noStrike" cap="none">
                <a:solidFill>
                  <a:srgbClr val="FF0000"/>
                </a:solidFill>
                <a:latin typeface="Arial"/>
                <a:ea typeface="Arial"/>
                <a:cs typeface="Arial"/>
                <a:sym typeface="Arial"/>
              </a:rPr>
              <a:t>Stake holder</a:t>
            </a:r>
            <a:endParaRPr sz="2000" b="0" i="0" u="none" strike="noStrike" cap="none">
              <a:solidFill>
                <a:srgbClr val="FF0000"/>
              </a:solidFill>
              <a:latin typeface="Arial"/>
              <a:ea typeface="Arial"/>
              <a:cs typeface="Arial"/>
              <a:sym typeface="Arial"/>
            </a:endParaRPr>
          </a:p>
          <a:p>
            <a:pPr marL="0" marR="0" lvl="0" indent="0" algn="l" rtl="0">
              <a:lnSpc>
                <a:spcPct val="80000"/>
              </a:lnSpc>
              <a:spcBef>
                <a:spcPts val="400"/>
              </a:spcBef>
              <a:spcAft>
                <a:spcPts val="0"/>
              </a:spcAft>
              <a:buClr>
                <a:srgbClr val="FF0000"/>
              </a:buClr>
              <a:buSzPts val="2000"/>
              <a:buFont typeface="Noto Sans Symbols"/>
              <a:buChar char="⮚"/>
            </a:pPr>
            <a:r>
              <a:rPr lang="en-US" sz="2000" b="0" i="0" u="sng" strike="noStrike" cap="none">
                <a:solidFill>
                  <a:srgbClr val="FF0000"/>
                </a:solidFill>
                <a:latin typeface="Arial"/>
                <a:ea typeface="Arial"/>
                <a:cs typeface="Arial"/>
                <a:sym typeface="Arial"/>
              </a:rPr>
              <a:t>User:  </a:t>
            </a:r>
            <a:endParaRPr sz="2000" b="0" i="0" u="sng" strike="noStrike" cap="none">
              <a:solidFill>
                <a:srgbClr val="FF0000"/>
              </a:solidFill>
              <a:latin typeface="Arial"/>
              <a:ea typeface="Arial"/>
              <a:cs typeface="Arial"/>
              <a:sym typeface="Arial"/>
            </a:endParaRPr>
          </a:p>
          <a:p>
            <a:pPr marL="0" marR="0" lvl="0" indent="0" algn="l" rtl="0">
              <a:lnSpc>
                <a:spcPct val="80000"/>
              </a:lnSpc>
              <a:spcBef>
                <a:spcPts val="400"/>
              </a:spcBef>
              <a:spcAft>
                <a:spcPts val="0"/>
              </a:spcAft>
              <a:buClr>
                <a:schemeClr val="lt2"/>
              </a:buClr>
              <a:buSzPts val="2000"/>
              <a:buFont typeface="Arial"/>
              <a:buNone/>
            </a:pPr>
            <a:r>
              <a:rPr lang="en-US" sz="2000" b="0" i="0" u="none" strike="noStrike" cap="none">
                <a:solidFill>
                  <a:schemeClr val="lt2"/>
                </a:solidFill>
                <a:latin typeface="Arial"/>
                <a:ea typeface="Arial"/>
                <a:cs typeface="Arial"/>
                <a:sym typeface="Arial"/>
              </a:rPr>
              <a:t>    The users are the persons, who will use the project’s service or result. They maybe internally or externally are helping community.  </a:t>
            </a:r>
            <a:endParaRPr sz="2000" b="0" i="0" u="none" strike="noStrike" cap="none">
              <a:solidFill>
                <a:schemeClr val="lt2"/>
              </a:solidFill>
              <a:latin typeface="Arial"/>
              <a:ea typeface="Arial"/>
              <a:cs typeface="Arial"/>
              <a:sym typeface="Arial"/>
            </a:endParaRPr>
          </a:p>
          <a:p>
            <a:pPr marL="0" marR="0" lvl="0" indent="0" algn="l" rtl="0">
              <a:lnSpc>
                <a:spcPct val="80000"/>
              </a:lnSpc>
              <a:spcBef>
                <a:spcPts val="400"/>
              </a:spcBef>
              <a:spcAft>
                <a:spcPts val="0"/>
              </a:spcAft>
              <a:buClr>
                <a:schemeClr val="lt2"/>
              </a:buClr>
              <a:buSzPts val="2000"/>
              <a:buFont typeface="Arial"/>
              <a:buNone/>
            </a:pPr>
            <a:endParaRPr sz="2000" b="0" i="0" u="none" strike="noStrike" cap="none">
              <a:solidFill>
                <a:schemeClr val="lt2"/>
              </a:solidFill>
              <a:latin typeface="Arial"/>
              <a:ea typeface="Arial"/>
              <a:cs typeface="Arial"/>
              <a:sym typeface="Arial"/>
            </a:endParaRPr>
          </a:p>
          <a:p>
            <a:pPr marL="0" marR="0" lvl="0" indent="0" algn="l" rtl="0">
              <a:lnSpc>
                <a:spcPct val="80000"/>
              </a:lnSpc>
              <a:spcBef>
                <a:spcPts val="400"/>
              </a:spcBef>
              <a:spcAft>
                <a:spcPts val="0"/>
              </a:spcAft>
              <a:buClr>
                <a:srgbClr val="FF0000"/>
              </a:buClr>
              <a:buSzPts val="2000"/>
              <a:buFont typeface="Noto Sans Symbols"/>
              <a:buChar char="⮚"/>
            </a:pPr>
            <a:r>
              <a:rPr lang="en-US" sz="2000" b="0" i="0" u="sng" strike="noStrike" cap="none">
                <a:solidFill>
                  <a:srgbClr val="FF0000"/>
                </a:solidFill>
                <a:latin typeface="Arial"/>
                <a:ea typeface="Arial"/>
                <a:cs typeface="Arial"/>
                <a:sym typeface="Arial"/>
              </a:rPr>
              <a:t>Sponsor: </a:t>
            </a:r>
            <a:endParaRPr sz="2000" b="0" i="0" u="sng" strike="noStrike" cap="none">
              <a:solidFill>
                <a:srgbClr val="FF0000"/>
              </a:solidFill>
              <a:latin typeface="Arial"/>
              <a:ea typeface="Arial"/>
              <a:cs typeface="Arial"/>
              <a:sym typeface="Arial"/>
            </a:endParaRPr>
          </a:p>
          <a:p>
            <a:pPr marL="0" marR="0" lvl="0" indent="0" algn="l" rtl="0">
              <a:lnSpc>
                <a:spcPct val="80000"/>
              </a:lnSpc>
              <a:spcBef>
                <a:spcPts val="400"/>
              </a:spcBef>
              <a:spcAft>
                <a:spcPts val="0"/>
              </a:spcAft>
              <a:buClr>
                <a:schemeClr val="lt2"/>
              </a:buClr>
              <a:buSzPts val="2000"/>
              <a:buFont typeface="Arial"/>
              <a:buNone/>
            </a:pPr>
            <a:r>
              <a:rPr lang="en-US" sz="2000" b="0" i="0" u="none" strike="noStrike" cap="none">
                <a:solidFill>
                  <a:schemeClr val="lt2"/>
                </a:solidFill>
                <a:latin typeface="Arial"/>
                <a:ea typeface="Arial"/>
                <a:cs typeface="Arial"/>
                <a:sym typeface="Arial"/>
              </a:rPr>
              <a:t>      A sponsor is the person or group that provides the financial resources in kind or in cash, for the project.    </a:t>
            </a:r>
            <a:endParaRPr sz="2000" b="0" i="0" u="none" strike="noStrike" cap="none">
              <a:solidFill>
                <a:schemeClr val="lt2"/>
              </a:solidFill>
              <a:latin typeface="Arial"/>
              <a:ea typeface="Arial"/>
              <a:cs typeface="Arial"/>
              <a:sym typeface="Arial"/>
            </a:endParaRPr>
          </a:p>
          <a:p>
            <a:pPr marL="0" marR="0" lvl="0" indent="0" algn="l" rtl="0">
              <a:lnSpc>
                <a:spcPct val="80000"/>
              </a:lnSpc>
              <a:spcBef>
                <a:spcPts val="400"/>
              </a:spcBef>
              <a:spcAft>
                <a:spcPts val="0"/>
              </a:spcAft>
              <a:buClr>
                <a:schemeClr val="lt2"/>
              </a:buClr>
              <a:buSzPts val="2000"/>
              <a:buFont typeface="Arial"/>
              <a:buNone/>
            </a:pPr>
            <a:endParaRPr sz="2000" b="0" i="0" u="none" strike="noStrike" cap="none">
              <a:solidFill>
                <a:schemeClr val="lt2"/>
              </a:solidFill>
              <a:latin typeface="Arial"/>
              <a:ea typeface="Arial"/>
              <a:cs typeface="Arial"/>
              <a:sym typeface="Arial"/>
            </a:endParaRPr>
          </a:p>
          <a:p>
            <a:pPr marL="0" marR="0" lvl="0" indent="0" algn="l" rtl="0">
              <a:lnSpc>
                <a:spcPct val="80000"/>
              </a:lnSpc>
              <a:spcBef>
                <a:spcPts val="400"/>
              </a:spcBef>
              <a:spcAft>
                <a:spcPts val="0"/>
              </a:spcAft>
              <a:buClr>
                <a:srgbClr val="FF0000"/>
              </a:buClr>
              <a:buSzPts val="2000"/>
              <a:buFont typeface="Noto Sans Symbols"/>
              <a:buChar char="⮚"/>
            </a:pPr>
            <a:r>
              <a:rPr lang="en-US" sz="2000" b="0" i="0" u="sng" strike="noStrike" cap="none">
                <a:solidFill>
                  <a:srgbClr val="FF0000"/>
                </a:solidFill>
                <a:latin typeface="Arial"/>
                <a:ea typeface="Arial"/>
                <a:cs typeface="Arial"/>
                <a:sym typeface="Arial"/>
              </a:rPr>
              <a:t>Program manager: </a:t>
            </a:r>
            <a:endParaRPr sz="2000" b="0" i="0" u="sng" strike="noStrike" cap="none">
              <a:solidFill>
                <a:srgbClr val="FF0000"/>
              </a:solidFill>
              <a:latin typeface="Arial"/>
              <a:ea typeface="Arial"/>
              <a:cs typeface="Arial"/>
              <a:sym typeface="Arial"/>
            </a:endParaRPr>
          </a:p>
          <a:p>
            <a:pPr marL="0" marR="0" lvl="0" indent="0" algn="l" rtl="0">
              <a:lnSpc>
                <a:spcPct val="80000"/>
              </a:lnSpc>
              <a:spcBef>
                <a:spcPts val="400"/>
              </a:spcBef>
              <a:spcAft>
                <a:spcPts val="0"/>
              </a:spcAft>
              <a:buClr>
                <a:schemeClr val="lt2"/>
              </a:buClr>
              <a:buSzPts val="2000"/>
              <a:buFont typeface="Arial"/>
              <a:buNone/>
            </a:pPr>
            <a:r>
              <a:rPr lang="en-US" sz="2000" b="0" i="0" u="none" strike="noStrike" cap="none">
                <a:solidFill>
                  <a:schemeClr val="lt2"/>
                </a:solidFill>
                <a:latin typeface="Arial"/>
                <a:ea typeface="Arial"/>
                <a:cs typeface="Arial"/>
                <a:sym typeface="Arial"/>
              </a:rPr>
              <a:t>     They are responsible for managing related project in a coordinated way to obtain benefits and control.</a:t>
            </a:r>
            <a:endParaRPr sz="2000" b="0" i="0" u="none" strike="noStrike" cap="none">
              <a:solidFill>
                <a:schemeClr val="lt2"/>
              </a:solidFill>
              <a:latin typeface="Arial"/>
              <a:ea typeface="Arial"/>
              <a:cs typeface="Arial"/>
              <a:sym typeface="Arial"/>
            </a:endParaRPr>
          </a:p>
          <a:p>
            <a:pPr marL="0" marR="0" lvl="0" indent="0" algn="l" rtl="0">
              <a:lnSpc>
                <a:spcPct val="80000"/>
              </a:lnSpc>
              <a:spcBef>
                <a:spcPts val="400"/>
              </a:spcBef>
              <a:spcAft>
                <a:spcPts val="0"/>
              </a:spcAft>
              <a:buClr>
                <a:schemeClr val="lt2"/>
              </a:buClr>
              <a:buSzPts val="2000"/>
              <a:buFont typeface="Noto Sans Symbols"/>
              <a:buNone/>
            </a:pPr>
            <a:endParaRPr sz="2000" b="0" i="0" u="none" strike="noStrike" cap="none">
              <a:solidFill>
                <a:schemeClr val="lt2"/>
              </a:solidFill>
              <a:latin typeface="Arial"/>
              <a:ea typeface="Arial"/>
              <a:cs typeface="Arial"/>
              <a:sym typeface="Arial"/>
            </a:endParaRPr>
          </a:p>
          <a:p>
            <a:pPr marL="0" marR="0" lvl="0" indent="0" algn="l" rtl="0">
              <a:lnSpc>
                <a:spcPct val="80000"/>
              </a:lnSpc>
              <a:spcBef>
                <a:spcPts val="400"/>
              </a:spcBef>
              <a:spcAft>
                <a:spcPts val="0"/>
              </a:spcAft>
              <a:buClr>
                <a:schemeClr val="lt2"/>
              </a:buClr>
              <a:buSzPts val="2000"/>
              <a:buFont typeface="Noto Sans Symbols"/>
              <a:buNone/>
            </a:pPr>
            <a:endParaRPr sz="2000" b="0" i="0" u="none" strike="noStrike" cap="none">
              <a:solidFill>
                <a:schemeClr val="lt2"/>
              </a:solidFill>
              <a:latin typeface="Arial"/>
              <a:ea typeface="Arial"/>
              <a:cs typeface="Arial"/>
              <a:sym typeface="Arial"/>
            </a:endParaRPr>
          </a:p>
          <a:p>
            <a:pPr marL="0" marR="0" lvl="0" indent="0" algn="l" rtl="0">
              <a:lnSpc>
                <a:spcPct val="80000"/>
              </a:lnSpc>
              <a:spcBef>
                <a:spcPts val="400"/>
              </a:spcBef>
              <a:spcAft>
                <a:spcPts val="0"/>
              </a:spcAft>
              <a:buClr>
                <a:schemeClr val="lt2"/>
              </a:buClr>
              <a:buSzPts val="2000"/>
              <a:buFont typeface="Noto Sans Symbols"/>
              <a:buNone/>
            </a:pPr>
            <a:endParaRPr sz="2000" b="0" i="0" u="none" strike="noStrike" cap="none">
              <a:solidFill>
                <a:schemeClr val="lt2"/>
              </a:solidFill>
              <a:latin typeface="Arial"/>
              <a:ea typeface="Arial"/>
              <a:cs typeface="Arial"/>
              <a:sym typeface="Arial"/>
            </a:endParaRPr>
          </a:p>
          <a:p>
            <a:pPr marL="0" marR="0" lvl="0" indent="0" algn="l" rtl="0">
              <a:lnSpc>
                <a:spcPct val="80000"/>
              </a:lnSpc>
              <a:spcBef>
                <a:spcPts val="400"/>
              </a:spcBef>
              <a:spcAft>
                <a:spcPts val="0"/>
              </a:spcAft>
              <a:buClr>
                <a:schemeClr val="lt2"/>
              </a:buClr>
              <a:buSzPts val="2000"/>
              <a:buFont typeface="Arial"/>
              <a:buNone/>
            </a:pPr>
            <a:r>
              <a:rPr lang="en-US" sz="2000" b="0" i="0" u="none" strike="noStrike" cap="none">
                <a:solidFill>
                  <a:schemeClr val="lt2"/>
                </a:solidFill>
                <a:latin typeface="Arial"/>
                <a:ea typeface="Arial"/>
                <a:cs typeface="Arial"/>
                <a:sym typeface="Arial"/>
              </a:rPr>
              <a:t>    </a:t>
            </a:r>
            <a:endParaRPr sz="2000" b="0" i="0" u="none" strike="noStrike" cap="none">
              <a:solidFill>
                <a:schemeClr val="lt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7"/>
          <p:cNvSpPr txBox="1">
            <a:spLocks noGrp="1"/>
          </p:cNvSpPr>
          <p:nvPr>
            <p:ph type="body" idx="1"/>
          </p:nvPr>
        </p:nvSpPr>
        <p:spPr>
          <a:xfrm>
            <a:off x="1758950" y="188912"/>
            <a:ext cx="7277100" cy="66690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FF0000"/>
              </a:buClr>
              <a:buSzPts val="2000"/>
              <a:buFont typeface="Noto Sans Symbols"/>
              <a:buChar char="⮚"/>
            </a:pPr>
            <a:r>
              <a:rPr lang="en-US" sz="2000" b="0" i="0" u="none" strike="noStrike" cap="none">
                <a:solidFill>
                  <a:srgbClr val="FF0000"/>
                </a:solidFill>
                <a:latin typeface="Arial"/>
                <a:ea typeface="Arial"/>
                <a:cs typeface="Arial"/>
                <a:sym typeface="Arial"/>
              </a:rPr>
              <a:t> </a:t>
            </a:r>
            <a:r>
              <a:rPr lang="en-US" sz="2000" b="0" i="0" u="sng" strike="noStrike" cap="none">
                <a:solidFill>
                  <a:srgbClr val="FF0000"/>
                </a:solidFill>
                <a:latin typeface="Arial"/>
                <a:ea typeface="Arial"/>
                <a:cs typeface="Arial"/>
                <a:sym typeface="Arial"/>
              </a:rPr>
              <a:t>Project team:</a:t>
            </a:r>
            <a:endParaRPr sz="2000" b="0" i="0" u="sng" strike="noStrike" cap="none">
              <a:solidFill>
                <a:srgbClr val="FF0000"/>
              </a:solidFill>
              <a:latin typeface="Arial"/>
              <a:ea typeface="Arial"/>
              <a:cs typeface="Arial"/>
              <a:sym typeface="Arial"/>
            </a:endParaRPr>
          </a:p>
          <a:p>
            <a:pPr marL="342900" marR="0" lvl="0" indent="-342900" algn="l" rtl="0">
              <a:lnSpc>
                <a:spcPct val="90000"/>
              </a:lnSpc>
              <a:spcBef>
                <a:spcPts val="400"/>
              </a:spcBef>
              <a:spcAft>
                <a:spcPts val="0"/>
              </a:spcAft>
              <a:buClr>
                <a:srgbClr val="6B6B6B"/>
              </a:buClr>
              <a:buSzPts val="2000"/>
              <a:buFont typeface="Aharoni"/>
              <a:buNone/>
            </a:pPr>
            <a:r>
              <a:rPr lang="en-US" sz="2000" b="0" i="0" u="none" strike="noStrike" cap="none">
                <a:solidFill>
                  <a:srgbClr val="6B6B6B"/>
                </a:solidFill>
                <a:latin typeface="Aharoni"/>
                <a:ea typeface="Aharoni"/>
                <a:cs typeface="Aharoni"/>
                <a:sym typeface="Aharoni"/>
              </a:rPr>
              <a:t>      </a:t>
            </a:r>
            <a:r>
              <a:rPr lang="en-US" sz="2000" b="0" i="0" u="none" strike="noStrike" cap="none">
                <a:solidFill>
                  <a:srgbClr val="6B6B6B"/>
                </a:solidFill>
                <a:latin typeface="Arial"/>
                <a:ea typeface="Arial"/>
                <a:cs typeface="Arial"/>
                <a:sym typeface="Arial"/>
              </a:rPr>
              <a:t> </a:t>
            </a:r>
            <a:r>
              <a:rPr lang="en-US" sz="2000" b="0" i="0" u="none" strike="noStrike" cap="none">
                <a:solidFill>
                  <a:schemeClr val="dk1"/>
                </a:solidFill>
                <a:latin typeface="Arial"/>
                <a:ea typeface="Arial"/>
                <a:cs typeface="Arial"/>
                <a:sym typeface="Arial"/>
              </a:rPr>
              <a:t>A project team is comprised of the project manager, project management team and other team members who carry out the work. </a:t>
            </a:r>
            <a:endParaRPr sz="2000" b="0" i="0" u="none" strike="noStrike" cap="none">
              <a:solidFill>
                <a:schemeClr val="dk1"/>
              </a:solidFill>
              <a:latin typeface="Arial"/>
              <a:ea typeface="Arial"/>
              <a:cs typeface="Arial"/>
              <a:sym typeface="Arial"/>
            </a:endParaRPr>
          </a:p>
          <a:p>
            <a:pPr marL="342900" marR="0" lvl="0" indent="-342900" algn="l" rtl="0">
              <a:lnSpc>
                <a:spcPct val="90000"/>
              </a:lnSpc>
              <a:spcBef>
                <a:spcPts val="400"/>
              </a:spcBef>
              <a:spcAft>
                <a:spcPts val="0"/>
              </a:spcAft>
              <a:buClr>
                <a:srgbClr val="6B6B6B"/>
              </a:buClr>
              <a:buSzPts val="2000"/>
              <a:buFont typeface="Arial"/>
              <a:buNone/>
            </a:pPr>
            <a:endParaRPr sz="2000" b="0" i="0" u="none" strike="noStrike" cap="none">
              <a:solidFill>
                <a:srgbClr val="6B6B6B"/>
              </a:solidFill>
              <a:latin typeface="Arial"/>
              <a:ea typeface="Arial"/>
              <a:cs typeface="Arial"/>
              <a:sym typeface="Arial"/>
            </a:endParaRPr>
          </a:p>
          <a:p>
            <a:pPr marL="342900" marR="0" lvl="0" indent="-342900" algn="l" rtl="0">
              <a:lnSpc>
                <a:spcPct val="90000"/>
              </a:lnSpc>
              <a:spcBef>
                <a:spcPts val="400"/>
              </a:spcBef>
              <a:spcAft>
                <a:spcPts val="0"/>
              </a:spcAft>
              <a:buClr>
                <a:srgbClr val="FF0000"/>
              </a:buClr>
              <a:buSzPts val="2000"/>
              <a:buFont typeface="Noto Sans Symbols"/>
              <a:buChar char="⮚"/>
            </a:pPr>
            <a:r>
              <a:rPr lang="en-US" sz="2000" b="0" i="0" u="sng" strike="noStrike" cap="none">
                <a:solidFill>
                  <a:srgbClr val="FF0000"/>
                </a:solidFill>
                <a:latin typeface="Arial"/>
                <a:ea typeface="Arial"/>
                <a:cs typeface="Arial"/>
                <a:sym typeface="Arial"/>
              </a:rPr>
              <a:t>Function manager:</a:t>
            </a:r>
            <a:endParaRPr sz="2000" b="0" i="0" u="sng" strike="noStrike" cap="none">
              <a:solidFill>
                <a:srgbClr val="FF0000"/>
              </a:solidFill>
              <a:latin typeface="Arial"/>
              <a:ea typeface="Arial"/>
              <a:cs typeface="Arial"/>
              <a:sym typeface="Arial"/>
            </a:endParaRPr>
          </a:p>
          <a:p>
            <a:pPr marL="342900" marR="0" lvl="0" indent="-342900" algn="l" rtl="0">
              <a:lnSpc>
                <a:spcPct val="90000"/>
              </a:lnSpc>
              <a:spcBef>
                <a:spcPts val="40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     They are key individual who play a management role within an administrative or functional area of the business such as human resources, finance, accounting or procurement. </a:t>
            </a:r>
            <a:endParaRPr sz="2000" b="0" i="0" u="none" strike="noStrike" cap="none">
              <a:solidFill>
                <a:schemeClr val="dk1"/>
              </a:solidFill>
              <a:latin typeface="Arial"/>
              <a:ea typeface="Arial"/>
              <a:cs typeface="Arial"/>
              <a:sym typeface="Arial"/>
            </a:endParaRPr>
          </a:p>
          <a:p>
            <a:pPr marL="342900" marR="0" lvl="0" indent="-215900" algn="l" rtl="0">
              <a:lnSpc>
                <a:spcPct val="90000"/>
              </a:lnSpc>
              <a:spcBef>
                <a:spcPts val="400"/>
              </a:spcBef>
              <a:spcAft>
                <a:spcPts val="0"/>
              </a:spcAft>
              <a:buClr>
                <a:srgbClr val="6B6B6B"/>
              </a:buClr>
              <a:buSzPts val="2000"/>
              <a:buFont typeface="Noto Sans Symbols"/>
              <a:buNone/>
            </a:pPr>
            <a:endParaRPr sz="2000" b="0" i="0" u="none" strike="noStrike" cap="none">
              <a:solidFill>
                <a:srgbClr val="6B6B6B"/>
              </a:solidFill>
              <a:latin typeface="Arial"/>
              <a:ea typeface="Arial"/>
              <a:cs typeface="Arial"/>
              <a:sym typeface="Arial"/>
            </a:endParaRPr>
          </a:p>
          <a:p>
            <a:pPr marL="342900" marR="0" lvl="0" indent="-342900" algn="l" rtl="0">
              <a:lnSpc>
                <a:spcPct val="90000"/>
              </a:lnSpc>
              <a:spcBef>
                <a:spcPts val="400"/>
              </a:spcBef>
              <a:spcAft>
                <a:spcPts val="0"/>
              </a:spcAft>
              <a:buClr>
                <a:srgbClr val="FF0000"/>
              </a:buClr>
              <a:buSzPts val="2000"/>
              <a:buFont typeface="Noto Sans Symbols"/>
              <a:buChar char="⮚"/>
            </a:pPr>
            <a:r>
              <a:rPr lang="en-US" sz="2000" b="0" i="0" u="sng" strike="noStrike" cap="none">
                <a:solidFill>
                  <a:srgbClr val="FF0000"/>
                </a:solidFill>
                <a:latin typeface="Arial"/>
                <a:ea typeface="Arial"/>
                <a:cs typeface="Arial"/>
                <a:sym typeface="Arial"/>
              </a:rPr>
              <a:t>Hospital and blood bank management system:</a:t>
            </a:r>
            <a:endParaRPr sz="2000" b="0" i="0" u="sng" strike="noStrike" cap="none">
              <a:solidFill>
                <a:srgbClr val="FF0000"/>
              </a:solidFill>
              <a:latin typeface="Arial"/>
              <a:ea typeface="Arial"/>
              <a:cs typeface="Arial"/>
              <a:sym typeface="Arial"/>
            </a:endParaRPr>
          </a:p>
          <a:p>
            <a:pPr marL="342900" marR="0" lvl="0" indent="-342900" algn="l" rtl="0">
              <a:lnSpc>
                <a:spcPct val="90000"/>
              </a:lnSpc>
              <a:spcBef>
                <a:spcPts val="400"/>
              </a:spcBef>
              <a:spcAft>
                <a:spcPts val="0"/>
              </a:spcAft>
              <a:buClr>
                <a:srgbClr val="FF0000"/>
              </a:buClr>
              <a:buSzPts val="2000"/>
              <a:buFont typeface="Arial"/>
              <a:buNone/>
            </a:pPr>
            <a:r>
              <a:rPr lang="en-US" sz="2000" b="0" i="0" u="none" strike="noStrike" cap="none">
                <a:solidFill>
                  <a:srgbClr val="FF0000"/>
                </a:solidFill>
                <a:latin typeface="Arial"/>
                <a:ea typeface="Arial"/>
                <a:cs typeface="Arial"/>
                <a:sym typeface="Arial"/>
              </a:rPr>
              <a:t>     </a:t>
            </a:r>
            <a:r>
              <a:rPr lang="en-US" sz="2000" b="0" i="0" u="none" strike="noStrike" cap="none">
                <a:solidFill>
                  <a:schemeClr val="dk1"/>
                </a:solidFill>
                <a:latin typeface="Arial"/>
                <a:ea typeface="Arial"/>
                <a:cs typeface="Arial"/>
                <a:sym typeface="Arial"/>
              </a:rPr>
              <a:t> This system is responsible for generating a message alert to the blood donors </a:t>
            </a:r>
            <a:endParaRPr sz="2000" b="0" i="0" u="none" strike="noStrike" cap="none">
              <a:solidFill>
                <a:schemeClr val="dk1"/>
              </a:solidFill>
              <a:latin typeface="Arial"/>
              <a:ea typeface="Arial"/>
              <a:cs typeface="Arial"/>
              <a:sym typeface="Arial"/>
            </a:endParaRPr>
          </a:p>
          <a:p>
            <a:pPr marL="342900" marR="0" lvl="0" indent="-215900" algn="l" rtl="0">
              <a:lnSpc>
                <a:spcPct val="90000"/>
              </a:lnSpc>
              <a:spcBef>
                <a:spcPts val="400"/>
              </a:spcBef>
              <a:spcAft>
                <a:spcPts val="0"/>
              </a:spcAft>
              <a:buClr>
                <a:srgbClr val="6B6B6B"/>
              </a:buClr>
              <a:buSzPts val="2000"/>
              <a:buFont typeface="Noto Sans Symbols"/>
              <a:buNone/>
            </a:pPr>
            <a:endParaRPr sz="2000" b="0" i="0" u="sng" strike="noStrike" cap="none">
              <a:solidFill>
                <a:schemeClr val="dk1"/>
              </a:solidFill>
              <a:latin typeface="Arial"/>
              <a:ea typeface="Arial"/>
              <a:cs typeface="Arial"/>
              <a:sym typeface="Arial"/>
            </a:endParaRPr>
          </a:p>
          <a:p>
            <a:pPr marL="342900" marR="0" lvl="0" indent="-342900" algn="l" rtl="0">
              <a:lnSpc>
                <a:spcPct val="90000"/>
              </a:lnSpc>
              <a:spcBef>
                <a:spcPts val="400"/>
              </a:spcBef>
              <a:spcAft>
                <a:spcPts val="0"/>
              </a:spcAft>
              <a:buClr>
                <a:srgbClr val="FF0000"/>
              </a:buClr>
              <a:buSzPts val="2000"/>
              <a:buFont typeface="Noto Sans Symbols"/>
              <a:buChar char="⮚"/>
            </a:pPr>
            <a:r>
              <a:rPr lang="en-US" sz="2000" b="0" i="0" u="sng" strike="noStrike" cap="none">
                <a:solidFill>
                  <a:srgbClr val="FF0000"/>
                </a:solidFill>
                <a:latin typeface="Arial"/>
                <a:ea typeface="Arial"/>
                <a:cs typeface="Arial"/>
                <a:sym typeface="Arial"/>
              </a:rPr>
              <a:t> Registered users: </a:t>
            </a:r>
            <a:endParaRPr sz="2000" b="0" i="0" u="sng" strike="noStrike" cap="none">
              <a:solidFill>
                <a:srgbClr val="FF0000"/>
              </a:solidFill>
              <a:latin typeface="Arial"/>
              <a:ea typeface="Arial"/>
              <a:cs typeface="Arial"/>
              <a:sym typeface="Arial"/>
            </a:endParaRPr>
          </a:p>
          <a:p>
            <a:pPr marL="342900" marR="0" lvl="0" indent="-342900" algn="l" rtl="0">
              <a:lnSpc>
                <a:spcPct val="90000"/>
              </a:lnSpc>
              <a:spcBef>
                <a:spcPts val="400"/>
              </a:spcBef>
              <a:spcAft>
                <a:spcPts val="0"/>
              </a:spcAft>
              <a:buClr>
                <a:srgbClr val="202124"/>
              </a:buClr>
              <a:buSzPts val="2000"/>
              <a:buFont typeface="Roboto"/>
              <a:buNone/>
            </a:pPr>
            <a:r>
              <a:rPr lang="en-US" sz="2000" b="0" i="0" u="none" strike="noStrike" cap="none">
                <a:solidFill>
                  <a:srgbClr val="202124"/>
                </a:solidFill>
                <a:latin typeface="Roboto"/>
                <a:ea typeface="Roboto"/>
                <a:cs typeface="Roboto"/>
                <a:sym typeface="Roboto"/>
              </a:rPr>
              <a:t>      The users will donate blood after receiving a message alert from hospital management</a:t>
            </a:r>
            <a:endParaRPr sz="2000" b="0" i="0" u="none" strike="noStrike" cap="none">
              <a:solidFill>
                <a:srgbClr val="202124"/>
              </a:solidFill>
              <a:latin typeface="Roboto"/>
              <a:ea typeface="Roboto"/>
              <a:cs typeface="Roboto"/>
              <a:sym typeface="Roboto"/>
            </a:endParaRPr>
          </a:p>
          <a:p>
            <a:pPr marL="342900" marR="0" lvl="0" indent="-342900" algn="l" rtl="0">
              <a:lnSpc>
                <a:spcPct val="90000"/>
              </a:lnSpc>
              <a:spcBef>
                <a:spcPts val="400"/>
              </a:spcBef>
              <a:spcAft>
                <a:spcPts val="0"/>
              </a:spcAft>
              <a:buClr>
                <a:srgbClr val="6B6B6B"/>
              </a:buClr>
              <a:buSzPts val="2000"/>
              <a:buFont typeface="Arial"/>
              <a:buNone/>
            </a:pPr>
            <a:endParaRPr sz="2000" b="0" i="0" u="none" strike="noStrike" cap="none">
              <a:solidFill>
                <a:srgbClr val="202124"/>
              </a:solidFill>
              <a:latin typeface="Roboto"/>
              <a:ea typeface="Roboto"/>
              <a:cs typeface="Roboto"/>
              <a:sym typeface="Roboto"/>
            </a:endParaRPr>
          </a:p>
          <a:p>
            <a:pPr marL="342900" marR="0" lvl="0" indent="-215900" algn="l" rtl="0">
              <a:lnSpc>
                <a:spcPct val="90000"/>
              </a:lnSpc>
              <a:spcBef>
                <a:spcPts val="400"/>
              </a:spcBef>
              <a:spcAft>
                <a:spcPts val="0"/>
              </a:spcAft>
              <a:buClr>
                <a:srgbClr val="6B6B6B"/>
              </a:buClr>
              <a:buSzPts val="2000"/>
              <a:buFont typeface="Noto Sans Symbols"/>
              <a:buNone/>
            </a:pPr>
            <a:endParaRPr sz="2000" b="0" i="0" u="sng" strike="noStrike" cap="none">
              <a:solidFill>
                <a:srgbClr val="202124"/>
              </a:solidFill>
              <a:latin typeface="Roboto"/>
              <a:ea typeface="Roboto"/>
              <a:cs typeface="Roboto"/>
              <a:sym typeface="Roboto"/>
            </a:endParaRPr>
          </a:p>
          <a:p>
            <a:pPr marL="342900" marR="0" lvl="0" indent="-215900" algn="l" rtl="0">
              <a:lnSpc>
                <a:spcPct val="90000"/>
              </a:lnSpc>
              <a:spcBef>
                <a:spcPts val="400"/>
              </a:spcBef>
              <a:spcAft>
                <a:spcPts val="0"/>
              </a:spcAft>
              <a:buClr>
                <a:srgbClr val="6B6B6B"/>
              </a:buClr>
              <a:buSzPts val="2000"/>
              <a:buFont typeface="Noto Sans Symbols"/>
              <a:buNone/>
            </a:pPr>
            <a:endParaRPr sz="2000" b="0" i="0" u="sng" strike="noStrike" cap="none">
              <a:solidFill>
                <a:schemeClr val="dk1"/>
              </a:solidFill>
              <a:latin typeface="Arial"/>
              <a:ea typeface="Arial"/>
              <a:cs typeface="Arial"/>
              <a:sym typeface="Arial"/>
            </a:endParaRPr>
          </a:p>
          <a:p>
            <a:pPr marL="342900" marR="0" lvl="0" indent="-342900" algn="l" rtl="0">
              <a:lnSpc>
                <a:spcPct val="90000"/>
              </a:lnSpc>
              <a:spcBef>
                <a:spcPts val="400"/>
              </a:spcBef>
              <a:spcAft>
                <a:spcPts val="0"/>
              </a:spcAft>
              <a:buClr>
                <a:srgbClr val="FF0000"/>
              </a:buClr>
              <a:buSzPts val="2000"/>
              <a:buFont typeface="Arial"/>
              <a:buNone/>
            </a:pPr>
            <a:r>
              <a:rPr lang="en-US" sz="2000" b="0" i="0" u="sng" strike="noStrike" cap="none">
                <a:solidFill>
                  <a:srgbClr val="FF0000"/>
                </a:solidFill>
                <a:latin typeface="Arial"/>
                <a:ea typeface="Arial"/>
                <a:cs typeface="Arial"/>
                <a:sym typeface="Arial"/>
              </a:rPr>
              <a:t>      </a:t>
            </a:r>
            <a:endParaRPr sz="2000" b="0" i="0" u="sng" strike="noStrike" cap="none">
              <a:solidFill>
                <a:srgbClr val="FF0000"/>
              </a:solidFill>
              <a:latin typeface="Arial"/>
              <a:ea typeface="Arial"/>
              <a:cs typeface="Arial"/>
              <a:sym typeface="Arial"/>
            </a:endParaRPr>
          </a:p>
          <a:p>
            <a:pPr marL="342900" marR="0" lvl="0" indent="-215900" algn="l" rtl="0">
              <a:lnSpc>
                <a:spcPct val="90000"/>
              </a:lnSpc>
              <a:spcBef>
                <a:spcPts val="400"/>
              </a:spcBef>
              <a:spcAft>
                <a:spcPts val="0"/>
              </a:spcAft>
              <a:buClr>
                <a:srgbClr val="6B6B6B"/>
              </a:buClr>
              <a:buSzPts val="2000"/>
              <a:buFont typeface="Noto Sans Symbols"/>
              <a:buNone/>
            </a:pPr>
            <a:endParaRPr sz="2000" b="0" i="0" u="sng" strike="noStrike" cap="none">
              <a:solidFill>
                <a:schemeClr val="dk1"/>
              </a:solidFill>
              <a:latin typeface="Arial"/>
              <a:ea typeface="Arial"/>
              <a:cs typeface="Arial"/>
              <a:sym typeface="Arial"/>
            </a:endParaRPr>
          </a:p>
        </p:txBody>
      </p:sp>
      <p:sp>
        <p:nvSpPr>
          <p:cNvPr id="734" name="Google Shape;734;p7"/>
          <p:cNvSpPr txBox="1">
            <a:spLocks noGrp="1"/>
          </p:cNvSpPr>
          <p:nvPr>
            <p:ph type="title"/>
          </p:nvPr>
        </p:nvSpPr>
        <p:spPr>
          <a:xfrm>
            <a:off x="1908175" y="0"/>
            <a:ext cx="6767512" cy="460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6B6B6B"/>
              </a:buClr>
              <a:buSzPts val="3600"/>
              <a:buFont typeface="Poppins"/>
              <a:buNone/>
            </a:pPr>
            <a:endParaRPr sz="3600" b="0" i="0" u="none" strike="noStrike" cap="none">
              <a:solidFill>
                <a:srgbClr val="6B6B6B"/>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8"/>
          <p:cNvSpPr txBox="1">
            <a:spLocks noGrp="1"/>
          </p:cNvSpPr>
          <p:nvPr>
            <p:ph type="body" idx="1"/>
          </p:nvPr>
        </p:nvSpPr>
        <p:spPr>
          <a:xfrm>
            <a:off x="1758950" y="692150"/>
            <a:ext cx="7277100" cy="61658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FF0000"/>
              </a:buClr>
              <a:buSzPts val="2000"/>
              <a:buFont typeface="Arial"/>
              <a:buChar char="•"/>
            </a:pPr>
            <a:r>
              <a:rPr lang="en-US" sz="2000" b="0" i="0" u="sng" strike="noStrike" cap="none">
                <a:solidFill>
                  <a:srgbClr val="FF0000"/>
                </a:solidFill>
                <a:latin typeface="Arial"/>
                <a:ea typeface="Arial"/>
                <a:cs typeface="Arial"/>
                <a:sym typeface="Arial"/>
              </a:rPr>
              <a:t>Hospital management:</a:t>
            </a:r>
            <a:endParaRPr sz="2000" b="0" i="0" u="sng" strike="noStrike" cap="none">
              <a:solidFill>
                <a:srgbClr val="FF0000"/>
              </a:solidFill>
              <a:latin typeface="Arial"/>
              <a:ea typeface="Arial"/>
              <a:cs typeface="Arial"/>
              <a:sym typeface="Arial"/>
            </a:endParaRPr>
          </a:p>
          <a:p>
            <a:pPr marL="342900" marR="0" lvl="0" indent="-342900" algn="l" rtl="0">
              <a:lnSpc>
                <a:spcPct val="90000"/>
              </a:lnSpc>
              <a:spcBef>
                <a:spcPts val="400"/>
              </a:spcBef>
              <a:spcAft>
                <a:spcPts val="0"/>
              </a:spcAft>
              <a:buClr>
                <a:srgbClr val="FF0000"/>
              </a:buClr>
              <a:buSzPts val="2000"/>
              <a:buFont typeface="Arial"/>
              <a:buNone/>
            </a:pPr>
            <a:r>
              <a:rPr lang="en-US" sz="2000" b="0" i="0" u="none" strike="noStrike" cap="none">
                <a:solidFill>
                  <a:srgbClr val="FF0000"/>
                </a:solidFill>
                <a:latin typeface="Arial"/>
                <a:ea typeface="Arial"/>
                <a:cs typeface="Arial"/>
                <a:sym typeface="Arial"/>
              </a:rPr>
              <a:t> </a:t>
            </a:r>
            <a:r>
              <a:rPr lang="en-US" sz="2000" b="0" i="0" u="none" strike="noStrike" cap="none">
                <a:solidFill>
                  <a:schemeClr val="dk1"/>
                </a:solidFill>
                <a:latin typeface="Arial"/>
                <a:ea typeface="Arial"/>
                <a:cs typeface="Arial"/>
                <a:sym typeface="Arial"/>
              </a:rPr>
              <a:t>    Sometimes hospitals get lack of specific type of blood groups and there will no donors at that emergency situation then they will generate a message alert in the application for the requirement of that particular blood group.</a:t>
            </a:r>
            <a:endParaRPr sz="2000" b="0" i="0" u="none" strike="noStrike" cap="none">
              <a:solidFill>
                <a:schemeClr val="dk1"/>
              </a:solidFill>
              <a:latin typeface="Arial"/>
              <a:ea typeface="Arial"/>
              <a:cs typeface="Arial"/>
              <a:sym typeface="Arial"/>
            </a:endParaRPr>
          </a:p>
          <a:p>
            <a:pPr marL="342900" marR="0" lvl="0" indent="-215900" algn="l" rtl="0">
              <a:lnSpc>
                <a:spcPct val="90000"/>
              </a:lnSpc>
              <a:spcBef>
                <a:spcPts val="400"/>
              </a:spcBef>
              <a:spcAft>
                <a:spcPts val="0"/>
              </a:spcAft>
              <a:buClr>
                <a:srgbClr val="6B6B6B"/>
              </a:buClr>
              <a:buSzPts val="2000"/>
              <a:buFont typeface="Arial"/>
              <a:buNone/>
            </a:pPr>
            <a:endParaRPr sz="2000" b="0" i="0" u="sng" strike="noStrike" cap="none">
              <a:solidFill>
                <a:schemeClr val="dk1"/>
              </a:solidFill>
              <a:latin typeface="Arial"/>
              <a:ea typeface="Arial"/>
              <a:cs typeface="Arial"/>
              <a:sym typeface="Arial"/>
            </a:endParaRPr>
          </a:p>
          <a:p>
            <a:pPr marL="342900" marR="0" lvl="0" indent="-342900" algn="l" rtl="0">
              <a:lnSpc>
                <a:spcPct val="90000"/>
              </a:lnSpc>
              <a:spcBef>
                <a:spcPts val="400"/>
              </a:spcBef>
              <a:spcAft>
                <a:spcPts val="0"/>
              </a:spcAft>
              <a:buClr>
                <a:srgbClr val="FF0000"/>
              </a:buClr>
              <a:buSzPts val="2000"/>
              <a:buFont typeface="Arial"/>
              <a:buChar char="•"/>
            </a:pPr>
            <a:r>
              <a:rPr lang="en-US" sz="2000" b="0" i="0" u="sng" strike="noStrike" cap="none">
                <a:solidFill>
                  <a:srgbClr val="FF0000"/>
                </a:solidFill>
                <a:latin typeface="Arial"/>
                <a:ea typeface="Arial"/>
                <a:cs typeface="Arial"/>
                <a:sym typeface="Arial"/>
              </a:rPr>
              <a:t>Advertising:</a:t>
            </a:r>
            <a:endParaRPr sz="2000" b="0" i="0" u="sng" strike="noStrike" cap="none">
              <a:solidFill>
                <a:srgbClr val="FF0000"/>
              </a:solidFill>
              <a:latin typeface="Arial"/>
              <a:ea typeface="Arial"/>
              <a:cs typeface="Arial"/>
              <a:sym typeface="Arial"/>
            </a:endParaRPr>
          </a:p>
          <a:p>
            <a:pPr marL="342900" marR="0" lvl="0" indent="-342900" algn="l" rtl="0">
              <a:lnSpc>
                <a:spcPct val="90000"/>
              </a:lnSpc>
              <a:spcBef>
                <a:spcPts val="400"/>
              </a:spcBef>
              <a:spcAft>
                <a:spcPts val="0"/>
              </a:spcAft>
              <a:buClr>
                <a:schemeClr val="dk1"/>
              </a:buClr>
              <a:buSzPts val="2000"/>
              <a:buFont typeface="Arial"/>
              <a:buNone/>
            </a:pPr>
            <a:r>
              <a:rPr lang="en-US" sz="2000" b="0" i="1" u="none" strike="noStrike" cap="none">
                <a:solidFill>
                  <a:schemeClr val="dk1"/>
                </a:solidFill>
                <a:latin typeface="Arial"/>
                <a:ea typeface="Arial"/>
                <a:cs typeface="Arial"/>
                <a:sym typeface="Arial"/>
              </a:rPr>
              <a:t>     </a:t>
            </a:r>
            <a:r>
              <a:rPr lang="en-US" sz="2000" b="0" i="0" u="none" strike="noStrike" cap="none">
                <a:solidFill>
                  <a:schemeClr val="dk1"/>
                </a:solidFill>
                <a:latin typeface="Arial"/>
                <a:ea typeface="Arial"/>
                <a:cs typeface="Arial"/>
                <a:sym typeface="Arial"/>
              </a:rPr>
              <a:t> This agency provides the services of promoting our application in hospitals and blood banks .</a:t>
            </a:r>
            <a:endParaRPr sz="2000" b="0" i="0" u="none" strike="noStrike" cap="none">
              <a:solidFill>
                <a:schemeClr val="dk1"/>
              </a:solidFill>
              <a:latin typeface="Arial"/>
              <a:ea typeface="Arial"/>
              <a:cs typeface="Arial"/>
              <a:sym typeface="Arial"/>
            </a:endParaRPr>
          </a:p>
          <a:p>
            <a:pPr marL="342900" marR="0" lvl="0" indent="-342900" algn="l" rtl="0">
              <a:lnSpc>
                <a:spcPct val="90000"/>
              </a:lnSpc>
              <a:spcBef>
                <a:spcPts val="400"/>
              </a:spcBef>
              <a:spcAft>
                <a:spcPts val="0"/>
              </a:spcAft>
              <a:buClr>
                <a:srgbClr val="6B6B6B"/>
              </a:buClr>
              <a:buSzPts val="2000"/>
              <a:buFont typeface="Arial"/>
              <a:buNone/>
            </a:pPr>
            <a:endParaRPr sz="2000" b="0" i="0" u="none" strike="noStrike" cap="none">
              <a:solidFill>
                <a:schemeClr val="dk1"/>
              </a:solidFill>
              <a:latin typeface="Arial"/>
              <a:ea typeface="Arial"/>
              <a:cs typeface="Arial"/>
              <a:sym typeface="Arial"/>
            </a:endParaRPr>
          </a:p>
          <a:p>
            <a:pPr marL="342900" marR="0" lvl="0" indent="-342900" algn="l" rtl="0">
              <a:lnSpc>
                <a:spcPct val="90000"/>
              </a:lnSpc>
              <a:spcBef>
                <a:spcPts val="400"/>
              </a:spcBef>
              <a:spcAft>
                <a:spcPts val="0"/>
              </a:spcAft>
              <a:buClr>
                <a:srgbClr val="FF0000"/>
              </a:buClr>
              <a:buSzPts val="2000"/>
              <a:buFont typeface="Arial"/>
              <a:buChar char="•"/>
            </a:pPr>
            <a:r>
              <a:rPr lang="en-US" sz="2000" b="0" i="0" u="sng" strike="noStrike" cap="none">
                <a:solidFill>
                  <a:srgbClr val="FF0000"/>
                </a:solidFill>
                <a:latin typeface="Arial"/>
                <a:ea typeface="Arial"/>
                <a:cs typeface="Arial"/>
                <a:sym typeface="Arial"/>
              </a:rPr>
              <a:t> IT executive:</a:t>
            </a:r>
            <a:endParaRPr sz="2000" b="0" i="0" u="sng" strike="noStrike" cap="none">
              <a:solidFill>
                <a:srgbClr val="FF0000"/>
              </a:solidFill>
              <a:latin typeface="Arial"/>
              <a:ea typeface="Arial"/>
              <a:cs typeface="Arial"/>
              <a:sym typeface="Arial"/>
            </a:endParaRPr>
          </a:p>
          <a:p>
            <a:pPr marL="342900" marR="0" lvl="0" indent="-342900" algn="l" rtl="0">
              <a:lnSpc>
                <a:spcPct val="90000"/>
              </a:lnSpc>
              <a:spcBef>
                <a:spcPts val="40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       The agents will help the donors to reach the hospital and solve the queries of the donors.</a:t>
            </a:r>
            <a:endParaRPr sz="2000" b="0" i="0" u="none" strike="noStrike" cap="none">
              <a:solidFill>
                <a:schemeClr val="dk1"/>
              </a:solidFill>
              <a:latin typeface="Arial"/>
              <a:ea typeface="Arial"/>
              <a:cs typeface="Arial"/>
              <a:sym typeface="Arial"/>
            </a:endParaRPr>
          </a:p>
          <a:p>
            <a:pPr marL="342900" marR="0" lvl="0" indent="-342900" algn="l" rtl="0">
              <a:lnSpc>
                <a:spcPct val="90000"/>
              </a:lnSpc>
              <a:spcBef>
                <a:spcPts val="400"/>
              </a:spcBef>
              <a:spcAft>
                <a:spcPts val="0"/>
              </a:spcAft>
              <a:buClr>
                <a:srgbClr val="6B6B6B"/>
              </a:buClr>
              <a:buSzPts val="2000"/>
              <a:buFont typeface="Arial"/>
              <a:buNone/>
            </a:pPr>
            <a:endParaRPr sz="2000" b="0" i="0" u="sng" strike="noStrike" cap="none">
              <a:solidFill>
                <a:schemeClr val="dk1"/>
              </a:solidFill>
              <a:latin typeface="Arial"/>
              <a:ea typeface="Arial"/>
              <a:cs typeface="Arial"/>
              <a:sym typeface="Arial"/>
            </a:endParaRPr>
          </a:p>
          <a:p>
            <a:pPr marL="342900" marR="0" lvl="0" indent="-342900" algn="l" rtl="0">
              <a:lnSpc>
                <a:spcPct val="90000"/>
              </a:lnSpc>
              <a:spcBef>
                <a:spcPts val="400"/>
              </a:spcBef>
              <a:spcAft>
                <a:spcPts val="0"/>
              </a:spcAft>
              <a:buClr>
                <a:srgbClr val="FF0000"/>
              </a:buClr>
              <a:buSzPts val="2000"/>
              <a:buFont typeface="Arial"/>
              <a:buChar char="•"/>
            </a:pPr>
            <a:r>
              <a:rPr lang="en-US" sz="2000" b="0" i="0" u="sng" strike="noStrike" cap="none">
                <a:solidFill>
                  <a:srgbClr val="FF0000"/>
                </a:solidFill>
                <a:latin typeface="Arial"/>
                <a:ea typeface="Arial"/>
                <a:cs typeface="Arial"/>
                <a:sym typeface="Arial"/>
              </a:rPr>
              <a:t> Technical department:</a:t>
            </a:r>
            <a:endParaRPr sz="2000" b="0" i="0" u="sng" strike="noStrike" cap="none">
              <a:solidFill>
                <a:srgbClr val="FF0000"/>
              </a:solidFill>
              <a:latin typeface="Arial"/>
              <a:ea typeface="Arial"/>
              <a:cs typeface="Arial"/>
              <a:sym typeface="Arial"/>
            </a:endParaRPr>
          </a:p>
          <a:p>
            <a:pPr marL="342900" marR="0" lvl="0" indent="-342900" algn="l" rtl="0">
              <a:lnSpc>
                <a:spcPct val="90000"/>
              </a:lnSpc>
              <a:spcBef>
                <a:spcPts val="40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   The employees will be updating the app and solve the technical problems when arised </a:t>
            </a:r>
            <a:endParaRPr sz="2000" b="0" i="0" u="none" strike="noStrike" cap="none">
              <a:solidFill>
                <a:schemeClr val="dk1"/>
              </a:solidFill>
              <a:latin typeface="Arial"/>
              <a:ea typeface="Arial"/>
              <a:cs typeface="Arial"/>
              <a:sym typeface="Arial"/>
            </a:endParaRPr>
          </a:p>
        </p:txBody>
      </p:sp>
      <p:sp>
        <p:nvSpPr>
          <p:cNvPr id="740" name="Google Shape;740;p8"/>
          <p:cNvSpPr txBox="1">
            <a:spLocks noGrp="1"/>
          </p:cNvSpPr>
          <p:nvPr>
            <p:ph type="title"/>
          </p:nvPr>
        </p:nvSpPr>
        <p:spPr>
          <a:xfrm>
            <a:off x="1908175" y="0"/>
            <a:ext cx="6767512" cy="6921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0000"/>
              </a:buClr>
              <a:buSzPts val="3600"/>
              <a:buFont typeface="Poppins"/>
              <a:buNone/>
            </a:pPr>
            <a:r>
              <a:rPr lang="en-US" sz="3600" b="0" i="0" u="none" strike="noStrike" cap="none">
                <a:solidFill>
                  <a:srgbClr val="FF0000"/>
                </a:solidFill>
                <a:latin typeface="Poppins"/>
                <a:ea typeface="Poppins"/>
                <a:cs typeface="Poppins"/>
                <a:sym typeface="Poppins"/>
              </a:rPr>
              <a:t>User story</a:t>
            </a:r>
            <a:endParaRPr sz="3600" b="0" i="0" u="none" strike="noStrike" cap="none">
              <a:solidFill>
                <a:srgbClr val="FF0000"/>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9"/>
          <p:cNvSpPr txBox="1">
            <a:spLocks noGrp="1"/>
          </p:cNvSpPr>
          <p:nvPr>
            <p:ph type="body" idx="1"/>
          </p:nvPr>
        </p:nvSpPr>
        <p:spPr>
          <a:xfrm>
            <a:off x="1758950" y="692150"/>
            <a:ext cx="7277100" cy="61658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FF0000"/>
              </a:buClr>
              <a:buSzPts val="2000"/>
              <a:buFont typeface="Arial"/>
              <a:buChar char="•"/>
            </a:pPr>
            <a:r>
              <a:rPr lang="en-US" sz="2000" b="0" i="0" u="sng" strike="noStrike" cap="none">
                <a:solidFill>
                  <a:srgbClr val="FF0000"/>
                </a:solidFill>
                <a:latin typeface="Arial"/>
                <a:ea typeface="Arial"/>
                <a:cs typeface="Arial"/>
                <a:sym typeface="Arial"/>
              </a:rPr>
              <a:t>Operator module: </a:t>
            </a:r>
            <a:endParaRPr sz="2000" b="0" i="0" u="sng" strike="noStrike" cap="none">
              <a:solidFill>
                <a:srgbClr val="FF0000"/>
              </a:solidFill>
              <a:latin typeface="Arial"/>
              <a:ea typeface="Arial"/>
              <a:cs typeface="Arial"/>
              <a:sym typeface="Arial"/>
            </a:endParaRPr>
          </a:p>
          <a:p>
            <a:pPr marL="342900" marR="0" lvl="0" indent="-342900" algn="l" rtl="0">
              <a:lnSpc>
                <a:spcPct val="9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Web form</a:t>
            </a:r>
            <a:endParaRPr sz="2000" b="0" i="0" u="none" strike="noStrike" cap="none">
              <a:solidFill>
                <a:schemeClr val="dk1"/>
              </a:solidFill>
              <a:latin typeface="Arial"/>
              <a:ea typeface="Arial"/>
              <a:cs typeface="Arial"/>
              <a:sym typeface="Arial"/>
            </a:endParaRPr>
          </a:p>
          <a:p>
            <a:pPr marL="342900" marR="0" lvl="0" indent="-342900" algn="l" rtl="0">
              <a:lnSpc>
                <a:spcPct val="9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24/7 costumer service</a:t>
            </a:r>
            <a:endParaRPr sz="2000" b="0" i="0" u="none" strike="noStrike" cap="none">
              <a:solidFill>
                <a:schemeClr val="dk1"/>
              </a:solidFill>
              <a:latin typeface="Arial"/>
              <a:ea typeface="Arial"/>
              <a:cs typeface="Arial"/>
              <a:sym typeface="Arial"/>
            </a:endParaRPr>
          </a:p>
          <a:p>
            <a:pPr marL="342900" marR="0" lvl="0" indent="-342900" algn="l" rtl="0">
              <a:lnSpc>
                <a:spcPct val="9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Application management</a:t>
            </a:r>
            <a:endParaRPr sz="2000" b="0" i="0" u="none" strike="noStrike" cap="none">
              <a:solidFill>
                <a:schemeClr val="dk1"/>
              </a:solidFill>
              <a:latin typeface="Arial"/>
              <a:ea typeface="Arial"/>
              <a:cs typeface="Arial"/>
              <a:sym typeface="Arial"/>
            </a:endParaRPr>
          </a:p>
          <a:p>
            <a:pPr marL="342900" marR="0" lvl="0" indent="-342900" algn="l" rtl="0">
              <a:lnSpc>
                <a:spcPct val="9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Hospitals message alert generation</a:t>
            </a:r>
            <a:endParaRPr sz="2000" b="0" i="0" u="none" strike="noStrike" cap="none">
              <a:solidFill>
                <a:schemeClr val="dk1"/>
              </a:solidFill>
              <a:latin typeface="Arial"/>
              <a:ea typeface="Arial"/>
              <a:cs typeface="Arial"/>
              <a:sym typeface="Arial"/>
            </a:endParaRPr>
          </a:p>
          <a:p>
            <a:pPr marL="342900" marR="0" lvl="0" indent="-215900" algn="l" rtl="0">
              <a:lnSpc>
                <a:spcPct val="90000"/>
              </a:lnSpc>
              <a:spcBef>
                <a:spcPts val="400"/>
              </a:spcBef>
              <a:spcAft>
                <a:spcPts val="0"/>
              </a:spcAft>
              <a:buClr>
                <a:srgbClr val="6B6B6B"/>
              </a:buClr>
              <a:buSzPts val="2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90000"/>
              </a:lnSpc>
              <a:spcBef>
                <a:spcPts val="400"/>
              </a:spcBef>
              <a:spcAft>
                <a:spcPts val="0"/>
              </a:spcAft>
              <a:buClr>
                <a:srgbClr val="FF0000"/>
              </a:buClr>
              <a:buSzPts val="2000"/>
              <a:buFont typeface="Arial"/>
              <a:buChar char="•"/>
            </a:pPr>
            <a:r>
              <a:rPr lang="en-US" sz="2000" b="0" i="0" u="sng" strike="noStrike" cap="none">
                <a:solidFill>
                  <a:srgbClr val="FF0000"/>
                </a:solidFill>
                <a:latin typeface="Arial"/>
                <a:ea typeface="Arial"/>
                <a:cs typeface="Arial"/>
                <a:sym typeface="Arial"/>
              </a:rPr>
              <a:t>User module:</a:t>
            </a:r>
            <a:endParaRPr sz="2000" b="0" i="0" u="sng" strike="noStrike" cap="none">
              <a:solidFill>
                <a:srgbClr val="FF0000"/>
              </a:solidFill>
              <a:latin typeface="Arial"/>
              <a:ea typeface="Arial"/>
              <a:cs typeface="Arial"/>
              <a:sym typeface="Arial"/>
            </a:endParaRPr>
          </a:p>
          <a:p>
            <a:pPr marL="342900" marR="0" lvl="0" indent="-342900" algn="l" rtl="0">
              <a:lnSpc>
                <a:spcPct val="9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Location of hospital</a:t>
            </a:r>
            <a:endParaRPr sz="2000" b="0" i="0" u="none" strike="noStrike" cap="none">
              <a:solidFill>
                <a:schemeClr val="dk1"/>
              </a:solidFill>
              <a:latin typeface="Arial"/>
              <a:ea typeface="Arial"/>
              <a:cs typeface="Arial"/>
              <a:sym typeface="Arial"/>
            </a:endParaRPr>
          </a:p>
          <a:p>
            <a:pPr marL="342900" marR="0" lvl="0" indent="-342900" algn="l" rtl="0">
              <a:lnSpc>
                <a:spcPct val="9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Software application</a:t>
            </a:r>
            <a:endParaRPr sz="2000" b="0" i="0" u="none" strike="noStrike" cap="none">
              <a:solidFill>
                <a:schemeClr val="dk1"/>
              </a:solidFill>
              <a:latin typeface="Arial"/>
              <a:ea typeface="Arial"/>
              <a:cs typeface="Arial"/>
              <a:sym typeface="Arial"/>
            </a:endParaRPr>
          </a:p>
          <a:p>
            <a:pPr marL="342900" marR="0" lvl="0" indent="-342900" algn="l" rtl="0">
              <a:lnSpc>
                <a:spcPct val="9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Cancellation of the alert message when need gets fulfilled</a:t>
            </a:r>
            <a:endParaRPr sz="2000" b="0" i="0" u="none" strike="noStrike" cap="none">
              <a:solidFill>
                <a:schemeClr val="dk1"/>
              </a:solidFill>
              <a:latin typeface="Arial"/>
              <a:ea typeface="Arial"/>
              <a:cs typeface="Arial"/>
              <a:sym typeface="Arial"/>
            </a:endParaRPr>
          </a:p>
          <a:p>
            <a:pPr marL="342900" marR="0" lvl="0" indent="-342900" algn="l" rtl="0">
              <a:lnSpc>
                <a:spcPct val="9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Feedback</a:t>
            </a:r>
            <a:endParaRPr sz="2000" b="0" i="0" u="none" strike="noStrike" cap="none">
              <a:solidFill>
                <a:schemeClr val="dk1"/>
              </a:solidFill>
              <a:latin typeface="Arial"/>
              <a:ea typeface="Arial"/>
              <a:cs typeface="Arial"/>
              <a:sym typeface="Arial"/>
            </a:endParaRPr>
          </a:p>
          <a:p>
            <a:pPr marL="342900" marR="0" lvl="0" indent="-215900" algn="l" rtl="0">
              <a:lnSpc>
                <a:spcPct val="90000"/>
              </a:lnSpc>
              <a:spcBef>
                <a:spcPts val="400"/>
              </a:spcBef>
              <a:spcAft>
                <a:spcPts val="0"/>
              </a:spcAft>
              <a:buClr>
                <a:srgbClr val="6B6B6B"/>
              </a:buClr>
              <a:buSzPts val="2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lnSpc>
                <a:spcPct val="90000"/>
              </a:lnSpc>
              <a:spcBef>
                <a:spcPts val="56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   </a:t>
            </a:r>
            <a:r>
              <a:rPr lang="en-US" sz="1600" b="1" i="0" u="none" strike="noStrike" cap="none">
                <a:solidFill>
                  <a:srgbClr val="FF0000"/>
                </a:solidFill>
                <a:latin typeface="Arial"/>
                <a:ea typeface="Arial"/>
                <a:cs typeface="Arial"/>
                <a:sym typeface="Arial"/>
              </a:rPr>
              <a:t>PROBLEM STATEMENT:</a:t>
            </a:r>
            <a:endParaRPr sz="2800" b="0" i="0" u="none" strike="noStrike" cap="none">
              <a:solidFill>
                <a:srgbClr val="FF0000"/>
              </a:solidFill>
              <a:latin typeface="Arial"/>
              <a:ea typeface="Arial"/>
              <a:cs typeface="Arial"/>
              <a:sym typeface="Arial"/>
            </a:endParaRPr>
          </a:p>
          <a:p>
            <a:pPr marL="342900" marR="0" lvl="0" indent="-342900" algn="l" rtl="0">
              <a:lnSpc>
                <a:spcPct val="9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Server issue</a:t>
            </a:r>
            <a:endParaRPr sz="2000" b="0" i="0" u="none" strike="noStrike" cap="none">
              <a:solidFill>
                <a:schemeClr val="dk1"/>
              </a:solidFill>
              <a:latin typeface="Arial"/>
              <a:ea typeface="Arial"/>
              <a:cs typeface="Arial"/>
              <a:sym typeface="Arial"/>
            </a:endParaRPr>
          </a:p>
          <a:p>
            <a:pPr marL="342900" marR="0" lvl="0" indent="-342900" algn="l" rtl="0">
              <a:lnSpc>
                <a:spcPct val="9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Problem with location of the hospital</a:t>
            </a:r>
            <a:endParaRPr sz="2000" b="0" i="0" u="none" strike="noStrike" cap="none">
              <a:solidFill>
                <a:schemeClr val="dk1"/>
              </a:solidFill>
              <a:latin typeface="Arial"/>
              <a:ea typeface="Arial"/>
              <a:cs typeface="Arial"/>
              <a:sym typeface="Arial"/>
            </a:endParaRPr>
          </a:p>
          <a:p>
            <a:pPr marL="342900" marR="0" lvl="0" indent="-342900" algn="l" rtl="0">
              <a:lnSpc>
                <a:spcPct val="9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Delay in creating and deletion of alert messages</a:t>
            </a:r>
            <a:endParaRPr sz="2000" b="0" i="0" u="none" strike="noStrike" cap="none">
              <a:solidFill>
                <a:schemeClr val="dk1"/>
              </a:solidFill>
              <a:latin typeface="Arial"/>
              <a:ea typeface="Arial"/>
              <a:cs typeface="Arial"/>
              <a:sym typeface="Arial"/>
            </a:endParaRPr>
          </a:p>
          <a:p>
            <a:pPr marL="342900" marR="0" lvl="0" indent="-342900" algn="l" rtl="0">
              <a:lnSpc>
                <a:spcPct val="9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Permissions with some hospitals</a:t>
            </a:r>
            <a:endParaRPr sz="2000" b="0" i="0" u="none" strike="noStrike" cap="none">
              <a:solidFill>
                <a:schemeClr val="dk1"/>
              </a:solidFill>
              <a:latin typeface="Arial"/>
              <a:ea typeface="Arial"/>
              <a:cs typeface="Arial"/>
              <a:sym typeface="Arial"/>
            </a:endParaRPr>
          </a:p>
          <a:p>
            <a:pPr marL="342900" marR="0" lvl="0" indent="-342900" algn="l" rtl="0">
              <a:lnSpc>
                <a:spcPct val="90000"/>
              </a:lnSpc>
              <a:spcBef>
                <a:spcPts val="400"/>
              </a:spcBef>
              <a:spcAft>
                <a:spcPts val="0"/>
              </a:spcAft>
              <a:buClr>
                <a:srgbClr val="6B6B6B"/>
              </a:buClr>
              <a:buSzPts val="2000"/>
              <a:buFont typeface="Arial"/>
              <a:buNone/>
            </a:pPr>
            <a:endParaRPr sz="2000" b="0" i="0" u="none" strike="noStrike" cap="none">
              <a:solidFill>
                <a:schemeClr val="dk1"/>
              </a:solidFill>
              <a:latin typeface="Arial"/>
              <a:ea typeface="Arial"/>
              <a:cs typeface="Arial"/>
              <a:sym typeface="Arial"/>
            </a:endParaRPr>
          </a:p>
          <a:p>
            <a:pPr marL="342900" marR="0" lvl="0" indent="-215900" algn="l" rtl="0">
              <a:lnSpc>
                <a:spcPct val="90000"/>
              </a:lnSpc>
              <a:spcBef>
                <a:spcPts val="400"/>
              </a:spcBef>
              <a:spcAft>
                <a:spcPts val="0"/>
              </a:spcAft>
              <a:buClr>
                <a:srgbClr val="6B6B6B"/>
              </a:buClr>
              <a:buSzPts val="2000"/>
              <a:buFont typeface="Noto Sans Symbols"/>
              <a:buNone/>
            </a:pPr>
            <a:endParaRPr sz="2000" b="0" i="0" u="none" strike="noStrike" cap="none">
              <a:solidFill>
                <a:schemeClr val="dk1"/>
              </a:solidFill>
              <a:latin typeface="Arial"/>
              <a:ea typeface="Arial"/>
              <a:cs typeface="Arial"/>
              <a:sym typeface="Arial"/>
            </a:endParaRPr>
          </a:p>
          <a:p>
            <a:pPr marL="342900" marR="0" lvl="0" indent="-215900" algn="l" rtl="0">
              <a:lnSpc>
                <a:spcPct val="90000"/>
              </a:lnSpc>
              <a:spcBef>
                <a:spcPts val="400"/>
              </a:spcBef>
              <a:spcAft>
                <a:spcPts val="0"/>
              </a:spcAft>
              <a:buClr>
                <a:srgbClr val="6B6B6B"/>
              </a:buClr>
              <a:buSzPts val="2000"/>
              <a:buFont typeface="Noto Sans Symbols"/>
              <a:buNone/>
            </a:pPr>
            <a:endParaRPr sz="2000" b="0" i="0" u="none" strike="noStrike" cap="none">
              <a:solidFill>
                <a:schemeClr val="dk1"/>
              </a:solidFill>
              <a:latin typeface="Arial"/>
              <a:ea typeface="Arial"/>
              <a:cs typeface="Arial"/>
              <a:sym typeface="Arial"/>
            </a:endParaRPr>
          </a:p>
        </p:txBody>
      </p:sp>
      <p:sp>
        <p:nvSpPr>
          <p:cNvPr id="746" name="Google Shape;746;p9"/>
          <p:cNvSpPr txBox="1">
            <a:spLocks noGrp="1"/>
          </p:cNvSpPr>
          <p:nvPr>
            <p:ph type="title"/>
          </p:nvPr>
        </p:nvSpPr>
        <p:spPr>
          <a:xfrm>
            <a:off x="1908175" y="0"/>
            <a:ext cx="6767512" cy="6921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0000"/>
              </a:buClr>
              <a:buSzPts val="2800"/>
              <a:buFont typeface="Poppins"/>
              <a:buNone/>
            </a:pPr>
            <a:r>
              <a:rPr lang="en-US" sz="2800" b="0" i="0" u="none" strike="noStrike" cap="none">
                <a:solidFill>
                  <a:srgbClr val="FF0000"/>
                </a:solidFill>
                <a:latin typeface="Poppins"/>
                <a:ea typeface="Poppins"/>
                <a:cs typeface="Poppins"/>
                <a:sym typeface="Poppins"/>
              </a:rPr>
              <a:t>MODULE:</a:t>
            </a:r>
            <a:endParaRPr sz="2800" b="0" i="0" u="none" strike="noStrike" cap="none">
              <a:solidFill>
                <a:srgbClr val="FF0000"/>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name="Office 主题">
  <a:themeElements>
    <a:clrScheme name="Default Color Scheme">
      <a:dk1>
        <a:srgbClr val="4D4D4D"/>
      </a:dk1>
      <a:lt1>
        <a:srgbClr val="FFFFFF"/>
      </a:lt1>
      <a:dk2>
        <a:srgbClr val="9B6902"/>
      </a:dk2>
      <a:lt2>
        <a:srgbClr val="000000"/>
      </a:lt2>
      <a:accent1>
        <a:srgbClr val="C75E00"/>
      </a:accent1>
      <a:accent2>
        <a:srgbClr val="FED416"/>
      </a:accent2>
      <a:accent3>
        <a:srgbClr val="FFFFFF"/>
      </a:accent3>
      <a:accent4>
        <a:srgbClr val="414141"/>
      </a:accent4>
      <a:accent5>
        <a:srgbClr val="DFB6AA"/>
      </a:accent5>
      <a:accent6>
        <a:srgbClr val="E4BE13"/>
      </a:accent6>
      <a:hlink>
        <a:srgbClr val="EE6600"/>
      </a:hlink>
      <a:folHlink>
        <a:srgbClr val="EAEAE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Default Color Scheme">
      <a:dk1>
        <a:srgbClr val="4D4D4D"/>
      </a:dk1>
      <a:lt1>
        <a:srgbClr val="FFFFFF"/>
      </a:lt1>
      <a:dk2>
        <a:srgbClr val="9B6902"/>
      </a:dk2>
      <a:lt2>
        <a:srgbClr val="000000"/>
      </a:lt2>
      <a:accent1>
        <a:srgbClr val="C75E00"/>
      </a:accent1>
      <a:accent2>
        <a:srgbClr val="FED416"/>
      </a:accent2>
      <a:accent3>
        <a:srgbClr val="FFFFFF"/>
      </a:accent3>
      <a:accent4>
        <a:srgbClr val="414141"/>
      </a:accent4>
      <a:accent5>
        <a:srgbClr val="DFB6AA"/>
      </a:accent5>
      <a:accent6>
        <a:srgbClr val="E4BE13"/>
      </a:accent6>
      <a:hlink>
        <a:srgbClr val="EE6600"/>
      </a:hlink>
      <a:folHlink>
        <a:srgbClr val="EAEAE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Default Color Scheme">
      <a:dk1>
        <a:srgbClr val="4D4D4D"/>
      </a:dk1>
      <a:lt1>
        <a:srgbClr val="FFFFFF"/>
      </a:lt1>
      <a:dk2>
        <a:srgbClr val="9B6902"/>
      </a:dk2>
      <a:lt2>
        <a:srgbClr val="000000"/>
      </a:lt2>
      <a:accent1>
        <a:srgbClr val="C75E00"/>
      </a:accent1>
      <a:accent2>
        <a:srgbClr val="FED416"/>
      </a:accent2>
      <a:accent3>
        <a:srgbClr val="FFFFFF"/>
      </a:accent3>
      <a:accent4>
        <a:srgbClr val="414141"/>
      </a:accent4>
      <a:accent5>
        <a:srgbClr val="DFB6AA"/>
      </a:accent5>
      <a:accent6>
        <a:srgbClr val="E4BE13"/>
      </a:accent6>
      <a:hlink>
        <a:srgbClr val="EE6600"/>
      </a:hlink>
      <a:folHlink>
        <a:srgbClr val="EAEAE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emplate">
  <a:themeElements>
    <a:clrScheme name="">
      <a:dk1>
        <a:srgbClr val="4D4D4D"/>
      </a:dk1>
      <a:lt1>
        <a:srgbClr val="FFFFFF"/>
      </a:lt1>
      <a:dk2>
        <a:srgbClr val="000000"/>
      </a:dk2>
      <a:lt2>
        <a:srgbClr val="9B6902"/>
      </a:lt2>
      <a:accent1>
        <a:srgbClr val="C75E00"/>
      </a:accent1>
      <a:accent2>
        <a:srgbClr val="FED416"/>
      </a:accent2>
      <a:accent3>
        <a:srgbClr val="FFFFFF"/>
      </a:accent3>
      <a:accent4>
        <a:srgbClr val="414141"/>
      </a:accent4>
      <a:accent5>
        <a:srgbClr val="DFB6AA"/>
      </a:accent5>
      <a:accent6>
        <a:srgbClr val="E4BE13"/>
      </a:accent6>
      <a:hlink>
        <a:srgbClr val="EE6600"/>
      </a:hlink>
      <a:folHlink>
        <a:srgbClr val="EAEAE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Custom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4395</Words>
  <PresentationFormat>On-screen Show (4:3)</PresentationFormat>
  <Paragraphs>769</Paragraphs>
  <Slides>54</Slides>
  <Notes>54</Notes>
  <HiddenSlides>0</HiddenSlides>
  <MMClips>0</MMClips>
  <ScaleCrop>false</ScaleCrop>
  <HeadingPairs>
    <vt:vector size="6" baseType="variant">
      <vt:variant>
        <vt:lpstr>Fonts Used</vt:lpstr>
      </vt:variant>
      <vt:variant>
        <vt:i4>7</vt:i4>
      </vt:variant>
      <vt:variant>
        <vt:lpstr>Theme</vt:lpstr>
      </vt:variant>
      <vt:variant>
        <vt:i4>11</vt:i4>
      </vt:variant>
      <vt:variant>
        <vt:lpstr>Slide Titles</vt:lpstr>
      </vt:variant>
      <vt:variant>
        <vt:i4>54</vt:i4>
      </vt:variant>
    </vt:vector>
  </HeadingPairs>
  <TitlesOfParts>
    <vt:vector size="72" baseType="lpstr">
      <vt:lpstr>Arial</vt:lpstr>
      <vt:lpstr>Microsoft JhengHei</vt:lpstr>
      <vt:lpstr>Poppins</vt:lpstr>
      <vt:lpstr>Noto Sans Symbols</vt:lpstr>
      <vt:lpstr>Aharoni</vt:lpstr>
      <vt:lpstr>Roboto</vt:lpstr>
      <vt:lpstr>Calibri</vt:lpstr>
      <vt:lpstr>Office 主题</vt:lpstr>
      <vt:lpstr>Office 主题</vt:lpstr>
      <vt:lpstr>Office 主题</vt:lpstr>
      <vt:lpstr>Office 主题</vt:lpstr>
      <vt:lpstr>Office 主题</vt:lpstr>
      <vt:lpstr>template</vt:lpstr>
      <vt:lpstr>Custom Design</vt:lpstr>
      <vt:lpstr>Custom Design</vt:lpstr>
      <vt:lpstr>Custom Design</vt:lpstr>
      <vt:lpstr>Custom Design</vt:lpstr>
      <vt:lpstr>Custom Design</vt:lpstr>
      <vt:lpstr>Slide 1</vt:lpstr>
      <vt:lpstr>      PROBLEM STATEMENT</vt:lpstr>
      <vt:lpstr>Proposal</vt:lpstr>
      <vt:lpstr>BUSINESS CASE</vt:lpstr>
      <vt:lpstr>LIMITATIONS:</vt:lpstr>
      <vt:lpstr>Stake holder and user description</vt:lpstr>
      <vt:lpstr>Slide 7</vt:lpstr>
      <vt:lpstr>User story</vt:lpstr>
      <vt:lpstr>MODULE:</vt:lpstr>
      <vt:lpstr>PERSPECTIVE MODEL:</vt:lpstr>
      <vt:lpstr>COMPARISION BETWEEN WATERFALL AND AGILE MODEL</vt:lpstr>
      <vt:lpstr>Slide 12</vt:lpstr>
      <vt:lpstr>IDENTIFYING THE REQUIREMENTS FROM THE PROJECT STATEMENT</vt:lpstr>
      <vt:lpstr>FUNCTIONAL REQUIREMENTS:</vt:lpstr>
      <vt:lpstr>PROJECT PLAN AND PROJECT EFFORT BASED ON RESOURCES</vt:lpstr>
      <vt:lpstr>MODULES</vt:lpstr>
      <vt:lpstr>Software and Hardware requirements for the system:</vt:lpstr>
      <vt:lpstr>JOB ROLES AND RESPONSBILITIES</vt:lpstr>
      <vt:lpstr>Slide 19</vt:lpstr>
      <vt:lpstr>PROJECT EFFORT BASED ON RESOURCE  WORK BREAKDOWN STRUCTURE: The work breakdown structure of the project is given below:</vt:lpstr>
      <vt:lpstr>RISK ANALYSIS:</vt:lpstr>
      <vt:lpstr>Slide 22</vt:lpstr>
      <vt:lpstr>Types of FP Attributes</vt:lpstr>
      <vt:lpstr>Slide 24</vt:lpstr>
      <vt:lpstr>Medium between Hospital and a donor</vt:lpstr>
      <vt:lpstr>MODELING USE CASE DIAGRAM AND SCENARIOS</vt:lpstr>
      <vt:lpstr>USE CASE DIAGRAM:</vt:lpstr>
      <vt:lpstr>ER MODELING FROM THE PROBLEM STATEMENT</vt:lpstr>
      <vt:lpstr>ER DIAGRAM:</vt:lpstr>
      <vt:lpstr>IDENTIFYING DOMAIN CLASSES FROM THE PROBLEM</vt:lpstr>
      <vt:lpstr>DOMAIN CLASS DESCRIPTION:</vt:lpstr>
      <vt:lpstr>STATECHART AND ACTIVITY MODELING</vt:lpstr>
      <vt:lpstr>STATECHART DESCRIPTION:</vt:lpstr>
      <vt:lpstr>COMMUNICATION DIAGRAM:</vt:lpstr>
      <vt:lpstr>MODELLING UML CLASS DIAGRAM AND SEQUENCE DIAGRAM:</vt:lpstr>
      <vt:lpstr>CLASS DIAGRAM DESCRIPTION:</vt:lpstr>
      <vt:lpstr>SEQUENCE DIAGRAM:</vt:lpstr>
      <vt:lpstr>SEQUENCE DIAGRAM DESCRIPTION:</vt:lpstr>
      <vt:lpstr>MODELLING DATAFLOW DIAGRAM:</vt:lpstr>
      <vt:lpstr>DATAFLOW DIAGRAM DESCRIPTION:</vt:lpstr>
      <vt:lpstr>IMPLEMENTATION</vt:lpstr>
      <vt:lpstr>Slide 42</vt:lpstr>
      <vt:lpstr>Slide 43</vt:lpstr>
      <vt:lpstr>Slide 44</vt:lpstr>
      <vt:lpstr>CODES VIEW:</vt:lpstr>
      <vt:lpstr>Slide 46</vt:lpstr>
      <vt:lpstr>Slide 47</vt:lpstr>
      <vt:lpstr>Slide 48</vt:lpstr>
      <vt:lpstr>Slide 49</vt:lpstr>
      <vt:lpstr>Slide 50</vt:lpstr>
      <vt:lpstr>Slide 51</vt:lpstr>
      <vt:lpstr>Slide 52</vt:lpstr>
      <vt:lpstr>Slide 53</vt:lpstr>
      <vt:lpstr>Slide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Rajendran</cp:lastModifiedBy>
  <cp:revision>1</cp:revision>
  <dcterms:created xsi:type="dcterms:W3CDTF">2021-04-21T10:37:00Z</dcterms:created>
  <dcterms:modified xsi:type="dcterms:W3CDTF">2021-05-26T10:06:49Z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