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9" r:id="rId4"/>
    <p:sldId id="257" r:id="rId5"/>
    <p:sldId id="267" r:id="rId6"/>
    <p:sldId id="271" r:id="rId7"/>
    <p:sldId id="263" r:id="rId8"/>
    <p:sldId id="264" r:id="rId9"/>
    <p:sldId id="265" r:id="rId10"/>
    <p:sldId id="266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ana Rao" userId="d256d53a66287e1f" providerId="LiveId" clId="{67DA15F5-CB59-4144-9397-E6788FB08668}"/>
    <pc:docChg chg="undo custSel addSld delSld modSld">
      <pc:chgData name="Sahana Rao" userId="d256d53a66287e1f" providerId="LiveId" clId="{67DA15F5-CB59-4144-9397-E6788FB08668}" dt="2025-02-05T13:42:49.427" v="235" actId="1076"/>
      <pc:docMkLst>
        <pc:docMk/>
      </pc:docMkLst>
      <pc:sldChg chg="modSp mod">
        <pc:chgData name="Sahana Rao" userId="d256d53a66287e1f" providerId="LiveId" clId="{67DA15F5-CB59-4144-9397-E6788FB08668}" dt="2025-02-05T13:38:35.729" v="211" actId="20577"/>
        <pc:sldMkLst>
          <pc:docMk/>
          <pc:sldMk cId="2044805293" sldId="263"/>
        </pc:sldMkLst>
        <pc:spChg chg="mod">
          <ac:chgData name="Sahana Rao" userId="d256d53a66287e1f" providerId="LiveId" clId="{67DA15F5-CB59-4144-9397-E6788FB08668}" dt="2025-02-05T13:38:35.729" v="211" actId="20577"/>
          <ac:spMkLst>
            <pc:docMk/>
            <pc:sldMk cId="2044805293" sldId="263"/>
            <ac:spMk id="2" creationId="{EB3328DE-0D1C-A417-1C02-1F563EAA131B}"/>
          </ac:spMkLst>
        </pc:spChg>
      </pc:sldChg>
      <pc:sldChg chg="modSp mod">
        <pc:chgData name="Sahana Rao" userId="d256d53a66287e1f" providerId="LiveId" clId="{67DA15F5-CB59-4144-9397-E6788FB08668}" dt="2025-02-05T13:42:49.427" v="235" actId="1076"/>
        <pc:sldMkLst>
          <pc:docMk/>
          <pc:sldMk cId="859169129" sldId="265"/>
        </pc:sldMkLst>
        <pc:spChg chg="mod">
          <ac:chgData name="Sahana Rao" userId="d256d53a66287e1f" providerId="LiveId" clId="{67DA15F5-CB59-4144-9397-E6788FB08668}" dt="2025-02-05T13:42:49.427" v="235" actId="1076"/>
          <ac:spMkLst>
            <pc:docMk/>
            <pc:sldMk cId="859169129" sldId="265"/>
            <ac:spMk id="5" creationId="{ECA7EF48-91E9-4DED-5784-52E09FE9FA02}"/>
          </ac:spMkLst>
        </pc:spChg>
        <pc:picChg chg="mod modCrop">
          <ac:chgData name="Sahana Rao" userId="d256d53a66287e1f" providerId="LiveId" clId="{67DA15F5-CB59-4144-9397-E6788FB08668}" dt="2025-02-05T13:42:43.271" v="234" actId="1076"/>
          <ac:picMkLst>
            <pc:docMk/>
            <pc:sldMk cId="859169129" sldId="265"/>
            <ac:picMk id="4" creationId="{FF0C83A4-A3C2-195A-1B44-CE1678118DE3}"/>
          </ac:picMkLst>
        </pc:picChg>
      </pc:sldChg>
      <pc:sldChg chg="modSp mod">
        <pc:chgData name="Sahana Rao" userId="d256d53a66287e1f" providerId="LiveId" clId="{67DA15F5-CB59-4144-9397-E6788FB08668}" dt="2025-02-05T13:31:50.770" v="90" actId="20577"/>
        <pc:sldMkLst>
          <pc:docMk/>
          <pc:sldMk cId="2942828761" sldId="267"/>
        </pc:sldMkLst>
        <pc:spChg chg="mod">
          <ac:chgData name="Sahana Rao" userId="d256d53a66287e1f" providerId="LiveId" clId="{67DA15F5-CB59-4144-9397-E6788FB08668}" dt="2025-02-05T13:31:50.770" v="90" actId="20577"/>
          <ac:spMkLst>
            <pc:docMk/>
            <pc:sldMk cId="2942828761" sldId="267"/>
            <ac:spMk id="4" creationId="{B4A11905-2764-1C76-B696-03F1166DBE26}"/>
          </ac:spMkLst>
        </pc:spChg>
      </pc:sldChg>
      <pc:sldChg chg="modSp new mod">
        <pc:chgData name="Sahana Rao" userId="d256d53a66287e1f" providerId="LiveId" clId="{67DA15F5-CB59-4144-9397-E6788FB08668}" dt="2025-02-05T13:28:50.830" v="17" actId="5793"/>
        <pc:sldMkLst>
          <pc:docMk/>
          <pc:sldMk cId="2746038945" sldId="268"/>
        </pc:sldMkLst>
        <pc:spChg chg="mod">
          <ac:chgData name="Sahana Rao" userId="d256d53a66287e1f" providerId="LiveId" clId="{67DA15F5-CB59-4144-9397-E6788FB08668}" dt="2025-02-05T13:23:24.984" v="12" actId="20577"/>
          <ac:spMkLst>
            <pc:docMk/>
            <pc:sldMk cId="2746038945" sldId="268"/>
            <ac:spMk id="2" creationId="{718A2101-5678-0A86-66D3-6FDED5F57733}"/>
          </ac:spMkLst>
        </pc:spChg>
        <pc:spChg chg="mod">
          <ac:chgData name="Sahana Rao" userId="d256d53a66287e1f" providerId="LiveId" clId="{67DA15F5-CB59-4144-9397-E6788FB08668}" dt="2025-02-05T13:28:50.830" v="17" actId="5793"/>
          <ac:spMkLst>
            <pc:docMk/>
            <pc:sldMk cId="2746038945" sldId="268"/>
            <ac:spMk id="3" creationId="{8DE1585D-F883-A81D-5C56-8883A581AE41}"/>
          </ac:spMkLst>
        </pc:spChg>
      </pc:sldChg>
      <pc:sldChg chg="modSp new mod">
        <pc:chgData name="Sahana Rao" userId="d256d53a66287e1f" providerId="LiveId" clId="{67DA15F5-CB59-4144-9397-E6788FB08668}" dt="2025-02-05T13:29:58.319" v="51" actId="27636"/>
        <pc:sldMkLst>
          <pc:docMk/>
          <pc:sldMk cId="3982388165" sldId="269"/>
        </pc:sldMkLst>
        <pc:spChg chg="mod">
          <ac:chgData name="Sahana Rao" userId="d256d53a66287e1f" providerId="LiveId" clId="{67DA15F5-CB59-4144-9397-E6788FB08668}" dt="2025-02-05T13:29:01.584" v="35" actId="20577"/>
          <ac:spMkLst>
            <pc:docMk/>
            <pc:sldMk cId="3982388165" sldId="269"/>
            <ac:spMk id="2" creationId="{C21E5B16-9B1D-51BF-B7DE-ECFBA129EC21}"/>
          </ac:spMkLst>
        </pc:spChg>
        <pc:spChg chg="mod">
          <ac:chgData name="Sahana Rao" userId="d256d53a66287e1f" providerId="LiveId" clId="{67DA15F5-CB59-4144-9397-E6788FB08668}" dt="2025-02-05T13:29:58.319" v="51" actId="27636"/>
          <ac:spMkLst>
            <pc:docMk/>
            <pc:sldMk cId="3982388165" sldId="269"/>
            <ac:spMk id="3" creationId="{B5E2A4CB-3400-3D39-7609-4DE4F11711F7}"/>
          </ac:spMkLst>
        </pc:spChg>
      </pc:sldChg>
      <pc:sldChg chg="modSp new del mod">
        <pc:chgData name="Sahana Rao" userId="d256d53a66287e1f" providerId="LiveId" clId="{67DA15F5-CB59-4144-9397-E6788FB08668}" dt="2025-02-05T13:30:26.559" v="61" actId="47"/>
        <pc:sldMkLst>
          <pc:docMk/>
          <pc:sldMk cId="516741116" sldId="270"/>
        </pc:sldMkLst>
        <pc:spChg chg="mod">
          <ac:chgData name="Sahana Rao" userId="d256d53a66287e1f" providerId="LiveId" clId="{67DA15F5-CB59-4144-9397-E6788FB08668}" dt="2025-02-05T13:30:14.903" v="59" actId="20577"/>
          <ac:spMkLst>
            <pc:docMk/>
            <pc:sldMk cId="516741116" sldId="270"/>
            <ac:spMk id="2" creationId="{ED06019E-454A-6473-A2B7-F93C6CB327FC}"/>
          </ac:spMkLst>
        </pc:spChg>
        <pc:spChg chg="mod">
          <ac:chgData name="Sahana Rao" userId="d256d53a66287e1f" providerId="LiveId" clId="{67DA15F5-CB59-4144-9397-E6788FB08668}" dt="2025-02-05T13:30:17.668" v="60" actId="5793"/>
          <ac:spMkLst>
            <pc:docMk/>
            <pc:sldMk cId="516741116" sldId="270"/>
            <ac:spMk id="3" creationId="{C6BBDBB3-CF0F-87BA-3634-CB830F0A53BA}"/>
          </ac:spMkLst>
        </pc:spChg>
      </pc:sldChg>
      <pc:sldChg chg="new del">
        <pc:chgData name="Sahana Rao" userId="d256d53a66287e1f" providerId="LiveId" clId="{67DA15F5-CB59-4144-9397-E6788FB08668}" dt="2025-02-05T13:32:35.214" v="106" actId="47"/>
        <pc:sldMkLst>
          <pc:docMk/>
          <pc:sldMk cId="896499021" sldId="270"/>
        </pc:sldMkLst>
      </pc:sldChg>
      <pc:sldChg chg="modSp new mod">
        <pc:chgData name="Sahana Rao" userId="d256d53a66287e1f" providerId="LiveId" clId="{67DA15F5-CB59-4144-9397-E6788FB08668}" dt="2025-02-05T13:33:35.728" v="120" actId="27636"/>
        <pc:sldMkLst>
          <pc:docMk/>
          <pc:sldMk cId="3401022963" sldId="270"/>
        </pc:sldMkLst>
        <pc:spChg chg="mod">
          <ac:chgData name="Sahana Rao" userId="d256d53a66287e1f" providerId="LiveId" clId="{67DA15F5-CB59-4144-9397-E6788FB08668}" dt="2025-02-05T13:32:47.528" v="117" actId="20577"/>
          <ac:spMkLst>
            <pc:docMk/>
            <pc:sldMk cId="3401022963" sldId="270"/>
            <ac:spMk id="2" creationId="{8CE2591D-4B01-1AF1-997F-9200E34DADFA}"/>
          </ac:spMkLst>
        </pc:spChg>
        <pc:spChg chg="mod">
          <ac:chgData name="Sahana Rao" userId="d256d53a66287e1f" providerId="LiveId" clId="{67DA15F5-CB59-4144-9397-E6788FB08668}" dt="2025-02-05T13:33:35.728" v="120" actId="27636"/>
          <ac:spMkLst>
            <pc:docMk/>
            <pc:sldMk cId="3401022963" sldId="270"/>
            <ac:spMk id="3" creationId="{F2114073-292B-6E9E-9A08-7BE57545F547}"/>
          </ac:spMkLst>
        </pc:spChg>
      </pc:sldChg>
      <pc:sldChg chg="addSp delSp modSp new mod">
        <pc:chgData name="Sahana Rao" userId="d256d53a66287e1f" providerId="LiveId" clId="{67DA15F5-CB59-4144-9397-E6788FB08668}" dt="2025-02-05T13:37:57.875" v="173" actId="14100"/>
        <pc:sldMkLst>
          <pc:docMk/>
          <pc:sldMk cId="779918763" sldId="271"/>
        </pc:sldMkLst>
        <pc:spChg chg="mod">
          <ac:chgData name="Sahana Rao" userId="d256d53a66287e1f" providerId="LiveId" clId="{67DA15F5-CB59-4144-9397-E6788FB08668}" dt="2025-02-05T13:36:41.139" v="160" actId="20577"/>
          <ac:spMkLst>
            <pc:docMk/>
            <pc:sldMk cId="779918763" sldId="271"/>
            <ac:spMk id="2" creationId="{D88D526D-89B8-B7F3-B474-32C64A343F8A}"/>
          </ac:spMkLst>
        </pc:spChg>
        <pc:spChg chg="del mod">
          <ac:chgData name="Sahana Rao" userId="d256d53a66287e1f" providerId="LiveId" clId="{67DA15F5-CB59-4144-9397-E6788FB08668}" dt="2025-02-05T13:37:10.395" v="162" actId="931"/>
          <ac:spMkLst>
            <pc:docMk/>
            <pc:sldMk cId="779918763" sldId="271"/>
            <ac:spMk id="3" creationId="{9B560B75-426A-04D4-C247-C11868F8B747}"/>
          </ac:spMkLst>
        </pc:spChg>
        <pc:picChg chg="add mod">
          <ac:chgData name="Sahana Rao" userId="d256d53a66287e1f" providerId="LiveId" clId="{67DA15F5-CB59-4144-9397-E6788FB08668}" dt="2025-02-05T13:37:22.336" v="166" actId="1076"/>
          <ac:picMkLst>
            <pc:docMk/>
            <pc:sldMk cId="779918763" sldId="271"/>
            <ac:picMk id="5" creationId="{7BA05CB7-6611-B9E6-BF37-BF0B3D5B261A}"/>
          </ac:picMkLst>
        </pc:picChg>
        <pc:picChg chg="add mod">
          <ac:chgData name="Sahana Rao" userId="d256d53a66287e1f" providerId="LiveId" clId="{67DA15F5-CB59-4144-9397-E6788FB08668}" dt="2025-02-05T13:37:57.875" v="173" actId="14100"/>
          <ac:picMkLst>
            <pc:docMk/>
            <pc:sldMk cId="779918763" sldId="271"/>
            <ac:picMk id="7" creationId="{D55B4529-5925-EFA2-A81A-E0CA631C2524}"/>
          </ac:picMkLst>
        </pc:picChg>
      </pc:sldChg>
      <pc:sldChg chg="new del">
        <pc:chgData name="Sahana Rao" userId="d256d53a66287e1f" providerId="LiveId" clId="{67DA15F5-CB59-4144-9397-E6788FB08668}" dt="2025-02-05T13:35:59.842" v="122" actId="680"/>
        <pc:sldMkLst>
          <pc:docMk/>
          <pc:sldMk cId="1393704084" sldId="271"/>
        </pc:sldMkLst>
      </pc:sldChg>
      <pc:sldChg chg="new del">
        <pc:chgData name="Sahana Rao" userId="d256d53a66287e1f" providerId="LiveId" clId="{67DA15F5-CB59-4144-9397-E6788FB08668}" dt="2025-02-05T13:36:05.454" v="124" actId="680"/>
        <pc:sldMkLst>
          <pc:docMk/>
          <pc:sldMk cId="1689710690" sldId="271"/>
        </pc:sldMkLst>
      </pc:sldChg>
      <pc:sldChg chg="modSp new del mod">
        <pc:chgData name="Sahana Rao" userId="d256d53a66287e1f" providerId="LiveId" clId="{67DA15F5-CB59-4144-9397-E6788FB08668}" dt="2025-02-05T13:36:28.059" v="143" actId="47"/>
        <pc:sldMkLst>
          <pc:docMk/>
          <pc:sldMk cId="2188183861" sldId="271"/>
        </pc:sldMkLst>
        <pc:spChg chg="mod">
          <ac:chgData name="Sahana Rao" userId="d256d53a66287e1f" providerId="LiveId" clId="{67DA15F5-CB59-4144-9397-E6788FB08668}" dt="2025-02-05T13:36:19.022" v="142" actId="20577"/>
          <ac:spMkLst>
            <pc:docMk/>
            <pc:sldMk cId="2188183861" sldId="271"/>
            <ac:spMk id="2" creationId="{21CFEC19-66FE-9987-AD22-78788E93653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" y="2130425"/>
            <a:ext cx="8936736" cy="1999615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/>
              <a:t>LEVERAGING ANN FOR TARGETED DRUG</a:t>
            </a:r>
            <a:br>
              <a:rPr lang="en-GB" dirty="0"/>
            </a:br>
            <a:r>
              <a:rPr lang="en-GB" dirty="0"/>
              <a:t>SENSITIVITY PREDICTION ON GDSC DATA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8342C0-703A-BE48-5255-F5549E5BC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36" y="997839"/>
            <a:ext cx="8644128" cy="48623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9F0EC6-5A10-2DF4-DE00-C55699E2A420}"/>
              </a:ext>
            </a:extLst>
          </p:cNvPr>
          <p:cNvSpPr txBox="1"/>
          <p:nvPr/>
        </p:nvSpPr>
        <p:spPr>
          <a:xfrm>
            <a:off x="3023082" y="5881274"/>
            <a:ext cx="3097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Drug Response Prediction Page</a:t>
            </a:r>
          </a:p>
        </p:txBody>
      </p:sp>
    </p:spTree>
    <p:extLst>
      <p:ext uri="{BB962C8B-B14F-4D97-AF65-F5344CB8AC3E}">
        <p14:creationId xmlns:p14="http://schemas.microsoft.com/office/powerpoint/2010/main" val="377894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2591D-4B01-1AF1-997F-9200E34DA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4073-292B-6E9E-9A08-7BE57545F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This project presents an </a:t>
            </a:r>
            <a:r>
              <a:rPr lang="en-US" b="1" dirty="0"/>
              <a:t>ANN-based predictive model</a:t>
            </a:r>
            <a:r>
              <a:rPr lang="en-US" dirty="0"/>
              <a:t> for drug sensitivity using genomic data from the </a:t>
            </a:r>
            <a:r>
              <a:rPr lang="en-US" b="1" dirty="0"/>
              <a:t>GDSC dataset</a:t>
            </a:r>
            <a:r>
              <a:rPr lang="en-US" dirty="0"/>
              <a:t>. By analyzing key genomic features, the model enhances </a:t>
            </a:r>
            <a:r>
              <a:rPr lang="en-US" b="1" dirty="0"/>
              <a:t>precision medicine</a:t>
            </a:r>
            <a:r>
              <a:rPr lang="en-US" dirty="0"/>
              <a:t>, helping oncologists make informed treatment decisions. Addressing challenges in </a:t>
            </a:r>
            <a:r>
              <a:rPr lang="en-US" b="1" dirty="0"/>
              <a:t>personalized therapy, drug efficacy prediction, and treatment selection</a:t>
            </a:r>
            <a:r>
              <a:rPr lang="en-US" dirty="0"/>
              <a:t>, this approach aims to improve cancer treatment outcomes by providing a data-driven, patient-specific drug response prediction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022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A2101-5678-0A86-66D3-6FDED5F57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1585D-F883-A81D-5C56-8883A581A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Cancer treatment response varies due to genetic diversity, making drug selection challenging. Traditional methods overlook individual genomic profiles, leading to inconsistent outcomes and increased side effects. This project proposes an </a:t>
            </a:r>
            <a:r>
              <a:rPr lang="en-US" b="1" dirty="0"/>
              <a:t>ANN-based model</a:t>
            </a:r>
            <a:r>
              <a:rPr lang="en-US" dirty="0"/>
              <a:t> trained on </a:t>
            </a:r>
            <a:r>
              <a:rPr lang="en-US" b="1" dirty="0"/>
              <a:t>GDSC data</a:t>
            </a:r>
            <a:r>
              <a:rPr lang="en-US" dirty="0"/>
              <a:t> to predict </a:t>
            </a:r>
            <a:r>
              <a:rPr lang="en-US" b="1" dirty="0"/>
              <a:t>drug sensitivity (IC50 values)</a:t>
            </a:r>
            <a:r>
              <a:rPr lang="en-US" dirty="0"/>
              <a:t>, aiding oncologists in selecting the most effective treatments for personalized cancer care.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6038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5B16-9B1D-51BF-B7DE-ECFBA129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2A4CB-3400-3D39-7609-4DE4F1171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Current cancer treatments face key challenges: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Lack of Personalization</a:t>
            </a: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Uncertain Drug Efficacy</a:t>
            </a: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High Therapy Failure Rates</a:t>
            </a:r>
            <a:r>
              <a:rPr lang="en-US" dirty="0"/>
              <a:t> – Ineffective treatments increase costs and side effects.</a:t>
            </a:r>
          </a:p>
          <a:p>
            <a:pPr marL="0" indent="0">
              <a:buNone/>
            </a:pPr>
            <a:r>
              <a:rPr lang="en-US" dirty="0"/>
              <a:t>Our </a:t>
            </a:r>
            <a:r>
              <a:rPr lang="en-US" b="1" dirty="0"/>
              <a:t>ANN-based predictive model</a:t>
            </a:r>
            <a:r>
              <a:rPr lang="en-US" dirty="0"/>
              <a:t> addresses these issues by leveraging genomic data to enhance precision medicine and improve cancer treatment outcomes.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238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GB" sz="2800" dirty="0"/>
              <a:t>Merge data from the GDSC, gene expression, mutation profiles, and CNAs to enhance the accuracy and relevance of drug response predictions.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800" dirty="0"/>
              <a:t>Build an ANN model to predict IC50 values based on genomic data from multiple datasets.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800" dirty="0"/>
              <a:t>Develop a Flask-based interface to facilitate easy data input.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800" dirty="0"/>
              <a:t>Enable users to visualize IC50 predictions along with a comparative graph for five selected drugs.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A11905-2764-1C76-B696-03F1166DBE26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Sequence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D82803-A5D0-A789-2D6E-74B767D93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6111"/>
            <a:ext cx="9144000" cy="646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28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D526D-89B8-B7F3-B474-32C64A34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ANN Model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A05CB7-6611-B9E6-BF37-BF0B3D5B2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06" y="1733764"/>
            <a:ext cx="4798030" cy="35985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5B4529-5925-EFA2-A81A-E0CA631C2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33763"/>
            <a:ext cx="4615158" cy="359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18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328DE-0D1C-A417-1C02-1F563EAA1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Snapshots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E0D684-3671-D460-1EB6-F5F21CA07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20546"/>
            <a:ext cx="8686800" cy="4886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790286-169F-5F60-54E5-1941E629E7DB}"/>
              </a:ext>
            </a:extLst>
          </p:cNvPr>
          <p:cNvSpPr txBox="1"/>
          <p:nvPr/>
        </p:nvSpPr>
        <p:spPr>
          <a:xfrm>
            <a:off x="3946893" y="6250606"/>
            <a:ext cx="12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2044805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1261AA-D74E-5C7D-575B-EB5A644F4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857250"/>
            <a:ext cx="8717280" cy="49034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A9CD89-89AF-B4FA-533D-992DA0D0C6D9}"/>
              </a:ext>
            </a:extLst>
          </p:cNvPr>
          <p:cNvSpPr txBox="1"/>
          <p:nvPr/>
        </p:nvSpPr>
        <p:spPr>
          <a:xfrm>
            <a:off x="3633377" y="5804392"/>
            <a:ext cx="187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Drug Lookup Page</a:t>
            </a:r>
          </a:p>
        </p:txBody>
      </p:sp>
    </p:spTree>
    <p:extLst>
      <p:ext uri="{BB962C8B-B14F-4D97-AF65-F5344CB8AC3E}">
        <p14:creationId xmlns:p14="http://schemas.microsoft.com/office/powerpoint/2010/main" val="2354427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0C83A4-A3C2-195A-1B44-CE1678118D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68"/>
          <a:stretch/>
        </p:blipFill>
        <p:spPr>
          <a:xfrm>
            <a:off x="249936" y="780836"/>
            <a:ext cx="8644128" cy="45964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A7EF48-91E9-4DED-5784-52E09FE9FA02}"/>
              </a:ext>
            </a:extLst>
          </p:cNvPr>
          <p:cNvSpPr txBox="1"/>
          <p:nvPr/>
        </p:nvSpPr>
        <p:spPr>
          <a:xfrm>
            <a:off x="3699943" y="5696608"/>
            <a:ext cx="1184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Input Page</a:t>
            </a:r>
          </a:p>
        </p:txBody>
      </p:sp>
    </p:spTree>
    <p:extLst>
      <p:ext uri="{BB962C8B-B14F-4D97-AF65-F5344CB8AC3E}">
        <p14:creationId xmlns:p14="http://schemas.microsoft.com/office/powerpoint/2010/main" val="859169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279</Words>
  <Application>Microsoft Office PowerPoint</Application>
  <PresentationFormat>On-screen Show (4:3)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 LEVERAGING ANN FOR TARGETED DRUG SENSITIVITY PREDICTION ON GDSC DATA</vt:lpstr>
      <vt:lpstr>Introduction</vt:lpstr>
      <vt:lpstr>Problem Statement</vt:lpstr>
      <vt:lpstr>Objectives</vt:lpstr>
      <vt:lpstr>PowerPoint Presentation</vt:lpstr>
      <vt:lpstr>ANN Model Result</vt:lpstr>
      <vt:lpstr>Snapshots</vt:lpstr>
      <vt:lpstr>PowerPoint Presentation</vt:lpstr>
      <vt:lpstr>PowerPoint Presentation</vt:lpstr>
      <vt:lpstr>PowerPoint Presentation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karthik u shettigar</dc:creator>
  <cp:keywords/>
  <dc:description>generated using python-pptx</dc:description>
  <cp:lastModifiedBy>karthik u shettigar</cp:lastModifiedBy>
  <cp:revision>14</cp:revision>
  <dcterms:created xsi:type="dcterms:W3CDTF">2013-01-27T09:14:16Z</dcterms:created>
  <dcterms:modified xsi:type="dcterms:W3CDTF">2025-02-06T04:16:55Z</dcterms:modified>
  <cp:category/>
</cp:coreProperties>
</file>