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37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" y="2130425"/>
            <a:ext cx="8936736" cy="1999615"/>
          </a:xfrm>
        </p:spPr>
        <p:txBody>
          <a:bodyPr>
            <a:normAutofit/>
          </a:bodyPr>
          <a:lstStyle/>
          <a:p>
            <a:r>
              <a:rPr lang="en-GB" dirty="0" err="1"/>
              <a:t>OncoGuideRx</a:t>
            </a:r>
            <a:r>
              <a:rPr lang="en-GB" dirty="0"/>
              <a:t>-Leveraging ANN for Targeted Drug Response Prediction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sz="2800" dirty="0"/>
              <a:t>Merge data from the GDSC, gene expression, mutation profiles, and CNAs to enhance the accuracy and relevance of drug response predictions.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800" dirty="0"/>
              <a:t>Build an ANN model to predict IC50 values based on genomic data from multiple datasets.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800" dirty="0"/>
              <a:t>Develop a Flask-based interface to facilitate easy data input.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800" dirty="0"/>
              <a:t>Enable users to visualize IC50 predictions along with a comparative graph for five selected drugs.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A11905-2764-1C76-B696-03F1166DBE2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82803-A5D0-A789-2D6E-74B767D9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111"/>
            <a:ext cx="9144000" cy="64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28DE-0D1C-A417-1C02-1F563EAA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0D684-3671-D460-1EB6-F5F21CA0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20546"/>
            <a:ext cx="8686800" cy="488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790286-169F-5F60-54E5-1941E629E7DB}"/>
              </a:ext>
            </a:extLst>
          </p:cNvPr>
          <p:cNvSpPr txBox="1"/>
          <p:nvPr/>
        </p:nvSpPr>
        <p:spPr>
          <a:xfrm>
            <a:off x="3946893" y="6250606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04480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1261AA-D74E-5C7D-575B-EB5A644F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857250"/>
            <a:ext cx="8717280" cy="4903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9CD89-89AF-B4FA-533D-992DA0D0C6D9}"/>
              </a:ext>
            </a:extLst>
          </p:cNvPr>
          <p:cNvSpPr txBox="1"/>
          <p:nvPr/>
        </p:nvSpPr>
        <p:spPr>
          <a:xfrm>
            <a:off x="3633377" y="5804392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Drug Lookup Page</a:t>
            </a:r>
          </a:p>
        </p:txBody>
      </p:sp>
    </p:spTree>
    <p:extLst>
      <p:ext uri="{BB962C8B-B14F-4D97-AF65-F5344CB8AC3E}">
        <p14:creationId xmlns:p14="http://schemas.microsoft.com/office/powerpoint/2010/main" val="235442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0C83A4-A3C2-195A-1B44-CE167811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" y="997839"/>
            <a:ext cx="8644128" cy="4862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7EF48-91E9-4DED-5784-52E09FE9FA02}"/>
              </a:ext>
            </a:extLst>
          </p:cNvPr>
          <p:cNvSpPr txBox="1"/>
          <p:nvPr/>
        </p:nvSpPr>
        <p:spPr>
          <a:xfrm>
            <a:off x="3782136" y="5881274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Predicted Page</a:t>
            </a:r>
          </a:p>
        </p:txBody>
      </p:sp>
    </p:spTree>
    <p:extLst>
      <p:ext uri="{BB962C8B-B14F-4D97-AF65-F5344CB8AC3E}">
        <p14:creationId xmlns:p14="http://schemas.microsoft.com/office/powerpoint/2010/main" val="85916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342C0-703A-BE48-5255-F5549E5B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" y="997839"/>
            <a:ext cx="8644128" cy="486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F0EC6-5A10-2DF4-DE00-C55699E2A420}"/>
              </a:ext>
            </a:extLst>
          </p:cNvPr>
          <p:cNvSpPr txBox="1"/>
          <p:nvPr/>
        </p:nvSpPr>
        <p:spPr>
          <a:xfrm>
            <a:off x="3023082" y="5881274"/>
            <a:ext cx="30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Drug Response Prediction Page</a:t>
            </a:r>
          </a:p>
        </p:txBody>
      </p:sp>
    </p:spTree>
    <p:extLst>
      <p:ext uri="{BB962C8B-B14F-4D97-AF65-F5344CB8AC3E}">
        <p14:creationId xmlns:p14="http://schemas.microsoft.com/office/powerpoint/2010/main" val="37789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88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OncoGuideRx-Leveraging ANN for Targeted Drug Response Prediction</vt:lpstr>
      <vt:lpstr>Objectives</vt:lpstr>
      <vt:lpstr>PowerPoint Presentation</vt:lpstr>
      <vt:lpstr>Snapshots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karthik u shettigar</dc:creator>
  <cp:keywords/>
  <dc:description>generated using python-pptx</dc:description>
  <cp:lastModifiedBy>karthik u shettigar</cp:lastModifiedBy>
  <cp:revision>13</cp:revision>
  <dcterms:created xsi:type="dcterms:W3CDTF">2013-01-27T09:14:16Z</dcterms:created>
  <dcterms:modified xsi:type="dcterms:W3CDTF">2024-12-04T07:37:39Z</dcterms:modified>
  <cp:category/>
</cp:coreProperties>
</file>