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5" d="100"/>
          <a:sy n="8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11/6/2024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990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629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2447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872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9085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3675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78195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3424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6223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7844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7496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8055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34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965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9907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7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425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25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6652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6140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1483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616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324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9099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67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3947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9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829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4810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8352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KARTHI.P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78(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CHRIST COLLEGE OF ARTS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SCIENCE.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128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375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089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172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43200" y="1585998"/>
            <a:ext cx="6232525" cy="3509877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0" name="矩形"/>
          <p:cNvSpPr>
            <a:spLocks/>
          </p:cNvSpPr>
          <p:nvPr/>
        </p:nvSpPr>
        <p:spPr>
          <a:xfrm rot="0">
            <a:off x="4324218" y="1216666"/>
            <a:ext cx="2406491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6507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4" name="矩形"/>
          <p:cNvSpPr>
            <a:spLocks/>
          </p:cNvSpPr>
          <p:nvPr/>
        </p:nvSpPr>
        <p:spPr>
          <a:xfrm rot="0">
            <a:off x="3352800" y="609600"/>
            <a:ext cx="2406491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21098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8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7763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509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94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798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0611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2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691116"/>
            <a:ext cx="6624637" cy="2308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247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053541" y="1712586"/>
            <a:ext cx="6762750" cy="3785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175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914400" y="1447800"/>
            <a:ext cx="7696200" cy="3170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5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2024-11-06T04:30:51Z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