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9" r:id="rId3"/>
    <p:sldId id="258" r:id="rId4"/>
    <p:sldId id="260" r:id="rId5"/>
    <p:sldId id="262" r:id="rId6"/>
    <p:sldId id="264" r:id="rId7"/>
    <p:sldId id="263" r:id="rId8"/>
    <p:sldId id="261"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C1B4F9-EBB2-4BDE-9A1F-FB1CA674B6AA}">
          <p14:sldIdLst>
            <p14:sldId id="256"/>
            <p14:sldId id="259"/>
            <p14:sldId id="258"/>
            <p14:sldId id="260"/>
            <p14:sldId id="262"/>
            <p14:sldId id="264"/>
            <p14:sldId id="263"/>
            <p14:sldId id="261"/>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7D0F9C-E33A-417C-80A5-726A07882584}" v="280" dt="2023-04-05T18:20:11.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vasan Nataraj" userId="856f3b38e13db7b7" providerId="LiveId" clId="{D47D0F9C-E33A-417C-80A5-726A07882584}"/>
    <pc:docChg chg="undo custSel addSld delSld modSld sldOrd modSection">
      <pc:chgData name="Srinivasan Nataraj" userId="856f3b38e13db7b7" providerId="LiveId" clId="{D47D0F9C-E33A-417C-80A5-726A07882584}" dt="2023-04-08T10:12:22.180" v="826" actId="47"/>
      <pc:docMkLst>
        <pc:docMk/>
      </pc:docMkLst>
      <pc:sldChg chg="addSp delSp modSp mod modTransition setClrOvrMap delDesignElem">
        <pc:chgData name="Srinivasan Nataraj" userId="856f3b38e13db7b7" providerId="LiveId" clId="{D47D0F9C-E33A-417C-80A5-726A07882584}" dt="2023-04-05T18:00:58.728" v="413"/>
        <pc:sldMkLst>
          <pc:docMk/>
          <pc:sldMk cId="383972889" sldId="256"/>
        </pc:sldMkLst>
        <pc:spChg chg="mod ord">
          <ac:chgData name="Srinivasan Nataraj" userId="856f3b38e13db7b7" providerId="LiveId" clId="{D47D0F9C-E33A-417C-80A5-726A07882584}" dt="2023-04-05T17:09:22.250" v="208" actId="1076"/>
          <ac:spMkLst>
            <pc:docMk/>
            <pc:sldMk cId="383972889" sldId="256"/>
            <ac:spMk id="2" creationId="{9DE2194E-6B0C-0366-8010-AE6AB57066A8}"/>
          </ac:spMkLst>
        </pc:spChg>
        <pc:spChg chg="add del">
          <ac:chgData name="Srinivasan Nataraj" userId="856f3b38e13db7b7" providerId="LiveId" clId="{D47D0F9C-E33A-417C-80A5-726A07882584}" dt="2023-04-05T17:01:39.952" v="161" actId="26606"/>
          <ac:spMkLst>
            <pc:docMk/>
            <pc:sldMk cId="383972889" sldId="256"/>
            <ac:spMk id="13" creationId="{66D61E08-70C3-48D8-BEA0-787111DC30DA}"/>
          </ac:spMkLst>
        </pc:spChg>
        <pc:spChg chg="add del">
          <ac:chgData name="Srinivasan Nataraj" userId="856f3b38e13db7b7" providerId="LiveId" clId="{D47D0F9C-E33A-417C-80A5-726A07882584}" dt="2023-04-05T17:01:39.952" v="161" actId="26606"/>
          <ac:spMkLst>
            <pc:docMk/>
            <pc:sldMk cId="383972889" sldId="256"/>
            <ac:spMk id="15" creationId="{FC55298F-0AE5-478E-AD2B-03C2614C5833}"/>
          </ac:spMkLst>
        </pc:spChg>
        <pc:spChg chg="add del">
          <ac:chgData name="Srinivasan Nataraj" userId="856f3b38e13db7b7" providerId="LiveId" clId="{D47D0F9C-E33A-417C-80A5-726A07882584}" dt="2023-04-05T17:01:39.952" v="161" actId="26606"/>
          <ac:spMkLst>
            <pc:docMk/>
            <pc:sldMk cId="383972889" sldId="256"/>
            <ac:spMk id="17" creationId="{C180E4EA-0B63-4779-A895-7E90E71088F3}"/>
          </ac:spMkLst>
        </pc:spChg>
        <pc:spChg chg="add del">
          <ac:chgData name="Srinivasan Nataraj" userId="856f3b38e13db7b7" providerId="LiveId" clId="{D47D0F9C-E33A-417C-80A5-726A07882584}" dt="2023-04-05T17:01:39.952" v="161" actId="26606"/>
          <ac:spMkLst>
            <pc:docMk/>
            <pc:sldMk cId="383972889" sldId="256"/>
            <ac:spMk id="19" creationId="{CEE01D9D-3DE8-4EED-B0D3-8F3C79CC7673}"/>
          </ac:spMkLst>
        </pc:spChg>
        <pc:spChg chg="add del">
          <ac:chgData name="Srinivasan Nataraj" userId="856f3b38e13db7b7" providerId="LiveId" clId="{D47D0F9C-E33A-417C-80A5-726A07882584}" dt="2023-04-05T17:01:39.952" v="161" actId="26606"/>
          <ac:spMkLst>
            <pc:docMk/>
            <pc:sldMk cId="383972889" sldId="256"/>
            <ac:spMk id="21" creationId="{89AF5CE9-607F-43F4-8983-DCD6DA4051FD}"/>
          </ac:spMkLst>
        </pc:spChg>
        <pc:spChg chg="add del">
          <ac:chgData name="Srinivasan Nataraj" userId="856f3b38e13db7b7" providerId="LiveId" clId="{D47D0F9C-E33A-417C-80A5-726A07882584}" dt="2023-04-05T17:01:39.952" v="161" actId="26606"/>
          <ac:spMkLst>
            <pc:docMk/>
            <pc:sldMk cId="383972889" sldId="256"/>
            <ac:spMk id="23" creationId="{6EEA2DBD-9E1E-4521-8C01-F32AD18A89E3}"/>
          </ac:spMkLst>
        </pc:spChg>
        <pc:spChg chg="add del">
          <ac:chgData name="Srinivasan Nataraj" userId="856f3b38e13db7b7" providerId="LiveId" clId="{D47D0F9C-E33A-417C-80A5-726A07882584}" dt="2023-04-05T17:01:39.952" v="161" actId="26606"/>
          <ac:spMkLst>
            <pc:docMk/>
            <pc:sldMk cId="383972889" sldId="256"/>
            <ac:spMk id="25" creationId="{15BBD2C1-BA9B-46A9-A27A-33498B169272}"/>
          </ac:spMkLst>
        </pc:spChg>
        <pc:spChg chg="add del">
          <ac:chgData name="Srinivasan Nataraj" userId="856f3b38e13db7b7" providerId="LiveId" clId="{D47D0F9C-E33A-417C-80A5-726A07882584}" dt="2023-04-05T17:04:27.899" v="169" actId="26606"/>
          <ac:spMkLst>
            <pc:docMk/>
            <pc:sldMk cId="383972889" sldId="256"/>
            <ac:spMk id="27" creationId="{726DD974-2DC0-457D-B797-BFB5EB6F4303}"/>
          </ac:spMkLst>
        </pc:spChg>
        <pc:spChg chg="add del">
          <ac:chgData name="Srinivasan Nataraj" userId="856f3b38e13db7b7" providerId="LiveId" clId="{D47D0F9C-E33A-417C-80A5-726A07882584}" dt="2023-04-05T17:04:27.899" v="169" actId="26606"/>
          <ac:spMkLst>
            <pc:docMk/>
            <pc:sldMk cId="383972889" sldId="256"/>
            <ac:spMk id="28" creationId="{0FF9F10B-8764-4B6C-9EBC-4FBE9AC1AC7C}"/>
          </ac:spMkLst>
        </pc:spChg>
        <pc:spChg chg="add del">
          <ac:chgData name="Srinivasan Nataraj" userId="856f3b38e13db7b7" providerId="LiveId" clId="{D47D0F9C-E33A-417C-80A5-726A07882584}" dt="2023-04-05T17:04:27.899" v="169" actId="26606"/>
          <ac:spMkLst>
            <pc:docMk/>
            <pc:sldMk cId="383972889" sldId="256"/>
            <ac:spMk id="29" creationId="{EF9AFB1C-D978-4634-9E2D-78B7F70F524A}"/>
          </ac:spMkLst>
        </pc:spChg>
        <pc:spChg chg="add del">
          <ac:chgData name="Srinivasan Nataraj" userId="856f3b38e13db7b7" providerId="LiveId" clId="{D47D0F9C-E33A-417C-80A5-726A07882584}" dt="2023-04-05T17:04:27.899" v="169" actId="26606"/>
          <ac:spMkLst>
            <pc:docMk/>
            <pc:sldMk cId="383972889" sldId="256"/>
            <ac:spMk id="30" creationId="{4DC5F81A-AB66-427C-B973-546BE1B7EDD0}"/>
          </ac:spMkLst>
        </pc:spChg>
        <pc:spChg chg="add del">
          <ac:chgData name="Srinivasan Nataraj" userId="856f3b38e13db7b7" providerId="LiveId" clId="{D47D0F9C-E33A-417C-80A5-726A07882584}" dt="2023-04-05T17:04:27.899" v="169" actId="26606"/>
          <ac:spMkLst>
            <pc:docMk/>
            <pc:sldMk cId="383972889" sldId="256"/>
            <ac:spMk id="33" creationId="{BE11B7D3-FC4D-4157-827F-D418D4AF3C3B}"/>
          </ac:spMkLst>
        </pc:spChg>
        <pc:spChg chg="add del">
          <ac:chgData name="Srinivasan Nataraj" userId="856f3b38e13db7b7" providerId="LiveId" clId="{D47D0F9C-E33A-417C-80A5-726A07882584}" dt="2023-04-05T17:04:27.899" v="169" actId="26606"/>
          <ac:spMkLst>
            <pc:docMk/>
            <pc:sldMk cId="383972889" sldId="256"/>
            <ac:spMk id="34" creationId="{F9CA2FB3-69C5-4A17-880A-34C260DF3C4F}"/>
          </ac:spMkLst>
        </pc:spChg>
        <pc:spChg chg="add del">
          <ac:chgData name="Srinivasan Nataraj" userId="856f3b38e13db7b7" providerId="LiveId" clId="{D47D0F9C-E33A-417C-80A5-726A07882584}" dt="2023-04-05T17:04:27.899" v="169" actId="26606"/>
          <ac:spMkLst>
            <pc:docMk/>
            <pc:sldMk cId="383972889" sldId="256"/>
            <ac:spMk id="35" creationId="{A3B42260-CA72-429A-AEFF-A2778C7BC6F5}"/>
          </ac:spMkLst>
        </pc:spChg>
        <pc:spChg chg="add del">
          <ac:chgData name="Srinivasan Nataraj" userId="856f3b38e13db7b7" providerId="LiveId" clId="{D47D0F9C-E33A-417C-80A5-726A07882584}" dt="2023-04-05T17:04:27.899" v="169" actId="26606"/>
          <ac:spMkLst>
            <pc:docMk/>
            <pc:sldMk cId="383972889" sldId="256"/>
            <ac:spMk id="36" creationId="{C29C3C96-CB51-440C-B12F-E880D7386269}"/>
          </ac:spMkLst>
        </pc:spChg>
        <pc:spChg chg="add del">
          <ac:chgData name="Srinivasan Nataraj" userId="856f3b38e13db7b7" providerId="LiveId" clId="{D47D0F9C-E33A-417C-80A5-726A07882584}" dt="2023-04-05T17:04:27.899" v="169" actId="26606"/>
          <ac:spMkLst>
            <pc:docMk/>
            <pc:sldMk cId="383972889" sldId="256"/>
            <ac:spMk id="37" creationId="{17070EE5-FA55-4C41-AD18-785E5F02344C}"/>
          </ac:spMkLst>
        </pc:spChg>
        <pc:spChg chg="add del">
          <ac:chgData name="Srinivasan Nataraj" userId="856f3b38e13db7b7" providerId="LiveId" clId="{D47D0F9C-E33A-417C-80A5-726A07882584}" dt="2023-04-05T17:06:54.143" v="190" actId="26606"/>
          <ac:spMkLst>
            <pc:docMk/>
            <pc:sldMk cId="383972889" sldId="256"/>
            <ac:spMk id="5124" creationId="{06E59230-6241-4F71-8F80-408E4EBA22A0}"/>
          </ac:spMkLst>
        </pc:spChg>
        <pc:spChg chg="add del">
          <ac:chgData name="Srinivasan Nataraj" userId="856f3b38e13db7b7" providerId="LiveId" clId="{D47D0F9C-E33A-417C-80A5-726A07882584}" dt="2023-04-05T17:06:54.143" v="190" actId="26606"/>
          <ac:spMkLst>
            <pc:docMk/>
            <pc:sldMk cId="383972889" sldId="256"/>
            <ac:spMk id="5125" creationId="{E1A01B88-BE75-48CC-A6A5-AD51DC9EC35B}"/>
          </ac:spMkLst>
        </pc:spChg>
        <pc:spChg chg="add">
          <ac:chgData name="Srinivasan Nataraj" userId="856f3b38e13db7b7" providerId="LiveId" clId="{D47D0F9C-E33A-417C-80A5-726A07882584}" dt="2023-04-05T17:09:06.442" v="205" actId="26606"/>
          <ac:spMkLst>
            <pc:docMk/>
            <pc:sldMk cId="383972889" sldId="256"/>
            <ac:spMk id="5126" creationId="{077D6507-8E8D-40E1-A7B9-63012EF9492F}"/>
          </ac:spMkLst>
        </pc:spChg>
        <pc:spChg chg="add del">
          <ac:chgData name="Srinivasan Nataraj" userId="856f3b38e13db7b7" providerId="LiveId" clId="{D47D0F9C-E33A-417C-80A5-726A07882584}" dt="2023-04-05T17:04:26.520" v="166" actId="26606"/>
          <ac:spMkLst>
            <pc:docMk/>
            <pc:sldMk cId="383972889" sldId="256"/>
            <ac:spMk id="5127" creationId="{0FF9F10B-8764-4B6C-9EBC-4FBE9AC1AC7C}"/>
          </ac:spMkLst>
        </pc:spChg>
        <pc:spChg chg="add del">
          <ac:chgData name="Srinivasan Nataraj" userId="856f3b38e13db7b7" providerId="LiveId" clId="{D47D0F9C-E33A-417C-80A5-726A07882584}" dt="2023-04-05T17:04:26.520" v="166" actId="26606"/>
          <ac:spMkLst>
            <pc:docMk/>
            <pc:sldMk cId="383972889" sldId="256"/>
            <ac:spMk id="5129" creationId="{4DC5F81A-AB66-427C-B973-546BE1B7EDD0}"/>
          </ac:spMkLst>
        </pc:spChg>
        <pc:spChg chg="add del">
          <ac:chgData name="Srinivasan Nataraj" userId="856f3b38e13db7b7" providerId="LiveId" clId="{D47D0F9C-E33A-417C-80A5-726A07882584}" dt="2023-04-05T17:07:59.647" v="197" actId="26606"/>
          <ac:spMkLst>
            <pc:docMk/>
            <pc:sldMk cId="383972889" sldId="256"/>
            <ac:spMk id="5130" creationId="{EFB0C39A-F8CA-4A79-AFFC-E9780FB1991A}"/>
          </ac:spMkLst>
        </pc:spChg>
        <pc:spChg chg="add del">
          <ac:chgData name="Srinivasan Nataraj" userId="856f3b38e13db7b7" providerId="LiveId" clId="{D47D0F9C-E33A-417C-80A5-726A07882584}" dt="2023-04-05T17:08:40.630" v="200"/>
          <ac:spMkLst>
            <pc:docMk/>
            <pc:sldMk cId="383972889" sldId="256"/>
            <ac:spMk id="5132" creationId="{EFB0C39A-F8CA-4A79-AFFC-E9780FB1991A}"/>
          </ac:spMkLst>
        </pc:spChg>
        <pc:spChg chg="add del">
          <ac:chgData name="Srinivasan Nataraj" userId="856f3b38e13db7b7" providerId="LiveId" clId="{D47D0F9C-E33A-417C-80A5-726A07882584}" dt="2023-04-05T17:04:26.520" v="166" actId="26606"/>
          <ac:spMkLst>
            <pc:docMk/>
            <pc:sldMk cId="383972889" sldId="256"/>
            <ac:spMk id="5135" creationId="{BE11B7D3-FC4D-4157-827F-D418D4AF3C3B}"/>
          </ac:spMkLst>
        </pc:spChg>
        <pc:spChg chg="add del">
          <ac:chgData name="Srinivasan Nataraj" userId="856f3b38e13db7b7" providerId="LiveId" clId="{D47D0F9C-E33A-417C-80A5-726A07882584}" dt="2023-04-05T17:04:26.520" v="166" actId="26606"/>
          <ac:spMkLst>
            <pc:docMk/>
            <pc:sldMk cId="383972889" sldId="256"/>
            <ac:spMk id="5137" creationId="{F9CA2FB3-69C5-4A17-880A-34C260DF3C4F}"/>
          </ac:spMkLst>
        </pc:spChg>
        <pc:spChg chg="add del">
          <ac:chgData name="Srinivasan Nataraj" userId="856f3b38e13db7b7" providerId="LiveId" clId="{D47D0F9C-E33A-417C-80A5-726A07882584}" dt="2023-04-05T17:04:26.520" v="166" actId="26606"/>
          <ac:spMkLst>
            <pc:docMk/>
            <pc:sldMk cId="383972889" sldId="256"/>
            <ac:spMk id="5139" creationId="{A3B42260-CA72-429A-AEFF-A2778C7BC6F5}"/>
          </ac:spMkLst>
        </pc:spChg>
        <pc:spChg chg="add del">
          <ac:chgData name="Srinivasan Nataraj" userId="856f3b38e13db7b7" providerId="LiveId" clId="{D47D0F9C-E33A-417C-80A5-726A07882584}" dt="2023-04-05T17:04:26.520" v="166" actId="26606"/>
          <ac:spMkLst>
            <pc:docMk/>
            <pc:sldMk cId="383972889" sldId="256"/>
            <ac:spMk id="5141" creationId="{C29C3C96-CB51-440C-B12F-E880D7386269}"/>
          </ac:spMkLst>
        </pc:spChg>
        <pc:spChg chg="add del">
          <ac:chgData name="Srinivasan Nataraj" userId="856f3b38e13db7b7" providerId="LiveId" clId="{D47D0F9C-E33A-417C-80A5-726A07882584}" dt="2023-04-05T17:04:26.520" v="166" actId="26606"/>
          <ac:spMkLst>
            <pc:docMk/>
            <pc:sldMk cId="383972889" sldId="256"/>
            <ac:spMk id="5143" creationId="{17070EE5-FA55-4C41-AD18-785E5F02344C}"/>
          </ac:spMkLst>
        </pc:spChg>
        <pc:spChg chg="add del">
          <ac:chgData name="Srinivasan Nataraj" userId="856f3b38e13db7b7" providerId="LiveId" clId="{D47D0F9C-E33A-417C-80A5-726A07882584}" dt="2023-04-05T17:04:26.520" v="166" actId="26606"/>
          <ac:spMkLst>
            <pc:docMk/>
            <pc:sldMk cId="383972889" sldId="256"/>
            <ac:spMk id="5145" creationId="{726DD974-2DC0-457D-B797-BFB5EB6F4303}"/>
          </ac:spMkLst>
        </pc:spChg>
        <pc:spChg chg="add del">
          <ac:chgData name="Srinivasan Nataraj" userId="856f3b38e13db7b7" providerId="LiveId" clId="{D47D0F9C-E33A-417C-80A5-726A07882584}" dt="2023-04-05T17:04:26.520" v="166" actId="26606"/>
          <ac:spMkLst>
            <pc:docMk/>
            <pc:sldMk cId="383972889" sldId="256"/>
            <ac:spMk id="5147" creationId="{EF9AFB1C-D978-4634-9E2D-78B7F70F524A}"/>
          </ac:spMkLst>
        </pc:spChg>
        <pc:spChg chg="add del">
          <ac:chgData name="Srinivasan Nataraj" userId="856f3b38e13db7b7" providerId="LiveId" clId="{D47D0F9C-E33A-417C-80A5-726A07882584}" dt="2023-04-05T17:04:27.899" v="168" actId="26606"/>
          <ac:spMkLst>
            <pc:docMk/>
            <pc:sldMk cId="383972889" sldId="256"/>
            <ac:spMk id="5151" creationId="{66D61E08-70C3-48D8-BEA0-787111DC30DA}"/>
          </ac:spMkLst>
        </pc:spChg>
        <pc:spChg chg="add del">
          <ac:chgData name="Srinivasan Nataraj" userId="856f3b38e13db7b7" providerId="LiveId" clId="{D47D0F9C-E33A-417C-80A5-726A07882584}" dt="2023-04-05T17:04:27.899" v="168" actId="26606"/>
          <ac:spMkLst>
            <pc:docMk/>
            <pc:sldMk cId="383972889" sldId="256"/>
            <ac:spMk id="5152" creationId="{FC55298F-0AE5-478E-AD2B-03C2614C5833}"/>
          </ac:spMkLst>
        </pc:spChg>
        <pc:spChg chg="add del">
          <ac:chgData name="Srinivasan Nataraj" userId="856f3b38e13db7b7" providerId="LiveId" clId="{D47D0F9C-E33A-417C-80A5-726A07882584}" dt="2023-04-05T17:04:27.899" v="168" actId="26606"/>
          <ac:spMkLst>
            <pc:docMk/>
            <pc:sldMk cId="383972889" sldId="256"/>
            <ac:spMk id="5153" creationId="{C180E4EA-0B63-4779-A895-7E90E71088F3}"/>
          </ac:spMkLst>
        </pc:spChg>
        <pc:spChg chg="add del">
          <ac:chgData name="Srinivasan Nataraj" userId="856f3b38e13db7b7" providerId="LiveId" clId="{D47D0F9C-E33A-417C-80A5-726A07882584}" dt="2023-04-05T17:04:27.899" v="168" actId="26606"/>
          <ac:spMkLst>
            <pc:docMk/>
            <pc:sldMk cId="383972889" sldId="256"/>
            <ac:spMk id="5154" creationId="{CEE01D9D-3DE8-4EED-B0D3-8F3C79CC7673}"/>
          </ac:spMkLst>
        </pc:spChg>
        <pc:spChg chg="add del">
          <ac:chgData name="Srinivasan Nataraj" userId="856f3b38e13db7b7" providerId="LiveId" clId="{D47D0F9C-E33A-417C-80A5-726A07882584}" dt="2023-04-05T17:04:27.899" v="168" actId="26606"/>
          <ac:spMkLst>
            <pc:docMk/>
            <pc:sldMk cId="383972889" sldId="256"/>
            <ac:spMk id="5155" creationId="{89AF5CE9-607F-43F4-8983-DCD6DA4051FD}"/>
          </ac:spMkLst>
        </pc:spChg>
        <pc:spChg chg="add del">
          <ac:chgData name="Srinivasan Nataraj" userId="856f3b38e13db7b7" providerId="LiveId" clId="{D47D0F9C-E33A-417C-80A5-726A07882584}" dt="2023-04-05T17:04:27.899" v="168" actId="26606"/>
          <ac:spMkLst>
            <pc:docMk/>
            <pc:sldMk cId="383972889" sldId="256"/>
            <ac:spMk id="5156" creationId="{6EEA2DBD-9E1E-4521-8C01-F32AD18A89E3}"/>
          </ac:spMkLst>
        </pc:spChg>
        <pc:spChg chg="add del">
          <ac:chgData name="Srinivasan Nataraj" userId="856f3b38e13db7b7" providerId="LiveId" clId="{D47D0F9C-E33A-417C-80A5-726A07882584}" dt="2023-04-05T17:04:27.899" v="168" actId="26606"/>
          <ac:spMkLst>
            <pc:docMk/>
            <pc:sldMk cId="383972889" sldId="256"/>
            <ac:spMk id="5157" creationId="{15BBD2C1-BA9B-46A9-A27A-33498B169272}"/>
          </ac:spMkLst>
        </pc:spChg>
        <pc:picChg chg="del mod">
          <ac:chgData name="Srinivasan Nataraj" userId="856f3b38e13db7b7" providerId="LiveId" clId="{D47D0F9C-E33A-417C-80A5-726A07882584}" dt="2023-04-05T17:04:16.461" v="163" actId="478"/>
          <ac:picMkLst>
            <pc:docMk/>
            <pc:sldMk cId="383972889" sldId="256"/>
            <ac:picMk id="4" creationId="{F9858FF7-C95D-36F2-E9D5-56AEBA0C4617}"/>
          </ac:picMkLst>
        </pc:picChg>
        <pc:picChg chg="add mod ord">
          <ac:chgData name="Srinivasan Nataraj" userId="856f3b38e13db7b7" providerId="LiveId" clId="{D47D0F9C-E33A-417C-80A5-726A07882584}" dt="2023-04-05T17:09:23.394" v="209" actId="1076"/>
          <ac:picMkLst>
            <pc:docMk/>
            <pc:sldMk cId="383972889" sldId="256"/>
            <ac:picMk id="5122" creationId="{07B0A066-F4E2-D692-035A-8E1B04AE5B77}"/>
          </ac:picMkLst>
        </pc:picChg>
        <pc:picChg chg="add">
          <ac:chgData name="Srinivasan Nataraj" userId="856f3b38e13db7b7" providerId="LiveId" clId="{D47D0F9C-E33A-417C-80A5-726A07882584}" dt="2023-04-05T17:09:06.442" v="205" actId="26606"/>
          <ac:picMkLst>
            <pc:docMk/>
            <pc:sldMk cId="383972889" sldId="256"/>
            <ac:picMk id="5128" creationId="{23FF3D86-2916-4F9F-9752-304810CF59AE}"/>
          </ac:picMkLst>
        </pc:picChg>
        <pc:picChg chg="add">
          <ac:chgData name="Srinivasan Nataraj" userId="856f3b38e13db7b7" providerId="LiveId" clId="{D47D0F9C-E33A-417C-80A5-726A07882584}" dt="2023-04-05T17:09:06.442" v="205" actId="26606"/>
          <ac:picMkLst>
            <pc:docMk/>
            <pc:sldMk cId="383972889" sldId="256"/>
            <ac:picMk id="5134" creationId="{AB048875-14D1-4CC7-8AC3-7ABC73AAAF14}"/>
          </ac:picMkLst>
        </pc:picChg>
        <pc:cxnChg chg="add del">
          <ac:chgData name="Srinivasan Nataraj" userId="856f3b38e13db7b7" providerId="LiveId" clId="{D47D0F9C-E33A-417C-80A5-726A07882584}" dt="2023-04-05T17:01:39.952" v="161" actId="26606"/>
          <ac:cxnSpMkLst>
            <pc:docMk/>
            <pc:sldMk cId="383972889" sldId="256"/>
            <ac:cxnSpMk id="9" creationId="{A57C1A16-B8AB-4D99-A195-A38F556A6486}"/>
          </ac:cxnSpMkLst>
        </pc:cxnChg>
        <pc:cxnChg chg="add del">
          <ac:chgData name="Srinivasan Nataraj" userId="856f3b38e13db7b7" providerId="LiveId" clId="{D47D0F9C-E33A-417C-80A5-726A07882584}" dt="2023-04-05T17:01:39.952" v="161" actId="26606"/>
          <ac:cxnSpMkLst>
            <pc:docMk/>
            <pc:sldMk cId="383972889" sldId="256"/>
            <ac:cxnSpMk id="11" creationId="{F8A9B20B-D1DD-4573-B5EC-558029519236}"/>
          </ac:cxnSpMkLst>
        </pc:cxnChg>
        <pc:cxnChg chg="add del">
          <ac:chgData name="Srinivasan Nataraj" userId="856f3b38e13db7b7" providerId="LiveId" clId="{D47D0F9C-E33A-417C-80A5-726A07882584}" dt="2023-04-05T17:04:27.899" v="169" actId="26606"/>
          <ac:cxnSpMkLst>
            <pc:docMk/>
            <pc:sldMk cId="383972889" sldId="256"/>
            <ac:cxnSpMk id="31" creationId="{2146C810-9BC7-4BEB-A44C-B70C5B3DC9D2}"/>
          </ac:cxnSpMkLst>
        </pc:cxnChg>
        <pc:cxnChg chg="add del">
          <ac:chgData name="Srinivasan Nataraj" userId="856f3b38e13db7b7" providerId="LiveId" clId="{D47D0F9C-E33A-417C-80A5-726A07882584}" dt="2023-04-05T17:04:27.899" v="169" actId="26606"/>
          <ac:cxnSpMkLst>
            <pc:docMk/>
            <pc:sldMk cId="383972889" sldId="256"/>
            <ac:cxnSpMk id="32" creationId="{F5ADF6C1-FC3E-4CEF-ACAA-1E533A927942}"/>
          </ac:cxnSpMkLst>
        </pc:cxnChg>
        <pc:cxnChg chg="add del">
          <ac:chgData name="Srinivasan Nataraj" userId="856f3b38e13db7b7" providerId="LiveId" clId="{D47D0F9C-E33A-417C-80A5-726A07882584}" dt="2023-04-05T17:04:26.520" v="166" actId="26606"/>
          <ac:cxnSpMkLst>
            <pc:docMk/>
            <pc:sldMk cId="383972889" sldId="256"/>
            <ac:cxnSpMk id="5131" creationId="{2146C810-9BC7-4BEB-A44C-B70C5B3DC9D2}"/>
          </ac:cxnSpMkLst>
        </pc:cxnChg>
        <pc:cxnChg chg="add del">
          <ac:chgData name="Srinivasan Nataraj" userId="856f3b38e13db7b7" providerId="LiveId" clId="{D47D0F9C-E33A-417C-80A5-726A07882584}" dt="2023-04-05T17:04:26.520" v="166" actId="26606"/>
          <ac:cxnSpMkLst>
            <pc:docMk/>
            <pc:sldMk cId="383972889" sldId="256"/>
            <ac:cxnSpMk id="5133" creationId="{F5ADF6C1-FC3E-4CEF-ACAA-1E533A927942}"/>
          </ac:cxnSpMkLst>
        </pc:cxnChg>
        <pc:cxnChg chg="add del">
          <ac:chgData name="Srinivasan Nataraj" userId="856f3b38e13db7b7" providerId="LiveId" clId="{D47D0F9C-E33A-417C-80A5-726A07882584}" dt="2023-04-05T17:04:27.899" v="168" actId="26606"/>
          <ac:cxnSpMkLst>
            <pc:docMk/>
            <pc:sldMk cId="383972889" sldId="256"/>
            <ac:cxnSpMk id="5149" creationId="{A57C1A16-B8AB-4D99-A195-A38F556A6486}"/>
          </ac:cxnSpMkLst>
        </pc:cxnChg>
        <pc:cxnChg chg="add del">
          <ac:chgData name="Srinivasan Nataraj" userId="856f3b38e13db7b7" providerId="LiveId" clId="{D47D0F9C-E33A-417C-80A5-726A07882584}" dt="2023-04-05T17:04:27.899" v="168" actId="26606"/>
          <ac:cxnSpMkLst>
            <pc:docMk/>
            <pc:sldMk cId="383972889" sldId="256"/>
            <ac:cxnSpMk id="5150" creationId="{F8A9B20B-D1DD-4573-B5EC-558029519236}"/>
          </ac:cxnSpMkLst>
        </pc:cxnChg>
      </pc:sldChg>
      <pc:sldChg chg="addSp delSp modSp mod delDesignElem">
        <pc:chgData name="Srinivasan Nataraj" userId="856f3b38e13db7b7" providerId="LiveId" clId="{D47D0F9C-E33A-417C-80A5-726A07882584}" dt="2023-04-06T09:10:08.947" v="824" actId="20577"/>
        <pc:sldMkLst>
          <pc:docMk/>
          <pc:sldMk cId="3268065044" sldId="258"/>
        </pc:sldMkLst>
        <pc:spChg chg="mod">
          <ac:chgData name="Srinivasan Nataraj" userId="856f3b38e13db7b7" providerId="LiveId" clId="{D47D0F9C-E33A-417C-80A5-726A07882584}" dt="2023-04-05T17:10:33.890" v="217" actId="1076"/>
          <ac:spMkLst>
            <pc:docMk/>
            <pc:sldMk cId="3268065044" sldId="258"/>
            <ac:spMk id="2" creationId="{69ECC880-C91A-CD89-AA8B-A8F7B13F2754}"/>
          </ac:spMkLst>
        </pc:spChg>
        <pc:spChg chg="mod">
          <ac:chgData name="Srinivasan Nataraj" userId="856f3b38e13db7b7" providerId="LiveId" clId="{D47D0F9C-E33A-417C-80A5-726A07882584}" dt="2023-04-06T09:10:08.947" v="824" actId="20577"/>
          <ac:spMkLst>
            <pc:docMk/>
            <pc:sldMk cId="3268065044" sldId="258"/>
            <ac:spMk id="3" creationId="{61382920-F84F-1B52-1DB4-03DEFDEDFCA7}"/>
          </ac:spMkLst>
        </pc:spChg>
        <pc:spChg chg="del">
          <ac:chgData name="Srinivasan Nataraj" userId="856f3b38e13db7b7" providerId="LiveId" clId="{D47D0F9C-E33A-417C-80A5-726A07882584}" dt="2023-04-05T16:59:11.151" v="140"/>
          <ac:spMkLst>
            <pc:docMk/>
            <pc:sldMk cId="3268065044" sldId="258"/>
            <ac:spMk id="1030" creationId="{E2E0C929-96C6-41B1-A001-566036DF047B}"/>
          </ac:spMkLst>
        </pc:spChg>
        <pc:spChg chg="add del">
          <ac:chgData name="Srinivasan Nataraj" userId="856f3b38e13db7b7" providerId="LiveId" clId="{D47D0F9C-E33A-417C-80A5-726A07882584}" dt="2023-04-05T17:05:20.448" v="172"/>
          <ac:spMkLst>
            <pc:docMk/>
            <pc:sldMk cId="3268065044" sldId="258"/>
            <ac:spMk id="1031" creationId="{3BCB5F6A-9EB0-40B0-9D13-3023E9A20508}"/>
          </ac:spMkLst>
        </pc:spChg>
        <pc:picChg chg="mod">
          <ac:chgData name="Srinivasan Nataraj" userId="856f3b38e13db7b7" providerId="LiveId" clId="{D47D0F9C-E33A-417C-80A5-726A07882584}" dt="2023-04-05T17:00:23.816" v="152" actId="26606"/>
          <ac:picMkLst>
            <pc:docMk/>
            <pc:sldMk cId="3268065044" sldId="258"/>
            <ac:picMk id="1026" creationId="{6E76E49C-0BC5-CA59-BFD4-6DAD63AED0BD}"/>
          </ac:picMkLst>
        </pc:picChg>
      </pc:sldChg>
      <pc:sldChg chg="addSp delSp modSp mod delDesignElem">
        <pc:chgData name="Srinivasan Nataraj" userId="856f3b38e13db7b7" providerId="LiveId" clId="{D47D0F9C-E33A-417C-80A5-726A07882584}" dt="2023-04-05T17:10:07.299" v="211" actId="14100"/>
        <pc:sldMkLst>
          <pc:docMk/>
          <pc:sldMk cId="3626194126" sldId="260"/>
        </pc:sldMkLst>
        <pc:spChg chg="mod">
          <ac:chgData name="Srinivasan Nataraj" userId="856f3b38e13db7b7" providerId="LiveId" clId="{D47D0F9C-E33A-417C-80A5-726A07882584}" dt="2023-04-05T17:09:58.489" v="210" actId="14100"/>
          <ac:spMkLst>
            <pc:docMk/>
            <pc:sldMk cId="3626194126" sldId="260"/>
            <ac:spMk id="5" creationId="{B48F6C4A-1426-6174-A36A-BF1C638AB42D}"/>
          </ac:spMkLst>
        </pc:spChg>
        <pc:spChg chg="add mod">
          <ac:chgData name="Srinivasan Nataraj" userId="856f3b38e13db7b7" providerId="LiveId" clId="{D47D0F9C-E33A-417C-80A5-726A07882584}" dt="2023-04-05T17:10:07.299" v="211" actId="14100"/>
          <ac:spMkLst>
            <pc:docMk/>
            <pc:sldMk cId="3626194126" sldId="260"/>
            <ac:spMk id="6" creationId="{2910444D-9FDD-6C54-DF00-AA70C502843D}"/>
          </ac:spMkLst>
        </pc:spChg>
        <pc:spChg chg="add del">
          <ac:chgData name="Srinivasan Nataraj" userId="856f3b38e13db7b7" providerId="LiveId" clId="{D47D0F9C-E33A-417C-80A5-726A07882584}" dt="2023-04-05T16:59:59.487" v="148" actId="26606"/>
          <ac:spMkLst>
            <pc:docMk/>
            <pc:sldMk cId="3626194126" sldId="260"/>
            <ac:spMk id="3082" creationId="{3BCB5F6A-9EB0-40B0-9D13-3023E9A20508}"/>
          </ac:spMkLst>
        </pc:spChg>
        <pc:spChg chg="del">
          <ac:chgData name="Srinivasan Nataraj" userId="856f3b38e13db7b7" providerId="LiveId" clId="{D47D0F9C-E33A-417C-80A5-726A07882584}" dt="2023-04-05T16:59:11.151" v="140"/>
          <ac:spMkLst>
            <pc:docMk/>
            <pc:sldMk cId="3626194126" sldId="260"/>
            <ac:spMk id="3085" creationId="{8D25211A-4CA0-4B53-82BB-1EE7C7F3C725}"/>
          </ac:spMkLst>
        </pc:spChg>
        <pc:spChg chg="add del">
          <ac:chgData name="Srinivasan Nataraj" userId="856f3b38e13db7b7" providerId="LiveId" clId="{D47D0F9C-E33A-417C-80A5-726A07882584}" dt="2023-04-05T17:00:13.851" v="151" actId="26606"/>
          <ac:spMkLst>
            <pc:docMk/>
            <pc:sldMk cId="3626194126" sldId="260"/>
            <ac:spMk id="3089" creationId="{3F088236-D655-4F88-B238-E16762358025}"/>
          </ac:spMkLst>
        </pc:spChg>
        <pc:spChg chg="add del">
          <ac:chgData name="Srinivasan Nataraj" userId="856f3b38e13db7b7" providerId="LiveId" clId="{D47D0F9C-E33A-417C-80A5-726A07882584}" dt="2023-04-05T17:00:13.851" v="151" actId="26606"/>
          <ac:spMkLst>
            <pc:docMk/>
            <pc:sldMk cId="3626194126" sldId="260"/>
            <ac:spMk id="3091" creationId="{3DAC0C92-199E-475C-9390-119A9B027276}"/>
          </ac:spMkLst>
        </pc:spChg>
        <pc:spChg chg="add del">
          <ac:chgData name="Srinivasan Nataraj" userId="856f3b38e13db7b7" providerId="LiveId" clId="{D47D0F9C-E33A-417C-80A5-726A07882584}" dt="2023-04-05T17:00:13.851" v="151" actId="26606"/>
          <ac:spMkLst>
            <pc:docMk/>
            <pc:sldMk cId="3626194126" sldId="260"/>
            <ac:spMk id="3093" creationId="{C4CFB339-0ED8-4FE2-9EF1-6D1375B8499B}"/>
          </ac:spMkLst>
        </pc:spChg>
        <pc:spChg chg="add del">
          <ac:chgData name="Srinivasan Nataraj" userId="856f3b38e13db7b7" providerId="LiveId" clId="{D47D0F9C-E33A-417C-80A5-726A07882584}" dt="2023-04-05T17:00:13.851" v="151" actId="26606"/>
          <ac:spMkLst>
            <pc:docMk/>
            <pc:sldMk cId="3626194126" sldId="260"/>
            <ac:spMk id="3095" creationId="{31896C80-2069-4431-9C19-83B913734490}"/>
          </ac:spMkLst>
        </pc:spChg>
        <pc:spChg chg="add del">
          <ac:chgData name="Srinivasan Nataraj" userId="856f3b38e13db7b7" providerId="LiveId" clId="{D47D0F9C-E33A-417C-80A5-726A07882584}" dt="2023-04-05T17:00:13.851" v="151" actId="26606"/>
          <ac:spMkLst>
            <pc:docMk/>
            <pc:sldMk cId="3626194126" sldId="260"/>
            <ac:spMk id="3097" creationId="{BF120A21-0841-4823-B0C4-28AEBCEF9B78}"/>
          </ac:spMkLst>
        </pc:spChg>
        <pc:spChg chg="add del">
          <ac:chgData name="Srinivasan Nataraj" userId="856f3b38e13db7b7" providerId="LiveId" clId="{D47D0F9C-E33A-417C-80A5-726A07882584}" dt="2023-04-05T17:00:13.851" v="151" actId="26606"/>
          <ac:spMkLst>
            <pc:docMk/>
            <pc:sldMk cId="3626194126" sldId="260"/>
            <ac:spMk id="3099" creationId="{DBB05BAE-BBD3-4289-899F-A6851503C6B0}"/>
          </ac:spMkLst>
        </pc:spChg>
        <pc:spChg chg="add del">
          <ac:chgData name="Srinivasan Nataraj" userId="856f3b38e13db7b7" providerId="LiveId" clId="{D47D0F9C-E33A-417C-80A5-726A07882584}" dt="2023-04-05T17:00:13.851" v="151" actId="26606"/>
          <ac:spMkLst>
            <pc:docMk/>
            <pc:sldMk cId="3626194126" sldId="260"/>
            <ac:spMk id="3101" creationId="{9874D11C-36F5-4BBE-A490-019A54E953B0}"/>
          </ac:spMkLst>
        </pc:spChg>
        <pc:spChg chg="add del">
          <ac:chgData name="Srinivasan Nataraj" userId="856f3b38e13db7b7" providerId="LiveId" clId="{D47D0F9C-E33A-417C-80A5-726A07882584}" dt="2023-04-05T17:05:20.448" v="172"/>
          <ac:spMkLst>
            <pc:docMk/>
            <pc:sldMk cId="3626194126" sldId="260"/>
            <ac:spMk id="3106" creationId="{3BCB5F6A-9EB0-40B0-9D13-3023E9A20508}"/>
          </ac:spMkLst>
        </pc:spChg>
        <pc:picChg chg="mod ord">
          <ac:chgData name="Srinivasan Nataraj" userId="856f3b38e13db7b7" providerId="LiveId" clId="{D47D0F9C-E33A-417C-80A5-726A07882584}" dt="2023-04-05T17:00:13.851" v="151" actId="26606"/>
          <ac:picMkLst>
            <pc:docMk/>
            <pc:sldMk cId="3626194126" sldId="260"/>
            <ac:picMk id="3080" creationId="{DE597AB0-64E8-B0A3-1322-5F65F5C6F59F}"/>
          </ac:picMkLst>
        </pc:picChg>
        <pc:cxnChg chg="add del">
          <ac:chgData name="Srinivasan Nataraj" userId="856f3b38e13db7b7" providerId="LiveId" clId="{D47D0F9C-E33A-417C-80A5-726A07882584}" dt="2023-04-05T17:00:13.851" v="151" actId="26606"/>
          <ac:cxnSpMkLst>
            <pc:docMk/>
            <pc:sldMk cId="3626194126" sldId="260"/>
            <ac:cxnSpMk id="3084" creationId="{64FA5DFF-7FE6-4855-84E6-DFA78EE978BD}"/>
          </ac:cxnSpMkLst>
        </pc:cxnChg>
        <pc:cxnChg chg="add del">
          <ac:chgData name="Srinivasan Nataraj" userId="856f3b38e13db7b7" providerId="LiveId" clId="{D47D0F9C-E33A-417C-80A5-726A07882584}" dt="2023-04-05T17:00:13.851" v="151" actId="26606"/>
          <ac:cxnSpMkLst>
            <pc:docMk/>
            <pc:sldMk cId="3626194126" sldId="260"/>
            <ac:cxnSpMk id="3087" creationId="{2AFD8CBA-54A3-4363-991B-B9C631BBFA74}"/>
          </ac:cxnSpMkLst>
        </pc:cxnChg>
      </pc:sldChg>
      <pc:sldChg chg="addSp delSp modSp mod modTransition setBg modAnim">
        <pc:chgData name="Srinivasan Nataraj" userId="856f3b38e13db7b7" providerId="LiveId" clId="{D47D0F9C-E33A-417C-80A5-726A07882584}" dt="2023-04-05T18:04:24.490" v="418"/>
        <pc:sldMkLst>
          <pc:docMk/>
          <pc:sldMk cId="1018385712" sldId="261"/>
        </pc:sldMkLst>
        <pc:spChg chg="mod">
          <ac:chgData name="Srinivasan Nataraj" userId="856f3b38e13db7b7" providerId="LiveId" clId="{D47D0F9C-E33A-417C-80A5-726A07882584}" dt="2023-04-05T18:00:00.707" v="409" actId="26606"/>
          <ac:spMkLst>
            <pc:docMk/>
            <pc:sldMk cId="1018385712" sldId="261"/>
            <ac:spMk id="2" creationId="{979F386F-338E-C64C-E2D4-1A477790C56D}"/>
          </ac:spMkLst>
        </pc:spChg>
        <pc:spChg chg="add del mod">
          <ac:chgData name="Srinivasan Nataraj" userId="856f3b38e13db7b7" providerId="LiveId" clId="{D47D0F9C-E33A-417C-80A5-726A07882584}" dt="2023-04-05T17:59:29.411" v="405" actId="478"/>
          <ac:spMkLst>
            <pc:docMk/>
            <pc:sldMk cId="1018385712" sldId="261"/>
            <ac:spMk id="4" creationId="{81939DBB-64F3-EFC4-A843-1B978F70A4E7}"/>
          </ac:spMkLst>
        </pc:spChg>
        <pc:spChg chg="add">
          <ac:chgData name="Srinivasan Nataraj" userId="856f3b38e13db7b7" providerId="LiveId" clId="{D47D0F9C-E33A-417C-80A5-726A07882584}" dt="2023-04-05T18:00:00.707" v="409" actId="26606"/>
          <ac:spMkLst>
            <pc:docMk/>
            <pc:sldMk cId="1018385712" sldId="261"/>
            <ac:spMk id="2061" creationId="{BD7C2DEF-63C5-495B-BBE5-720E5D12B4D2}"/>
          </ac:spMkLst>
        </pc:spChg>
        <pc:picChg chg="del mod">
          <ac:chgData name="Srinivasan Nataraj" userId="856f3b38e13db7b7" providerId="LiveId" clId="{D47D0F9C-E33A-417C-80A5-726A07882584}" dt="2023-04-05T17:59:22.768" v="404" actId="478"/>
          <ac:picMkLst>
            <pc:docMk/>
            <pc:sldMk cId="1018385712" sldId="261"/>
            <ac:picMk id="2050" creationId="{44BEDDC4-4E72-CA51-CBF4-55F31D4F591B}"/>
          </ac:picMkLst>
        </pc:picChg>
        <pc:picChg chg="add mod ord">
          <ac:chgData name="Srinivasan Nataraj" userId="856f3b38e13db7b7" providerId="LiveId" clId="{D47D0F9C-E33A-417C-80A5-726A07882584}" dt="2023-04-05T18:03:27.844" v="417" actId="1440"/>
          <ac:picMkLst>
            <pc:docMk/>
            <pc:sldMk cId="1018385712" sldId="261"/>
            <ac:picMk id="2052" creationId="{6CA81407-5CA5-053F-EF56-6B5D6BD4E271}"/>
          </ac:picMkLst>
        </pc:picChg>
        <pc:picChg chg="add">
          <ac:chgData name="Srinivasan Nataraj" userId="856f3b38e13db7b7" providerId="LiveId" clId="{D47D0F9C-E33A-417C-80A5-726A07882584}" dt="2023-04-05T18:00:00.707" v="409" actId="26606"/>
          <ac:picMkLst>
            <pc:docMk/>
            <pc:sldMk cId="1018385712" sldId="261"/>
            <ac:picMk id="2057" creationId="{BDFADFB3-3D44-49A8-AE3B-A87C61607F7E}"/>
          </ac:picMkLst>
        </pc:picChg>
        <pc:picChg chg="add">
          <ac:chgData name="Srinivasan Nataraj" userId="856f3b38e13db7b7" providerId="LiveId" clId="{D47D0F9C-E33A-417C-80A5-726A07882584}" dt="2023-04-05T18:00:00.707" v="409" actId="26606"/>
          <ac:picMkLst>
            <pc:docMk/>
            <pc:sldMk cId="1018385712" sldId="261"/>
            <ac:picMk id="2059" creationId="{BB912AE0-CAD9-4F8F-A2A2-BDF07D4EDD22}"/>
          </ac:picMkLst>
        </pc:picChg>
        <pc:picChg chg="add">
          <ac:chgData name="Srinivasan Nataraj" userId="856f3b38e13db7b7" providerId="LiveId" clId="{D47D0F9C-E33A-417C-80A5-726A07882584}" dt="2023-04-05T18:00:00.707" v="409" actId="26606"/>
          <ac:picMkLst>
            <pc:docMk/>
            <pc:sldMk cId="1018385712" sldId="261"/>
            <ac:picMk id="2063" creationId="{FE21E403-0B61-4473-BE57-AB0F16379674}"/>
          </ac:picMkLst>
        </pc:picChg>
      </pc:sldChg>
      <pc:sldChg chg="addSp modSp new mod setBg">
        <pc:chgData name="Srinivasan Nataraj" userId="856f3b38e13db7b7" providerId="LiveId" clId="{D47D0F9C-E33A-417C-80A5-726A07882584}" dt="2023-04-05T18:25:14.378" v="774" actId="1076"/>
        <pc:sldMkLst>
          <pc:docMk/>
          <pc:sldMk cId="2556327680" sldId="262"/>
        </pc:sldMkLst>
        <pc:spChg chg="mod">
          <ac:chgData name="Srinivasan Nataraj" userId="856f3b38e13db7b7" providerId="LiveId" clId="{D47D0F9C-E33A-417C-80A5-726A07882584}" dt="2023-04-05T17:11:43.044" v="223" actId="26606"/>
          <ac:spMkLst>
            <pc:docMk/>
            <pc:sldMk cId="2556327680" sldId="262"/>
            <ac:spMk id="2" creationId="{A09115EA-6A76-5E7C-C652-A8F2407D435D}"/>
          </ac:spMkLst>
        </pc:spChg>
        <pc:spChg chg="mod">
          <ac:chgData name="Srinivasan Nataraj" userId="856f3b38e13db7b7" providerId="LiveId" clId="{D47D0F9C-E33A-417C-80A5-726A07882584}" dt="2023-04-05T18:25:14.378" v="774" actId="1076"/>
          <ac:spMkLst>
            <pc:docMk/>
            <pc:sldMk cId="2556327680" sldId="262"/>
            <ac:spMk id="3" creationId="{3B65B189-9218-5AE2-2D39-577C514E2FB7}"/>
          </ac:spMkLst>
        </pc:spChg>
        <pc:picChg chg="add mod">
          <ac:chgData name="Srinivasan Nataraj" userId="856f3b38e13db7b7" providerId="LiveId" clId="{D47D0F9C-E33A-417C-80A5-726A07882584}" dt="2023-04-05T17:11:43.044" v="223" actId="26606"/>
          <ac:picMkLst>
            <pc:docMk/>
            <pc:sldMk cId="2556327680" sldId="262"/>
            <ac:picMk id="4098" creationId="{05C11B71-05C2-E02B-37F6-9E1BE081D89B}"/>
          </ac:picMkLst>
        </pc:picChg>
      </pc:sldChg>
      <pc:sldChg chg="addSp delSp modSp new mod ord setBg setClrOvrMap">
        <pc:chgData name="Srinivasan Nataraj" userId="856f3b38e13db7b7" providerId="LiveId" clId="{D47D0F9C-E33A-417C-80A5-726A07882584}" dt="2023-04-05T17:47:25.219" v="271"/>
        <pc:sldMkLst>
          <pc:docMk/>
          <pc:sldMk cId="28180014" sldId="263"/>
        </pc:sldMkLst>
        <pc:spChg chg="mod">
          <ac:chgData name="Srinivasan Nataraj" userId="856f3b38e13db7b7" providerId="LiveId" clId="{D47D0F9C-E33A-417C-80A5-726A07882584}" dt="2023-04-05T17:30:00.489" v="262" actId="26606"/>
          <ac:spMkLst>
            <pc:docMk/>
            <pc:sldMk cId="28180014" sldId="263"/>
            <ac:spMk id="2" creationId="{CA1C535E-4E2F-8121-B7C8-CE591E672682}"/>
          </ac:spMkLst>
        </pc:spChg>
        <pc:spChg chg="del mod">
          <ac:chgData name="Srinivasan Nataraj" userId="856f3b38e13db7b7" providerId="LiveId" clId="{D47D0F9C-E33A-417C-80A5-726A07882584}" dt="2023-04-05T17:24:38.316" v="247"/>
          <ac:spMkLst>
            <pc:docMk/>
            <pc:sldMk cId="28180014" sldId="263"/>
            <ac:spMk id="3" creationId="{680494AB-DD86-392B-2C6C-DE77B1AACC30}"/>
          </ac:spMkLst>
        </pc:spChg>
        <pc:spChg chg="add del">
          <ac:chgData name="Srinivasan Nataraj" userId="856f3b38e13db7b7" providerId="LiveId" clId="{D47D0F9C-E33A-417C-80A5-726A07882584}" dt="2023-04-05T17:24:56.296" v="249" actId="26606"/>
          <ac:spMkLst>
            <pc:docMk/>
            <pc:sldMk cId="28180014" sldId="263"/>
            <ac:spMk id="6150" creationId="{EBA8A18F-EA2B-511F-32F5-C99E61126E78}"/>
          </ac:spMkLst>
        </pc:spChg>
        <pc:spChg chg="add del">
          <ac:chgData name="Srinivasan Nataraj" userId="856f3b38e13db7b7" providerId="LiveId" clId="{D47D0F9C-E33A-417C-80A5-726A07882584}" dt="2023-04-05T17:24:56.296" v="249" actId="26606"/>
          <ac:spMkLst>
            <pc:docMk/>
            <pc:sldMk cId="28180014" sldId="263"/>
            <ac:spMk id="6153" creationId="{1FDFF85F-F105-40D5-9793-90419158C3BD}"/>
          </ac:spMkLst>
        </pc:spChg>
        <pc:spChg chg="add del">
          <ac:chgData name="Srinivasan Nataraj" userId="856f3b38e13db7b7" providerId="LiveId" clId="{D47D0F9C-E33A-417C-80A5-726A07882584}" dt="2023-04-05T17:24:56.296" v="249" actId="26606"/>
          <ac:spMkLst>
            <pc:docMk/>
            <pc:sldMk cId="28180014" sldId="263"/>
            <ac:spMk id="6155" creationId="{35AB47A4-BA8C-4250-88BD-D49C68C5F9E9}"/>
          </ac:spMkLst>
        </pc:spChg>
        <pc:spChg chg="add del">
          <ac:chgData name="Srinivasan Nataraj" userId="856f3b38e13db7b7" providerId="LiveId" clId="{D47D0F9C-E33A-417C-80A5-726A07882584}" dt="2023-04-05T17:30:00.489" v="262" actId="26606"/>
          <ac:spMkLst>
            <pc:docMk/>
            <pc:sldMk cId="28180014" sldId="263"/>
            <ac:spMk id="6161" creationId="{03FFF8D3-2EF3-4286-935A-D01BE3C85333}"/>
          </ac:spMkLst>
        </pc:spChg>
        <pc:spChg chg="add del mod">
          <ac:chgData name="Srinivasan Nataraj" userId="856f3b38e13db7b7" providerId="LiveId" clId="{D47D0F9C-E33A-417C-80A5-726A07882584}" dt="2023-04-05T17:29:53.443" v="259" actId="478"/>
          <ac:spMkLst>
            <pc:docMk/>
            <pc:sldMk cId="28180014" sldId="263"/>
            <ac:spMk id="6163" creationId="{A7DACFAF-B83A-4CD6-D405-95BFB11DDF80}"/>
          </ac:spMkLst>
        </pc:spChg>
        <pc:spChg chg="add del">
          <ac:chgData name="Srinivasan Nataraj" userId="856f3b38e13db7b7" providerId="LiveId" clId="{D47D0F9C-E33A-417C-80A5-726A07882584}" dt="2023-04-05T17:30:00.489" v="262" actId="26606"/>
          <ac:spMkLst>
            <pc:docMk/>
            <pc:sldMk cId="28180014" sldId="263"/>
            <ac:spMk id="6164" creationId="{E6C57836-126B-4938-8C7A-3C3BCB59D383}"/>
          </ac:spMkLst>
        </pc:spChg>
        <pc:spChg chg="add del">
          <ac:chgData name="Srinivasan Nataraj" userId="856f3b38e13db7b7" providerId="LiveId" clId="{D47D0F9C-E33A-417C-80A5-726A07882584}" dt="2023-04-05T17:30:00.396" v="261" actId="26606"/>
          <ac:spMkLst>
            <pc:docMk/>
            <pc:sldMk cId="28180014" sldId="263"/>
            <ac:spMk id="6168" creationId="{A6621E27-B4D3-4EEA-8F4D-BB759FD2479C}"/>
          </ac:spMkLst>
        </pc:spChg>
        <pc:spChg chg="add del">
          <ac:chgData name="Srinivasan Nataraj" userId="856f3b38e13db7b7" providerId="LiveId" clId="{D47D0F9C-E33A-417C-80A5-726A07882584}" dt="2023-04-05T17:25:33.833" v="254" actId="26606"/>
          <ac:spMkLst>
            <pc:docMk/>
            <pc:sldMk cId="28180014" sldId="263"/>
            <ac:spMk id="6169" creationId="{8B836880-BF75-4385-9994-9270F8ACF1A7}"/>
          </ac:spMkLst>
        </pc:spChg>
        <pc:spChg chg="add del">
          <ac:chgData name="Srinivasan Nataraj" userId="856f3b38e13db7b7" providerId="LiveId" clId="{D47D0F9C-E33A-417C-80A5-726A07882584}" dt="2023-04-05T17:25:33.833" v="254" actId="26606"/>
          <ac:spMkLst>
            <pc:docMk/>
            <pc:sldMk cId="28180014" sldId="263"/>
            <ac:spMk id="6173" creationId="{38D32B90-922C-4411-A898-3F03AA808A09}"/>
          </ac:spMkLst>
        </pc:spChg>
        <pc:spChg chg="add del">
          <ac:chgData name="Srinivasan Nataraj" userId="856f3b38e13db7b7" providerId="LiveId" clId="{D47D0F9C-E33A-417C-80A5-726A07882584}" dt="2023-04-05T17:30:00.396" v="261" actId="26606"/>
          <ac:spMkLst>
            <pc:docMk/>
            <pc:sldMk cId="28180014" sldId="263"/>
            <ac:spMk id="6175" creationId="{9DCD9119-A5D2-4D09-BCB2-70ABD368DB30}"/>
          </ac:spMkLst>
        </pc:spChg>
        <pc:spChg chg="add">
          <ac:chgData name="Srinivasan Nataraj" userId="856f3b38e13db7b7" providerId="LiveId" clId="{D47D0F9C-E33A-417C-80A5-726A07882584}" dt="2023-04-05T17:30:00.489" v="262" actId="26606"/>
          <ac:spMkLst>
            <pc:docMk/>
            <pc:sldMk cId="28180014" sldId="263"/>
            <ac:spMk id="6177" creationId="{D477AA7E-6F59-438B-AE81-F002D625899E}"/>
          </ac:spMkLst>
        </pc:spChg>
        <pc:spChg chg="add">
          <ac:chgData name="Srinivasan Nataraj" userId="856f3b38e13db7b7" providerId="LiveId" clId="{D47D0F9C-E33A-417C-80A5-726A07882584}" dt="2023-04-05T17:30:00.489" v="262" actId="26606"/>
          <ac:spMkLst>
            <pc:docMk/>
            <pc:sldMk cId="28180014" sldId="263"/>
            <ac:spMk id="6179" creationId="{C84439A1-773C-4E21-A179-0417A18640E9}"/>
          </ac:spMkLst>
        </pc:spChg>
        <pc:spChg chg="add">
          <ac:chgData name="Srinivasan Nataraj" userId="856f3b38e13db7b7" providerId="LiveId" clId="{D47D0F9C-E33A-417C-80A5-726A07882584}" dt="2023-04-05T17:30:00.489" v="262" actId="26606"/>
          <ac:spMkLst>
            <pc:docMk/>
            <pc:sldMk cId="28180014" sldId="263"/>
            <ac:spMk id="6181" creationId="{674220BB-5395-4F54-8045-343633A1BC8A}"/>
          </ac:spMkLst>
        </pc:spChg>
        <pc:picChg chg="add mod">
          <ac:chgData name="Srinivasan Nataraj" userId="856f3b38e13db7b7" providerId="LiveId" clId="{D47D0F9C-E33A-417C-80A5-726A07882584}" dt="2023-04-05T17:30:00.489" v="262" actId="26606"/>
          <ac:picMkLst>
            <pc:docMk/>
            <pc:sldMk cId="28180014" sldId="263"/>
            <ac:picMk id="6146" creationId="{D6A454FA-D154-38A3-2843-E47765277FDC}"/>
          </ac:picMkLst>
        </pc:picChg>
        <pc:picChg chg="add del">
          <ac:chgData name="Srinivasan Nataraj" userId="856f3b38e13db7b7" providerId="LiveId" clId="{D47D0F9C-E33A-417C-80A5-726A07882584}" dt="2023-04-05T17:24:56.296" v="249" actId="26606"/>
          <ac:picMkLst>
            <pc:docMk/>
            <pc:sldMk cId="28180014" sldId="263"/>
            <ac:picMk id="6157" creationId="{66C8958D-EB99-414F-B735-863B67BB14D3}"/>
          </ac:picMkLst>
        </pc:picChg>
        <pc:picChg chg="add del">
          <ac:chgData name="Srinivasan Nataraj" userId="856f3b38e13db7b7" providerId="LiveId" clId="{D47D0F9C-E33A-417C-80A5-726A07882584}" dt="2023-04-05T17:24:56.296" v="249" actId="26606"/>
          <ac:picMkLst>
            <pc:docMk/>
            <pc:sldMk cId="28180014" sldId="263"/>
            <ac:picMk id="6159" creationId="{39E5F3CB-7BDD-4E64-B274-CD900F08C6F3}"/>
          </ac:picMkLst>
        </pc:picChg>
        <pc:picChg chg="add del">
          <ac:chgData name="Srinivasan Nataraj" userId="856f3b38e13db7b7" providerId="LiveId" clId="{D47D0F9C-E33A-417C-80A5-726A07882584}" dt="2023-04-05T17:30:00.489" v="262" actId="26606"/>
          <ac:picMkLst>
            <pc:docMk/>
            <pc:sldMk cId="28180014" sldId="263"/>
            <ac:picMk id="6162" creationId="{CD8CCB43-545E-4064-8BB8-5C492D0F5F57}"/>
          </ac:picMkLst>
        </pc:picChg>
        <pc:picChg chg="add del">
          <ac:chgData name="Srinivasan Nataraj" userId="856f3b38e13db7b7" providerId="LiveId" clId="{D47D0F9C-E33A-417C-80A5-726A07882584}" dt="2023-04-05T17:30:00.396" v="261" actId="26606"/>
          <ac:picMkLst>
            <pc:docMk/>
            <pc:sldMk cId="28180014" sldId="263"/>
            <ac:picMk id="6166" creationId="{BDFADFB3-3D44-49A8-AE3B-A87C61607F7E}"/>
          </ac:picMkLst>
        </pc:picChg>
        <pc:picChg chg="add del">
          <ac:chgData name="Srinivasan Nataraj" userId="856f3b38e13db7b7" providerId="LiveId" clId="{D47D0F9C-E33A-417C-80A5-726A07882584}" dt="2023-04-05T17:30:00.396" v="261" actId="26606"/>
          <ac:picMkLst>
            <pc:docMk/>
            <pc:sldMk cId="28180014" sldId="263"/>
            <ac:picMk id="6167" creationId="{BB912AE0-CAD9-4F8F-A2A2-BDF07D4EDD22}"/>
          </ac:picMkLst>
        </pc:picChg>
        <pc:picChg chg="add del">
          <ac:chgData name="Srinivasan Nataraj" userId="856f3b38e13db7b7" providerId="LiveId" clId="{D47D0F9C-E33A-417C-80A5-726A07882584}" dt="2023-04-05T17:25:33.833" v="254" actId="26606"/>
          <ac:picMkLst>
            <pc:docMk/>
            <pc:sldMk cId="28180014" sldId="263"/>
            <ac:picMk id="6171" creationId="{26BCFBE2-C65F-42E3-A14A-5D04B9842E44}"/>
          </ac:picMkLst>
        </pc:picChg>
        <pc:picChg chg="add">
          <ac:chgData name="Srinivasan Nataraj" userId="856f3b38e13db7b7" providerId="LiveId" clId="{D47D0F9C-E33A-417C-80A5-726A07882584}" dt="2023-04-05T17:30:00.489" v="262" actId="26606"/>
          <ac:picMkLst>
            <pc:docMk/>
            <pc:sldMk cId="28180014" sldId="263"/>
            <ac:picMk id="6178" creationId="{BDFADFB3-3D44-49A8-AE3B-A87C61607F7E}"/>
          </ac:picMkLst>
        </pc:picChg>
        <pc:picChg chg="add">
          <ac:chgData name="Srinivasan Nataraj" userId="856f3b38e13db7b7" providerId="LiveId" clId="{D47D0F9C-E33A-417C-80A5-726A07882584}" dt="2023-04-05T17:30:00.489" v="262" actId="26606"/>
          <ac:picMkLst>
            <pc:docMk/>
            <pc:sldMk cId="28180014" sldId="263"/>
            <ac:picMk id="6180" creationId="{BB912AE0-CAD9-4F8F-A2A2-BDF07D4EDD22}"/>
          </ac:picMkLst>
        </pc:picChg>
        <pc:picChg chg="add">
          <ac:chgData name="Srinivasan Nataraj" userId="856f3b38e13db7b7" providerId="LiveId" clId="{D47D0F9C-E33A-417C-80A5-726A07882584}" dt="2023-04-05T17:30:00.489" v="262" actId="26606"/>
          <ac:picMkLst>
            <pc:docMk/>
            <pc:sldMk cId="28180014" sldId="263"/>
            <ac:picMk id="6182" creationId="{9D892AF3-0287-4CB0-AD2F-775B64C6FDA5}"/>
          </ac:picMkLst>
        </pc:picChg>
      </pc:sldChg>
      <pc:sldChg chg="addSp delSp modSp new mod">
        <pc:chgData name="Srinivasan Nataraj" userId="856f3b38e13db7b7" providerId="LiveId" clId="{D47D0F9C-E33A-417C-80A5-726A07882584}" dt="2023-04-05T18:02:49.630" v="416" actId="339"/>
        <pc:sldMkLst>
          <pc:docMk/>
          <pc:sldMk cId="3187109493" sldId="264"/>
        </pc:sldMkLst>
        <pc:spChg chg="del mod">
          <ac:chgData name="Srinivasan Nataraj" userId="856f3b38e13db7b7" providerId="LiveId" clId="{D47D0F9C-E33A-417C-80A5-726A07882584}" dt="2023-04-05T17:47:10.571" v="267" actId="478"/>
          <ac:spMkLst>
            <pc:docMk/>
            <pc:sldMk cId="3187109493" sldId="264"/>
            <ac:spMk id="2" creationId="{70FDC31B-0B72-4D1D-7F85-6A0E1C58AEBD}"/>
          </ac:spMkLst>
        </pc:spChg>
        <pc:spChg chg="del">
          <ac:chgData name="Srinivasan Nataraj" userId="856f3b38e13db7b7" providerId="LiveId" clId="{D47D0F9C-E33A-417C-80A5-726A07882584}" dt="2023-04-05T17:47:16.576" v="268" actId="478"/>
          <ac:spMkLst>
            <pc:docMk/>
            <pc:sldMk cId="3187109493" sldId="264"/>
            <ac:spMk id="3" creationId="{EACE8B42-143C-137E-1BEC-2917FBA4B6AD}"/>
          </ac:spMkLst>
        </pc:spChg>
        <pc:picChg chg="add mod">
          <ac:chgData name="Srinivasan Nataraj" userId="856f3b38e13db7b7" providerId="LiveId" clId="{D47D0F9C-E33A-417C-80A5-726A07882584}" dt="2023-04-05T18:02:49.630" v="416" actId="339"/>
          <ac:picMkLst>
            <pc:docMk/>
            <pc:sldMk cId="3187109493" sldId="264"/>
            <ac:picMk id="7170" creationId="{57439B12-4CD2-6C39-C768-89B65E7FDC82}"/>
          </ac:picMkLst>
        </pc:picChg>
      </pc:sldChg>
      <pc:sldChg chg="new del">
        <pc:chgData name="Srinivasan Nataraj" userId="856f3b38e13db7b7" providerId="LiveId" clId="{D47D0F9C-E33A-417C-80A5-726A07882584}" dt="2023-04-05T17:59:42.373" v="408" actId="47"/>
        <pc:sldMkLst>
          <pc:docMk/>
          <pc:sldMk cId="295381542" sldId="265"/>
        </pc:sldMkLst>
      </pc:sldChg>
      <pc:sldChg chg="addSp delSp modSp new mod">
        <pc:chgData name="Srinivasan Nataraj" userId="856f3b38e13db7b7" providerId="LiveId" clId="{D47D0F9C-E33A-417C-80A5-726A07882584}" dt="2023-04-05T18:26:46.208" v="783" actId="207"/>
        <pc:sldMkLst>
          <pc:docMk/>
          <pc:sldMk cId="1920498934" sldId="265"/>
        </pc:sldMkLst>
        <pc:spChg chg="mod">
          <ac:chgData name="Srinivasan Nataraj" userId="856f3b38e13db7b7" providerId="LiveId" clId="{D47D0F9C-E33A-417C-80A5-726A07882584}" dt="2023-04-05T18:11:35.156" v="442" actId="1076"/>
          <ac:spMkLst>
            <pc:docMk/>
            <pc:sldMk cId="1920498934" sldId="265"/>
            <ac:spMk id="2" creationId="{9508E06E-EAF3-061E-1258-217A0D9EF882}"/>
          </ac:spMkLst>
        </pc:spChg>
        <pc:spChg chg="del">
          <ac:chgData name="Srinivasan Nataraj" userId="856f3b38e13db7b7" providerId="LiveId" clId="{D47D0F9C-E33A-417C-80A5-726A07882584}" dt="2023-04-05T18:12:18.489" v="443" actId="1032"/>
          <ac:spMkLst>
            <pc:docMk/>
            <pc:sldMk cId="1920498934" sldId="265"/>
            <ac:spMk id="3" creationId="{BE0C368F-AFE0-139E-78E9-A0A792EF44B8}"/>
          </ac:spMkLst>
        </pc:spChg>
        <pc:spChg chg="add mod">
          <ac:chgData name="Srinivasan Nataraj" userId="856f3b38e13db7b7" providerId="LiveId" clId="{D47D0F9C-E33A-417C-80A5-726A07882584}" dt="2023-04-05T18:26:46.208" v="783" actId="207"/>
          <ac:spMkLst>
            <pc:docMk/>
            <pc:sldMk cId="1920498934" sldId="265"/>
            <ac:spMk id="5" creationId="{4DF795EB-327E-94F7-5AD1-597411A5457A}"/>
          </ac:spMkLst>
        </pc:spChg>
        <pc:graphicFrameChg chg="add mod modGraphic">
          <ac:chgData name="Srinivasan Nataraj" userId="856f3b38e13db7b7" providerId="LiveId" clId="{D47D0F9C-E33A-417C-80A5-726A07882584}" dt="2023-04-05T18:19:43.974" v="584" actId="14100"/>
          <ac:graphicFrameMkLst>
            <pc:docMk/>
            <pc:sldMk cId="1920498934" sldId="265"/>
            <ac:graphicFrameMk id="4" creationId="{C3E92EAE-3609-44BC-A393-E92A2C592BB2}"/>
          </ac:graphicFrameMkLst>
        </pc:graphicFrameChg>
      </pc:sldChg>
      <pc:sldChg chg="new del">
        <pc:chgData name="Srinivasan Nataraj" userId="856f3b38e13db7b7" providerId="LiveId" clId="{D47D0F9C-E33A-417C-80A5-726A07882584}" dt="2023-04-05T17:59:39.822" v="407" actId="47"/>
        <pc:sldMkLst>
          <pc:docMk/>
          <pc:sldMk cId="1181426185" sldId="266"/>
        </pc:sldMkLst>
      </pc:sldChg>
      <pc:sldChg chg="delSp modSp new mod">
        <pc:chgData name="Srinivasan Nataraj" userId="856f3b38e13db7b7" providerId="LiveId" clId="{D47D0F9C-E33A-417C-80A5-726A07882584}" dt="2023-04-05T18:27:37.824" v="810" actId="5793"/>
        <pc:sldMkLst>
          <pc:docMk/>
          <pc:sldMk cId="3565572353" sldId="266"/>
        </pc:sldMkLst>
        <pc:spChg chg="mod">
          <ac:chgData name="Srinivasan Nataraj" userId="856f3b38e13db7b7" providerId="LiveId" clId="{D47D0F9C-E33A-417C-80A5-726A07882584}" dt="2023-04-05T18:27:37.824" v="810" actId="5793"/>
          <ac:spMkLst>
            <pc:docMk/>
            <pc:sldMk cId="3565572353" sldId="266"/>
            <ac:spMk id="2" creationId="{C4447D91-57E8-9325-A7FA-862EEDE3C12E}"/>
          </ac:spMkLst>
        </pc:spChg>
        <pc:spChg chg="del mod">
          <ac:chgData name="Srinivasan Nataraj" userId="856f3b38e13db7b7" providerId="LiveId" clId="{D47D0F9C-E33A-417C-80A5-726A07882584}" dt="2023-04-05T18:27:25.765" v="805" actId="478"/>
          <ac:spMkLst>
            <pc:docMk/>
            <pc:sldMk cId="3565572353" sldId="266"/>
            <ac:spMk id="3" creationId="{AD59A1FC-94D4-8652-24A3-1685B562DA37}"/>
          </ac:spMkLst>
        </pc:spChg>
      </pc:sldChg>
      <pc:sldChg chg="new del">
        <pc:chgData name="Srinivasan Nataraj" userId="856f3b38e13db7b7" providerId="LiveId" clId="{D47D0F9C-E33A-417C-80A5-726A07882584}" dt="2023-04-08T10:12:22.180" v="826" actId="47"/>
        <pc:sldMkLst>
          <pc:docMk/>
          <pc:sldMk cId="3394904804" sldId="26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F1704-17CB-4AA5-A202-E1D51C9C06C7}" type="doc">
      <dgm:prSet loTypeId="urn:microsoft.com/office/officeart/2005/8/layout/orgChart1" loCatId="hierarchy" qsTypeId="urn:microsoft.com/office/officeart/2005/8/quickstyle/3d2" qsCatId="3D" csTypeId="urn:microsoft.com/office/officeart/2005/8/colors/accent0_3" csCatId="mainScheme" phldr="1"/>
      <dgm:spPr/>
      <dgm:t>
        <a:bodyPr/>
        <a:lstStyle/>
        <a:p>
          <a:endParaRPr lang="en-SE"/>
        </a:p>
      </dgm:t>
    </dgm:pt>
    <dgm:pt modelId="{32CD0EF6-EA86-4130-B2FA-39D7546D8774}">
      <dgm:prSet phldrT="[Text]"/>
      <dgm:spPr>
        <a:solidFill>
          <a:schemeClr val="accent1">
            <a:lumMod val="75000"/>
          </a:schemeClr>
        </a:solidFill>
      </dgm:spPr>
      <dgm:t>
        <a:bodyPr/>
        <a:lstStyle/>
        <a:p>
          <a:r>
            <a:rPr lang="en-GB" dirty="0"/>
            <a:t>Mobile Testing</a:t>
          </a:r>
          <a:endParaRPr lang="en-SE" dirty="0"/>
        </a:p>
      </dgm:t>
    </dgm:pt>
    <dgm:pt modelId="{792E4D65-D651-49AB-9112-BC40DB7374F4}" type="parTrans" cxnId="{F4A2866C-8120-4680-8A09-720378E437DE}">
      <dgm:prSet/>
      <dgm:spPr/>
      <dgm:t>
        <a:bodyPr/>
        <a:lstStyle/>
        <a:p>
          <a:endParaRPr lang="en-SE"/>
        </a:p>
      </dgm:t>
    </dgm:pt>
    <dgm:pt modelId="{1DD68688-31B1-4B74-A2BF-1621BD42DF4A}" type="sibTrans" cxnId="{F4A2866C-8120-4680-8A09-720378E437DE}">
      <dgm:prSet/>
      <dgm:spPr/>
      <dgm:t>
        <a:bodyPr/>
        <a:lstStyle/>
        <a:p>
          <a:endParaRPr lang="en-SE"/>
        </a:p>
      </dgm:t>
    </dgm:pt>
    <dgm:pt modelId="{C0B58744-1510-4821-AAC0-287CBD0718DD}">
      <dgm:prSet phldrT="[Text]"/>
      <dgm:spPr/>
      <dgm:t>
        <a:bodyPr/>
        <a:lstStyle/>
        <a:p>
          <a:r>
            <a:rPr lang="en-GB" dirty="0"/>
            <a:t>Mobile Device Testing</a:t>
          </a:r>
          <a:endParaRPr lang="en-SE" dirty="0"/>
        </a:p>
      </dgm:t>
    </dgm:pt>
    <dgm:pt modelId="{09131AF1-3237-46E5-BC1B-214E123EF369}" type="parTrans" cxnId="{426603F2-B898-4547-82C6-0F758A4EE49C}">
      <dgm:prSet/>
      <dgm:spPr/>
      <dgm:t>
        <a:bodyPr/>
        <a:lstStyle/>
        <a:p>
          <a:endParaRPr lang="en-SE"/>
        </a:p>
      </dgm:t>
    </dgm:pt>
    <dgm:pt modelId="{C6B0431A-994F-460F-A188-BE214AC661AB}" type="sibTrans" cxnId="{426603F2-B898-4547-82C6-0F758A4EE49C}">
      <dgm:prSet/>
      <dgm:spPr/>
      <dgm:t>
        <a:bodyPr/>
        <a:lstStyle/>
        <a:p>
          <a:endParaRPr lang="en-SE"/>
        </a:p>
      </dgm:t>
    </dgm:pt>
    <dgm:pt modelId="{8564A852-7256-4217-A04C-47A5BDF179AF}">
      <dgm:prSet phldrT="[Text]"/>
      <dgm:spPr/>
      <dgm:t>
        <a:bodyPr/>
        <a:lstStyle/>
        <a:p>
          <a:r>
            <a:rPr lang="en-GB" dirty="0"/>
            <a:t>Mobile Application Testing</a:t>
          </a:r>
          <a:endParaRPr lang="en-SE" dirty="0"/>
        </a:p>
      </dgm:t>
    </dgm:pt>
    <dgm:pt modelId="{EDBC22CF-921C-4516-93FA-1F2E291B3779}" type="parTrans" cxnId="{2DF7377E-AFFF-4FA5-A560-33F5AB27CFEC}">
      <dgm:prSet/>
      <dgm:spPr/>
      <dgm:t>
        <a:bodyPr/>
        <a:lstStyle/>
        <a:p>
          <a:endParaRPr lang="en-SE"/>
        </a:p>
      </dgm:t>
    </dgm:pt>
    <dgm:pt modelId="{95A5FB2D-D370-4FF0-9173-84509C629A80}" type="sibTrans" cxnId="{2DF7377E-AFFF-4FA5-A560-33F5AB27CFEC}">
      <dgm:prSet/>
      <dgm:spPr/>
      <dgm:t>
        <a:bodyPr/>
        <a:lstStyle/>
        <a:p>
          <a:endParaRPr lang="en-SE"/>
        </a:p>
      </dgm:t>
    </dgm:pt>
    <dgm:pt modelId="{1192A82B-49DB-489E-BFBA-D86D98946403}" type="pres">
      <dgm:prSet presAssocID="{BEBF1704-17CB-4AA5-A202-E1D51C9C06C7}" presName="hierChild1" presStyleCnt="0">
        <dgm:presLayoutVars>
          <dgm:orgChart val="1"/>
          <dgm:chPref val="1"/>
          <dgm:dir/>
          <dgm:animOne val="branch"/>
          <dgm:animLvl val="lvl"/>
          <dgm:resizeHandles/>
        </dgm:presLayoutVars>
      </dgm:prSet>
      <dgm:spPr/>
    </dgm:pt>
    <dgm:pt modelId="{B88823D3-63CD-464E-BD03-7C122639000D}" type="pres">
      <dgm:prSet presAssocID="{32CD0EF6-EA86-4130-B2FA-39D7546D8774}" presName="hierRoot1" presStyleCnt="0">
        <dgm:presLayoutVars>
          <dgm:hierBranch val="init"/>
        </dgm:presLayoutVars>
      </dgm:prSet>
      <dgm:spPr/>
    </dgm:pt>
    <dgm:pt modelId="{DD57FD98-8B27-4059-808A-C99F93FB7A1E}" type="pres">
      <dgm:prSet presAssocID="{32CD0EF6-EA86-4130-B2FA-39D7546D8774}" presName="rootComposite1" presStyleCnt="0"/>
      <dgm:spPr/>
    </dgm:pt>
    <dgm:pt modelId="{CE34D3D6-C1B4-47B8-BE10-FB5FD350A0FB}" type="pres">
      <dgm:prSet presAssocID="{32CD0EF6-EA86-4130-B2FA-39D7546D8774}" presName="rootText1" presStyleLbl="node0" presStyleIdx="0" presStyleCnt="1" custScaleY="78062">
        <dgm:presLayoutVars>
          <dgm:chPref val="3"/>
        </dgm:presLayoutVars>
      </dgm:prSet>
      <dgm:spPr/>
    </dgm:pt>
    <dgm:pt modelId="{FADA13D7-FF8D-4D6B-A6AB-ED1AFDB29BE9}" type="pres">
      <dgm:prSet presAssocID="{32CD0EF6-EA86-4130-B2FA-39D7546D8774}" presName="rootConnector1" presStyleLbl="node1" presStyleIdx="0" presStyleCnt="0"/>
      <dgm:spPr/>
    </dgm:pt>
    <dgm:pt modelId="{35F43A07-8031-46C4-86C4-1B0946F53B61}" type="pres">
      <dgm:prSet presAssocID="{32CD0EF6-EA86-4130-B2FA-39D7546D8774}" presName="hierChild2" presStyleCnt="0"/>
      <dgm:spPr/>
    </dgm:pt>
    <dgm:pt modelId="{B7BFCB0E-4C87-4366-A798-72EC8D953A9B}" type="pres">
      <dgm:prSet presAssocID="{09131AF1-3237-46E5-BC1B-214E123EF369}" presName="Name37" presStyleLbl="parChTrans1D2" presStyleIdx="0" presStyleCnt="2"/>
      <dgm:spPr/>
    </dgm:pt>
    <dgm:pt modelId="{790CBB54-5594-4BF4-B351-6DE48D03C6E8}" type="pres">
      <dgm:prSet presAssocID="{C0B58744-1510-4821-AAC0-287CBD0718DD}" presName="hierRoot2" presStyleCnt="0">
        <dgm:presLayoutVars>
          <dgm:hierBranch val="init"/>
        </dgm:presLayoutVars>
      </dgm:prSet>
      <dgm:spPr/>
    </dgm:pt>
    <dgm:pt modelId="{3882E86C-9328-4821-8C2D-0637FA96018E}" type="pres">
      <dgm:prSet presAssocID="{C0B58744-1510-4821-AAC0-287CBD0718DD}" presName="rootComposite" presStyleCnt="0"/>
      <dgm:spPr/>
    </dgm:pt>
    <dgm:pt modelId="{E7AAEA4E-1CBA-433A-B3D4-C7A7D59FD315}" type="pres">
      <dgm:prSet presAssocID="{C0B58744-1510-4821-AAC0-287CBD0718DD}" presName="rootText" presStyleLbl="node2" presStyleIdx="0" presStyleCnt="2" custScaleY="59947">
        <dgm:presLayoutVars>
          <dgm:chPref val="3"/>
        </dgm:presLayoutVars>
      </dgm:prSet>
      <dgm:spPr/>
    </dgm:pt>
    <dgm:pt modelId="{51A61A68-F2E7-4FBC-BEC5-0E2A14C9BC5B}" type="pres">
      <dgm:prSet presAssocID="{C0B58744-1510-4821-AAC0-287CBD0718DD}" presName="rootConnector" presStyleLbl="node2" presStyleIdx="0" presStyleCnt="2"/>
      <dgm:spPr/>
    </dgm:pt>
    <dgm:pt modelId="{C978600D-C9B8-4DD7-A597-9F6ADC1EEA01}" type="pres">
      <dgm:prSet presAssocID="{C0B58744-1510-4821-AAC0-287CBD0718DD}" presName="hierChild4" presStyleCnt="0"/>
      <dgm:spPr/>
    </dgm:pt>
    <dgm:pt modelId="{C65C622F-1913-4A9B-B83A-A1C79E2E9288}" type="pres">
      <dgm:prSet presAssocID="{C0B58744-1510-4821-AAC0-287CBD0718DD}" presName="hierChild5" presStyleCnt="0"/>
      <dgm:spPr/>
    </dgm:pt>
    <dgm:pt modelId="{15818778-5841-438A-A9B2-7708A3F63AC2}" type="pres">
      <dgm:prSet presAssocID="{EDBC22CF-921C-4516-93FA-1F2E291B3779}" presName="Name37" presStyleLbl="parChTrans1D2" presStyleIdx="1" presStyleCnt="2"/>
      <dgm:spPr/>
    </dgm:pt>
    <dgm:pt modelId="{EDA57F71-8A96-4219-8BC6-9B27530350FC}" type="pres">
      <dgm:prSet presAssocID="{8564A852-7256-4217-A04C-47A5BDF179AF}" presName="hierRoot2" presStyleCnt="0">
        <dgm:presLayoutVars>
          <dgm:hierBranch val="init"/>
        </dgm:presLayoutVars>
      </dgm:prSet>
      <dgm:spPr/>
    </dgm:pt>
    <dgm:pt modelId="{3FC60DCA-CA68-430E-BBAB-48A8FB521075}" type="pres">
      <dgm:prSet presAssocID="{8564A852-7256-4217-A04C-47A5BDF179AF}" presName="rootComposite" presStyleCnt="0"/>
      <dgm:spPr/>
    </dgm:pt>
    <dgm:pt modelId="{48582167-2135-4805-AE14-6FE66ED2B692}" type="pres">
      <dgm:prSet presAssocID="{8564A852-7256-4217-A04C-47A5BDF179AF}" presName="rootText" presStyleLbl="node2" presStyleIdx="1" presStyleCnt="2" custScaleY="56244">
        <dgm:presLayoutVars>
          <dgm:chPref val="3"/>
        </dgm:presLayoutVars>
      </dgm:prSet>
      <dgm:spPr/>
    </dgm:pt>
    <dgm:pt modelId="{23377468-5201-4B23-8431-332E9059687D}" type="pres">
      <dgm:prSet presAssocID="{8564A852-7256-4217-A04C-47A5BDF179AF}" presName="rootConnector" presStyleLbl="node2" presStyleIdx="1" presStyleCnt="2"/>
      <dgm:spPr/>
    </dgm:pt>
    <dgm:pt modelId="{9079C995-97F3-48D1-AACB-8AB80C848145}" type="pres">
      <dgm:prSet presAssocID="{8564A852-7256-4217-A04C-47A5BDF179AF}" presName="hierChild4" presStyleCnt="0"/>
      <dgm:spPr/>
    </dgm:pt>
    <dgm:pt modelId="{4BA871DB-B93A-4AB0-950D-37A16112D4E2}" type="pres">
      <dgm:prSet presAssocID="{8564A852-7256-4217-A04C-47A5BDF179AF}" presName="hierChild5" presStyleCnt="0"/>
      <dgm:spPr/>
    </dgm:pt>
    <dgm:pt modelId="{217CC824-AF4E-443A-BA3E-228B56221A68}" type="pres">
      <dgm:prSet presAssocID="{32CD0EF6-EA86-4130-B2FA-39D7546D8774}" presName="hierChild3" presStyleCnt="0"/>
      <dgm:spPr/>
    </dgm:pt>
  </dgm:ptLst>
  <dgm:cxnLst>
    <dgm:cxn modelId="{0269C907-EE00-4085-9307-89C852C1CB8F}" type="presOf" srcId="{32CD0EF6-EA86-4130-B2FA-39D7546D8774}" destId="{FADA13D7-FF8D-4D6B-A6AB-ED1AFDB29BE9}" srcOrd="1" destOrd="0" presId="urn:microsoft.com/office/officeart/2005/8/layout/orgChart1"/>
    <dgm:cxn modelId="{2BD43A17-5C63-408C-8BFC-38B8DD1C361F}" type="presOf" srcId="{C0B58744-1510-4821-AAC0-287CBD0718DD}" destId="{E7AAEA4E-1CBA-433A-B3D4-C7A7D59FD315}" srcOrd="0" destOrd="0" presId="urn:microsoft.com/office/officeart/2005/8/layout/orgChart1"/>
    <dgm:cxn modelId="{9FF76918-C56E-47B3-96BC-4A556CFD049D}" type="presOf" srcId="{EDBC22CF-921C-4516-93FA-1F2E291B3779}" destId="{15818778-5841-438A-A9B2-7708A3F63AC2}" srcOrd="0" destOrd="0" presId="urn:microsoft.com/office/officeart/2005/8/layout/orgChart1"/>
    <dgm:cxn modelId="{B4F2694B-217C-40ED-AA21-60FCCE22E8EF}" type="presOf" srcId="{32CD0EF6-EA86-4130-B2FA-39D7546D8774}" destId="{CE34D3D6-C1B4-47B8-BE10-FB5FD350A0FB}" srcOrd="0" destOrd="0" presId="urn:microsoft.com/office/officeart/2005/8/layout/orgChart1"/>
    <dgm:cxn modelId="{F4A2866C-8120-4680-8A09-720378E437DE}" srcId="{BEBF1704-17CB-4AA5-A202-E1D51C9C06C7}" destId="{32CD0EF6-EA86-4130-B2FA-39D7546D8774}" srcOrd="0" destOrd="0" parTransId="{792E4D65-D651-49AB-9112-BC40DB7374F4}" sibTransId="{1DD68688-31B1-4B74-A2BF-1621BD42DF4A}"/>
    <dgm:cxn modelId="{4DBCB258-5A5C-4C84-B6B4-6E100DBEFDBF}" type="presOf" srcId="{09131AF1-3237-46E5-BC1B-214E123EF369}" destId="{B7BFCB0E-4C87-4366-A798-72EC8D953A9B}" srcOrd="0" destOrd="0" presId="urn:microsoft.com/office/officeart/2005/8/layout/orgChart1"/>
    <dgm:cxn modelId="{2DF7377E-AFFF-4FA5-A560-33F5AB27CFEC}" srcId="{32CD0EF6-EA86-4130-B2FA-39D7546D8774}" destId="{8564A852-7256-4217-A04C-47A5BDF179AF}" srcOrd="1" destOrd="0" parTransId="{EDBC22CF-921C-4516-93FA-1F2E291B3779}" sibTransId="{95A5FB2D-D370-4FF0-9173-84509C629A80}"/>
    <dgm:cxn modelId="{922D5488-BC68-4CD7-A19E-8096313F9DB3}" type="presOf" srcId="{8564A852-7256-4217-A04C-47A5BDF179AF}" destId="{23377468-5201-4B23-8431-332E9059687D}" srcOrd="1" destOrd="0" presId="urn:microsoft.com/office/officeart/2005/8/layout/orgChart1"/>
    <dgm:cxn modelId="{6DFFC3C9-75D7-4419-B045-024B8BC8B64B}" type="presOf" srcId="{C0B58744-1510-4821-AAC0-287CBD0718DD}" destId="{51A61A68-F2E7-4FBC-BEC5-0E2A14C9BC5B}" srcOrd="1" destOrd="0" presId="urn:microsoft.com/office/officeart/2005/8/layout/orgChart1"/>
    <dgm:cxn modelId="{6C4034E1-D93E-4F09-A48C-B8539A2094B0}" type="presOf" srcId="{8564A852-7256-4217-A04C-47A5BDF179AF}" destId="{48582167-2135-4805-AE14-6FE66ED2B692}" srcOrd="0" destOrd="0" presId="urn:microsoft.com/office/officeart/2005/8/layout/orgChart1"/>
    <dgm:cxn modelId="{536464E7-5781-41E8-8D78-A4FD6EB8128F}" type="presOf" srcId="{BEBF1704-17CB-4AA5-A202-E1D51C9C06C7}" destId="{1192A82B-49DB-489E-BFBA-D86D98946403}" srcOrd="0" destOrd="0" presId="urn:microsoft.com/office/officeart/2005/8/layout/orgChart1"/>
    <dgm:cxn modelId="{426603F2-B898-4547-82C6-0F758A4EE49C}" srcId="{32CD0EF6-EA86-4130-B2FA-39D7546D8774}" destId="{C0B58744-1510-4821-AAC0-287CBD0718DD}" srcOrd="0" destOrd="0" parTransId="{09131AF1-3237-46E5-BC1B-214E123EF369}" sibTransId="{C6B0431A-994F-460F-A188-BE214AC661AB}"/>
    <dgm:cxn modelId="{78FE114B-1F4F-4CB2-909E-1CE603467AD7}" type="presParOf" srcId="{1192A82B-49DB-489E-BFBA-D86D98946403}" destId="{B88823D3-63CD-464E-BD03-7C122639000D}" srcOrd="0" destOrd="0" presId="urn:microsoft.com/office/officeart/2005/8/layout/orgChart1"/>
    <dgm:cxn modelId="{57B47369-7757-4493-B774-7B60AC70EDA4}" type="presParOf" srcId="{B88823D3-63CD-464E-BD03-7C122639000D}" destId="{DD57FD98-8B27-4059-808A-C99F93FB7A1E}" srcOrd="0" destOrd="0" presId="urn:microsoft.com/office/officeart/2005/8/layout/orgChart1"/>
    <dgm:cxn modelId="{D24717FE-4E28-463F-8233-AE962884CD37}" type="presParOf" srcId="{DD57FD98-8B27-4059-808A-C99F93FB7A1E}" destId="{CE34D3D6-C1B4-47B8-BE10-FB5FD350A0FB}" srcOrd="0" destOrd="0" presId="urn:microsoft.com/office/officeart/2005/8/layout/orgChart1"/>
    <dgm:cxn modelId="{966A6479-1AED-4ED1-89A6-8FAF00508A6E}" type="presParOf" srcId="{DD57FD98-8B27-4059-808A-C99F93FB7A1E}" destId="{FADA13D7-FF8D-4D6B-A6AB-ED1AFDB29BE9}" srcOrd="1" destOrd="0" presId="urn:microsoft.com/office/officeart/2005/8/layout/orgChart1"/>
    <dgm:cxn modelId="{8658FBF7-E484-49D9-B495-114512314055}" type="presParOf" srcId="{B88823D3-63CD-464E-BD03-7C122639000D}" destId="{35F43A07-8031-46C4-86C4-1B0946F53B61}" srcOrd="1" destOrd="0" presId="urn:microsoft.com/office/officeart/2005/8/layout/orgChart1"/>
    <dgm:cxn modelId="{5A2162EC-270F-48D0-A176-228734DAFDB8}" type="presParOf" srcId="{35F43A07-8031-46C4-86C4-1B0946F53B61}" destId="{B7BFCB0E-4C87-4366-A798-72EC8D953A9B}" srcOrd="0" destOrd="0" presId="urn:microsoft.com/office/officeart/2005/8/layout/orgChart1"/>
    <dgm:cxn modelId="{497339FD-F954-4E86-9A81-F95EFDE9FEC6}" type="presParOf" srcId="{35F43A07-8031-46C4-86C4-1B0946F53B61}" destId="{790CBB54-5594-4BF4-B351-6DE48D03C6E8}" srcOrd="1" destOrd="0" presId="urn:microsoft.com/office/officeart/2005/8/layout/orgChart1"/>
    <dgm:cxn modelId="{322A1136-56DF-48DA-8E93-FC32A93AA9C1}" type="presParOf" srcId="{790CBB54-5594-4BF4-B351-6DE48D03C6E8}" destId="{3882E86C-9328-4821-8C2D-0637FA96018E}" srcOrd="0" destOrd="0" presId="urn:microsoft.com/office/officeart/2005/8/layout/orgChart1"/>
    <dgm:cxn modelId="{B7831A1F-5E84-4739-BD27-5ADECF2B1288}" type="presParOf" srcId="{3882E86C-9328-4821-8C2D-0637FA96018E}" destId="{E7AAEA4E-1CBA-433A-B3D4-C7A7D59FD315}" srcOrd="0" destOrd="0" presId="urn:microsoft.com/office/officeart/2005/8/layout/orgChart1"/>
    <dgm:cxn modelId="{B9135CD3-57A9-40E5-BA81-0EEBD34B3D7A}" type="presParOf" srcId="{3882E86C-9328-4821-8C2D-0637FA96018E}" destId="{51A61A68-F2E7-4FBC-BEC5-0E2A14C9BC5B}" srcOrd="1" destOrd="0" presId="urn:microsoft.com/office/officeart/2005/8/layout/orgChart1"/>
    <dgm:cxn modelId="{30F2EE4C-7CCB-4D09-A694-E6877C513CF3}" type="presParOf" srcId="{790CBB54-5594-4BF4-B351-6DE48D03C6E8}" destId="{C978600D-C9B8-4DD7-A597-9F6ADC1EEA01}" srcOrd="1" destOrd="0" presId="urn:microsoft.com/office/officeart/2005/8/layout/orgChart1"/>
    <dgm:cxn modelId="{920146A1-DCAF-4AD9-8878-AE7D2C9B75B0}" type="presParOf" srcId="{790CBB54-5594-4BF4-B351-6DE48D03C6E8}" destId="{C65C622F-1913-4A9B-B83A-A1C79E2E9288}" srcOrd="2" destOrd="0" presId="urn:microsoft.com/office/officeart/2005/8/layout/orgChart1"/>
    <dgm:cxn modelId="{6BDFFF0A-4394-41FC-A740-04D0BE309E52}" type="presParOf" srcId="{35F43A07-8031-46C4-86C4-1B0946F53B61}" destId="{15818778-5841-438A-A9B2-7708A3F63AC2}" srcOrd="2" destOrd="0" presId="urn:microsoft.com/office/officeart/2005/8/layout/orgChart1"/>
    <dgm:cxn modelId="{B22B818C-0AD4-4BC3-AE5D-C7071A11A440}" type="presParOf" srcId="{35F43A07-8031-46C4-86C4-1B0946F53B61}" destId="{EDA57F71-8A96-4219-8BC6-9B27530350FC}" srcOrd="3" destOrd="0" presId="urn:microsoft.com/office/officeart/2005/8/layout/orgChart1"/>
    <dgm:cxn modelId="{7276C9F3-3DCE-4EA6-8775-0B4DA346684F}" type="presParOf" srcId="{EDA57F71-8A96-4219-8BC6-9B27530350FC}" destId="{3FC60DCA-CA68-430E-BBAB-48A8FB521075}" srcOrd="0" destOrd="0" presId="urn:microsoft.com/office/officeart/2005/8/layout/orgChart1"/>
    <dgm:cxn modelId="{A29AA606-54D9-493A-9B6B-EFE07E4E5D57}" type="presParOf" srcId="{3FC60DCA-CA68-430E-BBAB-48A8FB521075}" destId="{48582167-2135-4805-AE14-6FE66ED2B692}" srcOrd="0" destOrd="0" presId="urn:microsoft.com/office/officeart/2005/8/layout/orgChart1"/>
    <dgm:cxn modelId="{6F9C87CC-8E2D-48D7-8995-6157FC8A85A7}" type="presParOf" srcId="{3FC60DCA-CA68-430E-BBAB-48A8FB521075}" destId="{23377468-5201-4B23-8431-332E9059687D}" srcOrd="1" destOrd="0" presId="urn:microsoft.com/office/officeart/2005/8/layout/orgChart1"/>
    <dgm:cxn modelId="{EB505617-4B7A-49BE-8977-0F4EAD3EDC83}" type="presParOf" srcId="{EDA57F71-8A96-4219-8BC6-9B27530350FC}" destId="{9079C995-97F3-48D1-AACB-8AB80C848145}" srcOrd="1" destOrd="0" presId="urn:microsoft.com/office/officeart/2005/8/layout/orgChart1"/>
    <dgm:cxn modelId="{4A08C9A0-BD5D-47FB-AE46-2D64E499305C}" type="presParOf" srcId="{EDA57F71-8A96-4219-8BC6-9B27530350FC}" destId="{4BA871DB-B93A-4AB0-950D-37A16112D4E2}" srcOrd="2" destOrd="0" presId="urn:microsoft.com/office/officeart/2005/8/layout/orgChart1"/>
    <dgm:cxn modelId="{94183C6B-A5EC-4B46-B787-FEC086075011}" type="presParOf" srcId="{B88823D3-63CD-464E-BD03-7C122639000D}" destId="{217CC824-AF4E-443A-BA3E-228B56221A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9913CF-6B0E-4337-B8F8-FE7C7ECBF6E7}" type="doc">
      <dgm:prSet loTypeId="urn:microsoft.com/office/officeart/2008/layout/HorizontalMultiLevelHierarchy" loCatId="hierarchy" qsTypeId="urn:microsoft.com/office/officeart/2005/8/quickstyle/3d4" qsCatId="3D" csTypeId="urn:microsoft.com/office/officeart/2005/8/colors/accent1_2" csCatId="accent1" phldr="1"/>
      <dgm:spPr/>
      <dgm:t>
        <a:bodyPr/>
        <a:lstStyle/>
        <a:p>
          <a:endParaRPr lang="en-SE"/>
        </a:p>
      </dgm:t>
    </dgm:pt>
    <dgm:pt modelId="{5E069024-5B25-4E5B-B67A-7D8CC54DE92E}">
      <dgm:prSet phldrT="[Text]"/>
      <dgm:spPr/>
      <dgm:t>
        <a:bodyPr/>
        <a:lstStyle/>
        <a:p>
          <a:r>
            <a:rPr lang="en-GB" dirty="0"/>
            <a:t>Device</a:t>
          </a:r>
          <a:endParaRPr lang="en-SE" dirty="0"/>
        </a:p>
      </dgm:t>
    </dgm:pt>
    <dgm:pt modelId="{DBC3A060-B1F4-4C3C-A230-D4B495DE4994}" type="parTrans" cxnId="{AE90021D-DC00-4EA9-95DA-2377E63C2947}">
      <dgm:prSet/>
      <dgm:spPr/>
      <dgm:t>
        <a:bodyPr/>
        <a:lstStyle/>
        <a:p>
          <a:endParaRPr lang="en-SE"/>
        </a:p>
      </dgm:t>
    </dgm:pt>
    <dgm:pt modelId="{CC54D3B6-B8B1-467F-A83D-1CC2463E456E}" type="sibTrans" cxnId="{AE90021D-DC00-4EA9-95DA-2377E63C2947}">
      <dgm:prSet/>
      <dgm:spPr/>
      <dgm:t>
        <a:bodyPr/>
        <a:lstStyle/>
        <a:p>
          <a:endParaRPr lang="en-SE"/>
        </a:p>
      </dgm:t>
    </dgm:pt>
    <dgm:pt modelId="{DDAF4FB8-E71A-4F17-ADC9-48C83DF77619}">
      <dgm:prSet phldrT="[Text]"/>
      <dgm:spPr/>
      <dgm:t>
        <a:bodyPr/>
        <a:lstStyle/>
        <a:p>
          <a:r>
            <a:rPr lang="en-GB" dirty="0"/>
            <a:t>Virtual device</a:t>
          </a:r>
          <a:endParaRPr lang="en-SE" dirty="0"/>
        </a:p>
      </dgm:t>
    </dgm:pt>
    <dgm:pt modelId="{A2FFD5CD-D8B9-46C2-BAE9-1EA3FC3E71D6}" type="parTrans" cxnId="{2D9210E7-687F-4099-8CFC-B11545EC7B56}">
      <dgm:prSet/>
      <dgm:spPr/>
      <dgm:t>
        <a:bodyPr/>
        <a:lstStyle/>
        <a:p>
          <a:endParaRPr lang="en-SE"/>
        </a:p>
      </dgm:t>
    </dgm:pt>
    <dgm:pt modelId="{6C50695C-3575-432F-B68E-3E6C1F89DB19}" type="sibTrans" cxnId="{2D9210E7-687F-4099-8CFC-B11545EC7B56}">
      <dgm:prSet/>
      <dgm:spPr/>
      <dgm:t>
        <a:bodyPr/>
        <a:lstStyle/>
        <a:p>
          <a:endParaRPr lang="en-SE"/>
        </a:p>
      </dgm:t>
    </dgm:pt>
    <dgm:pt modelId="{397C18E0-CC21-439D-A4D2-F777432DEDAA}">
      <dgm:prSet phldrT="[Text]"/>
      <dgm:spPr/>
      <dgm:t>
        <a:bodyPr/>
        <a:lstStyle/>
        <a:p>
          <a:r>
            <a:rPr lang="en-GB" dirty="0"/>
            <a:t>Emulators</a:t>
          </a:r>
          <a:endParaRPr lang="en-SE" dirty="0"/>
        </a:p>
      </dgm:t>
    </dgm:pt>
    <dgm:pt modelId="{BF15FBE3-7E48-46C0-95E2-0481DCDA7244}" type="parTrans" cxnId="{9210E1A0-3AD7-4776-AFD9-40C47E42E80C}">
      <dgm:prSet/>
      <dgm:spPr/>
      <dgm:t>
        <a:bodyPr/>
        <a:lstStyle/>
        <a:p>
          <a:endParaRPr lang="en-SE"/>
        </a:p>
      </dgm:t>
    </dgm:pt>
    <dgm:pt modelId="{229E9E58-B4CF-4A50-8246-68E0719DF086}" type="sibTrans" cxnId="{9210E1A0-3AD7-4776-AFD9-40C47E42E80C}">
      <dgm:prSet/>
      <dgm:spPr/>
      <dgm:t>
        <a:bodyPr/>
        <a:lstStyle/>
        <a:p>
          <a:endParaRPr lang="en-SE"/>
        </a:p>
      </dgm:t>
    </dgm:pt>
    <dgm:pt modelId="{7254CE51-712D-4476-9EE9-7B0E93B6F2F4}">
      <dgm:prSet phldrT="[Text]"/>
      <dgm:spPr/>
      <dgm:t>
        <a:bodyPr/>
        <a:lstStyle/>
        <a:p>
          <a:r>
            <a:rPr lang="en-GB" dirty="0"/>
            <a:t>Simulator</a:t>
          </a:r>
          <a:endParaRPr lang="en-SE" dirty="0"/>
        </a:p>
      </dgm:t>
    </dgm:pt>
    <dgm:pt modelId="{E64AE568-ADA8-4E22-8342-C92B66ABD5A0}" type="parTrans" cxnId="{B53A8FE8-FAA0-4EF9-9683-7F275D435AAD}">
      <dgm:prSet/>
      <dgm:spPr/>
      <dgm:t>
        <a:bodyPr/>
        <a:lstStyle/>
        <a:p>
          <a:endParaRPr lang="en-SE"/>
        </a:p>
      </dgm:t>
    </dgm:pt>
    <dgm:pt modelId="{3CD38EBD-625A-4DB0-B55F-C560719E4D1D}" type="sibTrans" cxnId="{B53A8FE8-FAA0-4EF9-9683-7F275D435AAD}">
      <dgm:prSet/>
      <dgm:spPr/>
      <dgm:t>
        <a:bodyPr/>
        <a:lstStyle/>
        <a:p>
          <a:endParaRPr lang="en-SE"/>
        </a:p>
      </dgm:t>
    </dgm:pt>
    <dgm:pt modelId="{E66B6592-4C07-44FB-957B-56C8F22F4E1C}">
      <dgm:prSet phldrT="[Text]"/>
      <dgm:spPr/>
      <dgm:t>
        <a:bodyPr/>
        <a:lstStyle/>
        <a:p>
          <a:r>
            <a:rPr lang="en-GB" dirty="0"/>
            <a:t>Real Device</a:t>
          </a:r>
          <a:endParaRPr lang="en-SE" dirty="0"/>
        </a:p>
      </dgm:t>
    </dgm:pt>
    <dgm:pt modelId="{59D8D390-D3C8-4AC1-90B2-3590021D9D8A}" type="parTrans" cxnId="{79DE9935-D018-4B55-8EBF-CA809C636670}">
      <dgm:prSet/>
      <dgm:spPr/>
      <dgm:t>
        <a:bodyPr/>
        <a:lstStyle/>
        <a:p>
          <a:endParaRPr lang="en-SE"/>
        </a:p>
      </dgm:t>
    </dgm:pt>
    <dgm:pt modelId="{AD343101-F17B-45FD-A2CA-F30CBB80BCC2}" type="sibTrans" cxnId="{79DE9935-D018-4B55-8EBF-CA809C636670}">
      <dgm:prSet/>
      <dgm:spPr/>
      <dgm:t>
        <a:bodyPr/>
        <a:lstStyle/>
        <a:p>
          <a:endParaRPr lang="en-SE"/>
        </a:p>
      </dgm:t>
    </dgm:pt>
    <dgm:pt modelId="{3E531A25-F5A4-4EDA-A66A-BD2BBF8AEEA5}" type="pres">
      <dgm:prSet presAssocID="{979913CF-6B0E-4337-B8F8-FE7C7ECBF6E7}" presName="Name0" presStyleCnt="0">
        <dgm:presLayoutVars>
          <dgm:chPref val="1"/>
          <dgm:dir/>
          <dgm:animOne val="branch"/>
          <dgm:animLvl val="lvl"/>
          <dgm:resizeHandles val="exact"/>
        </dgm:presLayoutVars>
      </dgm:prSet>
      <dgm:spPr/>
    </dgm:pt>
    <dgm:pt modelId="{75C3B990-BF2B-478B-8906-6E90BEED499C}" type="pres">
      <dgm:prSet presAssocID="{5E069024-5B25-4E5B-B67A-7D8CC54DE92E}" presName="root1" presStyleCnt="0"/>
      <dgm:spPr/>
    </dgm:pt>
    <dgm:pt modelId="{718B14EA-2E93-4404-8A46-EF95D18EF4DF}" type="pres">
      <dgm:prSet presAssocID="{5E069024-5B25-4E5B-B67A-7D8CC54DE92E}" presName="LevelOneTextNode" presStyleLbl="node0" presStyleIdx="0" presStyleCnt="1">
        <dgm:presLayoutVars>
          <dgm:chPref val="3"/>
        </dgm:presLayoutVars>
      </dgm:prSet>
      <dgm:spPr/>
    </dgm:pt>
    <dgm:pt modelId="{9B59DF68-72B9-4F73-A0E0-7CB679F4B323}" type="pres">
      <dgm:prSet presAssocID="{5E069024-5B25-4E5B-B67A-7D8CC54DE92E}" presName="level2hierChild" presStyleCnt="0"/>
      <dgm:spPr/>
    </dgm:pt>
    <dgm:pt modelId="{5AAACADF-BF02-40F9-920D-86EB2D4F4BAF}" type="pres">
      <dgm:prSet presAssocID="{A2FFD5CD-D8B9-46C2-BAE9-1EA3FC3E71D6}" presName="conn2-1" presStyleLbl="parChTrans1D2" presStyleIdx="0" presStyleCnt="2"/>
      <dgm:spPr/>
    </dgm:pt>
    <dgm:pt modelId="{1F5FB78D-A487-4F8D-8520-9D45DF7DEDB6}" type="pres">
      <dgm:prSet presAssocID="{A2FFD5CD-D8B9-46C2-BAE9-1EA3FC3E71D6}" presName="connTx" presStyleLbl="parChTrans1D2" presStyleIdx="0" presStyleCnt="2"/>
      <dgm:spPr/>
    </dgm:pt>
    <dgm:pt modelId="{08FF186C-4910-4397-A47A-EED0BF80071D}" type="pres">
      <dgm:prSet presAssocID="{DDAF4FB8-E71A-4F17-ADC9-48C83DF77619}" presName="root2" presStyleCnt="0"/>
      <dgm:spPr/>
    </dgm:pt>
    <dgm:pt modelId="{7329D659-0B4D-4D4F-A70C-2E36253E6319}" type="pres">
      <dgm:prSet presAssocID="{DDAF4FB8-E71A-4F17-ADC9-48C83DF77619}" presName="LevelTwoTextNode" presStyleLbl="node2" presStyleIdx="0" presStyleCnt="2">
        <dgm:presLayoutVars>
          <dgm:chPref val="3"/>
        </dgm:presLayoutVars>
      </dgm:prSet>
      <dgm:spPr/>
    </dgm:pt>
    <dgm:pt modelId="{7DF3FD08-DA9B-4D7B-994B-2EE4E040356D}" type="pres">
      <dgm:prSet presAssocID="{DDAF4FB8-E71A-4F17-ADC9-48C83DF77619}" presName="level3hierChild" presStyleCnt="0"/>
      <dgm:spPr/>
    </dgm:pt>
    <dgm:pt modelId="{E794383E-A979-474B-A353-21F3BAED129E}" type="pres">
      <dgm:prSet presAssocID="{BF15FBE3-7E48-46C0-95E2-0481DCDA7244}" presName="conn2-1" presStyleLbl="parChTrans1D3" presStyleIdx="0" presStyleCnt="2"/>
      <dgm:spPr/>
    </dgm:pt>
    <dgm:pt modelId="{E188FBBC-854A-44E3-BD9E-03EFACDFED94}" type="pres">
      <dgm:prSet presAssocID="{BF15FBE3-7E48-46C0-95E2-0481DCDA7244}" presName="connTx" presStyleLbl="parChTrans1D3" presStyleIdx="0" presStyleCnt="2"/>
      <dgm:spPr/>
    </dgm:pt>
    <dgm:pt modelId="{3A7A39E6-C31F-4ADC-BA57-2C128397E9B4}" type="pres">
      <dgm:prSet presAssocID="{397C18E0-CC21-439D-A4D2-F777432DEDAA}" presName="root2" presStyleCnt="0"/>
      <dgm:spPr/>
    </dgm:pt>
    <dgm:pt modelId="{420CC621-34BA-474F-9FDB-203716CB86DE}" type="pres">
      <dgm:prSet presAssocID="{397C18E0-CC21-439D-A4D2-F777432DEDAA}" presName="LevelTwoTextNode" presStyleLbl="node3" presStyleIdx="0" presStyleCnt="2">
        <dgm:presLayoutVars>
          <dgm:chPref val="3"/>
        </dgm:presLayoutVars>
      </dgm:prSet>
      <dgm:spPr/>
    </dgm:pt>
    <dgm:pt modelId="{0115EEFD-06A6-4D14-ADF1-3A5997F34A20}" type="pres">
      <dgm:prSet presAssocID="{397C18E0-CC21-439D-A4D2-F777432DEDAA}" presName="level3hierChild" presStyleCnt="0"/>
      <dgm:spPr/>
    </dgm:pt>
    <dgm:pt modelId="{92FB5A92-3C97-45C1-A02C-D003668EA96F}" type="pres">
      <dgm:prSet presAssocID="{E64AE568-ADA8-4E22-8342-C92B66ABD5A0}" presName="conn2-1" presStyleLbl="parChTrans1D3" presStyleIdx="1" presStyleCnt="2"/>
      <dgm:spPr/>
    </dgm:pt>
    <dgm:pt modelId="{1CC55CC0-390F-4A38-8BED-0D38FC35B72C}" type="pres">
      <dgm:prSet presAssocID="{E64AE568-ADA8-4E22-8342-C92B66ABD5A0}" presName="connTx" presStyleLbl="parChTrans1D3" presStyleIdx="1" presStyleCnt="2"/>
      <dgm:spPr/>
    </dgm:pt>
    <dgm:pt modelId="{5CD7B1C6-947C-451A-B0BB-44A5C6C834C5}" type="pres">
      <dgm:prSet presAssocID="{7254CE51-712D-4476-9EE9-7B0E93B6F2F4}" presName="root2" presStyleCnt="0"/>
      <dgm:spPr/>
    </dgm:pt>
    <dgm:pt modelId="{E8E72DA7-9825-410C-8382-7947ACF3A914}" type="pres">
      <dgm:prSet presAssocID="{7254CE51-712D-4476-9EE9-7B0E93B6F2F4}" presName="LevelTwoTextNode" presStyleLbl="node3" presStyleIdx="1" presStyleCnt="2">
        <dgm:presLayoutVars>
          <dgm:chPref val="3"/>
        </dgm:presLayoutVars>
      </dgm:prSet>
      <dgm:spPr/>
    </dgm:pt>
    <dgm:pt modelId="{54AE04C1-C9D5-4509-A682-F7FA86DC3468}" type="pres">
      <dgm:prSet presAssocID="{7254CE51-712D-4476-9EE9-7B0E93B6F2F4}" presName="level3hierChild" presStyleCnt="0"/>
      <dgm:spPr/>
    </dgm:pt>
    <dgm:pt modelId="{98D4C748-2728-4626-88D7-6AFEEC9FB85B}" type="pres">
      <dgm:prSet presAssocID="{59D8D390-D3C8-4AC1-90B2-3590021D9D8A}" presName="conn2-1" presStyleLbl="parChTrans1D2" presStyleIdx="1" presStyleCnt="2"/>
      <dgm:spPr/>
    </dgm:pt>
    <dgm:pt modelId="{CF8A14CF-0072-405C-9A13-006716A28302}" type="pres">
      <dgm:prSet presAssocID="{59D8D390-D3C8-4AC1-90B2-3590021D9D8A}" presName="connTx" presStyleLbl="parChTrans1D2" presStyleIdx="1" presStyleCnt="2"/>
      <dgm:spPr/>
    </dgm:pt>
    <dgm:pt modelId="{95252175-AD71-4BEA-8BAE-5E689A461634}" type="pres">
      <dgm:prSet presAssocID="{E66B6592-4C07-44FB-957B-56C8F22F4E1C}" presName="root2" presStyleCnt="0"/>
      <dgm:spPr/>
    </dgm:pt>
    <dgm:pt modelId="{71C53B1E-ADA1-42E4-BB61-B76B038EBE25}" type="pres">
      <dgm:prSet presAssocID="{E66B6592-4C07-44FB-957B-56C8F22F4E1C}" presName="LevelTwoTextNode" presStyleLbl="node2" presStyleIdx="1" presStyleCnt="2">
        <dgm:presLayoutVars>
          <dgm:chPref val="3"/>
        </dgm:presLayoutVars>
      </dgm:prSet>
      <dgm:spPr/>
    </dgm:pt>
    <dgm:pt modelId="{70409580-C2DB-4D22-8960-227984A6D93C}" type="pres">
      <dgm:prSet presAssocID="{E66B6592-4C07-44FB-957B-56C8F22F4E1C}" presName="level3hierChild" presStyleCnt="0"/>
      <dgm:spPr/>
    </dgm:pt>
  </dgm:ptLst>
  <dgm:cxnLst>
    <dgm:cxn modelId="{3D1E2606-BB21-4BA7-816A-348EF2A02A41}" type="presOf" srcId="{E64AE568-ADA8-4E22-8342-C92B66ABD5A0}" destId="{1CC55CC0-390F-4A38-8BED-0D38FC35B72C}" srcOrd="1" destOrd="0" presId="urn:microsoft.com/office/officeart/2008/layout/HorizontalMultiLevelHierarchy"/>
    <dgm:cxn modelId="{DD01C815-ABAE-426D-834F-5975BEEDFFA7}" type="presOf" srcId="{7254CE51-712D-4476-9EE9-7B0E93B6F2F4}" destId="{E8E72DA7-9825-410C-8382-7947ACF3A914}" srcOrd="0" destOrd="0" presId="urn:microsoft.com/office/officeart/2008/layout/HorizontalMultiLevelHierarchy"/>
    <dgm:cxn modelId="{AE90021D-DC00-4EA9-95DA-2377E63C2947}" srcId="{979913CF-6B0E-4337-B8F8-FE7C7ECBF6E7}" destId="{5E069024-5B25-4E5B-B67A-7D8CC54DE92E}" srcOrd="0" destOrd="0" parTransId="{DBC3A060-B1F4-4C3C-A230-D4B495DE4994}" sibTransId="{CC54D3B6-B8B1-467F-A83D-1CC2463E456E}"/>
    <dgm:cxn modelId="{79DE9935-D018-4B55-8EBF-CA809C636670}" srcId="{5E069024-5B25-4E5B-B67A-7D8CC54DE92E}" destId="{E66B6592-4C07-44FB-957B-56C8F22F4E1C}" srcOrd="1" destOrd="0" parTransId="{59D8D390-D3C8-4AC1-90B2-3590021D9D8A}" sibTransId="{AD343101-F17B-45FD-A2CA-F30CBB80BCC2}"/>
    <dgm:cxn modelId="{D943F240-2C72-46CA-B325-863E2FC1834D}" type="presOf" srcId="{E66B6592-4C07-44FB-957B-56C8F22F4E1C}" destId="{71C53B1E-ADA1-42E4-BB61-B76B038EBE25}" srcOrd="0" destOrd="0" presId="urn:microsoft.com/office/officeart/2008/layout/HorizontalMultiLevelHierarchy"/>
    <dgm:cxn modelId="{38058961-DA9F-4C51-A584-FC0CC3872315}" type="presOf" srcId="{A2FFD5CD-D8B9-46C2-BAE9-1EA3FC3E71D6}" destId="{1F5FB78D-A487-4F8D-8520-9D45DF7DEDB6}" srcOrd="1" destOrd="0" presId="urn:microsoft.com/office/officeart/2008/layout/HorizontalMultiLevelHierarchy"/>
    <dgm:cxn modelId="{6179B547-E0AE-4522-A5BB-DBEC5A65B2AA}" type="presOf" srcId="{BF15FBE3-7E48-46C0-95E2-0481DCDA7244}" destId="{E794383E-A979-474B-A353-21F3BAED129E}" srcOrd="0" destOrd="0" presId="urn:microsoft.com/office/officeart/2008/layout/HorizontalMultiLevelHierarchy"/>
    <dgm:cxn modelId="{64444775-D967-4909-9E34-EF6B3359D494}" type="presOf" srcId="{5E069024-5B25-4E5B-B67A-7D8CC54DE92E}" destId="{718B14EA-2E93-4404-8A46-EF95D18EF4DF}" srcOrd="0" destOrd="0" presId="urn:microsoft.com/office/officeart/2008/layout/HorizontalMultiLevelHierarchy"/>
    <dgm:cxn modelId="{9BF7787F-91E8-490C-8D32-255E890CE8D8}" type="presOf" srcId="{59D8D390-D3C8-4AC1-90B2-3590021D9D8A}" destId="{CF8A14CF-0072-405C-9A13-006716A28302}" srcOrd="1" destOrd="0" presId="urn:microsoft.com/office/officeart/2008/layout/HorizontalMultiLevelHierarchy"/>
    <dgm:cxn modelId="{A92D6384-8C36-41C9-89EB-3E2FA737ECEC}" type="presOf" srcId="{59D8D390-D3C8-4AC1-90B2-3590021D9D8A}" destId="{98D4C748-2728-4626-88D7-6AFEEC9FB85B}" srcOrd="0" destOrd="0" presId="urn:microsoft.com/office/officeart/2008/layout/HorizontalMultiLevelHierarchy"/>
    <dgm:cxn modelId="{5FA07E88-C1C2-4018-94F2-F1B497202512}" type="presOf" srcId="{397C18E0-CC21-439D-A4D2-F777432DEDAA}" destId="{420CC621-34BA-474F-9FDB-203716CB86DE}" srcOrd="0" destOrd="0" presId="urn:microsoft.com/office/officeart/2008/layout/HorizontalMultiLevelHierarchy"/>
    <dgm:cxn modelId="{CDCC7C98-E541-4F90-9A62-CF0C4B49E8F9}" type="presOf" srcId="{DDAF4FB8-E71A-4F17-ADC9-48C83DF77619}" destId="{7329D659-0B4D-4D4F-A70C-2E36253E6319}" srcOrd="0" destOrd="0" presId="urn:microsoft.com/office/officeart/2008/layout/HorizontalMultiLevelHierarchy"/>
    <dgm:cxn modelId="{9210E1A0-3AD7-4776-AFD9-40C47E42E80C}" srcId="{DDAF4FB8-E71A-4F17-ADC9-48C83DF77619}" destId="{397C18E0-CC21-439D-A4D2-F777432DEDAA}" srcOrd="0" destOrd="0" parTransId="{BF15FBE3-7E48-46C0-95E2-0481DCDA7244}" sibTransId="{229E9E58-B4CF-4A50-8246-68E0719DF086}"/>
    <dgm:cxn modelId="{2628E7B0-4612-497E-82E8-809494AD60D2}" type="presOf" srcId="{E64AE568-ADA8-4E22-8342-C92B66ABD5A0}" destId="{92FB5A92-3C97-45C1-A02C-D003668EA96F}" srcOrd="0" destOrd="0" presId="urn:microsoft.com/office/officeart/2008/layout/HorizontalMultiLevelHierarchy"/>
    <dgm:cxn modelId="{2D9210E7-687F-4099-8CFC-B11545EC7B56}" srcId="{5E069024-5B25-4E5B-B67A-7D8CC54DE92E}" destId="{DDAF4FB8-E71A-4F17-ADC9-48C83DF77619}" srcOrd="0" destOrd="0" parTransId="{A2FFD5CD-D8B9-46C2-BAE9-1EA3FC3E71D6}" sibTransId="{6C50695C-3575-432F-B68E-3E6C1F89DB19}"/>
    <dgm:cxn modelId="{B53A8FE8-FAA0-4EF9-9683-7F275D435AAD}" srcId="{DDAF4FB8-E71A-4F17-ADC9-48C83DF77619}" destId="{7254CE51-712D-4476-9EE9-7B0E93B6F2F4}" srcOrd="1" destOrd="0" parTransId="{E64AE568-ADA8-4E22-8342-C92B66ABD5A0}" sibTransId="{3CD38EBD-625A-4DB0-B55F-C560719E4D1D}"/>
    <dgm:cxn modelId="{2CE370EB-AA3D-4D15-B459-BABEAE4F5374}" type="presOf" srcId="{BF15FBE3-7E48-46C0-95E2-0481DCDA7244}" destId="{E188FBBC-854A-44E3-BD9E-03EFACDFED94}" srcOrd="1" destOrd="0" presId="urn:microsoft.com/office/officeart/2008/layout/HorizontalMultiLevelHierarchy"/>
    <dgm:cxn modelId="{2EB47CEC-4872-4E85-9622-54D0B903AC13}" type="presOf" srcId="{979913CF-6B0E-4337-B8F8-FE7C7ECBF6E7}" destId="{3E531A25-F5A4-4EDA-A66A-BD2BBF8AEEA5}" srcOrd="0" destOrd="0" presId="urn:microsoft.com/office/officeart/2008/layout/HorizontalMultiLevelHierarchy"/>
    <dgm:cxn modelId="{F9A68BFB-CA18-4081-B0D8-96AEAC380AB1}" type="presOf" srcId="{A2FFD5CD-D8B9-46C2-BAE9-1EA3FC3E71D6}" destId="{5AAACADF-BF02-40F9-920D-86EB2D4F4BAF}" srcOrd="0" destOrd="0" presId="urn:microsoft.com/office/officeart/2008/layout/HorizontalMultiLevelHierarchy"/>
    <dgm:cxn modelId="{8E9C80D5-15C7-4F3F-9BE6-CBBDD8FA93C0}" type="presParOf" srcId="{3E531A25-F5A4-4EDA-A66A-BD2BBF8AEEA5}" destId="{75C3B990-BF2B-478B-8906-6E90BEED499C}" srcOrd="0" destOrd="0" presId="urn:microsoft.com/office/officeart/2008/layout/HorizontalMultiLevelHierarchy"/>
    <dgm:cxn modelId="{AF603C0F-C1E5-4F59-9521-0C4D188C0420}" type="presParOf" srcId="{75C3B990-BF2B-478B-8906-6E90BEED499C}" destId="{718B14EA-2E93-4404-8A46-EF95D18EF4DF}" srcOrd="0" destOrd="0" presId="urn:microsoft.com/office/officeart/2008/layout/HorizontalMultiLevelHierarchy"/>
    <dgm:cxn modelId="{E1AFFAB5-B46A-4ED0-BDB4-9A45DCC26162}" type="presParOf" srcId="{75C3B990-BF2B-478B-8906-6E90BEED499C}" destId="{9B59DF68-72B9-4F73-A0E0-7CB679F4B323}" srcOrd="1" destOrd="0" presId="urn:microsoft.com/office/officeart/2008/layout/HorizontalMultiLevelHierarchy"/>
    <dgm:cxn modelId="{B23771F4-1287-498D-B5EE-5BBC3F5578CF}" type="presParOf" srcId="{9B59DF68-72B9-4F73-A0E0-7CB679F4B323}" destId="{5AAACADF-BF02-40F9-920D-86EB2D4F4BAF}" srcOrd="0" destOrd="0" presId="urn:microsoft.com/office/officeart/2008/layout/HorizontalMultiLevelHierarchy"/>
    <dgm:cxn modelId="{CF4116C7-9686-4F2D-8B2C-A080264987E7}" type="presParOf" srcId="{5AAACADF-BF02-40F9-920D-86EB2D4F4BAF}" destId="{1F5FB78D-A487-4F8D-8520-9D45DF7DEDB6}" srcOrd="0" destOrd="0" presId="urn:microsoft.com/office/officeart/2008/layout/HorizontalMultiLevelHierarchy"/>
    <dgm:cxn modelId="{4638734F-1550-4835-8F96-E9C4D411E6B2}" type="presParOf" srcId="{9B59DF68-72B9-4F73-A0E0-7CB679F4B323}" destId="{08FF186C-4910-4397-A47A-EED0BF80071D}" srcOrd="1" destOrd="0" presId="urn:microsoft.com/office/officeart/2008/layout/HorizontalMultiLevelHierarchy"/>
    <dgm:cxn modelId="{0E3306EA-CDA9-477D-BAB8-E3A1362EA76E}" type="presParOf" srcId="{08FF186C-4910-4397-A47A-EED0BF80071D}" destId="{7329D659-0B4D-4D4F-A70C-2E36253E6319}" srcOrd="0" destOrd="0" presId="urn:microsoft.com/office/officeart/2008/layout/HorizontalMultiLevelHierarchy"/>
    <dgm:cxn modelId="{689C638B-C31D-46C5-8600-3E838B0C5D68}" type="presParOf" srcId="{08FF186C-4910-4397-A47A-EED0BF80071D}" destId="{7DF3FD08-DA9B-4D7B-994B-2EE4E040356D}" srcOrd="1" destOrd="0" presId="urn:microsoft.com/office/officeart/2008/layout/HorizontalMultiLevelHierarchy"/>
    <dgm:cxn modelId="{496BDD11-6391-4DA5-866F-990B43D2C2A8}" type="presParOf" srcId="{7DF3FD08-DA9B-4D7B-994B-2EE4E040356D}" destId="{E794383E-A979-474B-A353-21F3BAED129E}" srcOrd="0" destOrd="0" presId="urn:microsoft.com/office/officeart/2008/layout/HorizontalMultiLevelHierarchy"/>
    <dgm:cxn modelId="{B3338465-F8A6-4C72-A056-4FB9A6BE19DC}" type="presParOf" srcId="{E794383E-A979-474B-A353-21F3BAED129E}" destId="{E188FBBC-854A-44E3-BD9E-03EFACDFED94}" srcOrd="0" destOrd="0" presId="urn:microsoft.com/office/officeart/2008/layout/HorizontalMultiLevelHierarchy"/>
    <dgm:cxn modelId="{2BEAD1ED-FE43-4803-A32C-DFF3DB85BCAC}" type="presParOf" srcId="{7DF3FD08-DA9B-4D7B-994B-2EE4E040356D}" destId="{3A7A39E6-C31F-4ADC-BA57-2C128397E9B4}" srcOrd="1" destOrd="0" presId="urn:microsoft.com/office/officeart/2008/layout/HorizontalMultiLevelHierarchy"/>
    <dgm:cxn modelId="{C6F9031C-4F76-4044-A906-3077104A259D}" type="presParOf" srcId="{3A7A39E6-C31F-4ADC-BA57-2C128397E9B4}" destId="{420CC621-34BA-474F-9FDB-203716CB86DE}" srcOrd="0" destOrd="0" presId="urn:microsoft.com/office/officeart/2008/layout/HorizontalMultiLevelHierarchy"/>
    <dgm:cxn modelId="{447084CF-F9C0-43D2-89D3-C1BA82DB7C8D}" type="presParOf" srcId="{3A7A39E6-C31F-4ADC-BA57-2C128397E9B4}" destId="{0115EEFD-06A6-4D14-ADF1-3A5997F34A20}" srcOrd="1" destOrd="0" presId="urn:microsoft.com/office/officeart/2008/layout/HorizontalMultiLevelHierarchy"/>
    <dgm:cxn modelId="{88E6761E-C5C9-4672-8779-08D859196F1A}" type="presParOf" srcId="{7DF3FD08-DA9B-4D7B-994B-2EE4E040356D}" destId="{92FB5A92-3C97-45C1-A02C-D003668EA96F}" srcOrd="2" destOrd="0" presId="urn:microsoft.com/office/officeart/2008/layout/HorizontalMultiLevelHierarchy"/>
    <dgm:cxn modelId="{678F20D8-F8A7-469E-9F73-E53A22C43A86}" type="presParOf" srcId="{92FB5A92-3C97-45C1-A02C-D003668EA96F}" destId="{1CC55CC0-390F-4A38-8BED-0D38FC35B72C}" srcOrd="0" destOrd="0" presId="urn:microsoft.com/office/officeart/2008/layout/HorizontalMultiLevelHierarchy"/>
    <dgm:cxn modelId="{D8B0A6E5-E46B-4EE5-86F6-932A365536F6}" type="presParOf" srcId="{7DF3FD08-DA9B-4D7B-994B-2EE4E040356D}" destId="{5CD7B1C6-947C-451A-B0BB-44A5C6C834C5}" srcOrd="3" destOrd="0" presId="urn:microsoft.com/office/officeart/2008/layout/HorizontalMultiLevelHierarchy"/>
    <dgm:cxn modelId="{9CA017BB-B038-4DCE-BA48-66815FEB5AC5}" type="presParOf" srcId="{5CD7B1C6-947C-451A-B0BB-44A5C6C834C5}" destId="{E8E72DA7-9825-410C-8382-7947ACF3A914}" srcOrd="0" destOrd="0" presId="urn:microsoft.com/office/officeart/2008/layout/HorizontalMultiLevelHierarchy"/>
    <dgm:cxn modelId="{BB0873C1-F8FC-415B-8F8B-A29031569DDA}" type="presParOf" srcId="{5CD7B1C6-947C-451A-B0BB-44A5C6C834C5}" destId="{54AE04C1-C9D5-4509-A682-F7FA86DC3468}" srcOrd="1" destOrd="0" presId="urn:microsoft.com/office/officeart/2008/layout/HorizontalMultiLevelHierarchy"/>
    <dgm:cxn modelId="{7C57B76A-5626-4AD2-93A7-7C945B110974}" type="presParOf" srcId="{9B59DF68-72B9-4F73-A0E0-7CB679F4B323}" destId="{98D4C748-2728-4626-88D7-6AFEEC9FB85B}" srcOrd="2" destOrd="0" presId="urn:microsoft.com/office/officeart/2008/layout/HorizontalMultiLevelHierarchy"/>
    <dgm:cxn modelId="{E875DD18-9C49-4D76-ABC2-0E46EF8097D8}" type="presParOf" srcId="{98D4C748-2728-4626-88D7-6AFEEC9FB85B}" destId="{CF8A14CF-0072-405C-9A13-006716A28302}" srcOrd="0" destOrd="0" presId="urn:microsoft.com/office/officeart/2008/layout/HorizontalMultiLevelHierarchy"/>
    <dgm:cxn modelId="{541E0358-D359-44A5-BE58-5CC2F31826F1}" type="presParOf" srcId="{9B59DF68-72B9-4F73-A0E0-7CB679F4B323}" destId="{95252175-AD71-4BEA-8BAE-5E689A461634}" srcOrd="3" destOrd="0" presId="urn:microsoft.com/office/officeart/2008/layout/HorizontalMultiLevelHierarchy"/>
    <dgm:cxn modelId="{D83A96D6-7161-4928-B65F-F534526135F4}" type="presParOf" srcId="{95252175-AD71-4BEA-8BAE-5E689A461634}" destId="{71C53B1E-ADA1-42E4-BB61-B76B038EBE25}" srcOrd="0" destOrd="0" presId="urn:microsoft.com/office/officeart/2008/layout/HorizontalMultiLevelHierarchy"/>
    <dgm:cxn modelId="{9EF75DC3-E8A6-459D-8B33-D2BD35B3B8AA}" type="presParOf" srcId="{95252175-AD71-4BEA-8BAE-5E689A461634}" destId="{70409580-C2DB-4D22-8960-227984A6D93C}" srcOrd="1" destOrd="0" presId="urn:microsoft.com/office/officeart/2008/layout/HorizontalMultiLevelHierarchy"/>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18778-5841-438A-A9B2-7708A3F63AC2}">
      <dsp:nvSpPr>
        <dsp:cNvPr id="0" name=""/>
        <dsp:cNvSpPr/>
      </dsp:nvSpPr>
      <dsp:spPr>
        <a:xfrm>
          <a:off x="4471469" y="1960509"/>
          <a:ext cx="2446999" cy="849371"/>
        </a:xfrm>
        <a:custGeom>
          <a:avLst/>
          <a:gdLst/>
          <a:ahLst/>
          <a:cxnLst/>
          <a:rect l="0" t="0" r="0" b="0"/>
          <a:pathLst>
            <a:path>
              <a:moveTo>
                <a:pt x="0" y="0"/>
              </a:moveTo>
              <a:lnTo>
                <a:pt x="0" y="424685"/>
              </a:lnTo>
              <a:lnTo>
                <a:pt x="2446999" y="424685"/>
              </a:lnTo>
              <a:lnTo>
                <a:pt x="2446999" y="849371"/>
              </a:lnTo>
            </a:path>
          </a:pathLst>
        </a:custGeom>
        <a:noFill/>
        <a:ln w="12700" cap="flat" cmpd="sng" algn="ctr">
          <a:solidFill>
            <a:schemeClr val="dk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7BFCB0E-4C87-4366-A798-72EC8D953A9B}">
      <dsp:nvSpPr>
        <dsp:cNvPr id="0" name=""/>
        <dsp:cNvSpPr/>
      </dsp:nvSpPr>
      <dsp:spPr>
        <a:xfrm>
          <a:off x="2024469" y="1960509"/>
          <a:ext cx="2446999" cy="849371"/>
        </a:xfrm>
        <a:custGeom>
          <a:avLst/>
          <a:gdLst/>
          <a:ahLst/>
          <a:cxnLst/>
          <a:rect l="0" t="0" r="0" b="0"/>
          <a:pathLst>
            <a:path>
              <a:moveTo>
                <a:pt x="2446999" y="0"/>
              </a:moveTo>
              <a:lnTo>
                <a:pt x="2446999" y="424685"/>
              </a:lnTo>
              <a:lnTo>
                <a:pt x="0" y="424685"/>
              </a:lnTo>
              <a:lnTo>
                <a:pt x="0" y="849371"/>
              </a:lnTo>
            </a:path>
          </a:pathLst>
        </a:custGeom>
        <a:noFill/>
        <a:ln w="12700" cap="flat" cmpd="sng" algn="ctr">
          <a:solidFill>
            <a:schemeClr val="dk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E34D3D6-C1B4-47B8-BE10-FB5FD350A0FB}">
      <dsp:nvSpPr>
        <dsp:cNvPr id="0" name=""/>
        <dsp:cNvSpPr/>
      </dsp:nvSpPr>
      <dsp:spPr>
        <a:xfrm>
          <a:off x="2449155" y="381851"/>
          <a:ext cx="4044627" cy="1578658"/>
        </a:xfrm>
        <a:prstGeom prst="rect">
          <a:avLst/>
        </a:prstGeom>
        <a:solidFill>
          <a:schemeClr val="accent1">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t>Mobile Testing</a:t>
          </a:r>
          <a:endParaRPr lang="en-SE" sz="3400" kern="1200" dirty="0"/>
        </a:p>
      </dsp:txBody>
      <dsp:txXfrm>
        <a:off x="2449155" y="381851"/>
        <a:ext cx="4044627" cy="1578658"/>
      </dsp:txXfrm>
    </dsp:sp>
    <dsp:sp modelId="{E7AAEA4E-1CBA-433A-B3D4-C7A7D59FD315}">
      <dsp:nvSpPr>
        <dsp:cNvPr id="0" name=""/>
        <dsp:cNvSpPr/>
      </dsp:nvSpPr>
      <dsp:spPr>
        <a:xfrm>
          <a:off x="2156" y="2809881"/>
          <a:ext cx="4044627" cy="1212316"/>
        </a:xfrm>
        <a:prstGeom prst="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t>Mobile Device Testing</a:t>
          </a:r>
          <a:endParaRPr lang="en-SE" sz="3400" kern="1200" dirty="0"/>
        </a:p>
      </dsp:txBody>
      <dsp:txXfrm>
        <a:off x="2156" y="2809881"/>
        <a:ext cx="4044627" cy="1212316"/>
      </dsp:txXfrm>
    </dsp:sp>
    <dsp:sp modelId="{48582167-2135-4805-AE14-6FE66ED2B692}">
      <dsp:nvSpPr>
        <dsp:cNvPr id="0" name=""/>
        <dsp:cNvSpPr/>
      </dsp:nvSpPr>
      <dsp:spPr>
        <a:xfrm>
          <a:off x="4896154" y="2809881"/>
          <a:ext cx="4044627" cy="1137430"/>
        </a:xfrm>
        <a:prstGeom prst="rect">
          <a:avLst/>
        </a:prstGeom>
        <a:gradFill rotWithShape="0">
          <a:gsLst>
            <a:gs pos="0">
              <a:schemeClr val="dk2">
                <a:hueOff val="0"/>
                <a:satOff val="0"/>
                <a:lumOff val="0"/>
                <a:alphaOff val="0"/>
                <a:tint val="96000"/>
                <a:satMod val="100000"/>
                <a:lumMod val="104000"/>
              </a:schemeClr>
            </a:gs>
            <a:gs pos="78000">
              <a:schemeClr val="dk2">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GB" sz="3400" kern="1200" dirty="0"/>
            <a:t>Mobile Application Testing</a:t>
          </a:r>
          <a:endParaRPr lang="en-SE" sz="3400" kern="1200" dirty="0"/>
        </a:p>
      </dsp:txBody>
      <dsp:txXfrm>
        <a:off x="4896154" y="2809881"/>
        <a:ext cx="4044627" cy="11374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4C748-2728-4626-88D7-6AFEEC9FB85B}">
      <dsp:nvSpPr>
        <dsp:cNvPr id="0" name=""/>
        <dsp:cNvSpPr/>
      </dsp:nvSpPr>
      <dsp:spPr>
        <a:xfrm>
          <a:off x="572781" y="2348592"/>
          <a:ext cx="375630" cy="357879"/>
        </a:xfrm>
        <a:custGeom>
          <a:avLst/>
          <a:gdLst/>
          <a:ahLst/>
          <a:cxnLst/>
          <a:rect l="0" t="0" r="0" b="0"/>
          <a:pathLst>
            <a:path>
              <a:moveTo>
                <a:pt x="0" y="0"/>
              </a:moveTo>
              <a:lnTo>
                <a:pt x="187815" y="0"/>
              </a:lnTo>
              <a:lnTo>
                <a:pt x="187815" y="357879"/>
              </a:lnTo>
              <a:lnTo>
                <a:pt x="375630" y="357879"/>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E" sz="500" kern="1200"/>
        </a:p>
      </dsp:txBody>
      <dsp:txXfrm>
        <a:off x="747625" y="2514561"/>
        <a:ext cx="25941" cy="25941"/>
      </dsp:txXfrm>
    </dsp:sp>
    <dsp:sp modelId="{92FB5A92-3C97-45C1-A02C-D003668EA96F}">
      <dsp:nvSpPr>
        <dsp:cNvPr id="0" name=""/>
        <dsp:cNvSpPr/>
      </dsp:nvSpPr>
      <dsp:spPr>
        <a:xfrm>
          <a:off x="2826562" y="1990713"/>
          <a:ext cx="375630" cy="357879"/>
        </a:xfrm>
        <a:custGeom>
          <a:avLst/>
          <a:gdLst/>
          <a:ahLst/>
          <a:cxnLst/>
          <a:rect l="0" t="0" r="0" b="0"/>
          <a:pathLst>
            <a:path>
              <a:moveTo>
                <a:pt x="0" y="0"/>
              </a:moveTo>
              <a:lnTo>
                <a:pt x="187815" y="0"/>
              </a:lnTo>
              <a:lnTo>
                <a:pt x="187815" y="357879"/>
              </a:lnTo>
              <a:lnTo>
                <a:pt x="375630" y="357879"/>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E" sz="500" kern="1200"/>
        </a:p>
      </dsp:txBody>
      <dsp:txXfrm>
        <a:off x="3001407" y="2156682"/>
        <a:ext cx="25941" cy="25941"/>
      </dsp:txXfrm>
    </dsp:sp>
    <dsp:sp modelId="{E794383E-A979-474B-A353-21F3BAED129E}">
      <dsp:nvSpPr>
        <dsp:cNvPr id="0" name=""/>
        <dsp:cNvSpPr/>
      </dsp:nvSpPr>
      <dsp:spPr>
        <a:xfrm>
          <a:off x="2826562" y="1632833"/>
          <a:ext cx="375630" cy="357879"/>
        </a:xfrm>
        <a:custGeom>
          <a:avLst/>
          <a:gdLst/>
          <a:ahLst/>
          <a:cxnLst/>
          <a:rect l="0" t="0" r="0" b="0"/>
          <a:pathLst>
            <a:path>
              <a:moveTo>
                <a:pt x="0" y="357879"/>
              </a:moveTo>
              <a:lnTo>
                <a:pt x="187815" y="357879"/>
              </a:lnTo>
              <a:lnTo>
                <a:pt x="187815" y="0"/>
              </a:lnTo>
              <a:lnTo>
                <a:pt x="375630" y="0"/>
              </a:lnTo>
            </a:path>
          </a:pathLst>
        </a:custGeom>
        <a:noFill/>
        <a:ln w="12700"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E" sz="500" kern="1200"/>
        </a:p>
      </dsp:txBody>
      <dsp:txXfrm>
        <a:off x="3001407" y="1798802"/>
        <a:ext cx="25941" cy="25941"/>
      </dsp:txXfrm>
    </dsp:sp>
    <dsp:sp modelId="{5AAACADF-BF02-40F9-920D-86EB2D4F4BAF}">
      <dsp:nvSpPr>
        <dsp:cNvPr id="0" name=""/>
        <dsp:cNvSpPr/>
      </dsp:nvSpPr>
      <dsp:spPr>
        <a:xfrm>
          <a:off x="572781" y="1990713"/>
          <a:ext cx="375630" cy="357879"/>
        </a:xfrm>
        <a:custGeom>
          <a:avLst/>
          <a:gdLst/>
          <a:ahLst/>
          <a:cxnLst/>
          <a:rect l="0" t="0" r="0" b="0"/>
          <a:pathLst>
            <a:path>
              <a:moveTo>
                <a:pt x="0" y="357879"/>
              </a:moveTo>
              <a:lnTo>
                <a:pt x="187815" y="357879"/>
              </a:lnTo>
              <a:lnTo>
                <a:pt x="187815" y="0"/>
              </a:lnTo>
              <a:lnTo>
                <a:pt x="375630" y="0"/>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E" sz="500" kern="1200"/>
        </a:p>
      </dsp:txBody>
      <dsp:txXfrm>
        <a:off x="747625" y="2156682"/>
        <a:ext cx="25941" cy="25941"/>
      </dsp:txXfrm>
    </dsp:sp>
    <dsp:sp modelId="{718B14EA-2E93-4404-8A46-EF95D18EF4DF}">
      <dsp:nvSpPr>
        <dsp:cNvPr id="0" name=""/>
        <dsp:cNvSpPr/>
      </dsp:nvSpPr>
      <dsp:spPr>
        <a:xfrm rot="16200000">
          <a:off x="-1220382" y="2062288"/>
          <a:ext cx="3013721" cy="57260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GB" sz="3700" kern="1200" dirty="0"/>
            <a:t>Device</a:t>
          </a:r>
          <a:endParaRPr lang="en-SE" sz="3700" kern="1200" dirty="0"/>
        </a:p>
      </dsp:txBody>
      <dsp:txXfrm>
        <a:off x="-1220382" y="2062288"/>
        <a:ext cx="3013721" cy="572607"/>
      </dsp:txXfrm>
    </dsp:sp>
    <dsp:sp modelId="{7329D659-0B4D-4D4F-A70C-2E36253E6319}">
      <dsp:nvSpPr>
        <dsp:cNvPr id="0" name=""/>
        <dsp:cNvSpPr/>
      </dsp:nvSpPr>
      <dsp:spPr>
        <a:xfrm>
          <a:off x="948411" y="1704409"/>
          <a:ext cx="1878151" cy="57260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Virtual device</a:t>
          </a:r>
          <a:endParaRPr lang="en-SE" sz="2100" kern="1200" dirty="0"/>
        </a:p>
      </dsp:txBody>
      <dsp:txXfrm>
        <a:off x="948411" y="1704409"/>
        <a:ext cx="1878151" cy="572607"/>
      </dsp:txXfrm>
    </dsp:sp>
    <dsp:sp modelId="{420CC621-34BA-474F-9FDB-203716CB86DE}">
      <dsp:nvSpPr>
        <dsp:cNvPr id="0" name=""/>
        <dsp:cNvSpPr/>
      </dsp:nvSpPr>
      <dsp:spPr>
        <a:xfrm>
          <a:off x="3202192" y="1346530"/>
          <a:ext cx="1878151" cy="57260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Emulators</a:t>
          </a:r>
          <a:endParaRPr lang="en-SE" sz="2100" kern="1200" dirty="0"/>
        </a:p>
      </dsp:txBody>
      <dsp:txXfrm>
        <a:off x="3202192" y="1346530"/>
        <a:ext cx="1878151" cy="572607"/>
      </dsp:txXfrm>
    </dsp:sp>
    <dsp:sp modelId="{E8E72DA7-9825-410C-8382-7947ACF3A914}">
      <dsp:nvSpPr>
        <dsp:cNvPr id="0" name=""/>
        <dsp:cNvSpPr/>
      </dsp:nvSpPr>
      <dsp:spPr>
        <a:xfrm>
          <a:off x="3202192" y="2062288"/>
          <a:ext cx="1878151" cy="57260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Simulator</a:t>
          </a:r>
          <a:endParaRPr lang="en-SE" sz="2100" kern="1200" dirty="0"/>
        </a:p>
      </dsp:txBody>
      <dsp:txXfrm>
        <a:off x="3202192" y="2062288"/>
        <a:ext cx="1878151" cy="572607"/>
      </dsp:txXfrm>
    </dsp:sp>
    <dsp:sp modelId="{71C53B1E-ADA1-42E4-BB61-B76B038EBE25}">
      <dsp:nvSpPr>
        <dsp:cNvPr id="0" name=""/>
        <dsp:cNvSpPr/>
      </dsp:nvSpPr>
      <dsp:spPr>
        <a:xfrm>
          <a:off x="948411" y="2420168"/>
          <a:ext cx="1878151" cy="572607"/>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Real Device</a:t>
          </a:r>
          <a:endParaRPr lang="en-SE" sz="2100" kern="1200" dirty="0"/>
        </a:p>
      </dsp:txBody>
      <dsp:txXfrm>
        <a:off x="948411" y="2420168"/>
        <a:ext cx="1878151" cy="57260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4/6/2023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73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4745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4/6/2023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79369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4/6/2023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46604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4/6/2023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88276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8652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19466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372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4/6/2023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483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542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4/6/2023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781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139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77496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205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053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023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63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4/6/2023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60336878"/>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Rectangle 5126">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obile Testing Scenarios Examples: Critical Scenarios You Should Know">
            <a:extLst>
              <a:ext uri="{FF2B5EF4-FFF2-40B4-BE49-F238E27FC236}">
                <a16:creationId xmlns:a16="http://schemas.microsoft.com/office/drawing/2014/main" id="{07B0A066-F4E2-D692-035A-8E1B04AE5B7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9091" r="11920" b="1"/>
          <a:stretch/>
        </p:blipFill>
        <p:spPr bwMode="auto">
          <a:xfrm>
            <a:off x="20" y="-47615"/>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5128">
            <a:extLst>
              <a:ext uri="{FF2B5EF4-FFF2-40B4-BE49-F238E27FC236}">
                <a16:creationId xmlns:a16="http://schemas.microsoft.com/office/drawing/2014/main" id="{23FF3D86-2916-4F9F-9752-304810CF5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5134" name="Picture 5130">
            <a:extLst>
              <a:ext uri="{FF2B5EF4-FFF2-40B4-BE49-F238E27FC236}">
                <a16:creationId xmlns:a16="http://schemas.microsoft.com/office/drawing/2014/main" id="{AB048875-14D1-4CC7-8AC3-7ABC73AAAF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DE2194E-6B0C-0366-8010-AE6AB57066A8}"/>
              </a:ext>
            </a:extLst>
          </p:cNvPr>
          <p:cNvSpPr>
            <a:spLocks noGrp="1"/>
          </p:cNvSpPr>
          <p:nvPr>
            <p:ph type="ctrTitle"/>
          </p:nvPr>
        </p:nvSpPr>
        <p:spPr>
          <a:xfrm>
            <a:off x="895350" y="1884362"/>
            <a:ext cx="3371850" cy="2047875"/>
          </a:xfrm>
        </p:spPr>
        <p:txBody>
          <a:bodyPr>
            <a:normAutofit/>
          </a:bodyPr>
          <a:lstStyle/>
          <a:p>
            <a:r>
              <a:rPr lang="en-GB" dirty="0"/>
              <a:t>Mobile Testing</a:t>
            </a:r>
            <a:endParaRPr lang="en-SE" dirty="0"/>
          </a:p>
        </p:txBody>
      </p:sp>
    </p:spTree>
    <p:extLst>
      <p:ext uri="{BB962C8B-B14F-4D97-AF65-F5344CB8AC3E}">
        <p14:creationId xmlns:p14="http://schemas.microsoft.com/office/powerpoint/2010/main" val="38397288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7D91-57E8-9325-A7FA-862EEDE3C12E}"/>
              </a:ext>
            </a:extLst>
          </p:cNvPr>
          <p:cNvSpPr>
            <a:spLocks noGrp="1"/>
          </p:cNvSpPr>
          <p:nvPr>
            <p:ph type="title"/>
          </p:nvPr>
        </p:nvSpPr>
        <p:spPr>
          <a:xfrm>
            <a:off x="2027854" y="4897834"/>
            <a:ext cx="8610600" cy="1293028"/>
          </a:xfrm>
        </p:spPr>
        <p:txBody>
          <a:bodyPr/>
          <a:lstStyle/>
          <a:p>
            <a:r>
              <a:rPr lang="en-GB" dirty="0"/>
              <a:t>To be Continued…</a:t>
            </a:r>
            <a:br>
              <a:rPr lang="en-SE" dirty="0"/>
            </a:br>
            <a:endParaRPr lang="en-SE" dirty="0"/>
          </a:p>
        </p:txBody>
      </p:sp>
    </p:spTree>
    <p:extLst>
      <p:ext uri="{BB962C8B-B14F-4D97-AF65-F5344CB8AC3E}">
        <p14:creationId xmlns:p14="http://schemas.microsoft.com/office/powerpoint/2010/main" val="356557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8AF57B4-D08A-CE4D-DB11-2F7CF222896E}"/>
              </a:ext>
            </a:extLst>
          </p:cNvPr>
          <p:cNvGraphicFramePr/>
          <p:nvPr>
            <p:extLst>
              <p:ext uri="{D42A27DB-BD31-4B8C-83A1-F6EECF244321}">
                <p14:modId xmlns:p14="http://schemas.microsoft.com/office/powerpoint/2010/main" val="3677285221"/>
              </p:ext>
            </p:extLst>
          </p:nvPr>
        </p:nvGraphicFramePr>
        <p:xfrm>
          <a:off x="1652527" y="783772"/>
          <a:ext cx="8942938" cy="4404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82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C880-C91A-CD89-AA8B-A8F7B13F2754}"/>
              </a:ext>
            </a:extLst>
          </p:cNvPr>
          <p:cNvSpPr>
            <a:spLocks noGrp="1"/>
          </p:cNvSpPr>
          <p:nvPr>
            <p:ph type="title"/>
          </p:nvPr>
        </p:nvSpPr>
        <p:spPr>
          <a:xfrm>
            <a:off x="5098194" y="683551"/>
            <a:ext cx="6655267" cy="1320800"/>
          </a:xfrm>
        </p:spPr>
        <p:txBody>
          <a:bodyPr>
            <a:normAutofit/>
          </a:bodyPr>
          <a:lstStyle/>
          <a:p>
            <a:r>
              <a:rPr lang="en-GB" dirty="0"/>
              <a:t>Mobile device testing</a:t>
            </a:r>
            <a:endParaRPr lang="en-SE" dirty="0"/>
          </a:p>
        </p:txBody>
      </p:sp>
      <p:sp>
        <p:nvSpPr>
          <p:cNvPr id="3" name="Content Placeholder 2">
            <a:extLst>
              <a:ext uri="{FF2B5EF4-FFF2-40B4-BE49-F238E27FC236}">
                <a16:creationId xmlns:a16="http://schemas.microsoft.com/office/drawing/2014/main" id="{61382920-F84F-1B52-1DB4-03DEFDEDFCA7}"/>
              </a:ext>
            </a:extLst>
          </p:cNvPr>
          <p:cNvSpPr>
            <a:spLocks noGrp="1"/>
          </p:cNvSpPr>
          <p:nvPr>
            <p:ph idx="1"/>
          </p:nvPr>
        </p:nvSpPr>
        <p:spPr>
          <a:xfrm>
            <a:off x="5209563" y="2160589"/>
            <a:ext cx="6845588" cy="3880773"/>
          </a:xfrm>
        </p:spPr>
        <p:txBody>
          <a:bodyPr>
            <a:normAutofit/>
          </a:bodyPr>
          <a:lstStyle/>
          <a:p>
            <a:pPr marL="0" indent="0">
              <a:buNone/>
            </a:pPr>
            <a:r>
              <a:rPr lang="en-GB" dirty="0">
                <a:latin typeface="Inter"/>
              </a:rPr>
              <a:t>Device Testing is the process by which a Device is tested for its Quality to see how well it meets the requirements for which it has been developed</a:t>
            </a:r>
          </a:p>
          <a:p>
            <a:pPr marL="0" indent="0">
              <a:buNone/>
            </a:pPr>
            <a:endParaRPr lang="en-GB" b="1" dirty="0">
              <a:latin typeface="arial" panose="020B0604020202020204" pitchFamily="34" charset="0"/>
            </a:endParaRPr>
          </a:p>
          <a:p>
            <a:pPr marL="0" indent="0">
              <a:buNone/>
            </a:pPr>
            <a:r>
              <a:rPr lang="en-GB" b="0" i="0" dirty="0">
                <a:effectLst/>
                <a:latin typeface="Inter"/>
              </a:rPr>
              <a:t>Mobile device testing examines a device’s quality – by validating its hardware and software functions. This process aims to test features, i.e., screen, memory, camera. It also consists of factory testing and certification testing.</a:t>
            </a:r>
            <a:endParaRPr lang="en-GB" b="1" i="0" dirty="0">
              <a:effectLst/>
              <a:latin typeface="arial" panose="020B0604020202020204" pitchFamily="34" charset="0"/>
            </a:endParaRPr>
          </a:p>
          <a:p>
            <a:endParaRPr lang="en-GB" b="1" dirty="0">
              <a:latin typeface="arial" panose="020B0604020202020204" pitchFamily="34" charset="0"/>
            </a:endParaRPr>
          </a:p>
          <a:p>
            <a:endParaRPr lang="en-SE" dirty="0"/>
          </a:p>
        </p:txBody>
      </p:sp>
      <p:pic>
        <p:nvPicPr>
          <p:cNvPr id="1026" name="Picture 2" descr="Facebook lifts the veil on its mobile device testing lab | TechCrunch">
            <a:extLst>
              <a:ext uri="{FF2B5EF4-FFF2-40B4-BE49-F238E27FC236}">
                <a16:creationId xmlns:a16="http://schemas.microsoft.com/office/drawing/2014/main" id="{6E76E49C-0BC5-CA59-BFD4-6DAD63AED0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72" r="-2" b="-2"/>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06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10444D-9FDD-6C54-DF00-AA70C502843D}"/>
              </a:ext>
            </a:extLst>
          </p:cNvPr>
          <p:cNvSpPr>
            <a:spLocks noGrp="1"/>
          </p:cNvSpPr>
          <p:nvPr>
            <p:ph type="title"/>
          </p:nvPr>
        </p:nvSpPr>
        <p:spPr>
          <a:xfrm>
            <a:off x="5536734" y="609600"/>
            <a:ext cx="5921258" cy="808653"/>
          </a:xfrm>
        </p:spPr>
        <p:txBody>
          <a:bodyPr>
            <a:normAutofit/>
          </a:bodyPr>
          <a:lstStyle/>
          <a:p>
            <a:r>
              <a:rPr lang="en-GB" dirty="0"/>
              <a:t>Mobile App testing</a:t>
            </a:r>
            <a:endParaRPr lang="en-SE" dirty="0"/>
          </a:p>
        </p:txBody>
      </p:sp>
      <p:sp>
        <p:nvSpPr>
          <p:cNvPr id="5" name="Content Placeholder 4">
            <a:extLst>
              <a:ext uri="{FF2B5EF4-FFF2-40B4-BE49-F238E27FC236}">
                <a16:creationId xmlns:a16="http://schemas.microsoft.com/office/drawing/2014/main" id="{B48F6C4A-1426-6174-A36A-BF1C638AB42D}"/>
              </a:ext>
            </a:extLst>
          </p:cNvPr>
          <p:cNvSpPr>
            <a:spLocks noGrp="1"/>
          </p:cNvSpPr>
          <p:nvPr>
            <p:ph idx="1"/>
          </p:nvPr>
        </p:nvSpPr>
        <p:spPr>
          <a:xfrm>
            <a:off x="5209563" y="2160589"/>
            <a:ext cx="6892241" cy="3880773"/>
          </a:xfrm>
        </p:spPr>
        <p:txBody>
          <a:bodyPr>
            <a:normAutofit/>
          </a:bodyPr>
          <a:lstStyle/>
          <a:p>
            <a:pPr marL="0" indent="0">
              <a:buNone/>
            </a:pPr>
            <a:r>
              <a:rPr lang="en-GB" dirty="0">
                <a:latin typeface="arial" panose="020B0604020202020204" pitchFamily="34" charset="0"/>
              </a:rPr>
              <a:t>Mobile application testing means a process in which an application developed for handheld mobile devices is tested to ensure its functionality, usability, and consistency. Testers can perform mobile application testing manually or with automation.</a:t>
            </a:r>
            <a:endParaRPr lang="en-SE" dirty="0">
              <a:latin typeface="arial" panose="020B0604020202020204" pitchFamily="34" charset="0"/>
            </a:endParaRPr>
          </a:p>
        </p:txBody>
      </p:sp>
      <p:pic>
        <p:nvPicPr>
          <p:cNvPr id="3080" name="Picture 8" descr="Tutorial 2: Introduction to Mobile Application Testing">
            <a:extLst>
              <a:ext uri="{FF2B5EF4-FFF2-40B4-BE49-F238E27FC236}">
                <a16:creationId xmlns:a16="http://schemas.microsoft.com/office/drawing/2014/main" id="{DE597AB0-64E8-B0A3-1322-5F65F5C6F5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878" r="15880" b="2"/>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19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15EA-6A76-5E7C-C652-A8F2407D435D}"/>
              </a:ext>
            </a:extLst>
          </p:cNvPr>
          <p:cNvSpPr>
            <a:spLocks noGrp="1"/>
          </p:cNvSpPr>
          <p:nvPr>
            <p:ph type="title"/>
          </p:nvPr>
        </p:nvSpPr>
        <p:spPr>
          <a:xfrm>
            <a:off x="2895600" y="764373"/>
            <a:ext cx="8610600" cy="1293028"/>
          </a:xfrm>
        </p:spPr>
        <p:txBody>
          <a:bodyPr>
            <a:normAutofit/>
          </a:bodyPr>
          <a:lstStyle/>
          <a:p>
            <a:r>
              <a:rPr lang="en-GB"/>
              <a:t>Types of mobile applications</a:t>
            </a:r>
            <a:endParaRPr lang="en-SE"/>
          </a:p>
        </p:txBody>
      </p:sp>
      <p:sp>
        <p:nvSpPr>
          <p:cNvPr id="3" name="Content Placeholder 2">
            <a:extLst>
              <a:ext uri="{FF2B5EF4-FFF2-40B4-BE49-F238E27FC236}">
                <a16:creationId xmlns:a16="http://schemas.microsoft.com/office/drawing/2014/main" id="{3B65B189-9218-5AE2-2D39-577C514E2FB7}"/>
              </a:ext>
            </a:extLst>
          </p:cNvPr>
          <p:cNvSpPr>
            <a:spLocks noGrp="1"/>
          </p:cNvSpPr>
          <p:nvPr>
            <p:ph idx="1"/>
          </p:nvPr>
        </p:nvSpPr>
        <p:spPr>
          <a:xfrm>
            <a:off x="584027" y="1987420"/>
            <a:ext cx="5816600" cy="4445869"/>
          </a:xfrm>
        </p:spPr>
        <p:txBody>
          <a:bodyPr>
            <a:normAutofit/>
          </a:bodyPr>
          <a:lstStyle/>
          <a:p>
            <a:pPr>
              <a:buFont typeface="Arial" panose="020B0604020202020204" pitchFamily="34" charset="0"/>
              <a:buChar char="•"/>
            </a:pPr>
            <a:r>
              <a:rPr lang="en-GB" sz="1600" b="1" i="0" u="none" strike="noStrike" dirty="0">
                <a:effectLst/>
                <a:latin typeface="Inter"/>
              </a:rPr>
              <a:t>Native Application</a:t>
            </a:r>
            <a:r>
              <a:rPr lang="en-GB" sz="1600" b="0" i="0" u="none" strike="noStrike" dirty="0">
                <a:effectLst/>
                <a:latin typeface="Inter"/>
              </a:rPr>
              <a:t>    </a:t>
            </a:r>
            <a:r>
              <a:rPr lang="en-GB" sz="1600" b="0" i="0" dirty="0">
                <a:effectLst/>
                <a:latin typeface="Inter"/>
              </a:rPr>
              <a:t> </a:t>
            </a:r>
            <a:br>
              <a:rPr lang="en-GB" sz="1600" b="0" i="0" dirty="0">
                <a:effectLst/>
                <a:latin typeface="Inter"/>
              </a:rPr>
            </a:br>
            <a:r>
              <a:rPr lang="en-GB" sz="1600" b="0" i="0" u="none" strike="noStrike" dirty="0">
                <a:effectLst/>
                <a:latin typeface="Inter"/>
              </a:rPr>
              <a:t>A native application is a software application built in a specific programming language for the particular device platform, iOS or Android. It can be easily installed into your devices and available in the application store (Google Play for Android and App Store for iOS), for example, Angry bird, Swish, </a:t>
            </a:r>
            <a:r>
              <a:rPr lang="en-GB" sz="1600" dirty="0" err="1">
                <a:latin typeface="Inter"/>
              </a:rPr>
              <a:t>W</a:t>
            </a:r>
            <a:r>
              <a:rPr lang="en-GB" sz="1600" b="0" i="0" u="none" strike="noStrike" dirty="0" err="1">
                <a:effectLst/>
                <a:latin typeface="Inter"/>
              </a:rPr>
              <a:t>atsapp</a:t>
            </a:r>
            <a:endParaRPr lang="en-GB" sz="1600" b="0" i="0" dirty="0">
              <a:effectLst/>
              <a:latin typeface="Inter"/>
            </a:endParaRPr>
          </a:p>
          <a:p>
            <a:pPr>
              <a:buFont typeface="Arial" panose="020B0604020202020204" pitchFamily="34" charset="0"/>
              <a:buChar char="•"/>
            </a:pPr>
            <a:r>
              <a:rPr lang="en-GB" sz="1600" b="1" i="0" u="none" strike="noStrike" dirty="0">
                <a:effectLst/>
                <a:latin typeface="Inter"/>
              </a:rPr>
              <a:t>Web Application</a:t>
            </a:r>
            <a:r>
              <a:rPr lang="en-GB" sz="1600" b="0" i="0" u="none" strike="noStrike" dirty="0">
                <a:effectLst/>
                <a:latin typeface="Inter"/>
              </a:rPr>
              <a:t>    </a:t>
            </a:r>
            <a:r>
              <a:rPr lang="en-GB" sz="1600" b="0" i="0" dirty="0">
                <a:effectLst/>
                <a:latin typeface="Inter"/>
              </a:rPr>
              <a:t> </a:t>
            </a:r>
            <a:br>
              <a:rPr lang="en-GB" sz="1600" b="0" i="0" dirty="0">
                <a:effectLst/>
                <a:latin typeface="Inter"/>
              </a:rPr>
            </a:br>
            <a:r>
              <a:rPr lang="en-GB" sz="1600" b="0" i="0" u="none" strike="noStrike" dirty="0">
                <a:effectLst/>
                <a:latin typeface="Inter"/>
              </a:rPr>
              <a:t>A web application runs inside a mobile web browser, such as Chrome, Firefox, Opera, Safari using a mobile network or WIFI. For instance, some of the web applications are m.facebook.com, m.gmail.com, etc.</a:t>
            </a:r>
            <a:endParaRPr lang="en-GB" sz="1600" b="0" i="0" dirty="0">
              <a:effectLst/>
              <a:latin typeface="Inter"/>
            </a:endParaRPr>
          </a:p>
          <a:p>
            <a:pPr>
              <a:buFont typeface="Arial" panose="020B0604020202020204" pitchFamily="34" charset="0"/>
              <a:buChar char="•"/>
            </a:pPr>
            <a:r>
              <a:rPr lang="en-GB" sz="1600" b="1" i="0" u="none" strike="noStrike" dirty="0">
                <a:effectLst/>
                <a:latin typeface="Inter"/>
              </a:rPr>
              <a:t>Hybrid Application</a:t>
            </a:r>
            <a:r>
              <a:rPr lang="en-GB" sz="1600" b="0" i="0" u="none" strike="noStrike" dirty="0">
                <a:effectLst/>
                <a:latin typeface="Inter"/>
              </a:rPr>
              <a:t>    </a:t>
            </a:r>
            <a:r>
              <a:rPr lang="en-GB" sz="1600" b="0" i="0" dirty="0">
                <a:effectLst/>
                <a:latin typeface="Inter"/>
              </a:rPr>
              <a:t> </a:t>
            </a:r>
            <a:br>
              <a:rPr lang="en-GB" sz="1600" b="0" i="0" dirty="0">
                <a:effectLst/>
                <a:latin typeface="Inter"/>
              </a:rPr>
            </a:br>
            <a:r>
              <a:rPr lang="en-GB" sz="1600" b="0" i="0" u="none" strike="noStrike" dirty="0">
                <a:effectLst/>
                <a:latin typeface="Inter"/>
              </a:rPr>
              <a:t>A hybrid application is a combination of a native app and a web app. Even though this type of application can be installed on a device just like a native app, it is a web app built with HTML, CSS, or JavaScript and runs in a web view. E.g. Facebook, Amazon</a:t>
            </a:r>
            <a:endParaRPr lang="en-SE" sz="1600" dirty="0"/>
          </a:p>
        </p:txBody>
      </p:sp>
      <p:pic>
        <p:nvPicPr>
          <p:cNvPr id="4098" name="Picture 2" descr="Types of Mobile Apps : Native Mobile Apps | Hybrid Mobile Apps | Web Apps">
            <a:extLst>
              <a:ext uri="{FF2B5EF4-FFF2-40B4-BE49-F238E27FC236}">
                <a16:creationId xmlns:a16="http://schemas.microsoft.com/office/drawing/2014/main" id="{05C11B71-05C2-E02B-37F6-9E1BE081D8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0" y="2854738"/>
            <a:ext cx="4521200" cy="247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32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obile app testing types">
            <a:extLst>
              <a:ext uri="{FF2B5EF4-FFF2-40B4-BE49-F238E27FC236}">
                <a16:creationId xmlns:a16="http://schemas.microsoft.com/office/drawing/2014/main" id="{57439B12-4CD2-6C39-C768-89B65E7FD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663654"/>
            <a:ext cx="10534650" cy="5530691"/>
          </a:xfrm>
          <a:prstGeom prst="rect">
            <a:avLst/>
          </a:prstGeom>
          <a:ln>
            <a:noFill/>
          </a:ln>
          <a:effectLst>
            <a:outerShdw blurRad="76200" dist="12700" dir="2700000" sy="-23000" kx="-800400" algn="bl" rotWithShape="0">
              <a:prstClr val="black">
                <a:alpha val="20000"/>
              </a:prstClr>
            </a:outerShdw>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10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78" name="Picture 616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6180" name="Picture 617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6181" name="Rectangle 6172">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C535E-4E2F-8121-B7C8-CE591E672682}"/>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a:solidFill>
                  <a:schemeClr val="bg1"/>
                </a:solidFill>
              </a:rPr>
              <a:t>Types of Mobile testing</a:t>
            </a:r>
          </a:p>
        </p:txBody>
      </p:sp>
      <p:pic>
        <p:nvPicPr>
          <p:cNvPr id="6182" name="Picture 6174">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6177" name="Rectangle 6176">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79"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Few Best Practices Around Mobile Testing and Agility – Continuous Testing  and DevOps Blog">
            <a:extLst>
              <a:ext uri="{FF2B5EF4-FFF2-40B4-BE49-F238E27FC236}">
                <a16:creationId xmlns:a16="http://schemas.microsoft.com/office/drawing/2014/main" id="{D6A454FA-D154-38A3-2843-E47765277FD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93000" y="1779466"/>
            <a:ext cx="5339490" cy="329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001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7" name="Picture 2056">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059" name="Picture 2058">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061" name="Rectangle 2060">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3" name="Picture 2062">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79F386F-338E-C64C-E2D4-1A477790C56D}"/>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400"/>
              <a:t>Mobile App testing Challenges</a:t>
            </a:r>
          </a:p>
        </p:txBody>
      </p:sp>
      <p:pic>
        <p:nvPicPr>
          <p:cNvPr id="2052" name="Picture 4" descr="Mobile App Testing Challenges">
            <a:extLst>
              <a:ext uri="{FF2B5EF4-FFF2-40B4-BE49-F238E27FC236}">
                <a16:creationId xmlns:a16="http://schemas.microsoft.com/office/drawing/2014/main" id="{6CA81407-5CA5-053F-EF56-6B5D6BD4E27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46653" y="1904617"/>
            <a:ext cx="6177937" cy="3188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38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2052"/>
                                        </p:tgtEl>
                                        <p:attrNameLst>
                                          <p:attrName>style.opacity</p:attrName>
                                        </p:attrNameLst>
                                      </p:cBhvr>
                                      <p:to>
                                        <p:strVal val="0.5"/>
                                      </p:to>
                                    </p:set>
                                    <p:animEffect filter="image" prLst="opacity: 0.5">
                                      <p:cBhvr rctx="IE">
                                        <p:cTn id="7" dur="indefinite"/>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E06E-EAF3-061E-1258-217A0D9EF882}"/>
              </a:ext>
            </a:extLst>
          </p:cNvPr>
          <p:cNvSpPr>
            <a:spLocks noGrp="1"/>
          </p:cNvSpPr>
          <p:nvPr>
            <p:ph type="title"/>
          </p:nvPr>
        </p:nvSpPr>
        <p:spPr>
          <a:xfrm>
            <a:off x="1504950" y="773898"/>
            <a:ext cx="8610600" cy="1293028"/>
          </a:xfrm>
        </p:spPr>
        <p:txBody>
          <a:bodyPr/>
          <a:lstStyle/>
          <a:p>
            <a:pPr algn="ctr"/>
            <a:r>
              <a:rPr lang="en-GB" dirty="0"/>
              <a:t>Mobile Testing Device</a:t>
            </a:r>
            <a:endParaRPr lang="en-SE" dirty="0"/>
          </a:p>
        </p:txBody>
      </p:sp>
      <p:graphicFrame>
        <p:nvGraphicFramePr>
          <p:cNvPr id="4" name="Content Placeholder 3">
            <a:extLst>
              <a:ext uri="{FF2B5EF4-FFF2-40B4-BE49-F238E27FC236}">
                <a16:creationId xmlns:a16="http://schemas.microsoft.com/office/drawing/2014/main" id="{C3E92EAE-3609-44BC-A393-E92A2C592BB2}"/>
              </a:ext>
            </a:extLst>
          </p:cNvPr>
          <p:cNvGraphicFramePr>
            <a:graphicFrameLocks noGrp="1"/>
          </p:cNvGraphicFramePr>
          <p:nvPr>
            <p:ph idx="1"/>
            <p:extLst>
              <p:ext uri="{D42A27DB-BD31-4B8C-83A1-F6EECF244321}">
                <p14:modId xmlns:p14="http://schemas.microsoft.com/office/powerpoint/2010/main" val="2291920159"/>
              </p:ext>
            </p:extLst>
          </p:nvPr>
        </p:nvGraphicFramePr>
        <p:xfrm>
          <a:off x="685801" y="1638300"/>
          <a:ext cx="5080518" cy="4697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DF795EB-327E-94F7-5AD1-597411A5457A}"/>
              </a:ext>
            </a:extLst>
          </p:cNvPr>
          <p:cNvSpPr txBox="1"/>
          <p:nvPr/>
        </p:nvSpPr>
        <p:spPr>
          <a:xfrm>
            <a:off x="6096000" y="1828800"/>
            <a:ext cx="5912498" cy="4801314"/>
          </a:xfrm>
          <a:prstGeom prst="rect">
            <a:avLst/>
          </a:prstGeom>
          <a:noFill/>
        </p:spPr>
        <p:txBody>
          <a:bodyPr wrap="square" rtlCol="0">
            <a:spAutoFit/>
          </a:bodyPr>
          <a:lstStyle/>
          <a:p>
            <a:r>
              <a:rPr lang="en-GB" b="0" i="0" dirty="0">
                <a:solidFill>
                  <a:schemeClr val="bg1"/>
                </a:solidFill>
                <a:effectLst/>
                <a:highlight>
                  <a:srgbClr val="00FF00"/>
                </a:highlight>
                <a:latin typeface="source-sans-pro"/>
              </a:rPr>
              <a:t>Real testing devices </a:t>
            </a:r>
            <a:r>
              <a:rPr lang="en-GB" b="0" i="0" dirty="0">
                <a:effectLst/>
                <a:latin typeface="source-sans-pro"/>
              </a:rPr>
              <a:t>are the various models of mobile handsets used to run the website or app to test its functioning and behavioural patterns. These are actual handsets that the end user would use.</a:t>
            </a:r>
          </a:p>
          <a:p>
            <a:endParaRPr lang="en-GB" dirty="0">
              <a:latin typeface="source-sans-pro"/>
            </a:endParaRPr>
          </a:p>
          <a:p>
            <a:r>
              <a:rPr lang="en-GB" b="0" i="0" dirty="0">
                <a:effectLst/>
                <a:latin typeface="source-sans-pro"/>
              </a:rPr>
              <a:t>A </a:t>
            </a:r>
            <a:r>
              <a:rPr lang="en-GB" b="0" i="0" dirty="0">
                <a:solidFill>
                  <a:schemeClr val="bg1"/>
                </a:solidFill>
                <a:effectLst/>
                <a:highlight>
                  <a:srgbClr val="00FF00"/>
                </a:highlight>
                <a:latin typeface="source-sans-pro"/>
              </a:rPr>
              <a:t>Virtual Testing Device </a:t>
            </a:r>
            <a:r>
              <a:rPr lang="en-GB" b="0" i="0" dirty="0">
                <a:effectLst/>
                <a:latin typeface="source-sans-pro"/>
              </a:rPr>
              <a:t>is a software program on the computer, unlike a real device, that provides simulation for most of the important features of an actual smartphone device. </a:t>
            </a:r>
          </a:p>
          <a:p>
            <a:endParaRPr lang="en-GB" dirty="0">
              <a:latin typeface="source-sans-pro"/>
            </a:endParaRPr>
          </a:p>
          <a:p>
            <a:r>
              <a:rPr lang="en-GB" b="0" i="0" dirty="0">
                <a:effectLst/>
                <a:latin typeface="source-sans-pro"/>
              </a:rPr>
              <a:t>An </a:t>
            </a:r>
            <a:r>
              <a:rPr lang="en-GB" b="0" i="0" dirty="0">
                <a:solidFill>
                  <a:schemeClr val="bg1"/>
                </a:solidFill>
                <a:effectLst/>
                <a:highlight>
                  <a:srgbClr val="00FF00"/>
                </a:highlight>
                <a:latin typeface="source-sans-pro"/>
              </a:rPr>
              <a:t>Emulator</a:t>
            </a:r>
            <a:r>
              <a:rPr lang="en-GB" b="0" i="0" dirty="0">
                <a:effectLst/>
                <a:latin typeface="source-sans-pro"/>
              </a:rPr>
              <a:t> is a software that mimics the hardware and software of the target device on your computer.</a:t>
            </a:r>
          </a:p>
          <a:p>
            <a:endParaRPr lang="en-GB" dirty="0">
              <a:latin typeface="source-sans-pro"/>
            </a:endParaRPr>
          </a:p>
          <a:p>
            <a:r>
              <a:rPr lang="en-GB" b="0" i="0" dirty="0">
                <a:effectLst/>
                <a:latin typeface="source-sans-pro"/>
              </a:rPr>
              <a:t>A</a:t>
            </a:r>
            <a:r>
              <a:rPr lang="en-GB" b="0" i="0" dirty="0">
                <a:solidFill>
                  <a:schemeClr val="bg1"/>
                </a:solidFill>
                <a:effectLst/>
                <a:latin typeface="source-sans-pro"/>
              </a:rPr>
              <a:t> </a:t>
            </a:r>
            <a:r>
              <a:rPr lang="en-GB" b="0" i="0" dirty="0">
                <a:solidFill>
                  <a:schemeClr val="bg1"/>
                </a:solidFill>
                <a:effectLst/>
                <a:highlight>
                  <a:srgbClr val="00FF00"/>
                </a:highlight>
                <a:latin typeface="source-sans-pro"/>
              </a:rPr>
              <a:t>Simulator</a:t>
            </a:r>
            <a:r>
              <a:rPr lang="en-GB" b="0" i="0" dirty="0">
                <a:solidFill>
                  <a:schemeClr val="bg1"/>
                </a:solidFill>
                <a:effectLst/>
                <a:latin typeface="source-sans-pro"/>
              </a:rPr>
              <a:t> </a:t>
            </a:r>
            <a:r>
              <a:rPr lang="en-GB" b="0" i="0" dirty="0">
                <a:effectLst/>
                <a:latin typeface="source-sans-pro"/>
              </a:rPr>
              <a:t>is a software that helps your computer run certain programs built for a different Operating System. They are mostly meant for iPhone and iPad devices, unlike Android devices that can be emulated easily.</a:t>
            </a:r>
            <a:endParaRPr lang="en-SE" dirty="0"/>
          </a:p>
        </p:txBody>
      </p:sp>
    </p:spTree>
    <p:extLst>
      <p:ext uri="{BB962C8B-B14F-4D97-AF65-F5344CB8AC3E}">
        <p14:creationId xmlns:p14="http://schemas.microsoft.com/office/powerpoint/2010/main" val="192049893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3549</TotalTime>
  <Words>452</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Century Gothic</vt:lpstr>
      <vt:lpstr>Inter</vt:lpstr>
      <vt:lpstr>source-sans-pro</vt:lpstr>
      <vt:lpstr>Vapor Trail</vt:lpstr>
      <vt:lpstr>Mobile Testing</vt:lpstr>
      <vt:lpstr>PowerPoint Presentation</vt:lpstr>
      <vt:lpstr>Mobile device testing</vt:lpstr>
      <vt:lpstr>Mobile App testing</vt:lpstr>
      <vt:lpstr>Types of mobile applications</vt:lpstr>
      <vt:lpstr>PowerPoint Presentation</vt:lpstr>
      <vt:lpstr>Types of Mobile testing</vt:lpstr>
      <vt:lpstr>Mobile App testing Challenges</vt:lpstr>
      <vt:lpstr>Mobile Testing Device</vt:lpstr>
      <vt:lpstr>To be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Testing</dc:title>
  <dc:creator>Srinivasan Nataraj</dc:creator>
  <cp:lastModifiedBy>Srinivasan Nataraj</cp:lastModifiedBy>
  <cp:revision>1</cp:revision>
  <dcterms:created xsi:type="dcterms:W3CDTF">2023-04-05T08:21:36Z</dcterms:created>
  <dcterms:modified xsi:type="dcterms:W3CDTF">2023-04-08T10:12:24Z</dcterms:modified>
</cp:coreProperties>
</file>