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0864-236C-D81F-7694-0B10418E2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F8AC6-6631-4F3D-A597-6061D0B19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35ADA-A9EE-4A2B-758C-F8DF638D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D42-8554-485D-9927-5E1327660B20}" type="datetimeFigureOut">
              <a:rPr lang="en-SE" smtClean="0"/>
              <a:t>2023-03-14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C85F3-9AF6-927A-8340-4C8A8482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03084-6861-869A-A926-1EEE4707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1FF3-A2A8-4F11-B2D5-881BD2BAA3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0460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D693-5412-1A86-B302-0B207F1C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14BDD-A161-2310-5DE0-142B31AEA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D0161-D494-0B11-5C0A-AAAD36C1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D42-8554-485D-9927-5E1327660B20}" type="datetimeFigureOut">
              <a:rPr lang="en-SE" smtClean="0"/>
              <a:t>2023-03-14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CEDC-29AC-C8DB-5846-BCE05E57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91BA2-D6F2-9DCD-9A5C-E134C893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1FF3-A2A8-4F11-B2D5-881BD2BAA3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97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CF7DD-AA19-F800-0F4E-AB52EB7CC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8B1E5-42A9-A7A8-27FA-BFF9B1D84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E4980-933A-C9BC-CFCD-43F14ADC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D42-8554-485D-9927-5E1327660B20}" type="datetimeFigureOut">
              <a:rPr lang="en-SE" smtClean="0"/>
              <a:t>2023-03-14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CD68-7281-77EE-4F51-573B25E8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72547-BD1F-0E1B-7319-54C10BBE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1FF3-A2A8-4F11-B2D5-881BD2BAA3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3274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BD13-BFC2-AC91-F36A-0CF1D124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6AE14-0C70-92E1-79F8-E64C48E11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E548D-EE20-FD7C-9D81-1AF5A313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D42-8554-485D-9927-5E1327660B20}" type="datetimeFigureOut">
              <a:rPr lang="en-SE" smtClean="0"/>
              <a:t>2023-03-14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D18E1-4906-9B7F-BA56-CFFB1A1A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1C184-D0F6-77CE-628C-70FE3E80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1FF3-A2A8-4F11-B2D5-881BD2BAA3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1844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936C-90A3-C04A-488D-94ABE8F4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7A9E-63F3-6E69-3259-D0CEA3D72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6DE63-FE3B-6A4A-A5A1-29769F46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D42-8554-485D-9927-5E1327660B20}" type="datetimeFigureOut">
              <a:rPr lang="en-SE" smtClean="0"/>
              <a:t>2023-03-14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19F8C-8C91-AC18-10DF-FD8E2079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1DB3A-16DF-F253-3F93-18F2DFD3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1FF3-A2A8-4F11-B2D5-881BD2BAA3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3169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8512-7EDD-CB09-84A6-2DA0D4D7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A352-D5EB-6369-32AD-4491C4FD2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B4B7D-781A-E6D2-35A5-3C454C010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770F9-3F19-AB47-C37A-B4972317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D42-8554-485D-9927-5E1327660B20}" type="datetimeFigureOut">
              <a:rPr lang="en-SE" smtClean="0"/>
              <a:t>2023-03-14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E309D-B6AB-A9F6-2F81-30135C4F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459F1-4E44-6C25-DF8C-3C5FFE85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1FF3-A2A8-4F11-B2D5-881BD2BAA3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399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0BE6-FA35-CA44-0EF8-EE64EE14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DEE2-88C8-A6DD-BE38-5A61F4934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25AFB-6D1D-DEAC-F798-4BF3FA665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5EDBC-DA30-553E-CA6B-03583FB92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81CE8-5D3C-4D9A-543C-6F8BA5BFD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4BDC6-50AD-82D5-BE34-D5BBB11D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D42-8554-485D-9927-5E1327660B20}" type="datetimeFigureOut">
              <a:rPr lang="en-SE" smtClean="0"/>
              <a:t>2023-03-14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8BABF-686D-5DD5-88D2-6EE5E310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6E12A-A09C-81E5-AF26-3164A8BE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1FF3-A2A8-4F11-B2D5-881BD2BAA3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2764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B0AB-D2F2-1B5C-37CC-EE16BD6B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92DC4-E66D-561F-8068-3310BF40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D42-8554-485D-9927-5E1327660B20}" type="datetimeFigureOut">
              <a:rPr lang="en-SE" smtClean="0"/>
              <a:t>2023-03-14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92F54-281F-56D7-6030-A8360E60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C4B39-0544-216C-8BD8-34E060AB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1FF3-A2A8-4F11-B2D5-881BD2BAA3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5455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BE272-E29A-DDDD-CF23-61BD6BAE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D42-8554-485D-9927-5E1327660B20}" type="datetimeFigureOut">
              <a:rPr lang="en-SE" smtClean="0"/>
              <a:t>2023-03-14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8D4AC-019B-657D-0A79-773FE426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A7956-522C-0417-9EBB-CF70B556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1FF3-A2A8-4F11-B2D5-881BD2BAA3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459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24A4-2F19-AA34-CF5E-49D26693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7D83-1207-9FDB-2164-03912195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6E8A8-CDC0-705F-4C5B-7943599A5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2307C-7C23-A326-F570-AA6706D3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D42-8554-485D-9927-5E1327660B20}" type="datetimeFigureOut">
              <a:rPr lang="en-SE" smtClean="0"/>
              <a:t>2023-03-14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D7033-86A7-4D07-5CC0-73D1A685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15B23-F34B-3064-9211-B91101AE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1FF3-A2A8-4F11-B2D5-881BD2BAA3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2512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FEFD-2E81-4B22-7344-447BD63D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764AE-8E60-DD83-1B29-71043869B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93000-F6DF-F149-2D77-9C6CD805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D31F4-4E31-42CE-84EA-6447A3E5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D42-8554-485D-9927-5E1327660B20}" type="datetimeFigureOut">
              <a:rPr lang="en-SE" smtClean="0"/>
              <a:t>2023-03-14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5653F-100B-A365-A691-67180D01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05054-9D29-7D43-C6E9-6BC3A2C6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1FF3-A2A8-4F11-B2D5-881BD2BAA3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7319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2A2C7-83BB-1B36-0C37-E2AAC970A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CF984-A795-C8FB-B6C1-198DC9BCB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B3CBD-4358-60FC-5C7F-35ED14F3C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DCD42-8554-485D-9927-5E1327660B20}" type="datetimeFigureOut">
              <a:rPr lang="en-SE" smtClean="0"/>
              <a:t>2023-03-14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5ADD0-BFE4-06AD-A500-EA26D710D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D47C6-1859-2EAD-336C-7F7AF5318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E1FF3-A2A8-4F11-B2D5-881BD2BAA3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637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SDLC source: phoenixnap.com">
            <a:extLst>
              <a:ext uri="{FF2B5EF4-FFF2-40B4-BE49-F238E27FC236}">
                <a16:creationId xmlns:a16="http://schemas.microsoft.com/office/drawing/2014/main" id="{339AED9E-1A0F-2FAC-D435-3C26373EA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6576" y="1601288"/>
            <a:ext cx="10014858" cy="365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19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Rectangle 308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4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at is SDLC Models? SDLC Models Types">
            <a:extLst>
              <a:ext uri="{FF2B5EF4-FFF2-40B4-BE49-F238E27FC236}">
                <a16:creationId xmlns:a16="http://schemas.microsoft.com/office/drawing/2014/main" id="{D61D367F-BDA8-A718-63D8-39EB3307D5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614212"/>
            <a:ext cx="10905066" cy="414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8F0EE0-2E80-2AC2-45CA-14C8801917CD}"/>
              </a:ext>
            </a:extLst>
          </p:cNvPr>
          <p:cNvSpPr txBox="1"/>
          <p:nvPr/>
        </p:nvSpPr>
        <p:spPr>
          <a:xfrm>
            <a:off x="4394718" y="684364"/>
            <a:ext cx="3956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Abadi" panose="020B0604020202020204" pitchFamily="34" charset="0"/>
              </a:rPr>
              <a:t>SDLC Models</a:t>
            </a:r>
            <a:endParaRPr lang="en-SE" sz="48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45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V Model in SDLC - The Process, Implementation, Pros and Cons - Blog">
            <a:extLst>
              <a:ext uri="{FF2B5EF4-FFF2-40B4-BE49-F238E27FC236}">
                <a16:creationId xmlns:a16="http://schemas.microsoft.com/office/drawing/2014/main" id="{DF072551-84C9-EF36-2987-B52BF1C871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262" y="495299"/>
            <a:ext cx="11253537" cy="587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75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V-model - javatpoint">
            <a:extLst>
              <a:ext uri="{FF2B5EF4-FFF2-40B4-BE49-F238E27FC236}">
                <a16:creationId xmlns:a16="http://schemas.microsoft.com/office/drawing/2014/main" id="{45216E44-87D7-C6EF-AF41-132349F5D6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9167" y="643467"/>
            <a:ext cx="66136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5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513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4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6" name="Rectangle 513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pter 1.Basics of Software Testing - ppt download">
            <a:extLst>
              <a:ext uri="{FF2B5EF4-FFF2-40B4-BE49-F238E27FC236}">
                <a16:creationId xmlns:a16="http://schemas.microsoft.com/office/drawing/2014/main" id="{E0DBDC91-253B-BA8B-CF91-7A936EE0B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724"/>
          <a:stretch/>
        </p:blipFill>
        <p:spPr bwMode="auto">
          <a:xfrm>
            <a:off x="1552574" y="643467"/>
            <a:ext cx="9210675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48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Nataraj</dc:creator>
  <cp:lastModifiedBy>Srinivasan Nataraj</cp:lastModifiedBy>
  <cp:revision>1</cp:revision>
  <dcterms:created xsi:type="dcterms:W3CDTF">2023-03-14T08:02:23Z</dcterms:created>
  <dcterms:modified xsi:type="dcterms:W3CDTF">2023-03-14T08:39:21Z</dcterms:modified>
</cp:coreProperties>
</file>