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630655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4250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044018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63408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65198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33833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505602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267365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354430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2096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69717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281020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9656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3729696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37627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36509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62644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20809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231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70821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638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85937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977240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00281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3632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81467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50144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Karthikeyan.S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UNIVERSITY REGISTER NO:31220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6</a:t>
            </a:r>
            <a:r>
              <a:rPr lang="en-US" altLang="zh-CN" sz="2400" b="0" i="0" u="none" strike="noStrike" kern="1200" cap="none" spc="0" baseline="0">
                <a:solidFill>
                  <a:schemeClr val="tx1"/>
                </a:solidFill>
                <a:latin typeface="Calibri" pitchFamily="0" charset="0"/>
                <a:ea typeface="宋体" pitchFamily="0" charset="0"/>
                <a:cs typeface="Calibri" pitchFamily="0" charset="0"/>
              </a:rPr>
              <a:t>429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NAN MUDHALVAN ID: </a:t>
            </a:r>
            <a:r>
              <a:rPr lang="en-US" altLang="zh-CN" sz="2400" b="0" i="0" u="none" strike="noStrike" kern="1200" cap="none" spc="0" baseline="0">
                <a:solidFill>
                  <a:schemeClr val="tx1"/>
                </a:solidFill>
                <a:latin typeface="Calibri" pitchFamily="0" charset="0"/>
                <a:ea typeface="宋体" pitchFamily="0" charset="0"/>
                <a:cs typeface="Calibri" pitchFamily="0" charset="0"/>
              </a:rPr>
              <a:t>unm13012221166/DBFA1CAE480F004A75C4887F8A37DADD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A.M JAIN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12520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6"/>
            <a:ext cx="10004424" cy="353494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2000" b="0" i="0" u="none" strike="noStrike" kern="1200" cap="none" spc="20" baseline="0">
                <a:solidFill>
                  <a:schemeClr val="tx1"/>
                </a:solidFill>
                <a:latin typeface="Calibri" pitchFamily="0" charset="0"/>
                <a:ea typeface="宋体" pitchFamily="0" charset="0"/>
                <a:cs typeface="Calibri" pitchFamily="0" charset="0"/>
              </a:rPr>
              <a:t>data collection </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a:t>
            </a:r>
            <a:r>
              <a:rPr lang="en-US" altLang="zh-CN" sz="2000" b="0" i="0" u="none" strike="noStrike" kern="1200" cap="none" spc="20" baseline="0">
                <a:solidFill>
                  <a:schemeClr val="tx1"/>
                </a:solidFill>
                <a:latin typeface="Calibri" pitchFamily="0" charset="0"/>
                <a:ea typeface="宋体" pitchFamily="0" charset="0"/>
                <a:cs typeface="Calibri" pitchFamily="0" charset="0"/>
              </a:rPr>
              <a:t>kaggle</a:t>
            </a:r>
            <a:r>
              <a:rPr lang="en-US" altLang="zh-CN" sz="2000" b="0" i="0" u="none" strike="noStrike" kern="1200" cap="none" spc="20" baseline="0">
                <a:solidFill>
                  <a:schemeClr val="tx1"/>
                </a:solidFill>
                <a:latin typeface="Calibri" pitchFamily="0" charset="0"/>
                <a:ea typeface="宋体" pitchFamily="0" charset="0"/>
                <a:cs typeface="Calibri" pitchFamily="0" charset="0"/>
              </a:rPr>
              <a:t> the data is collected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feature collection</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  using the various features in excel the features are used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Data cleaning</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blanks columns are being deleted</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r>
              <a:rPr lang="en-US" altLang="zh-CN" sz="2000" b="0" i="0" u="none" strike="noStrike" kern="1200" cap="none" spc="20" baseline="0">
                <a:solidFill>
                  <a:schemeClr val="tx1"/>
                </a:solidFill>
                <a:latin typeface="Calibri" pitchFamily="0" charset="0"/>
                <a:ea typeface="宋体" pitchFamily="0" charset="0"/>
                <a:cs typeface="Calibri" pitchFamily="0" charset="0"/>
              </a:rPr>
              <a:t>performance level are shown using charts</a:t>
            </a:r>
            <a:br>
              <a:rPr lang="zh-CN" altLang="en-US" sz="2000" b="0" i="0" u="none" strike="noStrike" kern="1200" cap="none" spc="20" baseline="0">
                <a:solidFill>
                  <a:schemeClr val="tx1"/>
                </a:solidFill>
                <a:latin typeface="Calibri" pitchFamily="0" charset="0"/>
                <a:ea typeface="宋体" pitchFamily="0" charset="0"/>
                <a:cs typeface="Calibri" pitchFamily="0" charset="0"/>
              </a:rPr>
            </a:b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9804482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2" name="文本框"/>
          <p:cNvSpPr>
            <a:spLocks noGrp="1"/>
          </p:cNvSpPr>
          <p:nvPr>
            <p:ph type="title"/>
          </p:nvPr>
        </p:nvSpPr>
        <p:spPr>
          <a:xfrm rot="0">
            <a:off x="755332" y="385445"/>
            <a:ext cx="13189268" cy="149079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4" name="图片" descr="WhatsApp Image 2024-08-26 at 8.22.01 PM.jpeg"/>
          <p:cNvPicPr>
            <a:picLocks noChangeAspect="1"/>
          </p:cNvPicPr>
          <p:nvPr/>
        </p:nvPicPr>
        <p:blipFill>
          <a:blip r:embed="rId2" cstate="print"/>
          <a:stretch>
            <a:fillRect/>
          </a:stretch>
        </p:blipFill>
        <p:spPr>
          <a:xfrm rot="0">
            <a:off x="0" y="1314450"/>
            <a:ext cx="12192000" cy="4229100"/>
          </a:xfrm>
          <a:prstGeom prst="rect"/>
          <a:noFill/>
          <a:ln w="12700" cmpd="sng" cap="flat">
            <a:noFill/>
            <a:prstDash val="solid"/>
            <a:miter/>
          </a:ln>
        </p:spPr>
      </p:pic>
    </p:spTree>
    <p:extLst>
      <p:ext uri="{BB962C8B-B14F-4D97-AF65-F5344CB8AC3E}">
        <p14:creationId xmlns:p14="http://schemas.microsoft.com/office/powerpoint/2010/main" val="82598668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title"/>
          </p:nvPr>
        </p:nvSpPr>
        <p:spPr>
          <a:xfrm rot="0">
            <a:off x="755332" y="385444"/>
            <a:ext cx="10681335" cy="36317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The Employee Performance Analysis project is a critical initiative that helps organizations optimize their human resources, ensuring that employees are not only meeting their objectives but also contributing to the company's overall success. By systematically evaluating and enhancing employee performance, organizations can drive continuous improvement and maintain a competitive edge.</a:t>
            </a: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725778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54011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325345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40265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Font typeface="Wingdings" pitchFamily="2" charset="2"/>
              <a:buChar char="§"/>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employee performance is used for evaluating how well employees are meeting their job responsibilities and contributing to the </a:t>
            </a: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organisation</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200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rebuchet MS" pitchFamily="0" charset="0"/>
                <a:ea typeface="宋体" pitchFamily="0" charset="0"/>
                <a:cs typeface="Trebuchet MS" pitchFamily="0" charset="0"/>
              </a:rPr>
              <a:t>   This process helps identify strengths and areas of improvement informs decisions on promotions, rewards, and training needs, and aligns individual performance with the company</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83829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2788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performance of the employees by rating salary for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analysing</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the employees strength and area of performance.</a:t>
            </a:r>
            <a:br>
              <a:rPr lang="zh-CN" altLang="en-US" sz="2000" b="1" i="0" u="none" strike="noStrike" kern="0" cap="none" spc="-20" baseline="0">
                <a:solidFill>
                  <a:schemeClr val="tx1"/>
                </a:solidFill>
                <a:latin typeface="Trebuchet MS" pitchFamily="0" charset="0"/>
                <a:ea typeface="宋体" pitchFamily="0" charset="0"/>
                <a:cs typeface="Trebuchet MS" pitchFamily="0" charset="0"/>
              </a:rPr>
            </a:b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    It focus on evaluating and understanding the effectiveness, efficiency and productivity of employees within an </a:t>
            </a:r>
            <a:r>
              <a:rPr lang="en-US" altLang="zh-CN" sz="2000" b="1" i="0" u="none" strike="noStrike" kern="0" cap="none" spc="-20" baseline="0">
                <a:solidFill>
                  <a:schemeClr val="tx1"/>
                </a:solidFill>
                <a:latin typeface="Trebuchet MS" pitchFamily="0" charset="0"/>
                <a:ea typeface="宋体" pitchFamily="0" charset="0"/>
                <a:cs typeface="Trebuchet MS" pitchFamily="0" charset="0"/>
              </a:rPr>
              <a:t>organisation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29620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27025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employee</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organisation</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r>
              <a:rPr lang="en-US" altLang="zh-CN" sz="2800" b="1" i="0" u="none" strike="noStrike" kern="0" cap="none" spc="5" baseline="0">
                <a:solidFill>
                  <a:schemeClr val="tx1"/>
                </a:solidFill>
                <a:latin typeface="Trebuchet MS" pitchFamily="0" charset="0"/>
                <a:ea typeface="宋体" pitchFamily="0" charset="0"/>
                <a:cs typeface="Trebuchet MS" pitchFamily="0" charset="0"/>
              </a:rPr>
              <a:t>HR</a:t>
            </a:r>
            <a:br>
              <a:rPr lang="zh-CN" altLang="en-US" sz="28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226894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389144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charts- visualization, reports</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pivot table- summary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73050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61555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dataset-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kaggle</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26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I have used 9 features</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employee id-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name- text </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salary- 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gender -text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rating-numerical</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performance-text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unit-text</a:t>
            </a:r>
            <a:br>
              <a:rPr lang="zh-CN" altLang="en-US" sz="3200" b="1" i="0" u="none" strike="noStrike" kern="0" cap="none" spc="0" baseline="0">
                <a:solidFill>
                  <a:schemeClr val="tx1"/>
                </a:solidFill>
                <a:latin typeface="Trebuchet MS" pitchFamily="0" charset="0"/>
                <a:ea typeface="宋体" pitchFamily="0" charset="0"/>
                <a:cs typeface="Trebuchet MS" pitchFamily="0" charset="0"/>
              </a:rPr>
            </a:br>
            <a:r>
              <a:rPr lang="en-US" altLang="zh-CN" sz="3200" b="1" i="0" u="none" strike="noStrike" kern="0" cap="none" spc="0" baseline="0">
                <a:solidFill>
                  <a:schemeClr val="tx1"/>
                </a:solidFill>
                <a:latin typeface="Trebuchet MS" pitchFamily="0" charset="0"/>
                <a:ea typeface="宋体" pitchFamily="0" charset="0"/>
                <a:cs typeface="Trebuchet MS" pitchFamily="0" charset="0"/>
              </a:rPr>
              <a:t>business type-text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54403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34406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The solutions are used for different things like improves performance</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r>
              <a:rPr lang="en-US" altLang="zh-CN" sz="3600" b="1" i="0" u="none" strike="noStrike" kern="0" cap="none" spc="20" baseline="0">
                <a:solidFill>
                  <a:schemeClr val="tx1"/>
                </a:solidFill>
                <a:latin typeface="Trebuchet MS" pitchFamily="0" charset="0"/>
                <a:ea typeface="宋体" pitchFamily="0" charset="0"/>
                <a:cs typeface="Trebuchet MS" pitchFamily="0" charset="0"/>
              </a:rPr>
              <a:t>This also increases employee satisfaction</a:t>
            </a:r>
            <a:br>
              <a:rPr lang="zh-CN" altLang="en-US" sz="3600" b="1" i="0" u="none" strike="noStrike" kern="0" cap="none" spc="2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71421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14</cp:revision>
  <dcterms:created xsi:type="dcterms:W3CDTF">2024-03-29T15:07:22Z</dcterms:created>
  <dcterms:modified xsi:type="dcterms:W3CDTF">2024-09-11T03:27:19Z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