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8" r:id="rId3"/>
    <p:sldId id="257"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28520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273775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1580736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9111311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2453001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742479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624D31-43A5-475A-80CF-332C9F6DCF35}" type="datetimeFigureOut">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16426442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11535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38429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pPr/>
              <a:t>‹#›</a:t>
            </a:fld>
            <a:endParaRPr lang="en-US" dirty="0"/>
          </a:p>
        </p:txBody>
      </p:sp>
    </p:spTree>
    <p:extLst>
      <p:ext uri="{BB962C8B-B14F-4D97-AF65-F5344CB8AC3E}">
        <p14:creationId xmlns:p14="http://schemas.microsoft.com/office/powerpoint/2010/main" xmlns="" val="4064455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476461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4155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444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96360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363084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1675620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28508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8624D31-43A5-475A-80CF-332C9F6DCF35}" type="datetimeFigureOut">
              <a:rPr lang="en-US" smtClean="0"/>
              <a:pPr/>
              <a:t>10/8/2023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xmlns="" val="727409188"/>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D8D62F-31FB-D017-9F52-4E115CAF204C}"/>
              </a:ext>
            </a:extLst>
          </p:cNvPr>
          <p:cNvSpPr>
            <a:spLocks noGrp="1"/>
          </p:cNvSpPr>
          <p:nvPr>
            <p:ph type="title"/>
          </p:nvPr>
        </p:nvSpPr>
        <p:spPr>
          <a:xfrm>
            <a:off x="913795" y="609599"/>
            <a:ext cx="10353762" cy="1885025"/>
          </a:xfrm>
        </p:spPr>
        <p:txBody>
          <a:bodyPr>
            <a:normAutofit/>
          </a:bodyPr>
          <a:lstStyle/>
          <a:p>
            <a:r>
              <a:rPr lang="en-US" sz="7200" b="1" dirty="0">
                <a:latin typeface="Agency FB" panose="020B0503020202020204" pitchFamily="34" charset="0"/>
              </a:rPr>
              <a:t>NASA SPACE APPS -2023</a:t>
            </a:r>
            <a:endParaRPr lang="en-IN" sz="72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BECFEAA6-7077-AACC-6CFD-3C8E3A3307BD}"/>
              </a:ext>
            </a:extLst>
          </p:cNvPr>
          <p:cNvSpPr>
            <a:spLocks noGrp="1"/>
          </p:cNvSpPr>
          <p:nvPr>
            <p:ph idx="1"/>
          </p:nvPr>
        </p:nvSpPr>
        <p:spPr>
          <a:xfrm>
            <a:off x="8345009" y="3346882"/>
            <a:ext cx="2922547" cy="2444318"/>
          </a:xfrm>
        </p:spPr>
        <p:txBody>
          <a:bodyPr>
            <a:normAutofit fontScale="92500" lnSpcReduction="20000"/>
          </a:bodyPr>
          <a:lstStyle/>
          <a:p>
            <a:pPr marL="36900" indent="0">
              <a:buNone/>
            </a:pPr>
            <a:r>
              <a:rPr lang="en-US" sz="2400" b="1" dirty="0">
                <a:latin typeface="Agency FB" panose="020B0503020202020204" pitchFamily="34" charset="0"/>
              </a:rPr>
              <a:t>    Team: </a:t>
            </a:r>
            <a:r>
              <a:rPr lang="en-US" sz="2400" b="1" dirty="0" err="1">
                <a:latin typeface="Agency FB" panose="020B0503020202020204" pitchFamily="34" charset="0"/>
              </a:rPr>
              <a:t>genration</a:t>
            </a:r>
            <a:r>
              <a:rPr lang="en-US" sz="2400" b="1" dirty="0">
                <a:latin typeface="Agency FB" panose="020B0503020202020204" pitchFamily="34" charset="0"/>
              </a:rPr>
              <a:t> z</a:t>
            </a:r>
          </a:p>
          <a:p>
            <a:pPr marL="36900" indent="0">
              <a:buNone/>
            </a:pPr>
            <a:r>
              <a:rPr lang="en-US" sz="2400" dirty="0">
                <a:latin typeface="Agency FB" panose="020B0503020202020204" pitchFamily="34" charset="0"/>
              </a:rPr>
              <a:t>        </a:t>
            </a:r>
            <a:r>
              <a:rPr lang="en-US" sz="2400" dirty="0" err="1">
                <a:latin typeface="Agency FB" panose="020B0503020202020204" pitchFamily="34" charset="0"/>
              </a:rPr>
              <a:t>Yasvindhini</a:t>
            </a:r>
            <a:r>
              <a:rPr lang="en-US" sz="2400" dirty="0">
                <a:latin typeface="Agency FB" panose="020B0503020202020204" pitchFamily="34" charset="0"/>
              </a:rPr>
              <a:t> U</a:t>
            </a:r>
          </a:p>
          <a:p>
            <a:pPr marL="36900" indent="0">
              <a:buNone/>
            </a:pPr>
            <a:r>
              <a:rPr lang="en-US" sz="2400" dirty="0">
                <a:latin typeface="Agency FB" panose="020B0503020202020204" pitchFamily="34" charset="0"/>
              </a:rPr>
              <a:t>        Sangeetha J</a:t>
            </a:r>
          </a:p>
          <a:p>
            <a:pPr marL="36900" indent="0">
              <a:buNone/>
            </a:pPr>
            <a:r>
              <a:rPr lang="en-US" sz="2400" dirty="0">
                <a:latin typeface="Agency FB" panose="020B0503020202020204" pitchFamily="34" charset="0"/>
              </a:rPr>
              <a:t>        </a:t>
            </a:r>
            <a:r>
              <a:rPr lang="en-US" sz="2400" dirty="0" err="1">
                <a:latin typeface="Agency FB" panose="020B0503020202020204" pitchFamily="34" charset="0"/>
              </a:rPr>
              <a:t>Sathiya</a:t>
            </a:r>
            <a:r>
              <a:rPr lang="en-US" sz="2400" dirty="0">
                <a:latin typeface="Agency FB" panose="020B0503020202020204" pitchFamily="34" charset="0"/>
              </a:rPr>
              <a:t> Priya R</a:t>
            </a:r>
          </a:p>
          <a:p>
            <a:pPr marL="36900" indent="0">
              <a:buNone/>
            </a:pPr>
            <a:r>
              <a:rPr lang="en-US" sz="2400" dirty="0">
                <a:latin typeface="Agency FB" panose="020B0503020202020204" pitchFamily="34" charset="0"/>
              </a:rPr>
              <a:t>        </a:t>
            </a:r>
            <a:r>
              <a:rPr lang="en-US" sz="2400" dirty="0" err="1">
                <a:latin typeface="Agency FB" panose="020B0503020202020204" pitchFamily="34" charset="0"/>
              </a:rPr>
              <a:t>Indhuja</a:t>
            </a:r>
            <a:r>
              <a:rPr lang="en-US" sz="2400" dirty="0">
                <a:latin typeface="Agency FB" panose="020B0503020202020204" pitchFamily="34" charset="0"/>
              </a:rPr>
              <a:t> M</a:t>
            </a:r>
          </a:p>
          <a:p>
            <a:pPr marL="36900" indent="0">
              <a:buNone/>
            </a:pPr>
            <a:r>
              <a:rPr lang="en-US" sz="2400" dirty="0">
                <a:latin typeface="Agency FB" panose="020B0503020202020204" pitchFamily="34" charset="0"/>
              </a:rPr>
              <a:t>        </a:t>
            </a:r>
            <a:r>
              <a:rPr lang="en-US" sz="2400" dirty="0" err="1">
                <a:latin typeface="Agency FB" panose="020B0503020202020204" pitchFamily="34" charset="0"/>
              </a:rPr>
              <a:t>Karthisri</a:t>
            </a:r>
            <a:r>
              <a:rPr lang="en-US" sz="2400" dirty="0">
                <a:latin typeface="Agency FB" panose="020B0503020202020204" pitchFamily="34" charset="0"/>
              </a:rPr>
              <a:t> T</a:t>
            </a:r>
            <a:endParaRPr lang="en-IN" sz="2400" dirty="0">
              <a:latin typeface="Agency FB" panose="020B0503020202020204" pitchFamily="34" charset="0"/>
            </a:endParaRPr>
          </a:p>
        </p:txBody>
      </p:sp>
    </p:spTree>
    <p:extLst>
      <p:ext uri="{BB962C8B-B14F-4D97-AF65-F5344CB8AC3E}">
        <p14:creationId xmlns:p14="http://schemas.microsoft.com/office/powerpoint/2010/main" xmlns="" val="591311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66549-A739-48B8-A256-6CBEAAB439F6}"/>
              </a:ext>
            </a:extLst>
          </p:cNvPr>
          <p:cNvSpPr>
            <a:spLocks noGrp="1"/>
          </p:cNvSpPr>
          <p:nvPr>
            <p:ph type="title"/>
          </p:nvPr>
        </p:nvSpPr>
        <p:spPr/>
        <p:txBody>
          <a:bodyPr>
            <a:normAutofit/>
          </a:bodyPr>
          <a:lstStyle/>
          <a:p>
            <a:r>
              <a:rPr lang="en-US" sz="5400" dirty="0">
                <a:latin typeface="Agency FB" panose="020B0503020202020204" pitchFamily="34" charset="0"/>
              </a:rPr>
              <a:t>SUMMARY:</a:t>
            </a:r>
            <a:endParaRPr lang="en-IN" sz="5400"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306AD13D-8C25-C441-7477-8D80FA4106E0}"/>
              </a:ext>
            </a:extLst>
          </p:cNvPr>
          <p:cNvSpPr>
            <a:spLocks noGrp="1"/>
          </p:cNvSpPr>
          <p:nvPr>
            <p:ph idx="1"/>
          </p:nvPr>
        </p:nvSpPr>
        <p:spPr>
          <a:xfrm>
            <a:off x="913795" y="1580051"/>
            <a:ext cx="10353762" cy="4211150"/>
          </a:xfrm>
        </p:spPr>
        <p:txBody>
          <a:bodyPr>
            <a:normAutofit/>
          </a:bodyPr>
          <a:lstStyle/>
          <a:p>
            <a:pPr marL="36900" indent="0">
              <a:buNone/>
            </a:pPr>
            <a:endParaRPr lang="en-US" sz="2800" dirty="0">
              <a:latin typeface="Agency FB" panose="020B0503020202020204" pitchFamily="34" charset="0"/>
            </a:endParaRPr>
          </a:p>
          <a:p>
            <a:pPr marL="36900" indent="0">
              <a:buNone/>
            </a:pPr>
            <a:r>
              <a:rPr lang="en-US" sz="2800" dirty="0">
                <a:latin typeface="Agency FB" panose="020B0503020202020204" pitchFamily="34" charset="0"/>
              </a:rPr>
              <a:t>Challenge is to create a look around your neighborhood or town and formulate a question about how the environment and humans are related. In our way of creating and approach the public is to create a visual treat for them by using visual presentation.</a:t>
            </a:r>
            <a:r>
              <a:rPr lang="en-IN" sz="2800" dirty="0">
                <a:latin typeface="Agency FB" panose="020B0503020202020204" pitchFamily="34" charset="0"/>
              </a:rPr>
              <a:t>For that we have thought about creating a easy and quick way of approach, so here were going to present you guys a visual treat of poster and a animated video. </a:t>
            </a:r>
            <a:endParaRPr lang="en-US" sz="2800" dirty="0">
              <a:latin typeface="Agency FB" panose="020B0503020202020204" pitchFamily="34" charset="0"/>
            </a:endParaRPr>
          </a:p>
        </p:txBody>
      </p:sp>
    </p:spTree>
    <p:extLst>
      <p:ext uri="{BB962C8B-B14F-4D97-AF65-F5344CB8AC3E}">
        <p14:creationId xmlns:p14="http://schemas.microsoft.com/office/powerpoint/2010/main" xmlns="" val="394187071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410150-E844-F2A2-18F8-6F774473F828}"/>
              </a:ext>
            </a:extLst>
          </p:cNvPr>
          <p:cNvSpPr>
            <a:spLocks noGrp="1"/>
          </p:cNvSpPr>
          <p:nvPr>
            <p:ph type="title"/>
          </p:nvPr>
        </p:nvSpPr>
        <p:spPr>
          <a:xfrm>
            <a:off x="506027" y="609599"/>
            <a:ext cx="10761530" cy="1556551"/>
          </a:xfrm>
        </p:spPr>
        <p:txBody>
          <a:bodyPr>
            <a:noAutofit/>
          </a:bodyPr>
          <a:lstStyle/>
          <a:p>
            <a:r>
              <a:rPr lang="en-US" sz="6000" dirty="0">
                <a:latin typeface="Agency FB" panose="020B0503020202020204" pitchFamily="34" charset="0"/>
              </a:rPr>
              <a:t>Challenge:</a:t>
            </a:r>
            <a:endParaRPr lang="en-IN" sz="6000"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F2CD4F4C-B64F-65FC-34E7-014306FC26D3}"/>
              </a:ext>
            </a:extLst>
          </p:cNvPr>
          <p:cNvSpPr>
            <a:spLocks noGrp="1"/>
          </p:cNvSpPr>
          <p:nvPr>
            <p:ph idx="1"/>
          </p:nvPr>
        </p:nvSpPr>
        <p:spPr>
          <a:xfrm>
            <a:off x="1047565" y="3062796"/>
            <a:ext cx="10219992" cy="2728404"/>
          </a:xfrm>
        </p:spPr>
        <p:txBody>
          <a:bodyPr>
            <a:normAutofit/>
          </a:bodyPr>
          <a:lstStyle/>
          <a:p>
            <a:pPr marL="36900" indent="0">
              <a:buNone/>
            </a:pPr>
            <a:r>
              <a:rPr lang="en-US" sz="4400" dirty="0">
                <a:latin typeface="Baskerville Old Face" panose="02020602080505020303" pitchFamily="18" charset="0"/>
              </a:rPr>
              <a:t>   </a:t>
            </a:r>
            <a:r>
              <a:rPr lang="en-US" sz="6600" b="1" dirty="0">
                <a:latin typeface="Agency FB" panose="020B0503020202020204" pitchFamily="34" charset="0"/>
              </a:rPr>
              <a:t>NASA IN YOUR NEIGHBOURHOOD</a:t>
            </a:r>
            <a:endParaRPr lang="en-IN" sz="6600" b="1" dirty="0">
              <a:latin typeface="Agency FB" panose="020B0503020202020204" pitchFamily="34" charset="0"/>
            </a:endParaRPr>
          </a:p>
        </p:txBody>
      </p:sp>
      <p:pic>
        <p:nvPicPr>
          <p:cNvPr id="1026" name="Picture 2" descr="black astronaut HD phone wallpaper">
            <a:extLst>
              <a:ext uri="{FF2B5EF4-FFF2-40B4-BE49-F238E27FC236}">
                <a16:creationId xmlns:a16="http://schemas.microsoft.com/office/drawing/2014/main" xmlns="" id="{8E9949DD-1E6B-7931-9A43-4CCE5F94BE8E}"/>
              </a:ext>
            </a:extLst>
          </p:cNvPr>
          <p:cNvPicPr>
            <a:picLocks noChangeAspect="1" noChangeArrowheads="1"/>
          </p:cNvPicPr>
          <p:nvPr/>
        </p:nvPicPr>
        <p:blipFill>
          <a:blip r:embed="rId2">
            <a:extLst>
              <a:ext uri="{BEBA8EAE-BF5A-486C-A8C5-ECC9F3942E4B}">
                <a14:imgProps xmlns:a14="http://schemas.microsoft.com/office/drawing/2010/main" xmlns="">
                  <a14:imgLayer r:embed="rId3">
                    <a14:imgEffect>
                      <a14:backgroundRemoval t="10000" b="90000" l="10000" r="90000">
                        <a14:foregroundMark x1="41529" y1="35804" x2="25765" y2="31238"/>
                        <a14:foregroundMark x1="25765" y1="31238" x2="25909" y2="25662"/>
                        <a14:foregroundMark x1="28888" y1="23479" x2="31294" y2="28524"/>
                        <a14:foregroundMark x1="31294" y1="28524" x2="57882" y2="46592"/>
                        <a14:foregroundMark x1="57882" y1="46592" x2="71032" y2="50201"/>
                        <a14:foregroundMark x1="68301" y1="43626" x2="66941" y2="41297"/>
                        <a14:foregroundMark x1="66941" y1="41297" x2="69594" y2="43415"/>
                        <a14:foregroundMark x1="68771" y1="45947" x2="61882" y2="42290"/>
                        <a14:foregroundMark x1="61882" y1="42290" x2="49765" y2="42488"/>
                        <a14:foregroundMark x1="24235" y1="36466" x2="24235" y2="36466"/>
                        <a14:foregroundMark x1="24235" y1="36466" x2="24235" y2="36466"/>
                        <a14:foregroundMark x1="20118" y1="41430" x2="61882" y2="41694"/>
                        <a14:foregroundMark x1="61882" y1="41694" x2="76941" y2="38120"/>
                        <a14:foregroundMark x1="77960" y1="42158" x2="78070" y2="42593"/>
                        <a14:foregroundMark x1="77513" y1="40387" x2="77622" y2="40819"/>
                        <a14:foregroundMark x1="76941" y1="38120" x2="77383" y2="39870"/>
                        <a14:foregroundMark x1="78824" y1="56585" x2="78824" y2="56585"/>
                        <a14:foregroundMark x1="78824" y1="56585" x2="78824" y2="56585"/>
                        <a14:foregroundMark x1="81765" y1="63799" x2="81765" y2="63799"/>
                        <a14:foregroundMark x1="81765" y1="63799" x2="81765" y2="63799"/>
                        <a14:foregroundMark x1="31882" y1="26274" x2="48588" y2="23494"/>
                        <a14:foregroundMark x1="48588" y1="23494" x2="60353" y2="30046"/>
                        <a14:foregroundMark x1="60353" y1="30046" x2="60353" y2="30510"/>
                        <a14:foregroundMark x1="72588" y1="71013" x2="69647" y2="75248"/>
                        <a14:foregroundMark x1="69647" y1="75248" x2="69647" y2="75248"/>
                        <a14:foregroundMark x1="69647" y1="75248" x2="69647" y2="75248"/>
                        <a14:foregroundMark x1="77059" y1="73660" x2="77059" y2="73660"/>
                        <a14:foregroundMark x1="77059" y1="73660" x2="77059" y2="73660"/>
                        <a14:foregroundMark x1="53882" y1="69292" x2="53882" y2="69292"/>
                        <a14:foregroundMark x1="53882" y1="69292" x2="53882" y2="69292"/>
                        <a14:foregroundMark x1="59920" y1="70053" x2="61176" y2="70351"/>
                        <a14:foregroundMark x1="50000" y1="67704" x2="58101" y2="69623"/>
                        <a14:foregroundMark x1="71412" y1="75248" x2="78824" y2="74586"/>
                        <a14:foregroundMark x1="54890" y1="73933" x2="55352" y2="74600"/>
                        <a14:foregroundMark x1="50941" y1="68233" x2="52626" y2="70666"/>
                        <a14:foregroundMark x1="48824" y1="69292" x2="48824" y2="69292"/>
                        <a14:foregroundMark x1="48824" y1="69292" x2="48824" y2="69292"/>
                        <a14:foregroundMark x1="48824" y1="69292" x2="48824" y2="69292"/>
                        <a14:foregroundMark x1="52353" y1="74189" x2="50333" y2="72591"/>
                        <a14:foregroundMark x1="85471" y1="76203" x2="86706" y2="76506"/>
                        <a14:foregroundMark x1="72941" y1="73130" x2="78912" y2="74594"/>
                        <a14:foregroundMark x1="20471" y1="40702" x2="19882" y2="38981"/>
                        <a14:backgroundMark x1="28000" y1="22766" x2="28000" y2="22766"/>
                        <a14:backgroundMark x1="28000" y1="22766" x2="28000" y2="22766"/>
                        <a14:backgroundMark x1="27176" y1="22899" x2="27176" y2="22899"/>
                        <a14:backgroundMark x1="27176" y1="22899" x2="27176" y2="22899"/>
                        <a14:backgroundMark x1="33647" y1="21178" x2="28000" y2="21840"/>
                        <a14:backgroundMark x1="28000" y1="21840" x2="28000" y2="21840"/>
                        <a14:backgroundMark x1="28000" y1="21840" x2="28000" y2="21840"/>
                        <a14:backgroundMark x1="28000" y1="21840" x2="13412" y2="27267"/>
                        <a14:backgroundMark x1="13412" y1="27267" x2="30824" y2="23627"/>
                        <a14:backgroundMark x1="30824" y1="23627" x2="25412" y2="20979"/>
                        <a14:backgroundMark x1="26000" y1="20251" x2="28000" y2="19722"/>
                        <a14:backgroundMark x1="26588" y1="19060" x2="26588" y2="19060"/>
                        <a14:backgroundMark x1="26588" y1="19060" x2="26588" y2="19060"/>
                        <a14:backgroundMark x1="26824" y1="19060" x2="26824" y2="19060"/>
                        <a14:backgroundMark x1="26824" y1="19060" x2="26824" y2="19060"/>
                        <a14:backgroundMark x1="26000" y1="19193" x2="26000" y2="19193"/>
                        <a14:backgroundMark x1="26000" y1="19193" x2="26000" y2="19193"/>
                        <a14:backgroundMark x1="25059" y1="18663" x2="28000" y2="19060"/>
                        <a14:backgroundMark x1="77647" y1="42158" x2="77647" y2="42158"/>
                        <a14:backgroundMark x1="77647" y1="42158" x2="77647" y2="42158"/>
                        <a14:backgroundMark x1="72941" y1="42158" x2="72941" y2="42158"/>
                        <a14:backgroundMark x1="72941" y1="42158" x2="72941" y2="42158"/>
                        <a14:backgroundMark x1="77059" y1="42687" x2="77882" y2="45467"/>
                        <a14:backgroundMark x1="77294" y1="52019" x2="70941" y2="42290"/>
                        <a14:backgroundMark x1="70941" y1="42290" x2="70588" y2="41959"/>
                        <a14:backgroundMark x1="74118" y1="46327" x2="80235" y2="42158"/>
                        <a14:backgroundMark x1="76471" y1="47584" x2="74941" y2="47584"/>
                        <a14:backgroundMark x1="77882" y1="49371" x2="77882" y2="49371"/>
                        <a14:backgroundMark x1="77882" y1="49371" x2="77882" y2="49371"/>
                        <a14:backgroundMark x1="78824" y1="49371" x2="78824" y2="49371"/>
                        <a14:backgroundMark x1="78824" y1="49371" x2="78824" y2="49371"/>
                        <a14:backgroundMark x1="78824" y1="49371" x2="81412" y2="49901"/>
                        <a14:backgroundMark x1="66706" y1="68365" x2="66706" y2="68365"/>
                        <a14:backgroundMark x1="66706" y1="68365" x2="66706" y2="68365"/>
                        <a14:backgroundMark x1="62353" y1="66645" x2="62353" y2="66645"/>
                        <a14:backgroundMark x1="62353" y1="66645" x2="62353" y2="66645"/>
                        <a14:backgroundMark x1="60588" y1="68895" x2="64706" y2="68365"/>
                        <a14:backgroundMark x1="59765" y1="71211" x2="59765" y2="71211"/>
                        <a14:backgroundMark x1="60000" y1="69623" x2="60000" y2="69623"/>
                        <a14:backgroundMark x1="60000" y1="69623" x2="60000" y2="69623"/>
                        <a14:backgroundMark x1="60000" y1="69821" x2="60000" y2="69821"/>
                        <a14:backgroundMark x1="60000" y1="69821" x2="60000" y2="69821"/>
                        <a14:backgroundMark x1="60000" y1="69821" x2="60000" y2="69821"/>
                        <a14:backgroundMark x1="60000" y1="69821" x2="60000" y2="69821"/>
                        <a14:backgroundMark x1="57059" y1="69424" x2="57059" y2="69424"/>
                        <a14:backgroundMark x1="57059" y1="69424" x2="57059" y2="69424"/>
                        <a14:backgroundMark x1="58000" y1="70682" x2="58000" y2="70682"/>
                        <a14:backgroundMark x1="58000" y1="70682" x2="58000" y2="70682"/>
                        <a14:backgroundMark x1="78471" y1="51092" x2="78471" y2="51092"/>
                        <a14:backgroundMark x1="78471" y1="51092" x2="78471" y2="51092"/>
                        <a14:backgroundMark x1="78471" y1="51092" x2="78471" y2="51092"/>
                        <a14:backgroundMark x1="78471" y1="51092" x2="78471" y2="51092"/>
                        <a14:backgroundMark x1="78471" y1="50430" x2="70588" y2="43216"/>
                        <a14:backgroundMark x1="70000" y1="43349" x2="73765" y2="50430"/>
                        <a14:backgroundMark x1="79059" y1="46327" x2="80000" y2="50033"/>
                        <a14:backgroundMark x1="76118" y1="49702" x2="81765" y2="53408"/>
                        <a14:backgroundMark x1="75529" y1="40900" x2="76471" y2="41099"/>
                        <a14:backgroundMark x1="79412" y1="45665" x2="78235" y2="45996"/>
                        <a14:backgroundMark x1="76706" y1="40900" x2="77059" y2="42158"/>
                        <a14:backgroundMark x1="58235" y1="74057" x2="49176" y2="71211"/>
                        <a14:backgroundMark x1="51765" y1="74586" x2="48824" y2="72469"/>
                        <a14:backgroundMark x1="52706" y1="74719" x2="53529" y2="76307"/>
                        <a14:backgroundMark x1="54118" y1="77366" x2="55647" y2="77234"/>
                        <a14:backgroundMark x1="55059" y1="74719" x2="55882" y2="75248"/>
                        <a14:backgroundMark x1="55882" y1="76175" x2="55882" y2="76175"/>
                        <a14:backgroundMark x1="55882" y1="76175" x2="55882" y2="76175"/>
                        <a14:backgroundMark x1="55882" y1="76175" x2="55294" y2="73527"/>
                        <a14:backgroundMark x1="49765" y1="72469" x2="49412" y2="72469"/>
                        <a14:backgroundMark x1="72588" y1="77565" x2="82588" y2="76837"/>
                        <a14:backgroundMark x1="78235" y1="75116" x2="85765" y2="75976"/>
                        <a14:backgroundMark x1="27412" y1="19193" x2="26000" y2="20251"/>
                        <a14:backgroundMark x1="45294" y1="75116" x2="47412" y2="75116"/>
                        <a14:backgroundMark x1="51765" y1="76506" x2="51765" y2="76506"/>
                        <a14:backgroundMark x1="51765" y1="76506" x2="51765" y2="76506"/>
                        <a14:backgroundMark x1="54471" y1="77234" x2="54471" y2="77234"/>
                        <a14:backgroundMark x1="54471" y1="77234" x2="54471" y2="77234"/>
                        <a14:backgroundMark x1="54118" y1="78425" x2="54706" y2="78425"/>
                        <a14:backgroundMark x1="54706" y1="78425" x2="54706" y2="78425"/>
                        <a14:backgroundMark x1="54706" y1="78425" x2="54706" y2="78425"/>
                        <a14:backgroundMark x1="54706" y1="78425" x2="54706" y2="78425"/>
                        <a14:backgroundMark x1="54706" y1="78425" x2="54706" y2="78425"/>
                        <a14:backgroundMark x1="54706" y1="77035" x2="54706" y2="77035"/>
                        <a14:backgroundMark x1="54706" y1="77035" x2="54706" y2="77035"/>
                        <a14:backgroundMark x1="54706" y1="77035" x2="54706" y2="77035"/>
                        <a14:backgroundMark x1="54706" y1="77035" x2="75529" y2="77565"/>
                        <a14:backgroundMark x1="54471" y1="75778" x2="57059" y2="77366"/>
                        <a14:backgroundMark x1="56235" y1="70880" x2="51176" y2="72998"/>
                      </a14:backgroundRemoval>
                    </a14:imgEffect>
                    <a14:imgEffect>
                      <a14:brightnessContrast contrast="-40000"/>
                    </a14:imgEffect>
                  </a14:imgLayer>
                </a14:imgProps>
              </a:ext>
              <a:ext uri="{28A0092B-C50C-407E-A947-70E740481C1C}">
                <a14:useLocalDpi xmlns:a14="http://schemas.microsoft.com/office/drawing/2010/main" xmlns="" val="0"/>
              </a:ext>
            </a:extLst>
          </a:blip>
          <a:srcRect/>
          <a:stretch>
            <a:fillRect/>
          </a:stretch>
        </p:blipFill>
        <p:spPr bwMode="auto">
          <a:xfrm>
            <a:off x="9546799" y="3062796"/>
            <a:ext cx="3026940" cy="5036598"/>
          </a:xfrm>
          <a:prstGeom prst="rect">
            <a:avLst/>
          </a:prstGeom>
          <a:noFill/>
          <a:effectLst>
            <a:innerShdw blurRad="63500" dist="50800" dir="16200000">
              <a:prstClr val="black">
                <a:alpha val="50000"/>
              </a:prstClr>
            </a:innerShdw>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733814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41F94-1E2C-236F-5326-3327E4123461}"/>
              </a:ext>
            </a:extLst>
          </p:cNvPr>
          <p:cNvSpPr>
            <a:spLocks noGrp="1"/>
          </p:cNvSpPr>
          <p:nvPr>
            <p:ph type="title"/>
          </p:nvPr>
        </p:nvSpPr>
        <p:spPr/>
        <p:txBody>
          <a:bodyPr/>
          <a:lstStyle/>
          <a:p>
            <a:r>
              <a:rPr lang="en-US" dirty="0">
                <a:latin typeface="Agency FB" panose="020B0503020202020204" pitchFamily="34" charset="0"/>
              </a:rPr>
              <a:t>Description:</a:t>
            </a:r>
            <a:endParaRPr lang="en-IN"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AF604353-C2A4-C4ED-888E-24F8C5757205}"/>
              </a:ext>
            </a:extLst>
          </p:cNvPr>
          <p:cNvSpPr>
            <a:spLocks noGrp="1"/>
          </p:cNvSpPr>
          <p:nvPr>
            <p:ph idx="1"/>
          </p:nvPr>
        </p:nvSpPr>
        <p:spPr/>
        <p:txBody>
          <a:bodyPr>
            <a:noAutofit/>
          </a:bodyPr>
          <a:lstStyle/>
          <a:p>
            <a:pPr marL="36900" indent="0">
              <a:buNone/>
            </a:pPr>
            <a:r>
              <a:rPr lang="en-US" sz="3200" dirty="0">
                <a:latin typeface="Agency FB" panose="020B0503020202020204" pitchFamily="34" charset="0"/>
              </a:rPr>
              <a:t>By doing these presentations we have been trying to tell you guys a matter is solar system is our family and the other planets in our solar system were our neighbors .We have presented a clean and detailed poster about how NASA’s contribution is an huge impact for other space agencies by doing so many researches in the space and other planets. And in the video we have explained the contribution of NASA in the cosmic world.											</a:t>
            </a:r>
            <a:r>
              <a:rPr lang="en-US" sz="3200" dirty="0"/>
              <a:t>																																																																								</a:t>
            </a:r>
            <a:endParaRPr lang="en-IN" sz="3200" dirty="0"/>
          </a:p>
        </p:txBody>
      </p:sp>
    </p:spTree>
    <p:extLst>
      <p:ext uri="{BB962C8B-B14F-4D97-AF65-F5344CB8AC3E}">
        <p14:creationId xmlns:p14="http://schemas.microsoft.com/office/powerpoint/2010/main" xmlns="" val="13810194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97FF3F-7D96-556B-5F1E-89398951909C}"/>
              </a:ext>
            </a:extLst>
          </p:cNvPr>
          <p:cNvSpPr>
            <a:spLocks noGrp="1"/>
          </p:cNvSpPr>
          <p:nvPr>
            <p:ph type="title"/>
          </p:nvPr>
        </p:nvSpPr>
        <p:spPr>
          <a:xfrm>
            <a:off x="1" y="581575"/>
            <a:ext cx="5852159" cy="970450"/>
          </a:xfrm>
        </p:spPr>
        <p:txBody>
          <a:bodyPr>
            <a:normAutofit/>
          </a:bodyPr>
          <a:lstStyle/>
          <a:p>
            <a:r>
              <a:rPr lang="en-US" sz="5400" dirty="0">
                <a:latin typeface="Agency FB" panose="020B0503020202020204" pitchFamily="34" charset="0"/>
              </a:rPr>
              <a:t>Poster:</a:t>
            </a:r>
            <a:endParaRPr lang="en-IN" sz="5400"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C2BBC387-BA4D-CC22-119B-3B531D707E06}"/>
              </a:ext>
            </a:extLst>
          </p:cNvPr>
          <p:cNvSpPr>
            <a:spLocks noGrp="1"/>
          </p:cNvSpPr>
          <p:nvPr>
            <p:ph idx="1"/>
          </p:nvPr>
        </p:nvSpPr>
        <p:spPr>
          <a:xfrm>
            <a:off x="1" y="1619795"/>
            <a:ext cx="7680960" cy="4171406"/>
          </a:xfrm>
        </p:spPr>
        <p:txBody>
          <a:bodyPr/>
          <a:lstStyle/>
          <a:p>
            <a:r>
              <a:rPr lang="en-IN" dirty="0" smtClean="0"/>
              <a:t>https://www.canva.com/design/DAFwl6HROIo/Tzv6648fVF7Z5psL7Zad1A/edit?utm_content=DAFwl6HROIo&amp;utm_campaign=designshare&amp;utm_medium=link2&amp;utm_source=sharebutton</a:t>
            </a:r>
            <a:endParaRPr lang="en-IN" dirty="0"/>
          </a:p>
        </p:txBody>
      </p:sp>
      <p:pic>
        <p:nvPicPr>
          <p:cNvPr id="4" name="Picture 3" descr="NASA In your neighborhood.png"/>
          <p:cNvPicPr>
            <a:picLocks noChangeAspect="1"/>
          </p:cNvPicPr>
          <p:nvPr/>
        </p:nvPicPr>
        <p:blipFill>
          <a:blip r:embed="rId2"/>
          <a:stretch>
            <a:fillRect/>
          </a:stretch>
        </p:blipFill>
        <p:spPr>
          <a:xfrm>
            <a:off x="8338653" y="0"/>
            <a:ext cx="3853347" cy="6858000"/>
          </a:xfrm>
          <a:prstGeom prst="rect">
            <a:avLst/>
          </a:prstGeom>
        </p:spPr>
      </p:pic>
    </p:spTree>
    <p:extLst>
      <p:ext uri="{BB962C8B-B14F-4D97-AF65-F5344CB8AC3E}">
        <p14:creationId xmlns:p14="http://schemas.microsoft.com/office/powerpoint/2010/main" xmlns="" val="337301412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15AAFB-13E2-5849-43EF-330E96B3EC46}"/>
              </a:ext>
            </a:extLst>
          </p:cNvPr>
          <p:cNvSpPr>
            <a:spLocks noGrp="1"/>
          </p:cNvSpPr>
          <p:nvPr>
            <p:ph type="title"/>
          </p:nvPr>
        </p:nvSpPr>
        <p:spPr/>
        <p:txBody>
          <a:bodyPr>
            <a:normAutofit/>
          </a:bodyPr>
          <a:lstStyle/>
          <a:p>
            <a:r>
              <a:rPr lang="en-US" sz="5400" dirty="0">
                <a:latin typeface="Agency FB" panose="020B0503020202020204" pitchFamily="34" charset="0"/>
              </a:rPr>
              <a:t>Video link:</a:t>
            </a:r>
            <a:endParaRPr lang="en-IN" sz="5400"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38AB9EB0-4CC1-9E07-4833-12D3DB4B1D9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xmlns="" val="24623627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B4F42-F6A7-72BD-A528-67064DB151AD}"/>
              </a:ext>
            </a:extLst>
          </p:cNvPr>
          <p:cNvSpPr>
            <a:spLocks noGrp="1"/>
          </p:cNvSpPr>
          <p:nvPr>
            <p:ph type="title"/>
          </p:nvPr>
        </p:nvSpPr>
        <p:spPr/>
        <p:txBody>
          <a:bodyPr>
            <a:normAutofit/>
          </a:bodyPr>
          <a:lstStyle/>
          <a:p>
            <a:r>
              <a:rPr lang="en-US" sz="5400" dirty="0">
                <a:latin typeface="Agency FB" panose="020B0503020202020204" pitchFamily="34" charset="0"/>
              </a:rPr>
              <a:t>Conclusion:</a:t>
            </a:r>
            <a:endParaRPr lang="en-IN" sz="5400" dirty="0">
              <a:latin typeface="Agency FB" panose="020B0503020202020204" pitchFamily="34" charset="0"/>
            </a:endParaRPr>
          </a:p>
        </p:txBody>
      </p:sp>
      <p:sp>
        <p:nvSpPr>
          <p:cNvPr id="3" name="Content Placeholder 2">
            <a:extLst>
              <a:ext uri="{FF2B5EF4-FFF2-40B4-BE49-F238E27FC236}">
                <a16:creationId xmlns:a16="http://schemas.microsoft.com/office/drawing/2014/main" xmlns="" id="{63A326D7-7A2B-8E71-A8D9-8FE7E9DBF15F}"/>
              </a:ext>
            </a:extLst>
          </p:cNvPr>
          <p:cNvSpPr>
            <a:spLocks noGrp="1"/>
          </p:cNvSpPr>
          <p:nvPr>
            <p:ph idx="1"/>
          </p:nvPr>
        </p:nvSpPr>
        <p:spPr/>
        <p:txBody>
          <a:bodyPr>
            <a:normAutofit/>
          </a:bodyPr>
          <a:lstStyle/>
          <a:p>
            <a:pPr marL="36900" indent="0">
              <a:buNone/>
            </a:pPr>
            <a:r>
              <a:rPr lang="en-US" sz="2800" dirty="0">
                <a:latin typeface="Agency FB" panose="020B0503020202020204" pitchFamily="34" charset="0"/>
              </a:rPr>
              <a:t>So, here we presented you guys a visual representation of how humans and environment is related to each other and we have submitted a poster and a video and how NASA is creating the influence in the space journey. And how it is improved from and past and how it will get improved by the future generation. By considering another planets in our solar system we hope that NASA will reach out to other planets in our solar system with great and impressive technology.</a:t>
            </a:r>
            <a:endParaRPr lang="en-IN" sz="2800" dirty="0">
              <a:latin typeface="Agency FB" panose="020B0503020202020204" pitchFamily="34" charset="0"/>
            </a:endParaRPr>
          </a:p>
        </p:txBody>
      </p:sp>
    </p:spTree>
    <p:extLst>
      <p:ext uri="{BB962C8B-B14F-4D97-AF65-F5344CB8AC3E}">
        <p14:creationId xmlns:p14="http://schemas.microsoft.com/office/powerpoint/2010/main" xmlns="" val="27468719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278</TotalTime>
  <Words>293</Words>
  <Application>Microsoft Office PowerPoint</Application>
  <PresentationFormat>Custom</PresentationFormat>
  <Paragraphs>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Slate</vt:lpstr>
      <vt:lpstr>NASA SPACE APPS -2023</vt:lpstr>
      <vt:lpstr>SUMMARY:</vt:lpstr>
      <vt:lpstr>Challenge:</vt:lpstr>
      <vt:lpstr>Description:</vt:lpstr>
      <vt:lpstr>Poster:</vt:lpstr>
      <vt:lpstr>Video link:</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NASA SPACE APPS</dc:title>
  <dc:creator>gopinath.pu@gmail.com</dc:creator>
  <cp:lastModifiedBy>Admin</cp:lastModifiedBy>
  <cp:revision>13</cp:revision>
  <dcterms:created xsi:type="dcterms:W3CDTF">2023-10-07T09:29:01Z</dcterms:created>
  <dcterms:modified xsi:type="dcterms:W3CDTF">2023-10-07T19:22:30Z</dcterms:modified>
</cp:coreProperties>
</file>