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r>
              <a:rPr lang="en-GB" sz="2400"/>
              <a:t>K.Karthika</a:t>
            </a:r>
            <a:endParaRPr lang="en-US" sz="2400" dirty="0"/>
          </a:p>
          <a:p>
            <a:r>
              <a:rPr lang="en-US" sz="2400" dirty="0"/>
              <a:t>REGISTER NO:</a:t>
            </a:r>
            <a:r>
              <a:rPr lang="en-GB" sz="2400" dirty="0"/>
              <a:t>312204806</a:t>
            </a:r>
            <a:endParaRPr lang="en-US" sz="2400" dirty="0"/>
          </a:p>
          <a:p>
            <a:r>
              <a:rPr lang="en-US" sz="2400" dirty="0"/>
              <a:t>DEPARTMENT:</a:t>
            </a:r>
            <a:r>
              <a:rPr lang="en-GB" sz="2400" dirty="0"/>
              <a:t>B.com(G)</a:t>
            </a:r>
            <a:endParaRPr lang="en-US" sz="2400" dirty="0"/>
          </a:p>
          <a:p>
            <a:r>
              <a:rPr lang="en-US" sz="2400" dirty="0"/>
              <a:t>COLLEGE</a:t>
            </a:r>
            <a:r>
              <a:rPr lang="en-GB" sz="2400" dirty="0"/>
              <a:t>:Thirumurugan atrs and science college for women’s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C1C3B6E-3399-AC31-A7C9-8D898AB14D6D}"/>
              </a:ext>
            </a:extLst>
          </p:cNvPr>
          <p:cNvSpPr txBox="1"/>
          <p:nvPr/>
        </p:nvSpPr>
        <p:spPr>
          <a:xfrm>
            <a:off x="1666875" y="1582340"/>
            <a:ext cx="6107906" cy="3693319"/>
          </a:xfrm>
          <a:prstGeom prst="rect">
            <a:avLst/>
          </a:prstGeom>
          <a:noFill/>
        </p:spPr>
        <p:txBody>
          <a:bodyPr wrap="square">
            <a:spAutoFit/>
          </a:bodyPr>
          <a:lstStyle/>
          <a:p>
            <a:pPr algn="l"/>
            <a:endParaRPr lang="en-GB">
              <a:effectLst/>
            </a:endParaRPr>
          </a:p>
          <a:p>
            <a:r>
              <a:rPr lang="en-GB">
                <a:effectLst/>
              </a:rPr>
              <a:t>Modeling in various contexts generally involves creating a representation or abstraction of a system, process, or phenomenon. The specifics of modeling can vary depending on the field, but here are some general aspects:</a:t>
            </a:r>
          </a:p>
          <a:p>
            <a:pPr>
              <a:buFont typeface="+mj-lt"/>
              <a:buAutoNum type="arabicPeriod"/>
            </a:pPr>
            <a:r>
              <a:rPr lang="en-GB" b="1">
                <a:effectLst/>
              </a:rPr>
              <a:t>Definition</a:t>
            </a:r>
            <a:r>
              <a:rPr lang="en-GB">
                <a:effectLst/>
              </a:rPr>
              <a:t>: </a:t>
            </a:r>
            <a:r>
              <a:rPr lang="en-GB" b="1">
                <a:effectLst/>
              </a:rPr>
              <a:t>Modeling</a:t>
            </a:r>
            <a:r>
              <a:rPr lang="en-GB">
                <a:effectLst/>
              </a:rPr>
              <a:t> is the process of developing a mathematical, conceptual, or computational representation of a real-world system to analyze, understand, or predict its behavior.</a:t>
            </a:r>
          </a:p>
          <a:p>
            <a:pPr>
              <a:buFont typeface="+mj-lt"/>
              <a:buAutoNum type="arabicPeriod"/>
            </a:pPr>
            <a:r>
              <a:rPr lang="en-GB" b="1">
                <a:effectLst/>
              </a:rPr>
              <a:t>Types of Modeling</a:t>
            </a:r>
            <a:r>
              <a:rPr lang="en-GB">
                <a:effectLst/>
              </a:rPr>
              <a:t>:</a:t>
            </a:r>
          </a:p>
          <a:p>
            <a:pPr marL="742950" lvl="1" indent="-285750">
              <a:buFont typeface="+mj-lt"/>
              <a:buAutoNum type="arabicPeriod"/>
            </a:pPr>
            <a:r>
              <a:rPr lang="en-GB" b="1">
                <a:effectLst/>
              </a:rPr>
              <a:t>Statistical Modeling</a:t>
            </a:r>
            <a:r>
              <a:rPr lang="en-GB">
                <a:effectLst/>
              </a:rPr>
              <a:t>: Uses statistical methods to estimate relationships between variables and predict outcomes.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B77C6B9F-9071-DFD4-C067-6E7A56D300BB}"/>
              </a:ext>
            </a:extLst>
          </p:cNvPr>
          <p:cNvSpPr txBox="1"/>
          <p:nvPr/>
        </p:nvSpPr>
        <p:spPr>
          <a:xfrm>
            <a:off x="3042047" y="2967334"/>
            <a:ext cx="3458766" cy="1477328"/>
          </a:xfrm>
          <a:prstGeom prst="rect">
            <a:avLst/>
          </a:prstGeom>
          <a:noFill/>
        </p:spPr>
        <p:txBody>
          <a:bodyPr wrap="square">
            <a:spAutoFit/>
          </a:bodyPr>
          <a:lstStyle/>
          <a:p>
            <a:r>
              <a:rPr lang="en-GB"/>
              <a:t>Could you provide more details about what result you're referring to? Are you looking for information on a specific topic or result from an event, test, or calculation?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51600C-C788-D315-880A-AE05449E2650}"/>
              </a:ext>
            </a:extLst>
          </p:cNvPr>
          <p:cNvSpPr txBox="1"/>
          <p:nvPr/>
        </p:nvSpPr>
        <p:spPr>
          <a:xfrm>
            <a:off x="1175742" y="1954003"/>
            <a:ext cx="6107906" cy="2308324"/>
          </a:xfrm>
          <a:prstGeom prst="rect">
            <a:avLst/>
          </a:prstGeom>
          <a:noFill/>
        </p:spPr>
        <p:txBody>
          <a:bodyPr wrap="square">
            <a:spAutoFit/>
          </a:bodyPr>
          <a:lstStyle/>
          <a:p>
            <a:r>
              <a:rPr lang="en-GB"/>
              <a:t>clusion</a:t>
            </a:r>
          </a:p>
          <a:p>
            <a:r>
              <a:rPr lang="en-GB" b="1"/>
              <a:t>ChatGPT said:</a:t>
            </a:r>
          </a:p>
          <a:p>
            <a:r>
              <a:rPr lang="en-GB"/>
              <a:t>ChatGPT</a:t>
            </a:r>
          </a:p>
          <a:p>
            <a:r>
              <a:rPr lang="en-GB"/>
              <a:t>A conclusion is a final summary or decision reached after considering evidence or arguments. It typically synthesizes key points and offers a final perspective or judgment on a topic. If you have specific information or context, I can help you formulate a conclusion based on that.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61400" y="2418725"/>
            <a:ext cx="5711075" cy="3991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b="1">
              <a:effectLst/>
            </a:endParaRPr>
          </a:p>
          <a:p>
            <a:r>
              <a:rPr lang="en-GB">
                <a:effectLst/>
              </a:rPr>
              <a:t>Employee performance analysis using excel</a:t>
            </a:r>
          </a:p>
          <a:p>
            <a:endParaRPr lang="en-GB" b="1">
              <a:effectLst/>
            </a:endParaRPr>
          </a:p>
          <a:p>
            <a:endParaRPr lang="en-GB">
              <a:effectLst/>
            </a:endParaRPr>
          </a:p>
          <a:p>
            <a:r>
              <a:rPr lang="en-GB">
                <a:effectLst/>
              </a:rPr>
              <a:t>Analyzing employee performance using Excel involves several steps. Here’s a basic guide to help you get started:</a:t>
            </a:r>
          </a:p>
          <a:p>
            <a:r>
              <a:rPr lang="en-GB" b="1">
                <a:effectLst/>
              </a:rPr>
              <a:t>Data Collection</a:t>
            </a:r>
            <a:r>
              <a:rPr lang="en-GB">
                <a:effectLst/>
              </a:rPr>
              <a:t>:</a:t>
            </a:r>
          </a:p>
          <a:p>
            <a:pPr lvl="1"/>
            <a:r>
              <a:rPr lang="en-GB">
                <a:effectLst/>
              </a:rPr>
              <a:t>Gather data on employee performance metrics. To could include KPIs (Key Performance Indicators), project completion rates, quality of work, attendance, etc.</a:t>
            </a:r>
          </a:p>
          <a:p>
            <a:r>
              <a:rPr lang="en-GB" b="1">
                <a:effectLst/>
              </a:rPr>
              <a:t>Create a Spreadsheet</a:t>
            </a:r>
            <a:r>
              <a:rPr lang="en-GB">
                <a:effectLst/>
              </a:rPr>
              <a:t>:</a:t>
            </a:r>
          </a:p>
          <a:p>
            <a:pPr lvl="1"/>
            <a:r>
              <a:rPr lang="en-GB">
                <a:effectLst/>
              </a:rPr>
              <a:t>Open Excel and set up your spreadsheet. Create columns for employee names, metrics (e.g., sales numbers, project completion rates), dates, and any other relevant data.</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10829" y="572750"/>
            <a:ext cx="4077970"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76146" y="97217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C6304E0-1F4C-7380-8F89-AECB35BFF161}"/>
              </a:ext>
            </a:extLst>
          </p:cNvPr>
          <p:cNvSpPr txBox="1"/>
          <p:nvPr/>
        </p:nvSpPr>
        <p:spPr>
          <a:xfrm>
            <a:off x="1438275" y="2136338"/>
            <a:ext cx="7711678" cy="2308324"/>
          </a:xfrm>
          <a:prstGeom prst="rect">
            <a:avLst/>
          </a:prstGeom>
          <a:noFill/>
        </p:spPr>
        <p:txBody>
          <a:bodyPr wrap="square">
            <a:spAutoFit/>
          </a:bodyPr>
          <a:lstStyle/>
          <a:p>
            <a:r>
              <a:rPr lang="en-GB" b="1"/>
              <a:t>Objective</a:t>
            </a:r>
            <a:r>
              <a:rPr lang="en-GB"/>
              <a:t>: To evaluate and improve employee performance by analyzing performance metrics and identifying trends, strengths, and areas for development.</a:t>
            </a:r>
          </a:p>
          <a:p>
            <a:r>
              <a:rPr lang="en-GB" b="1"/>
              <a:t>Context</a:t>
            </a:r>
            <a:r>
              <a:rPr lang="en-GB"/>
              <a:t>: The organization has collected various performance metrics for employees over the past year, including productivity rates, project completion times, quality scores, and attendance records. However, there is a lack of consolidated insights into how employees are performing overall and which factors are contributing to their success or challenges.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31CF58B-B263-383B-A199-466717DB477C}"/>
              </a:ext>
            </a:extLst>
          </p:cNvPr>
          <p:cNvSpPr txBox="1"/>
          <p:nvPr/>
        </p:nvSpPr>
        <p:spPr>
          <a:xfrm>
            <a:off x="1714500" y="2274838"/>
            <a:ext cx="7435453" cy="1754326"/>
          </a:xfrm>
          <a:prstGeom prst="rect">
            <a:avLst/>
          </a:prstGeom>
          <a:noFill/>
        </p:spPr>
        <p:txBody>
          <a:bodyPr wrap="square">
            <a:spAutoFit/>
          </a:bodyPr>
          <a:lstStyle/>
          <a:p>
            <a:r>
              <a:rPr lang="en-GB"/>
              <a:t>Sure, I’d be happy to help with a project overview! To tailor it to your needs, could you provide more details about the project? Specifically, it would be helpful to know:</a:t>
            </a:r>
          </a:p>
          <a:p>
            <a:pPr>
              <a:buFont typeface="+mj-lt"/>
              <a:buAutoNum type="arabicPeriod"/>
            </a:pPr>
            <a:r>
              <a:rPr lang="en-GB" b="1"/>
              <a:t>Project Name</a:t>
            </a:r>
            <a:r>
              <a:rPr lang="en-GB"/>
              <a:t>: What is the project called?</a:t>
            </a:r>
          </a:p>
          <a:p>
            <a:pPr>
              <a:buFont typeface="+mj-lt"/>
              <a:buAutoNum type="arabicPeriod"/>
            </a:pPr>
            <a:r>
              <a:rPr lang="en-GB" b="1"/>
              <a:t>Objectives</a:t>
            </a:r>
            <a:r>
              <a:rPr lang="en-GB"/>
              <a:t>: What are the main goals or outcomes you want to achieve?</a:t>
            </a:r>
          </a:p>
          <a:p>
            <a:pPr>
              <a:buFont typeface="+mj-lt"/>
              <a:buAutoNum type="arabicPeriod"/>
            </a:pPr>
            <a:r>
              <a:rPr lang="en-GB" b="1"/>
              <a:t>Scope</a:t>
            </a:r>
            <a:r>
              <a:rPr lang="en-GB"/>
              <a:t>: What are the boundaries and limitations of the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5440624D-80CF-6118-D970-9119F42AFDD3}"/>
              </a:ext>
            </a:extLst>
          </p:cNvPr>
          <p:cNvSpPr txBox="1"/>
          <p:nvPr/>
        </p:nvSpPr>
        <p:spPr>
          <a:xfrm>
            <a:off x="1303735" y="2274838"/>
            <a:ext cx="4792266" cy="3139321"/>
          </a:xfrm>
          <a:prstGeom prst="rect">
            <a:avLst/>
          </a:prstGeom>
          <a:noFill/>
        </p:spPr>
        <p:txBody>
          <a:bodyPr wrap="square">
            <a:spAutoFit/>
          </a:bodyPr>
          <a:lstStyle/>
          <a:p>
            <a:r>
              <a:rPr lang="en-GB"/>
              <a:t>End users are the individuals or groups who will ultimately use or be impacted by the outcome of a project. They are the ones for whom the product, service, or solution is designed and delivered. Identifying end users is crucial because it helps tailor the project to meet their needs and preferences.</a:t>
            </a:r>
          </a:p>
          <a:p>
            <a:r>
              <a:rPr lang="en-GB"/>
              <a:t>To determine who the end users are for your specific project, consider the following:</a:t>
            </a:r>
          </a:p>
          <a:p>
            <a:pPr>
              <a:buFont typeface="+mj-lt"/>
              <a:buAutoNum type="arabicPeriod"/>
            </a:pPr>
            <a:r>
              <a:rPr lang="en-GB" b="1"/>
              <a:t>Demographics</a:t>
            </a:r>
            <a:r>
              <a:rPr lang="en-GB"/>
              <a:t>: Age, gender, occupation, location,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6" name="TextBox 15">
            <a:extLst>
              <a:ext uri="{FF2B5EF4-FFF2-40B4-BE49-F238E27FC236}">
                <a16:creationId xmlns:a16="http://schemas.microsoft.com/office/drawing/2014/main" id="{596AA0B5-CC08-19EB-4F4D-89274A2154DA}"/>
              </a:ext>
            </a:extLst>
          </p:cNvPr>
          <p:cNvSpPr txBox="1"/>
          <p:nvPr/>
        </p:nvSpPr>
        <p:spPr>
          <a:xfrm>
            <a:off x="3042047" y="2413337"/>
            <a:ext cx="6107906" cy="2031325"/>
          </a:xfrm>
          <a:prstGeom prst="rect">
            <a:avLst/>
          </a:prstGeom>
          <a:noFill/>
        </p:spPr>
        <p:txBody>
          <a:bodyPr wrap="square">
            <a:spAutoFit/>
          </a:bodyPr>
          <a:lstStyle/>
          <a:p>
            <a:r>
              <a:rPr lang="en-GB"/>
              <a:t>To craft a compelling value proposition for your solution, you'll need to address the following key elements:</a:t>
            </a:r>
          </a:p>
          <a:p>
            <a:pPr>
              <a:buFont typeface="+mj-lt"/>
              <a:buAutoNum type="arabicPeriod"/>
            </a:pPr>
            <a:r>
              <a:rPr lang="en-GB" b="1"/>
              <a:t>Problem Identification:</a:t>
            </a:r>
            <a:r>
              <a:rPr lang="en-GB"/>
              <a:t> Clearly define the problem or need your solution addresses. What are the pain points or challenges faced by your target audience?</a:t>
            </a:r>
          </a:p>
          <a:p>
            <a:pPr>
              <a:buFont typeface="+mj-lt"/>
              <a:buAutoNum type="arabicPeriod"/>
            </a:pPr>
            <a:r>
              <a:rPr lang="en-GB" b="1"/>
              <a:t>Solution Overview:</a:t>
            </a:r>
            <a:r>
              <a:rPr lang="en-GB"/>
              <a:t> Describe your solution succinctly. How does it work, and what makes it unique or innovative?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D7E23AA-DFF2-5DBC-FB6E-E12C95C73032}"/>
              </a:ext>
            </a:extLst>
          </p:cNvPr>
          <p:cNvSpPr txBox="1"/>
          <p:nvPr/>
        </p:nvSpPr>
        <p:spPr>
          <a:xfrm>
            <a:off x="3042047" y="2274838"/>
            <a:ext cx="6107906" cy="2308324"/>
          </a:xfrm>
          <a:prstGeom prst="rect">
            <a:avLst/>
          </a:prstGeom>
          <a:noFill/>
        </p:spPr>
        <p:txBody>
          <a:bodyPr wrap="square">
            <a:spAutoFit/>
          </a:bodyPr>
          <a:lstStyle/>
          <a:p>
            <a:r>
              <a:rPr lang="en-GB"/>
              <a:t>A dataset description provides an overview of the data contained within a dataset, outlining key characteristics, structure, and attributes. Here are typical components included in a dataset description:</a:t>
            </a:r>
          </a:p>
          <a:p>
            <a:pPr>
              <a:buFont typeface="+mj-lt"/>
              <a:buAutoNum type="arabicPeriod"/>
            </a:pPr>
            <a:r>
              <a:rPr lang="en-GB" b="1"/>
              <a:t>Title</a:t>
            </a:r>
            <a:r>
              <a:rPr lang="en-GB"/>
              <a:t>: Name of the dataset.</a:t>
            </a:r>
          </a:p>
          <a:p>
            <a:pPr>
              <a:buFont typeface="+mj-lt"/>
              <a:buAutoNum type="arabicPeriod"/>
            </a:pPr>
            <a:r>
              <a:rPr lang="en-GB" b="1"/>
              <a:t>Description</a:t>
            </a:r>
            <a:r>
              <a:rPr lang="en-GB"/>
              <a:t>: A summary of what the dataset contains and its purpose or application.</a:t>
            </a:r>
          </a:p>
          <a:p>
            <a:pPr>
              <a:buFont typeface="+mj-lt"/>
              <a:buAutoNum type="arabicPeriod"/>
            </a:pPr>
            <a:r>
              <a:rPr lang="en-GB" b="1"/>
              <a:t>Source</a:t>
            </a:r>
            <a:r>
              <a:rPr lang="en-GB"/>
              <a:t>: Where or how the dataset was obtained.</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CBE4EC5-2FF7-A3BC-1304-B052C27BE0E1}"/>
              </a:ext>
            </a:extLst>
          </p:cNvPr>
          <p:cNvSpPr txBox="1"/>
          <p:nvPr/>
        </p:nvSpPr>
        <p:spPr>
          <a:xfrm>
            <a:off x="3042047" y="2136338"/>
            <a:ext cx="6107906" cy="2585323"/>
          </a:xfrm>
          <a:prstGeom prst="rect">
            <a:avLst/>
          </a:prstGeom>
          <a:noFill/>
        </p:spPr>
        <p:txBody>
          <a:bodyPr wrap="square">
            <a:spAutoFit/>
          </a:bodyPr>
          <a:lstStyle/>
          <a:p>
            <a:r>
              <a:rPr lang="en-GB"/>
              <a:t>The wow in our solution" typically refers to the unique, standout features or aspects that make your solution particularly impressive or innovative. Here's how you might articulate this:</a:t>
            </a:r>
          </a:p>
          <a:p>
            <a:pPr>
              <a:buFont typeface="+mj-lt"/>
              <a:buAutoNum type="arabicPeriod"/>
            </a:pPr>
            <a:r>
              <a:rPr lang="en-GB" b="1"/>
              <a:t>Innovation</a:t>
            </a:r>
            <a:r>
              <a:rPr lang="en-GB"/>
              <a:t>: Highlight any novel approaches, technologies, or methodologies that set your solution apart from others.</a:t>
            </a:r>
          </a:p>
          <a:p>
            <a:pPr>
              <a:buFont typeface="+mj-lt"/>
              <a:buAutoNum type="arabicPeriod"/>
            </a:pPr>
            <a:r>
              <a:rPr lang="en-GB" b="1"/>
              <a:t>Impact</a:t>
            </a:r>
            <a:r>
              <a:rPr lang="en-GB"/>
              <a:t>: Describe how your solution significantly improves outcomes, solves a pressing problem, or adds value in ways that others do not.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karthikasofiee658@gmail.com</cp:lastModifiedBy>
  <cp:revision>13</cp:revision>
  <dcterms:created xsi:type="dcterms:W3CDTF">2024-03-29T15:07:22Z</dcterms:created>
  <dcterms:modified xsi:type="dcterms:W3CDTF">2024-09-09T08:06:36Z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