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8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1048699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0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1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2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4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85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6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87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9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0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1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2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93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5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96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2225040"/>
          </a:xfrm>
          <a:prstGeom prst="rect"/>
          <a:noFill/>
        </p:spPr>
        <p:txBody>
          <a:bodyPr rtlCol="0" wrap="square">
            <a:spAutoFit/>
          </a:bodyPr>
          <a:p>
            <a:r>
              <a:rPr sz="2400" lang="en-US"/>
              <a:t>STUDENT NAME:</a:t>
            </a:r>
            <a:r>
              <a:rPr altLang="en-GB" sz="2400" lang="en-US"/>
              <a:t>s</a:t>
            </a:r>
            <a:r>
              <a:rPr altLang="en-GB" sz="2400" lang="en-US"/>
              <a:t> </a:t>
            </a:r>
            <a:r>
              <a:rPr altLang="en-GB" sz="2400" lang="en-US"/>
              <a:t>K</a:t>
            </a:r>
            <a:r>
              <a:rPr altLang="en-GB" sz="2400" lang="en-US"/>
              <a:t>A</a:t>
            </a:r>
            <a:r>
              <a:rPr altLang="en-GB" sz="2400" lang="en-US"/>
              <a:t>R</a:t>
            </a:r>
            <a:r>
              <a:rPr altLang="en-GB" sz="2400" lang="en-US"/>
              <a:t>T</a:t>
            </a:r>
            <a:r>
              <a:rPr altLang="en-GB" sz="2400" lang="en-US"/>
              <a:t>H</a:t>
            </a:r>
            <a:r>
              <a:rPr altLang="en-GB" sz="2400" lang="en-US"/>
              <a:t>I</a:t>
            </a:r>
            <a:r>
              <a:rPr altLang="en-GB" sz="2400" lang="en-US"/>
              <a:t>K</a:t>
            </a:r>
            <a:r>
              <a:rPr altLang="en-GB" sz="2400" lang="en-US"/>
              <a:t>E</a:t>
            </a:r>
            <a:r>
              <a:rPr altLang="en-GB" sz="2400" lang="en-US"/>
              <a:t>Y</a:t>
            </a:r>
            <a:r>
              <a:rPr altLang="en-GB" sz="2400" lang="en-US"/>
              <a:t>A</a:t>
            </a:r>
            <a:r>
              <a:rPr altLang="en-GB" sz="2400" lang="en-US"/>
              <a:t>N</a:t>
            </a:r>
            <a:endParaRPr dirty="0" sz="2400" lang="en-US"/>
          </a:p>
          <a:p>
            <a:r>
              <a:rPr dirty="0" sz="2400" lang="en-US"/>
              <a:t>REGISTER NO:</a:t>
            </a:r>
            <a:r>
              <a:rPr altLang="en-GB" dirty="0" sz="2400" lang="en-US"/>
              <a:t>3</a:t>
            </a:r>
            <a:r>
              <a:rPr altLang="en-GB" dirty="0" sz="2400" lang="en-US"/>
              <a:t>1</a:t>
            </a:r>
            <a:r>
              <a:rPr altLang="en-GB" dirty="0" sz="2400" lang="en-US"/>
              <a:t>2</a:t>
            </a:r>
            <a:r>
              <a:rPr altLang="en-GB" dirty="0" sz="2400" lang="en-US"/>
              <a:t>2</a:t>
            </a:r>
            <a:r>
              <a:rPr altLang="en-GB" dirty="0" sz="2400" lang="en-US"/>
              <a:t>2</a:t>
            </a:r>
            <a:r>
              <a:rPr altLang="en-GB" dirty="0" sz="2400" lang="en-US"/>
              <a:t>0</a:t>
            </a:r>
            <a:r>
              <a:rPr altLang="en-GB" dirty="0" sz="2400" lang="en-US"/>
              <a:t>4</a:t>
            </a:r>
            <a:r>
              <a:rPr altLang="en-GB" dirty="0" sz="2400" lang="en-US"/>
              <a:t>5</a:t>
            </a:r>
            <a:r>
              <a:rPr altLang="en-GB" dirty="0" sz="2400" lang="en-US"/>
              <a:t>8</a:t>
            </a:r>
            <a:endParaRPr altLang="en-US" lang="zh-CN"/>
          </a:p>
          <a:p>
            <a:r>
              <a:rPr altLang="en-GB" dirty="0" sz="2400" lang="en-US"/>
              <a:t>8719B8E533C71209C8C460F2CD156DF9</a:t>
            </a:r>
            <a:endParaRPr altLang="en-US" lang="zh-CN"/>
          </a:p>
          <a:p>
            <a:r>
              <a:rPr dirty="0" sz="2400" lang="en-US"/>
              <a:t>DEPARTMENT:</a:t>
            </a:r>
            <a:r>
              <a:rPr altLang="en-GB" dirty="0" sz="2400" lang="en-US"/>
              <a:t> </a:t>
            </a:r>
            <a:r>
              <a:rPr altLang="en-GB" dirty="0" sz="2400" lang="en-US"/>
              <a:t>C</a:t>
            </a:r>
            <a:r>
              <a:rPr altLang="en-GB" dirty="0" sz="2400" lang="en-US"/>
              <a:t>O</a:t>
            </a:r>
            <a:r>
              <a:rPr altLang="en-GB" dirty="0" sz="2400" lang="en-US"/>
              <a:t>M</a:t>
            </a:r>
            <a:r>
              <a:rPr altLang="en-GB" dirty="0" sz="2400" lang="en-US"/>
              <a:t>M</a:t>
            </a:r>
            <a:r>
              <a:rPr altLang="en-GB" dirty="0" sz="2400" lang="en-US"/>
              <a:t>E</a:t>
            </a:r>
            <a:r>
              <a:rPr altLang="en-GB" dirty="0" sz="2400" lang="en-US"/>
              <a:t>R</a:t>
            </a:r>
            <a:r>
              <a:rPr altLang="en-GB" dirty="0" sz="2400" lang="en-US"/>
              <a:t>C</a:t>
            </a:r>
            <a:r>
              <a:rPr altLang="en-GB" dirty="0" sz="2400" lang="en-US"/>
              <a:t>E</a:t>
            </a:r>
            <a:r>
              <a:rPr altLang="en-GB" dirty="0" sz="2400" lang="en-US"/>
              <a:t> </a:t>
            </a:r>
            <a:r>
              <a:rPr altLang="en-GB" dirty="0" sz="2400" lang="en-US"/>
              <a:t>B</a:t>
            </a:r>
            <a:r>
              <a:rPr altLang="en-GB" dirty="0" sz="2400" lang="en-US"/>
              <a:t>.</a:t>
            </a:r>
            <a:r>
              <a:rPr altLang="en-GB" dirty="0" sz="2400" lang="en-US"/>
              <a:t>C</a:t>
            </a:r>
            <a:r>
              <a:rPr altLang="en-GB" dirty="0" sz="2400" lang="en-US"/>
              <a:t>O</a:t>
            </a:r>
            <a:r>
              <a:rPr altLang="en-GB" dirty="0" sz="2400" lang="en-US"/>
              <a:t>M</a:t>
            </a:r>
            <a:r>
              <a:rPr altLang="en-GB" dirty="0" sz="2400" lang="en-US"/>
              <a:t> </a:t>
            </a:r>
            <a:r>
              <a:rPr altLang="en-GB" dirty="0" sz="2400" lang="en-US"/>
              <a:t>(</a:t>
            </a:r>
            <a:r>
              <a:rPr altLang="en-GB" dirty="0" sz="2400" lang="en-US"/>
              <a:t>G</a:t>
            </a:r>
            <a:r>
              <a:rPr altLang="en-GB" dirty="0" sz="2400" lang="en-US"/>
              <a:t>E</a:t>
            </a:r>
            <a:r>
              <a:rPr altLang="en-GB" dirty="0" sz="2400" lang="en-US"/>
              <a:t>N</a:t>
            </a:r>
            <a:r>
              <a:rPr altLang="en-GB" dirty="0" sz="2400" lang="en-US"/>
              <a:t>)</a:t>
            </a:r>
            <a:endParaRPr altLang="en-US" lang="zh-CN"/>
          </a:p>
          <a:p>
            <a:r>
              <a:rPr dirty="0" sz="2400" lang="en-US"/>
              <a:t>COLLEGE</a:t>
            </a:r>
            <a:r>
              <a:rPr altLang="en-GB" dirty="0" sz="2400" lang="en-US"/>
              <a:t>:</a:t>
            </a:r>
            <a:r>
              <a:rPr altLang="en-GB" dirty="0" sz="2400" lang="en-US"/>
              <a:t> </a:t>
            </a:r>
            <a:r>
              <a:rPr altLang="en-GB" dirty="0" sz="2400" lang="en-US"/>
              <a:t>S</a:t>
            </a:r>
            <a:r>
              <a:rPr altLang="en-GB" dirty="0" sz="2400" lang="en-US"/>
              <a:t>T</a:t>
            </a:r>
            <a:r>
              <a:rPr altLang="en-GB" dirty="0" sz="2400" lang="en-US"/>
              <a:t>.</a:t>
            </a:r>
            <a:r>
              <a:rPr altLang="en-GB" dirty="0" sz="2400" lang="en-US"/>
              <a:t> </a:t>
            </a:r>
            <a:r>
              <a:rPr altLang="en-GB" dirty="0" sz="2400" lang="en-US"/>
              <a:t>G</a:t>
            </a:r>
            <a:r>
              <a:rPr altLang="en-GB" dirty="0" sz="2400" lang="en-US"/>
              <a:t>E</a:t>
            </a:r>
            <a:r>
              <a:rPr altLang="en-GB" dirty="0" sz="2400" lang="en-US"/>
              <a:t>O</a:t>
            </a:r>
            <a:r>
              <a:rPr altLang="en-GB" dirty="0" sz="2400" lang="en-US"/>
              <a:t>R</a:t>
            </a:r>
            <a:r>
              <a:rPr altLang="en-GB" dirty="0" sz="2400" lang="en-US"/>
              <a:t>GE'S </a:t>
            </a:r>
            <a:r>
              <a:rPr altLang="en-GB" dirty="0" sz="2400" lang="en-US"/>
              <a:t>A</a:t>
            </a:r>
            <a:r>
              <a:rPr altLang="en-GB" dirty="0" sz="2400" lang="en-US"/>
              <a:t>R</a:t>
            </a:r>
            <a:r>
              <a:rPr altLang="en-GB" dirty="0" sz="2400" lang="en-US"/>
              <a:t>T</a:t>
            </a:r>
            <a:r>
              <a:rPr altLang="en-GB" dirty="0" sz="2400" lang="en-US"/>
              <a:t>S</a:t>
            </a:r>
            <a:r>
              <a:rPr altLang="en-GB" dirty="0" sz="2400" lang="en-US"/>
              <a:t> </a:t>
            </a:r>
            <a:r>
              <a:rPr altLang="en-GB" dirty="0" sz="2400" lang="en-US"/>
              <a:t>AND </a:t>
            </a:r>
            <a:r>
              <a:rPr altLang="en-GB" dirty="0" sz="2400" lang="en-US"/>
              <a:t>SCIENCE </a:t>
            </a:r>
            <a:r>
              <a:rPr altLang="en-GB" dirty="0" sz="2400" lang="en-US"/>
              <a:t>COLLEGE </a:t>
            </a:r>
            <a:endParaRPr altLang="en-US" lang="zh-CN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4" name="object 9"/>
          <p:cNvSpPr txBox="1"/>
          <p:nvPr/>
        </p:nvSpPr>
        <p:spPr>
          <a:xfrm>
            <a:off x="11277218" y="6473337"/>
            <a:ext cx="228600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5" name="object 8"/>
          <p:cNvSpPr txBox="1"/>
          <p:nvPr/>
        </p:nvSpPr>
        <p:spPr>
          <a:xfrm>
            <a:off x="739775" y="291147"/>
            <a:ext cx="3303904" cy="2070735"/>
          </a:xfrm>
          <a:prstGeom prst="rect"/>
        </p:spPr>
        <p:txBody>
          <a:bodyPr bIns="0" lIns="0" rIns="0" rtlCol="0" tIns="13335" vert="horz" wrap="square">
            <a:spAutoFit/>
          </a:bodyPr>
          <a:p>
            <a:r>
              <a:rPr altLang="en-GB" sz="5400" lang="en-US"/>
              <a:t>M</a:t>
            </a:r>
            <a:r>
              <a:rPr altLang="en-GB" sz="5400" lang="en-US"/>
              <a:t>O</a:t>
            </a:r>
            <a:r>
              <a:rPr altLang="en-GB" sz="5400" lang="en-US"/>
              <a:t>D</a:t>
            </a:r>
            <a:r>
              <a:rPr altLang="en-GB" sz="5400" lang="en-US"/>
              <a:t>E</a:t>
            </a:r>
            <a:r>
              <a:rPr altLang="en-GB" sz="5400" lang="en-US"/>
              <a:t>L</a:t>
            </a:r>
            <a:r>
              <a:rPr altLang="en-GB" sz="5400" lang="en-US"/>
              <a:t>L</a:t>
            </a:r>
            <a:r>
              <a:rPr altLang="en-GB" sz="5400" lang="en-US"/>
              <a:t>I</a:t>
            </a:r>
            <a:r>
              <a:rPr altLang="en-GB" sz="5400" lang="en-US"/>
              <a:t>N</a:t>
            </a:r>
            <a:r>
              <a:rPr altLang="en-GB" sz="5400" lang="en-US"/>
              <a:t>G</a:t>
            </a:r>
            <a:r>
              <a:rPr altLang="en-GB" sz="5400" lang="en-US"/>
              <a:t> </a:t>
            </a:r>
            <a:endParaRPr altLang="en-US" lang="zh-CN"/>
          </a:p>
          <a:p>
            <a:r>
              <a:rPr altLang="en-GB" sz="5400" lang="en-US"/>
              <a:t> </a:t>
            </a:r>
            <a:r>
              <a:rPr altLang="en-GB" sz="5400" lang="en-US"/>
              <a:t> </a:t>
            </a:r>
            <a:r>
              <a:rPr altLang="en-GB" sz="5400" lang="en-US"/>
              <a:t> </a:t>
            </a:r>
            <a:r>
              <a:rPr altLang="en-GB" sz="5400" lang="en-US"/>
              <a:t> </a:t>
            </a:r>
            <a:r>
              <a:rPr altLang="en-GB" sz="5400" lang="en-US"/>
              <a:t> </a:t>
            </a:r>
            <a:endParaRPr altLang="en-US" lang="zh-CN"/>
          </a:p>
          <a:p>
            <a:r>
              <a:rPr altLang="en-GB" sz="5400" lang="en-US"/>
              <a:t> </a:t>
            </a:r>
            <a:r>
              <a:rPr altLang="en-GB" sz="5400" lang="en-US"/>
              <a:t> </a:t>
            </a:r>
            <a:r>
              <a:rPr altLang="en-GB" sz="5400" lang="en-US"/>
              <a:t> </a:t>
            </a:r>
            <a:r>
              <a:rPr altLang="en-GB" sz="5400" lang="en-US"/>
              <a:t> </a:t>
            </a:r>
            <a:endParaRPr altLang="en-US" lang="zh-CN"/>
          </a:p>
        </p:txBody>
      </p:sp>
      <p:sp>
        <p:nvSpPr>
          <p:cNvPr id="1048676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8" name="object 4"/>
          <p:cNvSpPr/>
          <p:nvPr/>
        </p:nvSpPr>
        <p:spPr>
          <a:xfrm flipH="1" flipV="1">
            <a:off x="10176015" y="15212"/>
            <a:ext cx="580302" cy="597887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0" name="object 7"/>
          <p:cNvSpPr txBox="1">
            <a:spLocks noGrp="1"/>
          </p:cNvSpPr>
          <p:nvPr>
            <p:ph type="title"/>
          </p:nvPr>
        </p:nvSpPr>
        <p:spPr>
          <a:xfrm>
            <a:off x="415657" y="833595"/>
            <a:ext cx="10340660" cy="3670934"/>
          </a:xfrm>
          <a:prstGeom prst="rect"/>
        </p:spPr>
        <p:txBody>
          <a:bodyPr bIns="0" lIns="0" rIns="0" rtlCol="0" tIns="13335" vert="horz" wrap="square">
            <a:spAutoFit/>
          </a:bodyPr>
          <a:p>
            <a:pPr indent="0" marL="0">
              <a:lnSpc>
                <a:spcPct val="100000"/>
              </a:lnSpc>
              <a:spcBef>
                <a:spcPts val="105"/>
              </a:spcBef>
              <a:buNone/>
            </a:pPr>
            <a:r>
              <a:rPr altLang="en-GB" lang="en-US"/>
              <a:t>R</a:t>
            </a:r>
            <a:r>
              <a:rPr altLang="en-GB" lang="en-US"/>
              <a:t>E</a:t>
            </a:r>
            <a:r>
              <a:rPr altLang="en-GB" lang="en-US"/>
              <a:t>S</a:t>
            </a:r>
            <a:r>
              <a:rPr altLang="en-GB" lang="en-US"/>
              <a:t>U</a:t>
            </a:r>
            <a:r>
              <a:rPr altLang="en-GB" lang="en-US"/>
              <a:t>L</a:t>
            </a:r>
            <a:r>
              <a:rPr altLang="en-GB" lang="en-US"/>
              <a:t>T</a:t>
            </a:r>
            <a:r>
              <a:rPr altLang="en-GB" lang="en-US"/>
              <a:t>S</a:t>
            </a:r>
            <a:br>
              <a:rPr altLang="en-GB" lang="en-US"/>
            </a:br>
            <a:r>
              <a:rPr altLang="en-GB" lang="en-US"/>
              <a:t> </a:t>
            </a:r>
            <a:r>
              <a:rPr altLang="en-GB" lang="en-US"/>
              <a:t> </a:t>
            </a:r>
            <a:r>
              <a:rPr altLang="en-GB" lang="en-US"/>
              <a:t> </a:t>
            </a:r>
            <a:r>
              <a:rPr altLang="en-GB" lang="en-US"/>
              <a:t> </a:t>
            </a:r>
            <a:br>
              <a:rPr altLang="en-GB" lang="en-US"/>
            </a:br>
            <a:r>
              <a:rPr altLang="en-GB" lang="en-US"/>
              <a:t> </a:t>
            </a:r>
            <a:r>
              <a:rPr altLang="en-GB" lang="en-US"/>
              <a:t> </a:t>
            </a:r>
            <a:r>
              <a:rPr altLang="en-GB" lang="en-US"/>
              <a:t> </a:t>
            </a:r>
            <a:r>
              <a:rPr altLang="en-GB" lang="en-US"/>
              <a:t> </a:t>
            </a:r>
            <a:r>
              <a:rPr altLang="en-GB" lang="en-US"/>
              <a:t>S</a:t>
            </a:r>
            <a:r>
              <a:rPr altLang="en-GB" lang="en-US"/>
              <a:t>o</a:t>
            </a:r>
            <a:r>
              <a:rPr altLang="en-GB" lang="en-US"/>
              <a:t>m</a:t>
            </a:r>
            <a:r>
              <a:rPr altLang="en-GB" lang="en-US"/>
              <a:t>e</a:t>
            </a:r>
            <a:r>
              <a:rPr altLang="en-GB" lang="en-US"/>
              <a:t> </a:t>
            </a:r>
            <a:r>
              <a:rPr altLang="en-GB" lang="en-US"/>
              <a:t>o</a:t>
            </a:r>
            <a:r>
              <a:rPr altLang="en-GB" lang="en-US"/>
              <a:t>f</a:t>
            </a:r>
            <a:r>
              <a:rPr altLang="en-GB" lang="en-US"/>
              <a:t> </a:t>
            </a:r>
            <a:r>
              <a:rPr altLang="en-GB" lang="en-US"/>
              <a:t>t</a:t>
            </a:r>
            <a:r>
              <a:rPr altLang="en-GB" lang="en-US"/>
              <a:t>h</a:t>
            </a:r>
            <a:r>
              <a:rPr altLang="en-GB" lang="en-US"/>
              <a:t>e</a:t>
            </a:r>
            <a:r>
              <a:rPr altLang="en-GB" lang="en-US"/>
              <a:t> </a:t>
            </a:r>
            <a:r>
              <a:rPr altLang="en-GB" lang="en-US"/>
              <a:t>employ</a:t>
            </a:r>
            <a:r>
              <a:rPr altLang="en-GB" lang="en-US"/>
              <a:t>e</a:t>
            </a:r>
            <a:r>
              <a:rPr altLang="en-GB" lang="en-US"/>
              <a:t>e</a:t>
            </a:r>
            <a:r>
              <a:rPr altLang="en-GB" lang="en-US"/>
              <a:t> </a:t>
            </a:r>
            <a:r>
              <a:rPr altLang="en-GB" lang="en-US"/>
              <a:t>h</a:t>
            </a:r>
            <a:r>
              <a:rPr altLang="en-GB" lang="en-US"/>
              <a:t>a</a:t>
            </a:r>
            <a:r>
              <a:rPr altLang="en-GB" lang="en-US"/>
              <a:t>v</a:t>
            </a:r>
            <a:r>
              <a:rPr altLang="en-GB" lang="en-US"/>
              <a:t>e</a:t>
            </a:r>
            <a:r>
              <a:rPr altLang="en-GB" lang="en-US"/>
              <a:t> </a:t>
            </a:r>
            <a:r>
              <a:rPr altLang="en-GB" lang="en-US"/>
              <a:t>h</a:t>
            </a:r>
            <a:r>
              <a:rPr altLang="en-GB" lang="en-US"/>
              <a:t>i</a:t>
            </a:r>
            <a:r>
              <a:rPr altLang="en-GB" lang="en-US"/>
              <a:t>g</a:t>
            </a:r>
            <a:r>
              <a:rPr altLang="en-GB" lang="en-US"/>
              <a:t>h</a:t>
            </a:r>
            <a:r>
              <a:rPr altLang="en-GB" lang="en-US"/>
              <a:t> </a:t>
            </a:r>
            <a:r>
              <a:rPr altLang="en-GB" lang="en-US"/>
              <a:t>s</a:t>
            </a:r>
            <a:r>
              <a:rPr altLang="en-GB" lang="en-US"/>
              <a:t>a</a:t>
            </a:r>
            <a:r>
              <a:rPr altLang="en-GB" lang="en-US"/>
              <a:t>l</a:t>
            </a:r>
            <a:r>
              <a:rPr altLang="en-GB" lang="en-US"/>
              <a:t>a</a:t>
            </a:r>
            <a:r>
              <a:rPr altLang="en-GB" lang="en-US"/>
              <a:t>r</a:t>
            </a:r>
            <a:r>
              <a:rPr altLang="en-GB" lang="en-US"/>
              <a:t>y</a:t>
            </a:r>
            <a:r>
              <a:rPr altLang="en-GB" lang="en-US"/>
              <a:t> </a:t>
            </a:r>
            <a:r>
              <a:rPr altLang="en-GB" lang="en-US"/>
              <a:t>and </a:t>
            </a:r>
            <a:r>
              <a:rPr altLang="en-GB" lang="en-US"/>
              <a:t>s</a:t>
            </a:r>
            <a:r>
              <a:rPr altLang="en-GB" lang="en-US"/>
              <a:t>o</a:t>
            </a:r>
            <a:r>
              <a:rPr altLang="en-GB" lang="en-US"/>
              <a:t>m</a:t>
            </a:r>
            <a:r>
              <a:rPr altLang="en-GB" lang="en-US"/>
              <a:t>e</a:t>
            </a:r>
            <a:r>
              <a:rPr altLang="en-GB" lang="en-US"/>
              <a:t> </a:t>
            </a:r>
            <a:r>
              <a:rPr altLang="en-GB" lang="en-US"/>
              <a:t>o</a:t>
            </a:r>
            <a:r>
              <a:rPr altLang="en-GB" lang="en-US"/>
              <a:t>f</a:t>
            </a:r>
            <a:r>
              <a:rPr altLang="en-GB" lang="en-US"/>
              <a:t> </a:t>
            </a:r>
            <a:r>
              <a:rPr altLang="en-GB" lang="en-US"/>
              <a:t>t</a:t>
            </a:r>
            <a:r>
              <a:rPr altLang="en-GB" lang="en-US"/>
              <a:t>h</a:t>
            </a:r>
            <a:r>
              <a:rPr altLang="en-GB" lang="en-US"/>
              <a:t>e</a:t>
            </a:r>
            <a:r>
              <a:rPr altLang="en-GB" lang="en-US"/>
              <a:t>m</a:t>
            </a:r>
            <a:r>
              <a:rPr altLang="en-GB" lang="en-US"/>
              <a:t> </a:t>
            </a:r>
            <a:r>
              <a:rPr altLang="en-GB" lang="en-US"/>
              <a:t>h</a:t>
            </a:r>
            <a:r>
              <a:rPr altLang="en-GB" lang="en-US"/>
              <a:t>a</a:t>
            </a:r>
            <a:r>
              <a:rPr altLang="en-GB" lang="en-US"/>
              <a:t>v</a:t>
            </a:r>
            <a:r>
              <a:rPr altLang="en-GB" lang="en-US"/>
              <a:t>e</a:t>
            </a:r>
            <a:r>
              <a:rPr altLang="en-GB" lang="en-US"/>
              <a:t> </a:t>
            </a:r>
            <a:r>
              <a:rPr altLang="en-GB" lang="en-US"/>
              <a:t>l</a:t>
            </a:r>
            <a:r>
              <a:rPr altLang="en-GB" lang="en-US"/>
              <a:t>o</a:t>
            </a:r>
            <a:r>
              <a:rPr altLang="en-GB" lang="en-US"/>
              <a:t>w</a:t>
            </a:r>
            <a:r>
              <a:rPr altLang="en-GB" lang="en-US"/>
              <a:t> </a:t>
            </a:r>
            <a:r>
              <a:rPr altLang="en-GB" lang="en-US"/>
              <a:t>s</a:t>
            </a:r>
            <a:r>
              <a:rPr altLang="en-GB" lang="en-US"/>
              <a:t>a</a:t>
            </a:r>
            <a:r>
              <a:rPr altLang="en-GB" lang="en-US"/>
              <a:t>l</a:t>
            </a:r>
            <a:r>
              <a:rPr altLang="en-GB" lang="en-US"/>
              <a:t>a</a:t>
            </a:r>
            <a:r>
              <a:rPr altLang="en-GB" lang="en-US"/>
              <a:t>r</a:t>
            </a:r>
            <a:r>
              <a:rPr altLang="en-GB" lang="en-US"/>
              <a:t>y</a:t>
            </a:r>
            <a:r>
              <a:rPr altLang="en-GB" lang="en-US"/>
              <a:t>.</a:t>
            </a:r>
            <a:r>
              <a:rPr altLang="en-GB" lang="en-US"/>
              <a:t> </a:t>
            </a:r>
            <a:r>
              <a:rPr altLang="en-GB" lang="en-US"/>
              <a:t>I</a:t>
            </a:r>
            <a:r>
              <a:rPr altLang="en-GB" lang="en-US"/>
              <a:t> </a:t>
            </a:r>
            <a:r>
              <a:rPr altLang="en-GB" lang="en-US"/>
              <a:t>f</a:t>
            </a:r>
            <a:r>
              <a:rPr altLang="en-GB" lang="en-US"/>
              <a:t>o</a:t>
            </a:r>
            <a:r>
              <a:rPr altLang="en-GB" lang="en-US"/>
              <a:t>u</a:t>
            </a:r>
            <a:r>
              <a:rPr altLang="en-GB" lang="en-US"/>
              <a:t>n</a:t>
            </a:r>
            <a:r>
              <a:rPr altLang="en-GB" lang="en-US"/>
              <a:t>d</a:t>
            </a:r>
            <a:r>
              <a:rPr altLang="en-GB" lang="en-US"/>
              <a:t> </a:t>
            </a:r>
            <a:r>
              <a:rPr altLang="en-GB" lang="en-US"/>
              <a:t>t</a:t>
            </a:r>
            <a:r>
              <a:rPr altLang="en-GB" lang="en-US"/>
              <a:t>h</a:t>
            </a:r>
            <a:r>
              <a:rPr altLang="en-GB" lang="en-US"/>
              <a:t>i</a:t>
            </a:r>
            <a:r>
              <a:rPr altLang="en-GB" lang="en-US"/>
              <a:t>s</a:t>
            </a:r>
            <a:r>
              <a:rPr altLang="en-GB" lang="en-US"/>
              <a:t> </a:t>
            </a:r>
            <a:r>
              <a:rPr altLang="en-GB" lang="en-US"/>
              <a:t>t</a:t>
            </a:r>
            <a:r>
              <a:rPr altLang="en-GB" lang="en-US"/>
              <a:t>h</a:t>
            </a:r>
            <a:r>
              <a:rPr altLang="en-GB" lang="en-US"/>
              <a:t>r</a:t>
            </a:r>
            <a:r>
              <a:rPr altLang="en-GB" lang="en-US"/>
              <a:t>o</a:t>
            </a:r>
            <a:r>
              <a:rPr altLang="en-GB" lang="en-US"/>
              <a:t>u</a:t>
            </a:r>
            <a:r>
              <a:rPr altLang="en-GB" lang="en-US"/>
              <a:t>g</a:t>
            </a:r>
            <a:r>
              <a:rPr altLang="en-GB" lang="en-US"/>
              <a:t>h</a:t>
            </a:r>
            <a:r>
              <a:rPr altLang="en-GB" lang="en-US"/>
              <a:t> </a:t>
            </a:r>
            <a:r>
              <a:rPr altLang="en-GB" lang="en-US"/>
              <a:t>t</a:t>
            </a:r>
            <a:r>
              <a:rPr altLang="en-GB" lang="en-US"/>
              <a:t>h</a:t>
            </a:r>
            <a:r>
              <a:rPr altLang="en-GB" lang="en-US"/>
              <a:t>e</a:t>
            </a:r>
            <a:r>
              <a:rPr altLang="en-GB" lang="en-US"/>
              <a:t> </a:t>
            </a:r>
            <a:r>
              <a:rPr altLang="en-GB" lang="en-US"/>
              <a:t>d</a:t>
            </a:r>
            <a:r>
              <a:rPr altLang="en-GB" lang="en-US"/>
              <a:t>a</a:t>
            </a:r>
            <a:r>
              <a:rPr altLang="en-GB" lang="en-US"/>
              <a:t>t</a:t>
            </a:r>
            <a:r>
              <a:rPr altLang="en-GB" lang="en-US"/>
              <a:t>a</a:t>
            </a:r>
            <a:r>
              <a:rPr altLang="en-GB" lang="en-US"/>
              <a:t> </a:t>
            </a:r>
            <a:r>
              <a:rPr altLang="en-GB" lang="en-US"/>
              <a:t>b</a:t>
            </a:r>
            <a:r>
              <a:rPr altLang="en-GB" lang="en-US"/>
              <a:t>a</a:t>
            </a:r>
            <a:r>
              <a:rPr altLang="en-GB" lang="en-US"/>
              <a:t>s</a:t>
            </a:r>
            <a:r>
              <a:rPr altLang="en-GB" lang="en-US"/>
              <a:t>e</a:t>
            </a:r>
            <a:r>
              <a:rPr altLang="en-GB" lang="en-US"/>
              <a:t> </a:t>
            </a:r>
            <a:r>
              <a:rPr altLang="en-GB" lang="en-US"/>
              <a:t>b</a:t>
            </a:r>
            <a:r>
              <a:rPr altLang="en-GB" lang="en-US"/>
              <a:t>y</a:t>
            </a:r>
            <a:r>
              <a:rPr altLang="en-GB" lang="en-US"/>
              <a:t> </a:t>
            </a:r>
            <a:r>
              <a:rPr altLang="en-GB" lang="en-US"/>
              <a:t>d</a:t>
            </a:r>
            <a:r>
              <a:rPr altLang="en-GB" lang="en-US"/>
              <a:t>r</a:t>
            </a:r>
            <a:r>
              <a:rPr altLang="en-GB" lang="en-US"/>
              <a:t>a</a:t>
            </a:r>
            <a:r>
              <a:rPr altLang="en-GB" lang="en-US"/>
              <a:t>w</a:t>
            </a:r>
            <a:r>
              <a:rPr altLang="en-GB" lang="en-US"/>
              <a:t> </a:t>
            </a:r>
            <a:r>
              <a:rPr altLang="en-GB" lang="en-US"/>
              <a:t>t</a:t>
            </a:r>
            <a:r>
              <a:rPr altLang="en-GB" lang="en-US"/>
              <a:t>h</a:t>
            </a:r>
            <a:r>
              <a:rPr altLang="en-GB" lang="en-US"/>
              <a:t>e</a:t>
            </a:r>
            <a:r>
              <a:rPr altLang="en-GB" lang="en-US"/>
              <a:t>m</a:t>
            </a:r>
            <a:r>
              <a:rPr altLang="en-GB" lang="en-US"/>
              <a:t> </a:t>
            </a:r>
            <a:r>
              <a:rPr altLang="en-GB" lang="en-US"/>
              <a:t>i</a:t>
            </a:r>
            <a:r>
              <a:rPr altLang="en-GB" lang="en-US"/>
              <a:t>n</a:t>
            </a:r>
            <a:r>
              <a:rPr altLang="en-GB" lang="en-US"/>
              <a:t> </a:t>
            </a:r>
            <a:r>
              <a:rPr altLang="en-GB" lang="en-US"/>
              <a:t>g</a:t>
            </a:r>
            <a:r>
              <a:rPr altLang="en-GB" lang="en-US"/>
              <a:t>r</a:t>
            </a:r>
            <a:r>
              <a:rPr altLang="en-GB" lang="en-US"/>
              <a:t>a</a:t>
            </a:r>
            <a:r>
              <a:rPr altLang="en-GB" lang="en-US"/>
              <a:t>p</a:t>
            </a:r>
            <a:r>
              <a:rPr altLang="en-GB" lang="en-US"/>
              <a:t>h</a:t>
            </a:r>
            <a:r>
              <a:rPr altLang="en-GB" lang="en-US"/>
              <a:t>.</a:t>
            </a:r>
            <a:br>
              <a:rPr altLang="en-GB" lang="en-US"/>
            </a:br>
            <a:r>
              <a:rPr altLang="en-GB" lang="en-US"/>
              <a:t> </a:t>
            </a:r>
            <a:r>
              <a:rPr altLang="en-GB" lang="en-US"/>
              <a:t> </a:t>
            </a:r>
            <a:r>
              <a:rPr altLang="en-GB" lang="en-US"/>
              <a:t> </a:t>
            </a:r>
            <a:r>
              <a:rPr altLang="en-GB" lang="en-US"/>
              <a:t> </a:t>
            </a:r>
            <a:r>
              <a:rPr altLang="en-GB" lang="en-US"/>
              <a:t> </a:t>
            </a:r>
            <a:r>
              <a:rPr altLang="en-GB" lang="en-US"/>
              <a:t> </a:t>
            </a:r>
            <a:r>
              <a:rPr altLang="en-GB" lang="en-US"/>
              <a:t> </a:t>
            </a:r>
            <a:r>
              <a:rPr altLang="en-GB" lang="en-US"/>
              <a:t> </a:t>
            </a:r>
            <a:r>
              <a:rPr altLang="en-GB" lang="en-US"/>
              <a:t> </a:t>
            </a:r>
            <a:endParaRPr altLang="en-US" lang="zh-CN"/>
          </a:p>
        </p:txBody>
      </p:sp>
      <p:sp>
        <p:nvSpPr>
          <p:cNvPr id="1048681" name="object 9"/>
          <p:cNvSpPr txBox="1"/>
          <p:nvPr/>
        </p:nvSpPr>
        <p:spPr>
          <a:xfrm>
            <a:off x="11277218" y="6473337"/>
            <a:ext cx="228600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3657600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b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that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ance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ployees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ortant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company.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salary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0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27330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GB"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GB"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39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861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br>
              <a:rPr altLang="en-GB" dirty="0" sz="4250" lang="en-US" spc="10"/>
            </a:br>
            <a:r>
              <a:rPr altLang="en-GB" dirty="0" sz="4250" lang="en-US" spc="10"/>
              <a:t> 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 </a:t>
            </a:r>
            <a:br>
              <a:rPr altLang="en-GB" dirty="0" sz="4250" lang="en-US" spc="10"/>
            </a:br>
            <a:r>
              <a:rPr altLang="en-GB" dirty="0" sz="4250" lang="en-US" spc="10"/>
              <a:t> 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E</a:t>
            </a:r>
            <a:r>
              <a:rPr altLang="en-GB" dirty="0" sz="4250" lang="en-US" spc="10"/>
              <a:t>m</a:t>
            </a:r>
            <a:r>
              <a:rPr altLang="en-GB" dirty="0" sz="4250" lang="en-US" spc="10"/>
              <a:t>p</a:t>
            </a:r>
            <a:r>
              <a:rPr altLang="en-GB" dirty="0" sz="4250" lang="en-US" spc="10"/>
              <a:t>l</a:t>
            </a:r>
            <a:r>
              <a:rPr altLang="en-GB" dirty="0" sz="4250" lang="en-US" spc="10"/>
              <a:t>o</a:t>
            </a:r>
            <a:r>
              <a:rPr altLang="en-GB" dirty="0" sz="4250" lang="en-US" spc="10"/>
              <a:t>y</a:t>
            </a:r>
            <a:r>
              <a:rPr altLang="en-GB" dirty="0" sz="4250" lang="en-US" spc="10"/>
              <a:t>e</a:t>
            </a:r>
            <a:r>
              <a:rPr altLang="en-GB" dirty="0" sz="4250" lang="en-US" spc="10"/>
              <a:t>e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p</a:t>
            </a:r>
            <a:r>
              <a:rPr altLang="en-GB" dirty="0" sz="4250" lang="en-US" spc="10"/>
              <a:t>e</a:t>
            </a:r>
            <a:r>
              <a:rPr altLang="en-GB" dirty="0" sz="4250" lang="en-US" spc="10"/>
              <a:t>r</a:t>
            </a:r>
            <a:r>
              <a:rPr altLang="en-GB" dirty="0" sz="4250" lang="en-US" spc="10"/>
              <a:t>f</a:t>
            </a:r>
            <a:r>
              <a:rPr altLang="en-GB" dirty="0" sz="4250" lang="en-US" spc="10"/>
              <a:t>ormance </a:t>
            </a:r>
            <a:r>
              <a:rPr altLang="en-GB" dirty="0" sz="4250" lang="en-US" spc="10"/>
              <a:t>a</a:t>
            </a:r>
            <a:r>
              <a:rPr altLang="en-GB" dirty="0" sz="4250" lang="en-US" spc="10"/>
              <a:t>n</a:t>
            </a:r>
            <a:r>
              <a:rPr altLang="en-GB" dirty="0" sz="4250" lang="en-US" spc="10"/>
              <a:t>a</a:t>
            </a:r>
            <a:r>
              <a:rPr altLang="en-GB" dirty="0" sz="4250" lang="en-US" spc="10"/>
              <a:t>lysis </a:t>
            </a:r>
            <a:r>
              <a:rPr altLang="en-GB" dirty="0" sz="4250" lang="en-US" spc="10"/>
              <a:t>i</a:t>
            </a:r>
            <a:r>
              <a:rPr altLang="en-GB" dirty="0" sz="4250" lang="en-US" spc="10"/>
              <a:t>s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a</a:t>
            </a:r>
            <a:r>
              <a:rPr altLang="en-GB" dirty="0" sz="4250" lang="en-US" spc="10"/>
              <a:t>n</a:t>
            </a:r>
            <a:r>
              <a:rPr altLang="en-GB" dirty="0" sz="4250" lang="en-US" spc="10"/>
              <a:t>a</a:t>
            </a:r>
            <a:r>
              <a:rPr altLang="en-GB" dirty="0" sz="4250" lang="en-US" spc="10"/>
              <a:t>l</a:t>
            </a:r>
            <a:r>
              <a:rPr altLang="en-GB" dirty="0" sz="4250" lang="en-US" spc="10"/>
              <a:t>y</a:t>
            </a:r>
            <a:r>
              <a:rPr altLang="en-GB" dirty="0" sz="4250" lang="en-US" spc="10"/>
              <a:t>se </a:t>
            </a:r>
            <a:r>
              <a:rPr altLang="en-GB" dirty="0" sz="4250" lang="en-US" spc="10"/>
              <a:t>t</a:t>
            </a:r>
            <a:r>
              <a:rPr altLang="en-GB" dirty="0" sz="4250" lang="en-US" spc="10"/>
              <a:t>o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find </a:t>
            </a:r>
            <a:r>
              <a:rPr altLang="en-GB" dirty="0" sz="4250" lang="en-US" spc="10"/>
              <a:t>t</a:t>
            </a:r>
            <a:r>
              <a:rPr altLang="en-GB" dirty="0" sz="4250" lang="en-US" spc="10"/>
              <a:t>h</a:t>
            </a:r>
            <a:r>
              <a:rPr altLang="en-GB" dirty="0" sz="4250" lang="en-US" spc="10"/>
              <a:t>e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attendence </a:t>
            </a:r>
            <a:r>
              <a:rPr altLang="en-GB" dirty="0" sz="4250" lang="en-US" spc="10"/>
              <a:t>p</a:t>
            </a:r>
            <a:r>
              <a:rPr altLang="en-GB" dirty="0" sz="4250" lang="en-US" spc="10"/>
              <a:t>e</a:t>
            </a:r>
            <a:r>
              <a:rPr altLang="en-GB" dirty="0" sz="4250" lang="en-US" spc="10"/>
              <a:t>r</a:t>
            </a:r>
            <a:r>
              <a:rPr altLang="en-GB" dirty="0" sz="4250" lang="en-US" spc="10"/>
              <a:t>c</a:t>
            </a:r>
            <a:r>
              <a:rPr altLang="en-GB" dirty="0" sz="4250" lang="en-US" spc="10"/>
              <a:t>e</a:t>
            </a:r>
            <a:r>
              <a:rPr altLang="en-GB" dirty="0" sz="4250" lang="en-US" spc="10"/>
              <a:t>n</a:t>
            </a:r>
            <a:r>
              <a:rPr altLang="en-GB" dirty="0" sz="4250" lang="en-US" spc="10"/>
              <a:t>t</a:t>
            </a:r>
            <a:r>
              <a:rPr altLang="en-GB" dirty="0" sz="4250" lang="en-US" spc="10"/>
              <a:t>age </a:t>
            </a:r>
            <a:r>
              <a:rPr altLang="en-GB" dirty="0" sz="4250" lang="en-US" spc="10"/>
              <a:t>o</a:t>
            </a:r>
            <a:r>
              <a:rPr altLang="en-GB" dirty="0" sz="4250" lang="en-US" spc="10"/>
              <a:t>f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a</a:t>
            </a:r>
            <a:r>
              <a:rPr altLang="en-GB" dirty="0" sz="4250" lang="en-US" spc="10"/>
              <a:t>n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e</a:t>
            </a:r>
            <a:r>
              <a:rPr altLang="en-GB" dirty="0" sz="4250" lang="en-US" spc="10"/>
              <a:t>m</a:t>
            </a:r>
            <a:r>
              <a:rPr altLang="en-GB" dirty="0" sz="4250" lang="en-US" spc="10"/>
              <a:t>p</a:t>
            </a:r>
            <a:r>
              <a:rPr altLang="en-GB" dirty="0" sz="4250" lang="en-US" spc="10"/>
              <a:t>l</a:t>
            </a:r>
            <a:r>
              <a:rPr altLang="en-GB" dirty="0" sz="4250" lang="en-US" spc="10"/>
              <a:t>o</a:t>
            </a:r>
            <a:r>
              <a:rPr altLang="en-GB" dirty="0" sz="4250" lang="en-US" spc="10"/>
              <a:t>y</a:t>
            </a:r>
            <a:r>
              <a:rPr altLang="en-GB" dirty="0" sz="4250" lang="en-US" spc="10"/>
              <a:t>e</a:t>
            </a:r>
            <a:r>
              <a:rPr altLang="en-GB" dirty="0" sz="4250" lang="en-US" spc="10"/>
              <a:t>e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t</a:t>
            </a:r>
            <a:r>
              <a:rPr altLang="en-GB" dirty="0" sz="4250" lang="en-US" spc="10"/>
              <a:t>o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c</a:t>
            </a:r>
            <a:r>
              <a:rPr altLang="en-GB" dirty="0" sz="4250" lang="en-US" spc="10"/>
              <a:t>a</a:t>
            </a:r>
            <a:r>
              <a:rPr altLang="en-GB" dirty="0" sz="4250" lang="en-US" spc="10"/>
              <a:t>l</a:t>
            </a:r>
            <a:r>
              <a:rPr altLang="en-GB" dirty="0" sz="4250" lang="en-US" spc="10"/>
              <a:t>c</a:t>
            </a:r>
            <a:r>
              <a:rPr altLang="en-GB" dirty="0" sz="4250" lang="en-US" spc="10"/>
              <a:t>u</a:t>
            </a:r>
            <a:r>
              <a:rPr altLang="en-GB" dirty="0" sz="4250" lang="en-US" spc="10"/>
              <a:t>l</a:t>
            </a:r>
            <a:r>
              <a:rPr altLang="en-GB" dirty="0" sz="4250" lang="en-US" spc="10"/>
              <a:t>a</a:t>
            </a:r>
            <a:r>
              <a:rPr altLang="en-GB" dirty="0" sz="4250" lang="en-US" spc="10"/>
              <a:t>t</a:t>
            </a:r>
            <a:r>
              <a:rPr altLang="en-GB" dirty="0" sz="4250" lang="en-US" spc="10"/>
              <a:t>e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his </a:t>
            </a:r>
            <a:r>
              <a:rPr altLang="en-GB" dirty="0" sz="4250" lang="en-US" spc="10"/>
              <a:t>salary </a:t>
            </a:r>
            <a:br>
              <a:rPr altLang="en-GB" dirty="0" sz="4250" lang="en-US" spc="10"/>
            </a:br>
            <a:br>
              <a:rPr altLang="en-GB" dirty="0" sz="4250" lang="en-US" spc="10"/>
            </a:b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9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0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1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2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481710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br>
              <a:rPr altLang="en-GB" dirty="0" sz="4250" lang="en-US" spc="-20"/>
            </a:br>
            <a:br>
              <a:rPr altLang="en-GB" dirty="0" sz="4250" lang="en-US" spc="-20"/>
            </a:br>
            <a:r>
              <a:rPr altLang="en-GB" dirty="0" sz="4250" lang="en-US" spc="-20"/>
              <a:t> </a:t>
            </a:r>
            <a:r>
              <a:rPr altLang="en-GB" dirty="0" sz="4250" lang="en-US" spc="-20"/>
              <a:t> </a:t>
            </a:r>
            <a:r>
              <a:rPr altLang="en-GB" b="1" dirty="0" sz="4400" lang="en-US" spc="-20"/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T</a:t>
            </a:r>
            <a:r>
              <a:rPr altLang="en-GB" b="1" dirty="0" sz="3200" lang="en-US" spc="-20">
                <a:latin typeface="Trebuchet MS"/>
                <a:ea typeface="Trebuchet MS"/>
              </a:rPr>
              <a:t>h</a:t>
            </a:r>
            <a:r>
              <a:rPr altLang="en-GB" b="1" dirty="0" sz="3200" lang="en-US" spc="-20">
                <a:latin typeface="Trebuchet MS"/>
                <a:ea typeface="Trebuchet MS"/>
              </a:rPr>
              <a:t>i</a:t>
            </a:r>
            <a:r>
              <a:rPr altLang="en-GB" b="1" dirty="0" sz="3200" lang="en-US" spc="-20">
                <a:latin typeface="Trebuchet MS"/>
                <a:ea typeface="Trebuchet MS"/>
              </a:rPr>
              <a:t>s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p</a:t>
            </a:r>
            <a:r>
              <a:rPr altLang="en-GB" b="1" dirty="0" sz="3200" lang="en-US" spc="-20">
                <a:latin typeface="Trebuchet MS"/>
                <a:ea typeface="Trebuchet MS"/>
              </a:rPr>
              <a:t>r</a:t>
            </a:r>
            <a:r>
              <a:rPr altLang="en-GB" b="1" dirty="0" sz="3200" lang="en-US" spc="-20">
                <a:latin typeface="Trebuchet MS"/>
                <a:ea typeface="Trebuchet MS"/>
              </a:rPr>
              <a:t>o</a:t>
            </a:r>
            <a:r>
              <a:rPr altLang="en-GB" b="1" dirty="0" sz="3200" lang="en-US" spc="-20">
                <a:latin typeface="Trebuchet MS"/>
                <a:ea typeface="Trebuchet MS"/>
              </a:rPr>
              <a:t>j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c</a:t>
            </a:r>
            <a:r>
              <a:rPr altLang="en-GB" b="1" dirty="0" sz="3200" lang="en-US" spc="-20">
                <a:latin typeface="Trebuchet MS"/>
                <a:ea typeface="Trebuchet MS"/>
              </a:rPr>
              <a:t>t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i</a:t>
            </a:r>
            <a:r>
              <a:rPr altLang="en-GB" b="1" dirty="0" sz="3200" lang="en-US" spc="-20">
                <a:latin typeface="Trebuchet MS"/>
                <a:ea typeface="Trebuchet MS"/>
              </a:rPr>
              <a:t>s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a</a:t>
            </a:r>
            <a:r>
              <a:rPr altLang="en-GB" b="1" dirty="0" sz="3200" lang="en-US" spc="-20">
                <a:latin typeface="Trebuchet MS"/>
                <a:ea typeface="Trebuchet MS"/>
              </a:rPr>
              <a:t>b</a:t>
            </a:r>
            <a:r>
              <a:rPr altLang="en-GB" b="1" dirty="0" sz="3200" lang="en-US" spc="-20">
                <a:latin typeface="Trebuchet MS"/>
                <a:ea typeface="Trebuchet MS"/>
              </a:rPr>
              <a:t>o</a:t>
            </a:r>
            <a:r>
              <a:rPr altLang="en-GB" b="1" dirty="0" sz="3200" lang="en-US" spc="-20">
                <a:latin typeface="Trebuchet MS"/>
                <a:ea typeface="Trebuchet MS"/>
              </a:rPr>
              <a:t>u</a:t>
            </a:r>
            <a:r>
              <a:rPr altLang="en-GB" b="1" dirty="0" sz="3200" lang="en-US" spc="-20">
                <a:latin typeface="Trebuchet MS"/>
                <a:ea typeface="Trebuchet MS"/>
              </a:rPr>
              <a:t>t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a</a:t>
            </a:r>
            <a:r>
              <a:rPr altLang="en-GB" b="1" dirty="0" sz="3200" lang="en-US" spc="-20">
                <a:latin typeface="Trebuchet MS"/>
                <a:ea typeface="Trebuchet MS"/>
              </a:rPr>
              <a:t>n</a:t>
            </a:r>
            <a:r>
              <a:rPr altLang="en-GB" b="1" dirty="0" sz="3200" lang="en-US" spc="-20">
                <a:latin typeface="Trebuchet MS"/>
                <a:ea typeface="Trebuchet MS"/>
              </a:rPr>
              <a:t>a</a:t>
            </a:r>
            <a:r>
              <a:rPr altLang="en-GB" b="1" dirty="0" sz="3200" lang="en-US" spc="-20">
                <a:latin typeface="Trebuchet MS"/>
                <a:ea typeface="Trebuchet MS"/>
              </a:rPr>
              <a:t>l</a:t>
            </a:r>
            <a:r>
              <a:rPr altLang="en-GB" b="1" dirty="0" sz="3200" lang="en-US" spc="-20">
                <a:latin typeface="Trebuchet MS"/>
                <a:ea typeface="Trebuchet MS"/>
              </a:rPr>
              <a:t>y</a:t>
            </a:r>
            <a:r>
              <a:rPr altLang="en-GB" b="1" dirty="0" sz="3200" lang="en-US" spc="-20">
                <a:latin typeface="Trebuchet MS"/>
                <a:ea typeface="Trebuchet MS"/>
              </a:rPr>
              <a:t>s</a:t>
            </a:r>
            <a:r>
              <a:rPr altLang="en-GB" b="1" dirty="0" sz="3200" lang="en-US" spc="-20">
                <a:latin typeface="Trebuchet MS"/>
                <a:ea typeface="Trebuchet MS"/>
              </a:rPr>
              <a:t>i</a:t>
            </a:r>
            <a:r>
              <a:rPr altLang="en-GB" b="1" dirty="0" sz="3200" lang="en-US" spc="-20">
                <a:latin typeface="Trebuchet MS"/>
                <a:ea typeface="Trebuchet MS"/>
              </a:rPr>
              <a:t>ng </a:t>
            </a:r>
            <a:r>
              <a:rPr altLang="en-GB" b="1" dirty="0" sz="3200" lang="en-US" spc="-20">
                <a:latin typeface="Trebuchet MS"/>
                <a:ea typeface="Trebuchet MS"/>
              </a:rPr>
              <a:t>t</a:t>
            </a:r>
            <a:r>
              <a:rPr altLang="en-GB" b="1" dirty="0" sz="3200" lang="en-US" spc="-20">
                <a:latin typeface="Trebuchet MS"/>
                <a:ea typeface="Trebuchet MS"/>
              </a:rPr>
              <a:t>h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m</a:t>
            </a:r>
            <a:r>
              <a:rPr altLang="en-GB" b="1" dirty="0" sz="3200" lang="en-US" spc="-20">
                <a:latin typeface="Trebuchet MS"/>
                <a:ea typeface="Trebuchet MS"/>
              </a:rPr>
              <a:t>p</a:t>
            </a:r>
            <a:r>
              <a:rPr altLang="en-GB" b="1" dirty="0" sz="3200" lang="en-US" spc="-20">
                <a:latin typeface="Trebuchet MS"/>
                <a:ea typeface="Trebuchet MS"/>
              </a:rPr>
              <a:t>l</a:t>
            </a:r>
            <a:r>
              <a:rPr altLang="en-GB" b="1" dirty="0" sz="3200" lang="en-US" spc="-20">
                <a:latin typeface="Trebuchet MS"/>
                <a:ea typeface="Trebuchet MS"/>
              </a:rPr>
              <a:t>o</a:t>
            </a:r>
            <a:r>
              <a:rPr altLang="en-GB" b="1" dirty="0" sz="3200" lang="en-US" spc="-20">
                <a:latin typeface="Trebuchet MS"/>
                <a:ea typeface="Trebuchet MS"/>
              </a:rPr>
              <a:t>y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p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r</a:t>
            </a:r>
            <a:r>
              <a:rPr altLang="en-GB" b="1" dirty="0" sz="3200" lang="en-US" spc="-20">
                <a:latin typeface="Trebuchet MS"/>
                <a:ea typeface="Trebuchet MS"/>
              </a:rPr>
              <a:t>f</a:t>
            </a:r>
            <a:r>
              <a:rPr altLang="en-GB" b="1" dirty="0" sz="3200" lang="en-US" spc="-20">
                <a:latin typeface="Trebuchet MS"/>
                <a:ea typeface="Trebuchet MS"/>
              </a:rPr>
              <a:t>o</a:t>
            </a:r>
            <a:r>
              <a:rPr altLang="en-GB" b="1" dirty="0" sz="3200" lang="en-US" spc="-20">
                <a:latin typeface="Trebuchet MS"/>
                <a:ea typeface="Trebuchet MS"/>
              </a:rPr>
              <a:t>r</a:t>
            </a:r>
            <a:r>
              <a:rPr altLang="en-GB" b="1" dirty="0" sz="3200" lang="en-US" spc="-20">
                <a:latin typeface="Trebuchet MS"/>
                <a:ea typeface="Trebuchet MS"/>
              </a:rPr>
              <a:t>m</a:t>
            </a:r>
            <a:r>
              <a:rPr altLang="en-GB" b="1" dirty="0" sz="3200" lang="en-US" spc="-20">
                <a:latin typeface="Trebuchet MS"/>
                <a:ea typeface="Trebuchet MS"/>
              </a:rPr>
              <a:t>a</a:t>
            </a:r>
            <a:r>
              <a:rPr altLang="en-GB" b="1" dirty="0" sz="3200" lang="en-US" spc="-20">
                <a:latin typeface="Trebuchet MS"/>
                <a:ea typeface="Trebuchet MS"/>
              </a:rPr>
              <a:t>n</a:t>
            </a:r>
            <a:r>
              <a:rPr altLang="en-GB" b="1" dirty="0" sz="3200" lang="en-US" spc="-20">
                <a:latin typeface="Trebuchet MS"/>
                <a:ea typeface="Trebuchet MS"/>
              </a:rPr>
              <a:t>c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w</a:t>
            </a:r>
            <a:r>
              <a:rPr altLang="en-GB" b="1" dirty="0" sz="3200" lang="en-US" spc="-20">
                <a:latin typeface="Trebuchet MS"/>
                <a:ea typeface="Trebuchet MS"/>
              </a:rPr>
              <a:t>h</a:t>
            </a:r>
            <a:r>
              <a:rPr altLang="en-GB" b="1" dirty="0" sz="3200" lang="en-US" spc="-20">
                <a:latin typeface="Trebuchet MS"/>
                <a:ea typeface="Trebuchet MS"/>
              </a:rPr>
              <a:t>i</a:t>
            </a:r>
            <a:r>
              <a:rPr altLang="en-GB" b="1" dirty="0" sz="3200" lang="en-US" spc="-20">
                <a:latin typeface="Trebuchet MS"/>
                <a:ea typeface="Trebuchet MS"/>
              </a:rPr>
              <a:t>c</a:t>
            </a:r>
            <a:r>
              <a:rPr altLang="en-GB" b="1" dirty="0" sz="3200" lang="en-US" spc="-20">
                <a:latin typeface="Trebuchet MS"/>
                <a:ea typeface="Trebuchet MS"/>
              </a:rPr>
              <a:t>h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w</a:t>
            </a:r>
            <a:r>
              <a:rPr altLang="en-GB" b="1" dirty="0" sz="3200" lang="en-US" spc="-20">
                <a:latin typeface="Trebuchet MS"/>
                <a:ea typeface="Trebuchet MS"/>
              </a:rPr>
              <a:t>i</a:t>
            </a:r>
            <a:r>
              <a:rPr altLang="en-GB" b="1" dirty="0" sz="3200" lang="en-US" spc="-20">
                <a:latin typeface="Trebuchet MS"/>
                <a:ea typeface="Trebuchet MS"/>
              </a:rPr>
              <a:t>l</a:t>
            </a:r>
            <a:r>
              <a:rPr altLang="en-GB" b="1" dirty="0" sz="3200" lang="en-US" spc="-20">
                <a:latin typeface="Trebuchet MS"/>
                <a:ea typeface="Trebuchet MS"/>
              </a:rPr>
              <a:t>l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h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l</a:t>
            </a:r>
            <a:r>
              <a:rPr altLang="en-GB" b="1" dirty="0" sz="3200" lang="en-US" spc="-20">
                <a:latin typeface="Trebuchet MS"/>
                <a:ea typeface="Trebuchet MS"/>
              </a:rPr>
              <a:t>p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t</a:t>
            </a:r>
            <a:r>
              <a:rPr altLang="en-GB" b="1" dirty="0" sz="3200" lang="en-US" spc="-20">
                <a:latin typeface="Trebuchet MS"/>
                <a:ea typeface="Trebuchet MS"/>
              </a:rPr>
              <a:t>o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c</a:t>
            </a:r>
            <a:r>
              <a:rPr altLang="en-GB" b="1" dirty="0" sz="3200" lang="en-US" spc="-20">
                <a:latin typeface="Trebuchet MS"/>
                <a:ea typeface="Trebuchet MS"/>
              </a:rPr>
              <a:t>a</a:t>
            </a:r>
            <a:r>
              <a:rPr altLang="en-GB" b="1" dirty="0" sz="3200" lang="en-US" spc="-20">
                <a:latin typeface="Trebuchet MS"/>
                <a:ea typeface="Trebuchet MS"/>
              </a:rPr>
              <a:t>l</a:t>
            </a:r>
            <a:r>
              <a:rPr altLang="en-GB" b="1" dirty="0" sz="3200" lang="en-US" spc="-20">
                <a:latin typeface="Trebuchet MS"/>
                <a:ea typeface="Trebuchet MS"/>
              </a:rPr>
              <a:t>c</a:t>
            </a:r>
            <a:r>
              <a:rPr altLang="en-GB" b="1" dirty="0" sz="3200" lang="en-US" spc="-20">
                <a:latin typeface="Trebuchet MS"/>
                <a:ea typeface="Trebuchet MS"/>
              </a:rPr>
              <a:t>u</a:t>
            </a:r>
            <a:r>
              <a:rPr altLang="en-GB" b="1" dirty="0" sz="3200" lang="en-US" spc="-20">
                <a:latin typeface="Trebuchet MS"/>
                <a:ea typeface="Trebuchet MS"/>
              </a:rPr>
              <a:t>l</a:t>
            </a:r>
            <a:r>
              <a:rPr altLang="en-GB" b="1" dirty="0" sz="3200" lang="en-US" spc="-20">
                <a:latin typeface="Trebuchet MS"/>
                <a:ea typeface="Trebuchet MS"/>
              </a:rPr>
              <a:t>ate </a:t>
            </a:r>
            <a:r>
              <a:rPr altLang="en-GB" b="1" dirty="0" sz="3200" lang="en-US" spc="-20">
                <a:latin typeface="Trebuchet MS"/>
                <a:ea typeface="Trebuchet MS"/>
              </a:rPr>
              <a:t>t</a:t>
            </a:r>
            <a:r>
              <a:rPr altLang="en-GB" b="1" dirty="0" sz="3200" lang="en-US" spc="-20">
                <a:latin typeface="Trebuchet MS"/>
                <a:ea typeface="Trebuchet MS"/>
              </a:rPr>
              <a:t>h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s</a:t>
            </a:r>
            <a:r>
              <a:rPr altLang="en-GB" b="1" dirty="0" sz="3200" lang="en-US" spc="-20">
                <a:latin typeface="Trebuchet MS"/>
                <a:ea typeface="Trebuchet MS"/>
              </a:rPr>
              <a:t>a</a:t>
            </a:r>
            <a:r>
              <a:rPr altLang="en-GB" b="1" dirty="0" sz="3200" lang="en-US" spc="-20">
                <a:latin typeface="Trebuchet MS"/>
                <a:ea typeface="Trebuchet MS"/>
              </a:rPr>
              <a:t>l</a:t>
            </a:r>
            <a:r>
              <a:rPr altLang="en-GB" b="1" dirty="0" sz="3200" lang="en-US" spc="-20">
                <a:latin typeface="Trebuchet MS"/>
                <a:ea typeface="Trebuchet MS"/>
              </a:rPr>
              <a:t>a</a:t>
            </a:r>
            <a:r>
              <a:rPr altLang="en-GB" b="1" dirty="0" sz="3200" lang="en-US" spc="-20">
                <a:latin typeface="Trebuchet MS"/>
                <a:ea typeface="Trebuchet MS"/>
              </a:rPr>
              <a:t>r</a:t>
            </a:r>
            <a:r>
              <a:rPr altLang="en-GB" b="1" dirty="0" sz="3200" lang="en-US" spc="-20">
                <a:latin typeface="Trebuchet MS"/>
                <a:ea typeface="Trebuchet MS"/>
              </a:rPr>
              <a:t>y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f</a:t>
            </a:r>
            <a:r>
              <a:rPr altLang="en-GB" b="1" dirty="0" sz="3200" lang="en-US" spc="-20">
                <a:latin typeface="Trebuchet MS"/>
                <a:ea typeface="Trebuchet MS"/>
              </a:rPr>
              <a:t>o</a:t>
            </a:r>
            <a:r>
              <a:rPr altLang="en-GB" b="1" dirty="0" sz="3200" lang="en-US" spc="-20">
                <a:latin typeface="Trebuchet MS"/>
                <a:ea typeface="Trebuchet MS"/>
              </a:rPr>
              <a:t>r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a</a:t>
            </a:r>
            <a:r>
              <a:rPr altLang="en-GB" b="1" dirty="0" sz="3200" lang="en-US" spc="-20">
                <a:latin typeface="Trebuchet MS"/>
                <a:ea typeface="Trebuchet MS"/>
              </a:rPr>
              <a:t>n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m</a:t>
            </a:r>
            <a:r>
              <a:rPr altLang="en-GB" b="1" dirty="0" sz="3200" lang="en-US" spc="-20">
                <a:latin typeface="Trebuchet MS"/>
                <a:ea typeface="Trebuchet MS"/>
              </a:rPr>
              <a:t>p</a:t>
            </a:r>
            <a:r>
              <a:rPr altLang="en-GB" b="1" dirty="0" sz="3200" lang="en-US" spc="-20">
                <a:latin typeface="Trebuchet MS"/>
                <a:ea typeface="Trebuchet MS"/>
              </a:rPr>
              <a:t>l</a:t>
            </a:r>
            <a:r>
              <a:rPr altLang="en-GB" b="1" dirty="0" sz="3200" lang="en-US" spc="-20">
                <a:latin typeface="Trebuchet MS"/>
                <a:ea typeface="Trebuchet MS"/>
              </a:rPr>
              <a:t>o</a:t>
            </a:r>
            <a:r>
              <a:rPr altLang="en-GB" b="1" dirty="0" sz="3200" lang="en-US" spc="-20">
                <a:latin typeface="Trebuchet MS"/>
                <a:ea typeface="Trebuchet MS"/>
              </a:rPr>
              <a:t>y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.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I</a:t>
            </a:r>
            <a:r>
              <a:rPr altLang="en-GB" b="1" dirty="0" sz="3200" lang="en-US" spc="-20">
                <a:latin typeface="Trebuchet MS"/>
                <a:ea typeface="Trebuchet MS"/>
              </a:rPr>
              <a:t>t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i</a:t>
            </a:r>
            <a:r>
              <a:rPr altLang="en-GB" b="1" dirty="0" sz="3200" lang="en-US" spc="-20">
                <a:latin typeface="Trebuchet MS"/>
                <a:ea typeface="Trebuchet MS"/>
              </a:rPr>
              <a:t>s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v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r</a:t>
            </a:r>
            <a:r>
              <a:rPr altLang="en-GB" b="1" dirty="0" sz="3200" lang="en-US" spc="-20">
                <a:latin typeface="Trebuchet MS"/>
                <a:ea typeface="Trebuchet MS"/>
              </a:rPr>
              <a:t>y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a</a:t>
            </a:r>
            <a:r>
              <a:rPr altLang="en-GB" b="1" dirty="0" sz="3200" lang="en-US" spc="-20">
                <a:latin typeface="Trebuchet MS"/>
                <a:ea typeface="Trebuchet MS"/>
              </a:rPr>
              <a:t>s</a:t>
            </a:r>
            <a:r>
              <a:rPr altLang="en-GB" b="1" dirty="0" sz="3200" lang="en-US" spc="-20">
                <a:latin typeface="Trebuchet MS"/>
                <a:ea typeface="Trebuchet MS"/>
              </a:rPr>
              <a:t>y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p</a:t>
            </a:r>
            <a:r>
              <a:rPr altLang="en-GB" b="1" dirty="0" sz="3200" lang="en-US" spc="-20">
                <a:latin typeface="Trebuchet MS"/>
                <a:ea typeface="Trebuchet MS"/>
              </a:rPr>
              <a:t>r</a:t>
            </a:r>
            <a:r>
              <a:rPr altLang="en-GB" b="1" dirty="0" sz="3200" lang="en-US" spc="-20">
                <a:latin typeface="Trebuchet MS"/>
                <a:ea typeface="Trebuchet MS"/>
              </a:rPr>
              <a:t>o</a:t>
            </a:r>
            <a:r>
              <a:rPr altLang="en-GB" b="1" dirty="0" sz="3200" lang="en-US" spc="-20">
                <a:latin typeface="Trebuchet MS"/>
                <a:ea typeface="Trebuchet MS"/>
              </a:rPr>
              <a:t>c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s</a:t>
            </a:r>
            <a:r>
              <a:rPr altLang="en-GB" b="1" dirty="0" sz="3200" lang="en-US" spc="-20">
                <a:latin typeface="Trebuchet MS"/>
                <a:ea typeface="Trebuchet MS"/>
              </a:rPr>
              <a:t>s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f</a:t>
            </a:r>
            <a:r>
              <a:rPr altLang="en-GB" b="1" dirty="0" sz="3200" lang="en-US" spc="-20">
                <a:latin typeface="Trebuchet MS"/>
                <a:ea typeface="Trebuchet MS"/>
              </a:rPr>
              <a:t>o</a:t>
            </a:r>
            <a:r>
              <a:rPr altLang="en-GB" b="1" dirty="0" sz="3200" lang="en-US" spc="-20">
                <a:latin typeface="Trebuchet MS"/>
                <a:ea typeface="Trebuchet MS"/>
              </a:rPr>
              <a:t>r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a</a:t>
            </a:r>
            <a:r>
              <a:rPr altLang="en-GB" b="1" dirty="0" sz="3200" lang="en-US" spc="-20">
                <a:latin typeface="Trebuchet MS"/>
                <a:ea typeface="Trebuchet MS"/>
              </a:rPr>
              <a:t>n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m</a:t>
            </a:r>
            <a:r>
              <a:rPr altLang="en-GB" b="1" dirty="0" sz="3200" lang="en-US" spc="-20">
                <a:latin typeface="Trebuchet MS"/>
                <a:ea typeface="Trebuchet MS"/>
              </a:rPr>
              <a:t>p</a:t>
            </a:r>
            <a:r>
              <a:rPr altLang="en-GB" b="1" dirty="0" sz="3200" lang="en-US" spc="-20">
                <a:latin typeface="Trebuchet MS"/>
                <a:ea typeface="Trebuchet MS"/>
              </a:rPr>
              <a:t>l</a:t>
            </a:r>
            <a:r>
              <a:rPr altLang="en-GB" b="1" dirty="0" sz="3200" lang="en-US" spc="-20">
                <a:latin typeface="Trebuchet MS"/>
                <a:ea typeface="Trebuchet MS"/>
              </a:rPr>
              <a:t>o</a:t>
            </a:r>
            <a:r>
              <a:rPr altLang="en-GB" b="1" dirty="0" sz="3200" lang="en-US" spc="-20">
                <a:latin typeface="Trebuchet MS"/>
                <a:ea typeface="Trebuchet MS"/>
              </a:rPr>
              <a:t>y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r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t</a:t>
            </a:r>
            <a:r>
              <a:rPr altLang="en-GB" b="1" dirty="0" sz="3200" lang="en-US" spc="-20">
                <a:latin typeface="Trebuchet MS"/>
                <a:ea typeface="Trebuchet MS"/>
              </a:rPr>
              <a:t>o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c</a:t>
            </a:r>
            <a:r>
              <a:rPr altLang="en-GB" b="1" dirty="0" sz="3200" lang="en-US" spc="-20">
                <a:latin typeface="Trebuchet MS"/>
                <a:ea typeface="Trebuchet MS"/>
              </a:rPr>
              <a:t>a</a:t>
            </a:r>
            <a:r>
              <a:rPr altLang="en-GB" b="1" dirty="0" sz="3200" lang="en-US" spc="-20">
                <a:latin typeface="Trebuchet MS"/>
                <a:ea typeface="Trebuchet MS"/>
              </a:rPr>
              <a:t>l</a:t>
            </a:r>
            <a:r>
              <a:rPr altLang="en-GB" b="1" dirty="0" sz="3200" lang="en-US" spc="-20">
                <a:latin typeface="Trebuchet MS"/>
                <a:ea typeface="Trebuchet MS"/>
              </a:rPr>
              <a:t>c</a:t>
            </a:r>
            <a:r>
              <a:rPr altLang="en-GB" b="1" dirty="0" sz="3200" lang="en-US" spc="-20">
                <a:latin typeface="Trebuchet MS"/>
                <a:ea typeface="Trebuchet MS"/>
              </a:rPr>
              <a:t>u</a:t>
            </a:r>
            <a:r>
              <a:rPr altLang="en-GB" b="1" dirty="0" sz="3200" lang="en-US" spc="-20">
                <a:latin typeface="Trebuchet MS"/>
                <a:ea typeface="Trebuchet MS"/>
              </a:rPr>
              <a:t>l</a:t>
            </a:r>
            <a:r>
              <a:rPr altLang="en-GB" b="1" dirty="0" sz="3200" lang="en-US" spc="-20">
                <a:latin typeface="Trebuchet MS"/>
                <a:ea typeface="Trebuchet MS"/>
              </a:rPr>
              <a:t>a</a:t>
            </a:r>
            <a:r>
              <a:rPr altLang="en-GB" b="1" dirty="0" sz="3200" lang="en-US" spc="-20">
                <a:latin typeface="Trebuchet MS"/>
                <a:ea typeface="Trebuchet MS"/>
              </a:rPr>
              <a:t>t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.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endParaRPr b="1" sz="2800">
              <a:latin typeface="Trebuchet MS"/>
              <a:ea typeface="Trebuchet MS"/>
            </a:endParaRPr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3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4" name="TextBox 10"/>
          <p:cNvSpPr txBox="1"/>
          <p:nvPr/>
        </p:nvSpPr>
        <p:spPr>
          <a:xfrm>
            <a:off x="990600" y="2133600"/>
            <a:ext cx="7924800" cy="8026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6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7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8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33947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br>
              <a:rPr altLang="en-GB" dirty="0" sz="3200" lang="en-US" spc="5"/>
            </a:br>
            <a:r>
              <a:rPr altLang="en-GB" dirty="0" sz="3200" lang="en-US" spc="5"/>
              <a:t> 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 </a:t>
            </a:r>
            <a:br>
              <a:rPr altLang="en-GB" dirty="0" sz="3200" lang="en-US" spc="5"/>
            </a:br>
            <a:r>
              <a:rPr altLang="en-GB" dirty="0" sz="3200" lang="en-US" spc="5"/>
              <a:t> 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T</a:t>
            </a:r>
            <a:r>
              <a:rPr altLang="en-GB" dirty="0" sz="3200" lang="en-US" spc="5"/>
              <a:t>h</a:t>
            </a:r>
            <a:r>
              <a:rPr altLang="en-GB" dirty="0" sz="3200" lang="en-US" spc="5"/>
              <a:t>e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c</a:t>
            </a:r>
            <a:r>
              <a:rPr altLang="en-GB" dirty="0" sz="3200" lang="en-US" spc="5"/>
              <a:t>o</a:t>
            </a:r>
            <a:r>
              <a:rPr altLang="en-GB" dirty="0" sz="3200" lang="en-US" spc="5"/>
              <a:t>m</a:t>
            </a:r>
            <a:r>
              <a:rPr altLang="en-GB" dirty="0" sz="3200" lang="en-US" spc="5"/>
              <a:t>p</a:t>
            </a:r>
            <a:r>
              <a:rPr altLang="en-GB" dirty="0" sz="3200" lang="en-US" spc="5"/>
              <a:t>a</a:t>
            </a:r>
            <a:r>
              <a:rPr altLang="en-GB" dirty="0" sz="3200" lang="en-US" spc="5"/>
              <a:t>n</a:t>
            </a:r>
            <a:r>
              <a:rPr altLang="en-GB" dirty="0" sz="3200" lang="en-US" spc="5"/>
              <a:t>y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a</a:t>
            </a:r>
            <a:r>
              <a:rPr altLang="en-GB" dirty="0" sz="3200" lang="en-US" spc="5"/>
              <a:t>n</a:t>
            </a:r>
            <a:r>
              <a:rPr altLang="en-GB" dirty="0" sz="3200" lang="en-US" spc="5"/>
              <a:t>d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e</a:t>
            </a:r>
            <a:r>
              <a:rPr altLang="en-GB" dirty="0" sz="3200" lang="en-US" spc="5"/>
              <a:t>m</a:t>
            </a:r>
            <a:r>
              <a:rPr altLang="en-GB" dirty="0" sz="3200" lang="en-US" spc="5"/>
              <a:t>p</a:t>
            </a:r>
            <a:r>
              <a:rPr altLang="en-GB" dirty="0" sz="3200" lang="en-US" spc="5"/>
              <a:t>l</a:t>
            </a:r>
            <a:r>
              <a:rPr altLang="en-GB" dirty="0" sz="3200" lang="en-US" spc="5"/>
              <a:t>o</a:t>
            </a:r>
            <a:r>
              <a:rPr altLang="en-GB" dirty="0" sz="3200" lang="en-US" spc="5"/>
              <a:t>y</a:t>
            </a:r>
            <a:r>
              <a:rPr altLang="en-GB" dirty="0" sz="3200" lang="en-US" spc="5"/>
              <a:t>e</a:t>
            </a:r>
            <a:r>
              <a:rPr altLang="en-GB" dirty="0" sz="3200" lang="en-US" spc="5"/>
              <a:t>e</a:t>
            </a:r>
            <a:r>
              <a:rPr altLang="en-GB" dirty="0" sz="3200" lang="en-US" spc="5"/>
              <a:t>s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b</a:t>
            </a:r>
            <a:r>
              <a:rPr altLang="en-GB" dirty="0" sz="3200" lang="en-US" spc="5"/>
              <a:t>o</a:t>
            </a:r>
            <a:r>
              <a:rPr altLang="en-GB" dirty="0" sz="3200" lang="en-US" spc="5"/>
              <a:t>t</a:t>
            </a:r>
            <a:r>
              <a:rPr altLang="en-GB" dirty="0" sz="3200" lang="en-US" spc="5"/>
              <a:t>h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a</a:t>
            </a:r>
            <a:r>
              <a:rPr altLang="en-GB" dirty="0" sz="3200" lang="en-US" spc="5"/>
              <a:t>r</a:t>
            </a:r>
            <a:r>
              <a:rPr altLang="en-GB" dirty="0" sz="3200" lang="en-US" spc="5"/>
              <a:t>e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g</a:t>
            </a:r>
            <a:r>
              <a:rPr altLang="en-GB" dirty="0" sz="3200" lang="en-US" spc="5"/>
              <a:t>e</a:t>
            </a:r>
            <a:r>
              <a:rPr altLang="en-GB" dirty="0" sz="3200" lang="en-US" spc="5"/>
              <a:t>t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b</a:t>
            </a:r>
            <a:r>
              <a:rPr altLang="en-GB" dirty="0" sz="3200" lang="en-US" spc="5"/>
              <a:t>e</a:t>
            </a:r>
            <a:r>
              <a:rPr altLang="en-GB" dirty="0" sz="3200" lang="en-US" spc="5"/>
              <a:t>n</a:t>
            </a:r>
            <a:r>
              <a:rPr altLang="en-GB" dirty="0" sz="3200" lang="en-US" spc="5"/>
              <a:t>e</a:t>
            </a:r>
            <a:r>
              <a:rPr altLang="en-GB" dirty="0" sz="3200" lang="en-US" spc="5"/>
              <a:t>f</a:t>
            </a:r>
            <a:r>
              <a:rPr altLang="en-GB" dirty="0" sz="3200" lang="en-US" spc="5"/>
              <a:t>i</a:t>
            </a:r>
            <a:r>
              <a:rPr altLang="en-GB" dirty="0" sz="3200" lang="en-US" spc="5"/>
              <a:t>t</a:t>
            </a:r>
            <a:r>
              <a:rPr altLang="en-GB" dirty="0" sz="3200" lang="en-US" spc="5"/>
              <a:t>s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b</a:t>
            </a:r>
            <a:r>
              <a:rPr altLang="en-GB" dirty="0" sz="3200" lang="en-US" spc="5"/>
              <a:t>y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a</a:t>
            </a:r>
            <a:r>
              <a:rPr altLang="en-GB" dirty="0" sz="3200" lang="en-US" spc="5"/>
              <a:t>n</a:t>
            </a:r>
            <a:r>
              <a:rPr altLang="en-GB" dirty="0" sz="3200" lang="en-US" spc="5"/>
              <a:t>a</a:t>
            </a:r>
            <a:r>
              <a:rPr altLang="en-GB" dirty="0" sz="3200" lang="en-US" spc="5"/>
              <a:t>l</a:t>
            </a:r>
            <a:r>
              <a:rPr altLang="en-GB" dirty="0" sz="3200" lang="en-US" spc="5"/>
              <a:t>y</a:t>
            </a:r>
            <a:r>
              <a:rPr altLang="en-GB" dirty="0" sz="3200" lang="en-US" spc="5"/>
              <a:t>sing </a:t>
            </a:r>
            <a:r>
              <a:rPr altLang="en-GB" dirty="0" sz="3200" lang="en-US" spc="5"/>
              <a:t>t</a:t>
            </a:r>
            <a:r>
              <a:rPr altLang="en-GB" dirty="0" sz="3200" lang="en-US" spc="5"/>
              <a:t>h</a:t>
            </a:r>
            <a:r>
              <a:rPr altLang="en-GB" dirty="0" sz="3200" lang="en-US" spc="5"/>
              <a:t>e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p</a:t>
            </a:r>
            <a:r>
              <a:rPr altLang="en-GB" dirty="0" sz="3200" lang="en-US" spc="5"/>
              <a:t>e</a:t>
            </a:r>
            <a:r>
              <a:rPr altLang="en-GB" dirty="0" sz="3200" lang="en-US" spc="5"/>
              <a:t>r</a:t>
            </a:r>
            <a:r>
              <a:rPr altLang="en-GB" dirty="0" sz="3200" lang="en-US" spc="5"/>
              <a:t>f</a:t>
            </a:r>
            <a:r>
              <a:rPr altLang="en-GB" dirty="0" sz="3200" lang="en-US" spc="5"/>
              <a:t>o</a:t>
            </a:r>
            <a:r>
              <a:rPr altLang="en-GB" dirty="0" sz="3200" lang="en-US" spc="5"/>
              <a:t>rmance </a:t>
            </a:r>
            <a:r>
              <a:rPr altLang="en-GB" dirty="0" sz="3200" lang="en-US" spc="5"/>
              <a:t>o</a:t>
            </a:r>
            <a:r>
              <a:rPr altLang="en-GB" dirty="0" sz="3200" lang="en-US" spc="5"/>
              <a:t>f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a</a:t>
            </a:r>
            <a:r>
              <a:rPr altLang="en-GB" dirty="0" sz="3200" lang="en-US" spc="5"/>
              <a:t>n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employee</a:t>
            </a:r>
            <a:r>
              <a:rPr altLang="en-GB" dirty="0" sz="3200" lang="en-US" spc="5"/>
              <a:t>.</a:t>
            </a:r>
            <a:r>
              <a:rPr altLang="en-GB" dirty="0" sz="3200" lang="en-US" spc="5"/>
              <a:t> 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59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0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1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3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36709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altLang="en-GB" dirty="0" sz="3600" lang="en-US"/>
              <a:t> </a:t>
            </a:r>
            <a:br>
              <a:rPr altLang="en-GB" dirty="0" sz="3600" lang="en-US"/>
            </a:b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br>
              <a:rPr altLang="en-GB" dirty="0" sz="3600" lang="en-US"/>
            </a:b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O</a:t>
            </a:r>
            <a:r>
              <a:rPr altLang="en-GB" dirty="0" sz="3600" lang="en-US"/>
              <a:t>u</a:t>
            </a:r>
            <a:r>
              <a:rPr altLang="en-GB" dirty="0" sz="3600" lang="en-US"/>
              <a:t>r</a:t>
            </a:r>
            <a:r>
              <a:rPr altLang="en-GB" dirty="0" sz="3600" lang="en-US"/>
              <a:t> </a:t>
            </a:r>
            <a:r>
              <a:rPr altLang="en-GB" dirty="0" sz="3600" lang="en-US"/>
              <a:t>s</a:t>
            </a:r>
            <a:r>
              <a:rPr altLang="en-GB" dirty="0" sz="3600" lang="en-US"/>
              <a:t>o</a:t>
            </a:r>
            <a:r>
              <a:rPr altLang="en-GB" dirty="0" sz="3600" lang="en-US"/>
              <a:t>l</a:t>
            </a:r>
            <a:r>
              <a:rPr altLang="en-GB" dirty="0" sz="3600" lang="en-US"/>
              <a:t>u</a:t>
            </a:r>
            <a:r>
              <a:rPr altLang="en-GB" dirty="0" sz="3600" lang="en-US"/>
              <a:t>t</a:t>
            </a:r>
            <a:r>
              <a:rPr altLang="en-GB" dirty="0" sz="3600" lang="en-US"/>
              <a:t>i</a:t>
            </a:r>
            <a:r>
              <a:rPr altLang="en-GB" dirty="0" sz="3600" lang="en-US"/>
              <a:t>o</a:t>
            </a:r>
            <a:r>
              <a:rPr altLang="en-GB" dirty="0" sz="3600" lang="en-US"/>
              <a:t>n</a:t>
            </a:r>
            <a:r>
              <a:rPr altLang="en-GB" dirty="0" sz="3600" lang="en-US"/>
              <a:t> </a:t>
            </a:r>
            <a:r>
              <a:rPr altLang="en-GB" dirty="0" sz="3600" lang="en-US"/>
              <a:t>i</a:t>
            </a:r>
            <a:r>
              <a:rPr altLang="en-GB" dirty="0" sz="3600" lang="en-US"/>
              <a:t>s</a:t>
            </a:r>
            <a:r>
              <a:rPr altLang="en-GB" dirty="0" sz="3600" lang="en-US"/>
              <a:t> </a:t>
            </a:r>
            <a:r>
              <a:rPr altLang="en-GB" dirty="0" sz="3600" lang="en-US"/>
              <a:t>e</a:t>
            </a:r>
            <a:r>
              <a:rPr altLang="en-GB" dirty="0" sz="3600" lang="en-US"/>
              <a:t>m</a:t>
            </a:r>
            <a:r>
              <a:rPr altLang="en-GB" dirty="0" sz="3600" lang="en-US"/>
              <a:t>p</a:t>
            </a:r>
            <a:r>
              <a:rPr altLang="en-GB" dirty="0" sz="3600" lang="en-US"/>
              <a:t>l</a:t>
            </a:r>
            <a:r>
              <a:rPr altLang="en-GB" dirty="0" sz="3600" lang="en-US"/>
              <a:t>o</a:t>
            </a:r>
            <a:r>
              <a:rPr altLang="en-GB" dirty="0" sz="3600" lang="en-US"/>
              <a:t>y</a:t>
            </a:r>
            <a:r>
              <a:rPr altLang="en-GB" dirty="0" sz="3600" lang="en-US"/>
              <a:t>e</a:t>
            </a:r>
            <a:r>
              <a:rPr altLang="en-GB" dirty="0" sz="3600" lang="en-US"/>
              <a:t>e</a:t>
            </a:r>
            <a:r>
              <a:rPr altLang="en-GB" dirty="0" sz="3600" lang="en-US"/>
              <a:t>'s </a:t>
            </a:r>
            <a:r>
              <a:rPr altLang="en-GB" dirty="0" sz="3600" lang="en-US"/>
              <a:t>a</a:t>
            </a:r>
            <a:r>
              <a:rPr altLang="en-GB" dirty="0" sz="3600" lang="en-US"/>
              <a:t>n</a:t>
            </a:r>
            <a:r>
              <a:rPr altLang="en-GB" dirty="0" sz="3600" lang="en-US"/>
              <a:t>n</a:t>
            </a:r>
            <a:r>
              <a:rPr altLang="en-GB" dirty="0" sz="3600" lang="en-US"/>
              <a:t>u</a:t>
            </a:r>
            <a:r>
              <a:rPr altLang="en-GB" dirty="0" sz="3600" lang="en-US"/>
              <a:t>a</a:t>
            </a:r>
            <a:r>
              <a:rPr altLang="en-GB" dirty="0" sz="3600" lang="en-US"/>
              <a:t>l</a:t>
            </a:r>
            <a:r>
              <a:rPr altLang="en-GB" dirty="0" sz="3600" lang="en-US"/>
              <a:t> </a:t>
            </a:r>
            <a:r>
              <a:rPr altLang="en-GB" dirty="0" sz="3600" lang="en-US"/>
              <a:t>p</a:t>
            </a:r>
            <a:r>
              <a:rPr altLang="en-GB" dirty="0" sz="3600" lang="en-US"/>
              <a:t>e</a:t>
            </a:r>
            <a:r>
              <a:rPr altLang="en-GB" dirty="0" sz="3600" lang="en-US"/>
              <a:t>r</a:t>
            </a:r>
            <a:r>
              <a:rPr altLang="en-GB" dirty="0" sz="3600" lang="en-US"/>
              <a:t>f</a:t>
            </a:r>
            <a:r>
              <a:rPr altLang="en-GB" dirty="0" sz="3600" lang="en-US"/>
              <a:t>o</a:t>
            </a:r>
            <a:r>
              <a:rPr altLang="en-GB" dirty="0" sz="3600" lang="en-US"/>
              <a:t>r</a:t>
            </a:r>
            <a:r>
              <a:rPr altLang="en-GB" dirty="0" sz="3600" lang="en-US"/>
              <a:t>m</a:t>
            </a:r>
            <a:r>
              <a:rPr altLang="en-GB" dirty="0" sz="3600" lang="en-US"/>
              <a:t>a</a:t>
            </a:r>
            <a:r>
              <a:rPr altLang="en-GB" dirty="0" sz="3600" lang="en-US"/>
              <a:t>n</a:t>
            </a:r>
            <a:r>
              <a:rPr altLang="en-GB" dirty="0" sz="3600" lang="en-US"/>
              <a:t>c</a:t>
            </a:r>
            <a:r>
              <a:rPr altLang="en-GB" dirty="0" sz="3600" lang="en-US"/>
              <a:t>e</a:t>
            </a:r>
            <a:r>
              <a:rPr altLang="en-GB" dirty="0" sz="3600" lang="en-US"/>
              <a:t>,</a:t>
            </a:r>
            <a:r>
              <a:rPr altLang="en-GB" dirty="0" sz="3600" lang="en-US"/>
              <a:t> </a:t>
            </a:r>
            <a:r>
              <a:rPr altLang="en-GB" dirty="0" sz="3600" lang="en-US"/>
              <a:t>attendence</a:t>
            </a:r>
            <a:r>
              <a:rPr altLang="en-GB" dirty="0" sz="3600" lang="en-US"/>
              <a:t> </a:t>
            </a:r>
            <a:r>
              <a:rPr altLang="en-GB" dirty="0" sz="3600" lang="en-US"/>
              <a:t>and </a:t>
            </a:r>
            <a:r>
              <a:rPr altLang="en-GB" dirty="0" sz="3600" lang="en-US"/>
              <a:t>e</a:t>
            </a:r>
            <a:r>
              <a:rPr altLang="en-GB" dirty="0" sz="3600" lang="en-US"/>
              <a:t>t</a:t>
            </a:r>
            <a:r>
              <a:rPr altLang="en-GB" dirty="0" sz="3600" lang="en-US"/>
              <a:t>c</a:t>
            </a:r>
            <a:r>
              <a:rPr altLang="en-GB" dirty="0" sz="3600" lang="en-US"/>
              <a:t>.</a:t>
            </a:r>
            <a:r>
              <a:rPr altLang="en-GB" dirty="0" sz="3600" lang="en-US"/>
              <a:t> </a:t>
            </a:r>
            <a:r>
              <a:rPr altLang="en-GB" dirty="0" sz="3600" lang="en-US"/>
              <a:t>I</a:t>
            </a:r>
            <a:r>
              <a:rPr altLang="en-GB" dirty="0" sz="3600" lang="en-US"/>
              <a:t>f</a:t>
            </a:r>
            <a:r>
              <a:rPr altLang="en-GB" dirty="0" sz="3600" lang="en-US"/>
              <a:t> </a:t>
            </a:r>
            <a:r>
              <a:rPr altLang="en-GB" dirty="0" sz="3600" lang="en-US"/>
              <a:t>t</a:t>
            </a:r>
            <a:r>
              <a:rPr altLang="en-GB" dirty="0" sz="3600" lang="en-US"/>
              <a:t>h</a:t>
            </a:r>
            <a:r>
              <a:rPr altLang="en-GB" dirty="0" sz="3600" lang="en-US"/>
              <a:t>e</a:t>
            </a:r>
            <a:r>
              <a:rPr altLang="en-GB" dirty="0" sz="3600" lang="en-US"/>
              <a:t> </a:t>
            </a:r>
            <a:r>
              <a:rPr altLang="en-GB" dirty="0" sz="3600" lang="en-US"/>
              <a:t>employee </a:t>
            </a:r>
            <a:r>
              <a:rPr altLang="en-GB" dirty="0" sz="3600" lang="en-US"/>
              <a:t>h</a:t>
            </a:r>
            <a:r>
              <a:rPr altLang="en-GB" dirty="0" sz="3600" lang="en-US"/>
              <a:t>a</a:t>
            </a:r>
            <a:r>
              <a:rPr altLang="en-GB" dirty="0" sz="3600" lang="en-US"/>
              <a:t>v</a:t>
            </a:r>
            <a:r>
              <a:rPr altLang="en-GB" dirty="0" sz="3600" lang="en-US"/>
              <a:t>e</a:t>
            </a:r>
            <a:r>
              <a:rPr altLang="en-GB" dirty="0" sz="3600" lang="en-US"/>
              <a:t> </a:t>
            </a:r>
            <a:r>
              <a:rPr altLang="en-GB" dirty="0" sz="3600" lang="en-US"/>
              <a:t>l</a:t>
            </a:r>
            <a:r>
              <a:rPr altLang="en-GB" dirty="0" sz="3600" lang="en-US"/>
              <a:t>e</a:t>
            </a:r>
            <a:r>
              <a:rPr altLang="en-GB" dirty="0" sz="3600" lang="en-US"/>
              <a:t>s</a:t>
            </a:r>
            <a:r>
              <a:rPr altLang="en-GB" dirty="0" sz="3600" lang="en-US"/>
              <a:t>s</a:t>
            </a:r>
            <a:r>
              <a:rPr altLang="en-GB" dirty="0" sz="3600" lang="en-US"/>
              <a:t> </a:t>
            </a:r>
            <a:r>
              <a:rPr altLang="en-GB" dirty="0" sz="3600" lang="en-US"/>
              <a:t>a</a:t>
            </a:r>
            <a:r>
              <a:rPr altLang="en-GB" dirty="0" sz="3600" lang="en-US"/>
              <a:t>t</a:t>
            </a:r>
            <a:r>
              <a:rPr altLang="en-GB" dirty="0" sz="3600" lang="en-US"/>
              <a:t>t</a:t>
            </a:r>
            <a:r>
              <a:rPr altLang="en-GB" dirty="0" sz="3600" lang="en-US"/>
              <a:t>e</a:t>
            </a:r>
            <a:r>
              <a:rPr altLang="en-GB" dirty="0" sz="3600" lang="en-US"/>
              <a:t>n</a:t>
            </a:r>
            <a:r>
              <a:rPr altLang="en-GB" dirty="0" sz="3600" lang="en-US"/>
              <a:t>d</a:t>
            </a:r>
            <a:r>
              <a:rPr altLang="en-GB" dirty="0" sz="3600" lang="en-US"/>
              <a:t>e</a:t>
            </a:r>
            <a:r>
              <a:rPr altLang="en-GB" dirty="0" sz="3600" lang="en-US"/>
              <a:t>n</a:t>
            </a:r>
            <a:r>
              <a:rPr altLang="en-GB" dirty="0" sz="3600" lang="en-US"/>
              <a:t>c</a:t>
            </a:r>
            <a:r>
              <a:rPr altLang="en-GB" dirty="0" sz="3600" lang="en-US"/>
              <a:t>e</a:t>
            </a:r>
            <a:r>
              <a:rPr altLang="en-GB" dirty="0" sz="3600" lang="en-US"/>
              <a:t> </a:t>
            </a:r>
            <a:r>
              <a:rPr altLang="en-GB" dirty="0" sz="3600" lang="en-US"/>
              <a:t>percentage </a:t>
            </a:r>
            <a:r>
              <a:rPr altLang="en-GB" dirty="0" sz="3600" lang="en-US"/>
              <a:t>h</a:t>
            </a:r>
            <a:r>
              <a:rPr altLang="en-GB" dirty="0" sz="3600" lang="en-US"/>
              <a:t>e</a:t>
            </a:r>
            <a:r>
              <a:rPr altLang="en-GB" dirty="0" sz="3600" lang="en-US"/>
              <a:t> </a:t>
            </a:r>
            <a:r>
              <a:rPr altLang="en-GB" dirty="0" sz="3600" lang="en-US"/>
              <a:t>w</a:t>
            </a:r>
            <a:r>
              <a:rPr altLang="en-GB" dirty="0" sz="3600" lang="en-US"/>
              <a:t>i</a:t>
            </a:r>
            <a:r>
              <a:rPr altLang="en-GB" dirty="0" sz="3600" lang="en-US"/>
              <a:t>l</a:t>
            </a:r>
            <a:r>
              <a:rPr altLang="en-GB" dirty="0" sz="3600" lang="en-US"/>
              <a:t>l</a:t>
            </a:r>
            <a:r>
              <a:rPr altLang="en-GB" dirty="0" sz="3600" lang="en-US"/>
              <a:t> </a:t>
            </a:r>
            <a:r>
              <a:rPr altLang="en-GB" dirty="0" sz="3600" lang="en-US"/>
              <a:t>not </a:t>
            </a:r>
            <a:r>
              <a:rPr altLang="en-GB" dirty="0" sz="3600" lang="en-US"/>
              <a:t>g</a:t>
            </a:r>
            <a:r>
              <a:rPr altLang="en-GB" dirty="0" sz="3600" lang="en-US"/>
              <a:t>e</a:t>
            </a:r>
            <a:r>
              <a:rPr altLang="en-GB" dirty="0" sz="3600" lang="en-US"/>
              <a:t>t</a:t>
            </a:r>
            <a:r>
              <a:rPr altLang="en-GB" dirty="0" sz="3600" lang="en-US"/>
              <a:t> </a:t>
            </a:r>
            <a:r>
              <a:rPr altLang="en-GB" dirty="0" sz="3600" lang="en-US"/>
              <a:t>h</a:t>
            </a:r>
            <a:r>
              <a:rPr altLang="en-GB" dirty="0" sz="3600" lang="en-US"/>
              <a:t>i</a:t>
            </a:r>
            <a:r>
              <a:rPr altLang="en-GB" dirty="0" sz="3600" lang="en-US"/>
              <a:t>s</a:t>
            </a:r>
            <a:r>
              <a:rPr altLang="en-GB" dirty="0" sz="3600" lang="en-US"/>
              <a:t> </a:t>
            </a:r>
            <a:r>
              <a:rPr altLang="en-GB" dirty="0" sz="3600" lang="en-US"/>
              <a:t>b</a:t>
            </a:r>
            <a:r>
              <a:rPr altLang="en-GB" dirty="0" sz="3600" lang="en-US"/>
              <a:t>o</a:t>
            </a:r>
            <a:r>
              <a:rPr altLang="en-GB" dirty="0" sz="3600" lang="en-US"/>
              <a:t>n</a:t>
            </a:r>
            <a:r>
              <a:rPr altLang="en-GB" dirty="0" sz="3600" lang="en-US"/>
              <a:t>u</a:t>
            </a:r>
            <a:r>
              <a:rPr altLang="en-GB" dirty="0" sz="3600" lang="en-US"/>
              <a:t>s</a:t>
            </a:r>
            <a:r>
              <a:rPr altLang="en-GB" dirty="0" sz="3600" lang="en-US"/>
              <a:t> </a:t>
            </a:r>
            <a:r>
              <a:rPr altLang="en-GB" dirty="0" sz="3600" lang="en-US"/>
              <a:t>a</a:t>
            </a:r>
            <a:r>
              <a:rPr altLang="en-GB" dirty="0" sz="3600" lang="en-US"/>
              <a:t>m</a:t>
            </a:r>
            <a:r>
              <a:rPr altLang="en-GB" dirty="0" sz="3600" lang="en-US"/>
              <a:t>o</a:t>
            </a:r>
            <a:r>
              <a:rPr altLang="en-GB" dirty="0" sz="3600" lang="en-US"/>
              <a:t>u</a:t>
            </a:r>
            <a:r>
              <a:rPr altLang="en-GB" dirty="0" sz="3600" lang="en-US"/>
              <a:t>n</a:t>
            </a:r>
            <a:r>
              <a:rPr altLang="en-GB" dirty="0" sz="3600" lang="en-US"/>
              <a:t>t</a:t>
            </a:r>
            <a:r>
              <a:rPr altLang="en-GB" dirty="0" sz="3600" lang="en-US"/>
              <a:t> </a:t>
            </a:r>
            <a:r>
              <a:rPr altLang="en-GB" dirty="0" sz="3600" lang="en-US"/>
              <a:t>b</a:t>
            </a:r>
            <a:r>
              <a:rPr altLang="en-GB" dirty="0" sz="3600" lang="en-US"/>
              <a:t>u</a:t>
            </a:r>
            <a:r>
              <a:rPr altLang="en-GB" dirty="0" sz="3600" lang="en-US"/>
              <a:t>t</a:t>
            </a:r>
            <a:r>
              <a:rPr altLang="en-GB" dirty="0" sz="3600" lang="en-US"/>
              <a:t> </a:t>
            </a:r>
            <a:r>
              <a:rPr altLang="en-GB" dirty="0" sz="3600" lang="en-US"/>
              <a:t>i</a:t>
            </a:r>
            <a:r>
              <a:rPr altLang="en-GB" dirty="0" sz="3600" lang="en-US"/>
              <a:t>f</a:t>
            </a:r>
            <a:r>
              <a:rPr altLang="en-GB" dirty="0" sz="3600" lang="en-US"/>
              <a:t> </a:t>
            </a:r>
            <a:r>
              <a:rPr altLang="en-GB" dirty="0" sz="3600" lang="en-US"/>
              <a:t>t</a:t>
            </a:r>
            <a:r>
              <a:rPr altLang="en-GB" dirty="0" sz="3600" lang="en-US"/>
              <a:t>h</a:t>
            </a:r>
            <a:r>
              <a:rPr altLang="en-GB" dirty="0" sz="3600" lang="en-US"/>
              <a:t>e</a:t>
            </a:r>
            <a:r>
              <a:rPr altLang="en-GB" dirty="0" sz="3600" lang="en-US"/>
              <a:t> </a:t>
            </a:r>
            <a:r>
              <a:rPr altLang="en-GB" dirty="0" sz="3600" lang="en-US"/>
              <a:t>e</a:t>
            </a:r>
            <a:r>
              <a:rPr altLang="en-GB" dirty="0" sz="3600" lang="en-US"/>
              <a:t>m</a:t>
            </a:r>
            <a:r>
              <a:rPr altLang="en-GB" dirty="0" sz="3600" lang="en-US"/>
              <a:t>p</a:t>
            </a:r>
            <a:r>
              <a:rPr altLang="en-GB" dirty="0" sz="3600" lang="en-US"/>
              <a:t>l</a:t>
            </a:r>
            <a:r>
              <a:rPr altLang="en-GB" dirty="0" sz="3600" lang="en-US"/>
              <a:t>o</a:t>
            </a:r>
            <a:r>
              <a:rPr altLang="en-GB" dirty="0" sz="3600" lang="en-US"/>
              <a:t>y</a:t>
            </a:r>
            <a:r>
              <a:rPr altLang="en-GB" dirty="0" sz="3600" lang="en-US"/>
              <a:t>e</a:t>
            </a:r>
            <a:r>
              <a:rPr altLang="en-GB" dirty="0" sz="3600" lang="en-US"/>
              <a:t>e</a:t>
            </a:r>
            <a:r>
              <a:rPr altLang="en-GB" dirty="0" sz="3600" lang="en-US"/>
              <a:t> </a:t>
            </a:r>
            <a:r>
              <a:rPr altLang="en-GB" dirty="0" sz="3600" lang="en-US"/>
              <a:t>h</a:t>
            </a:r>
            <a:r>
              <a:rPr altLang="en-GB" dirty="0" sz="3600" lang="en-US"/>
              <a:t>a</a:t>
            </a:r>
            <a:r>
              <a:rPr altLang="en-GB" dirty="0" sz="3600" lang="en-US"/>
              <a:t>v</a:t>
            </a:r>
            <a:r>
              <a:rPr altLang="en-GB" dirty="0" sz="3600" lang="en-US"/>
              <a:t>e</a:t>
            </a:r>
            <a:r>
              <a:rPr altLang="en-GB" dirty="0" sz="3600" lang="en-US"/>
              <a:t> </a:t>
            </a:r>
            <a:r>
              <a:rPr altLang="en-GB" dirty="0" sz="3600" lang="en-US"/>
              <a:t>higher</a:t>
            </a:r>
            <a:r>
              <a:rPr altLang="en-GB" dirty="0" sz="3600" lang="en-US"/>
              <a:t> </a:t>
            </a:r>
            <a:r>
              <a:rPr altLang="en-GB" dirty="0" sz="3600" lang="en-US"/>
              <a:t>a</a:t>
            </a:r>
            <a:r>
              <a:rPr altLang="en-GB" dirty="0" sz="3600" lang="en-US"/>
              <a:t>t</a:t>
            </a:r>
            <a:r>
              <a:rPr altLang="en-GB" dirty="0" sz="3600" lang="en-US"/>
              <a:t>t</a:t>
            </a:r>
            <a:r>
              <a:rPr altLang="en-GB" dirty="0" sz="3600" lang="en-US"/>
              <a:t>e</a:t>
            </a:r>
            <a:r>
              <a:rPr altLang="en-GB" dirty="0" sz="3600" lang="en-US"/>
              <a:t>ndance </a:t>
            </a:r>
            <a:r>
              <a:rPr altLang="en-GB" dirty="0" sz="3600" lang="en-US"/>
              <a:t>p</a:t>
            </a:r>
            <a:r>
              <a:rPr altLang="en-GB" dirty="0" sz="3600" lang="en-US"/>
              <a:t>e</a:t>
            </a:r>
            <a:r>
              <a:rPr altLang="en-GB" dirty="0" sz="3600" lang="en-US"/>
              <a:t>r</a:t>
            </a:r>
            <a:r>
              <a:rPr altLang="en-GB" dirty="0" sz="3600" lang="en-US"/>
              <a:t>centage </a:t>
            </a:r>
            <a:r>
              <a:rPr altLang="en-GB" dirty="0" sz="3600" lang="en-US"/>
              <a:t>h</a:t>
            </a:r>
            <a:r>
              <a:rPr altLang="en-GB" dirty="0" sz="3600" lang="en-US"/>
              <a:t>e</a:t>
            </a:r>
            <a:r>
              <a:rPr altLang="en-GB" dirty="0" sz="3600" lang="en-US"/>
              <a:t> </a:t>
            </a:r>
            <a:r>
              <a:rPr altLang="en-GB" dirty="0" sz="3600" lang="en-US"/>
              <a:t>w</a:t>
            </a:r>
            <a:r>
              <a:rPr altLang="en-GB" dirty="0" sz="3600" lang="en-US"/>
              <a:t>i</a:t>
            </a:r>
            <a:r>
              <a:rPr altLang="en-GB" dirty="0" sz="3600" lang="en-US"/>
              <a:t>l</a:t>
            </a:r>
            <a:r>
              <a:rPr altLang="en-GB" dirty="0" sz="3600" lang="en-US"/>
              <a:t>l</a:t>
            </a:r>
            <a:r>
              <a:rPr altLang="en-GB" dirty="0" sz="3600" lang="en-US"/>
              <a:t> </a:t>
            </a:r>
            <a:r>
              <a:rPr altLang="en-GB" dirty="0" sz="3600" lang="en-US"/>
              <a:t>g</a:t>
            </a:r>
            <a:r>
              <a:rPr altLang="en-GB" dirty="0" sz="3600" lang="en-US"/>
              <a:t>e</a:t>
            </a:r>
            <a:r>
              <a:rPr altLang="en-GB" dirty="0" sz="3600" lang="en-US"/>
              <a:t>t</a:t>
            </a:r>
            <a:r>
              <a:rPr altLang="en-GB" dirty="0" sz="3600" lang="en-US"/>
              <a:t> </a:t>
            </a:r>
            <a:r>
              <a:rPr altLang="en-GB" dirty="0" sz="3600" lang="en-US"/>
              <a:t>h</a:t>
            </a:r>
            <a:r>
              <a:rPr altLang="en-GB" dirty="0" sz="3600" lang="en-US"/>
              <a:t>i</a:t>
            </a:r>
            <a:r>
              <a:rPr altLang="en-GB" dirty="0" sz="3600" lang="en-US"/>
              <a:t>s</a:t>
            </a:r>
            <a:r>
              <a:rPr altLang="en-GB" dirty="0" sz="3600" lang="en-US"/>
              <a:t> </a:t>
            </a:r>
            <a:r>
              <a:rPr altLang="en-GB" dirty="0" sz="3600" lang="en-US"/>
              <a:t>s</a:t>
            </a:r>
            <a:r>
              <a:rPr altLang="en-GB" dirty="0" sz="3600" lang="en-US"/>
              <a:t>a</a:t>
            </a:r>
            <a:r>
              <a:rPr altLang="en-GB" dirty="0" sz="3600" lang="en-US"/>
              <a:t>l</a:t>
            </a:r>
            <a:r>
              <a:rPr altLang="en-GB" dirty="0" sz="3600" lang="en-US"/>
              <a:t>a</a:t>
            </a:r>
            <a:r>
              <a:rPr altLang="en-GB" dirty="0" sz="3600" lang="en-US"/>
              <a:t>r</a:t>
            </a:r>
            <a:r>
              <a:rPr altLang="en-GB" dirty="0" sz="3600" lang="en-US"/>
              <a:t>y</a:t>
            </a:r>
            <a:r>
              <a:rPr altLang="en-GB" dirty="0" sz="3600" lang="en-US"/>
              <a:t> </a:t>
            </a:r>
            <a:r>
              <a:rPr altLang="en-GB" dirty="0" sz="3600" lang="en-US"/>
              <a:t>p</a:t>
            </a:r>
            <a:r>
              <a:rPr altLang="en-GB" dirty="0" sz="3600" lang="en-US"/>
              <a:t>r</a:t>
            </a:r>
            <a:r>
              <a:rPr altLang="en-GB" dirty="0" sz="3600" lang="en-US"/>
              <a:t>o</a:t>
            </a:r>
            <a:r>
              <a:rPr altLang="en-GB" dirty="0" sz="3600" lang="en-US"/>
              <a:t>m</a:t>
            </a:r>
            <a:r>
              <a:rPr altLang="en-GB" dirty="0" sz="3600" lang="en-US"/>
              <a:t>o</a:t>
            </a:r>
            <a:r>
              <a:rPr altLang="en-GB" dirty="0" sz="3600" lang="en-US"/>
              <a:t>t</a:t>
            </a:r>
            <a:r>
              <a:rPr altLang="en-GB" dirty="0" sz="3600" lang="en-US"/>
              <a:t>i</a:t>
            </a:r>
            <a:r>
              <a:rPr altLang="en-GB" dirty="0" sz="3600" lang="en-US"/>
              <a:t>o</a:t>
            </a:r>
            <a:r>
              <a:rPr altLang="en-GB" dirty="0" sz="3600" lang="en-US"/>
              <a:t>n</a:t>
            </a:r>
            <a:r>
              <a:rPr altLang="en-GB" dirty="0" sz="3600" lang="en-US"/>
              <a:t>.</a:t>
            </a:r>
            <a:r>
              <a:rPr altLang="en-GB" dirty="0" sz="3600" lang="en-US"/>
              <a:t> </a:t>
            </a:r>
            <a:r>
              <a:rPr altLang="en-GB" dirty="0" sz="3600" lang="en-US"/>
              <a:t>S</a:t>
            </a:r>
            <a:r>
              <a:rPr altLang="en-GB" dirty="0" sz="3600" lang="en-US"/>
              <a:t>o</a:t>
            </a:r>
            <a:r>
              <a:rPr altLang="en-GB" dirty="0" sz="3600" lang="en-US"/>
              <a:t> </a:t>
            </a:r>
            <a:r>
              <a:rPr altLang="en-GB" dirty="0" sz="3600" lang="en-US"/>
              <a:t>I </a:t>
            </a:r>
            <a:r>
              <a:rPr altLang="en-GB" dirty="0" sz="3600" lang="en-US"/>
              <a:t>a</a:t>
            </a:r>
            <a:r>
              <a:rPr altLang="en-GB" dirty="0" sz="3600" lang="en-US"/>
              <a:t>n</a:t>
            </a:r>
            <a:r>
              <a:rPr altLang="en-GB" dirty="0" sz="3600" lang="en-US"/>
              <a:t>a</a:t>
            </a:r>
            <a:r>
              <a:rPr altLang="en-GB" dirty="0" sz="3600" lang="en-US"/>
              <a:t>l</a:t>
            </a:r>
            <a:r>
              <a:rPr altLang="en-GB" dirty="0" sz="3600" lang="en-US"/>
              <a:t>y</a:t>
            </a:r>
            <a:r>
              <a:rPr altLang="en-GB" dirty="0" sz="3600" lang="en-US"/>
              <a:t>s</a:t>
            </a:r>
            <a:r>
              <a:rPr altLang="en-GB" dirty="0" sz="3600" lang="en-US"/>
              <a:t>e</a:t>
            </a:r>
            <a:r>
              <a:rPr altLang="en-GB" dirty="0" sz="3600" lang="en-US"/>
              <a:t>d</a:t>
            </a:r>
            <a:r>
              <a:rPr altLang="en-GB" dirty="0" sz="3600" lang="en-US"/>
              <a:t> </a:t>
            </a:r>
            <a:r>
              <a:rPr altLang="en-GB" dirty="0" sz="3600" lang="en-US"/>
              <a:t>p</a:t>
            </a:r>
            <a:r>
              <a:rPr altLang="en-GB" dirty="0" sz="3600" lang="en-US"/>
              <a:t>e</a:t>
            </a:r>
            <a:r>
              <a:rPr altLang="en-GB" dirty="0" sz="3600" lang="en-US"/>
              <a:t>r</a:t>
            </a:r>
            <a:r>
              <a:rPr altLang="en-GB" dirty="0" sz="3600" lang="en-US"/>
              <a:t>f</a:t>
            </a:r>
            <a:r>
              <a:rPr altLang="en-GB" dirty="0" sz="3600" lang="en-US"/>
              <a:t>o</a:t>
            </a:r>
            <a:r>
              <a:rPr altLang="en-GB" dirty="0" sz="3600" lang="en-US"/>
              <a:t>rmance </a:t>
            </a:r>
            <a:r>
              <a:rPr altLang="en-GB" dirty="0" sz="3600" lang="en-US"/>
              <a:t>of</a:t>
            </a:r>
            <a:r>
              <a:rPr altLang="en-GB" dirty="0" sz="3600" lang="en-US"/>
              <a:t> </a:t>
            </a:r>
            <a:r>
              <a:rPr altLang="en-GB" dirty="0" sz="3600" lang="en-US"/>
              <a:t>a</a:t>
            </a:r>
            <a:r>
              <a:rPr altLang="en-GB" dirty="0" sz="3600" lang="en-US"/>
              <a:t>n</a:t>
            </a:r>
            <a:r>
              <a:rPr altLang="en-GB" dirty="0" sz="3600" lang="en-US"/>
              <a:t> </a:t>
            </a:r>
            <a:r>
              <a:rPr altLang="en-GB" dirty="0" sz="3600" lang="en-US"/>
              <a:t>e</a:t>
            </a:r>
            <a:r>
              <a:rPr altLang="en-GB" dirty="0" sz="3600" lang="en-US"/>
              <a:t>m</a:t>
            </a:r>
            <a:r>
              <a:rPr altLang="en-GB" dirty="0" sz="3600" lang="en-US"/>
              <a:t>p</a:t>
            </a:r>
            <a:r>
              <a:rPr altLang="en-GB" dirty="0" sz="3600" lang="en-US"/>
              <a:t>l</a:t>
            </a:r>
            <a:r>
              <a:rPr altLang="en-GB" dirty="0" sz="3600" lang="en-US"/>
              <a:t>oyee</a:t>
            </a:r>
            <a:r>
              <a:rPr altLang="en-GB" dirty="0" sz="3600" lang="en-US"/>
              <a:t> </a:t>
            </a:r>
            <a:r>
              <a:rPr altLang="en-GB" dirty="0" sz="3600" lang="en-US"/>
              <a:t>.</a:t>
            </a:r>
            <a:endParaRPr altLang="en-US" lang="zh-CN"/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4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3657600"/>
          </a:xfrm>
        </p:spPr>
        <p:txBody>
          <a:bodyPr/>
          <a:p>
            <a:r>
              <a:rPr dirty="0" lang="en-IN"/>
              <a:t>Dataset Description</a:t>
            </a:r>
            <a:br>
              <a:rPr altLang="en-GB" dirty="0" lang="en-US"/>
            </a:br>
            <a:r>
              <a:rPr altLang="en-GB" dirty="0" lang="en-US"/>
              <a:t> </a:t>
            </a:r>
            <a:br>
              <a:rPr altLang="en-GB" dirty="0" lang="en-US"/>
            </a:br>
            <a:r>
              <a:rPr altLang="en-GB" dirty="0" lang="en-US"/>
              <a:t> </a:t>
            </a:r>
            <a:r>
              <a:rPr altLang="en-GB" dirty="0" lang="en-US"/>
              <a:t> </a:t>
            </a:r>
            <a:r>
              <a:rPr altLang="en-GB" dirty="0" lang="en-US"/>
              <a:t> </a:t>
            </a:r>
            <a:r>
              <a:rPr altLang="en-GB" dirty="0" lang="en-US"/>
              <a:t> </a:t>
            </a:r>
            <a:r>
              <a:rPr altLang="en-GB" dirty="0" lang="en-US"/>
              <a:t>I</a:t>
            </a:r>
            <a:r>
              <a:rPr altLang="en-GB" dirty="0" lang="en-US"/>
              <a:t> </a:t>
            </a:r>
            <a:r>
              <a:rPr altLang="en-GB" dirty="0" lang="en-US"/>
              <a:t>t</a:t>
            </a:r>
            <a:r>
              <a:rPr altLang="en-GB" dirty="0" lang="en-US"/>
              <a:t>o</a:t>
            </a:r>
            <a:r>
              <a:rPr altLang="en-GB" dirty="0" lang="en-US"/>
              <a:t>o</a:t>
            </a:r>
            <a:r>
              <a:rPr altLang="en-GB" dirty="0" lang="en-US"/>
              <a:t>k</a:t>
            </a:r>
            <a:r>
              <a:rPr altLang="en-GB" dirty="0" lang="en-US"/>
              <a:t> </a:t>
            </a:r>
            <a:r>
              <a:rPr altLang="en-GB" dirty="0" lang="en-US"/>
              <a:t>e</a:t>
            </a:r>
            <a:r>
              <a:rPr altLang="en-GB" dirty="0" lang="en-US"/>
              <a:t>m</a:t>
            </a:r>
            <a:r>
              <a:rPr altLang="en-GB" dirty="0" lang="en-US"/>
              <a:t>p</a:t>
            </a:r>
            <a:r>
              <a:rPr altLang="en-GB" dirty="0" lang="en-US"/>
              <a:t>l</a:t>
            </a:r>
            <a:r>
              <a:rPr altLang="en-GB" dirty="0" lang="en-US"/>
              <a:t>o</a:t>
            </a:r>
            <a:r>
              <a:rPr altLang="en-GB" dirty="0" lang="en-US"/>
              <a:t>y</a:t>
            </a:r>
            <a:r>
              <a:rPr altLang="en-GB" dirty="0" lang="en-US"/>
              <a:t>e</a:t>
            </a:r>
            <a:r>
              <a:rPr altLang="en-GB" dirty="0" lang="en-US"/>
              <a:t>e</a:t>
            </a:r>
            <a:r>
              <a:rPr altLang="en-GB" dirty="0" lang="en-US"/>
              <a:t>'s </a:t>
            </a:r>
            <a:r>
              <a:rPr altLang="en-GB" dirty="0" lang="en-US"/>
              <a:t>E</a:t>
            </a:r>
            <a:r>
              <a:rPr altLang="en-GB" dirty="0" lang="en-US"/>
              <a:t>mployment </a:t>
            </a:r>
            <a:r>
              <a:rPr altLang="en-GB" dirty="0" lang="en-US"/>
              <a:t>i</a:t>
            </a:r>
            <a:r>
              <a:rPr altLang="en-GB" dirty="0" lang="en-US"/>
              <a:t>d</a:t>
            </a:r>
            <a:r>
              <a:rPr altLang="en-GB" dirty="0" lang="en-US"/>
              <a:t>,</a:t>
            </a:r>
            <a:r>
              <a:rPr altLang="en-GB" dirty="0" lang="en-US"/>
              <a:t> </a:t>
            </a:r>
            <a:r>
              <a:rPr altLang="en-GB" dirty="0" lang="en-US"/>
              <a:t>N</a:t>
            </a:r>
            <a:r>
              <a:rPr altLang="en-GB" dirty="0" lang="en-US"/>
              <a:t>a</a:t>
            </a:r>
            <a:r>
              <a:rPr altLang="en-GB" dirty="0" lang="en-US"/>
              <a:t>m</a:t>
            </a:r>
            <a:r>
              <a:rPr altLang="en-GB" dirty="0" lang="en-US"/>
              <a:t>e</a:t>
            </a:r>
            <a:r>
              <a:rPr altLang="en-GB" dirty="0" lang="en-US"/>
              <a:t>,</a:t>
            </a:r>
            <a:r>
              <a:rPr altLang="en-GB" dirty="0" lang="en-US"/>
              <a:t>G</a:t>
            </a:r>
            <a:r>
              <a:rPr altLang="en-GB" dirty="0" lang="en-US"/>
              <a:t>e</a:t>
            </a:r>
            <a:r>
              <a:rPr altLang="en-GB" dirty="0" lang="en-US"/>
              <a:t>n</a:t>
            </a:r>
            <a:r>
              <a:rPr altLang="en-GB" dirty="0" lang="en-US"/>
              <a:t>d</a:t>
            </a:r>
            <a:r>
              <a:rPr altLang="en-GB" dirty="0" lang="en-US"/>
              <a:t>e</a:t>
            </a:r>
            <a:r>
              <a:rPr altLang="en-GB" dirty="0" lang="en-US"/>
              <a:t>r</a:t>
            </a:r>
            <a:r>
              <a:rPr altLang="en-GB" dirty="0" lang="en-US"/>
              <a:t>,</a:t>
            </a:r>
            <a:r>
              <a:rPr altLang="en-GB" dirty="0" lang="en-US"/>
              <a:t> </a:t>
            </a:r>
            <a:r>
              <a:rPr altLang="en-GB" dirty="0" lang="en-US"/>
              <a:t>D</a:t>
            </a:r>
            <a:r>
              <a:rPr altLang="en-GB" dirty="0" lang="en-US"/>
              <a:t>e</a:t>
            </a:r>
            <a:r>
              <a:rPr altLang="en-GB" dirty="0" lang="en-US"/>
              <a:t>p</a:t>
            </a:r>
            <a:r>
              <a:rPr altLang="en-GB" dirty="0" lang="en-US"/>
              <a:t>a</a:t>
            </a:r>
            <a:r>
              <a:rPr altLang="en-GB" dirty="0" lang="en-US"/>
              <a:t>rtment</a:t>
            </a:r>
            <a:r>
              <a:rPr altLang="en-GB" dirty="0" lang="en-US"/>
              <a:t>,</a:t>
            </a:r>
            <a:r>
              <a:rPr altLang="en-GB" dirty="0" lang="en-US"/>
              <a:t> </a:t>
            </a:r>
            <a:r>
              <a:rPr altLang="en-GB" dirty="0" lang="en-US"/>
              <a:t>S</a:t>
            </a:r>
            <a:r>
              <a:rPr altLang="en-GB" dirty="0" lang="en-US"/>
              <a:t>a</a:t>
            </a:r>
            <a:r>
              <a:rPr altLang="en-GB" dirty="0" lang="en-US"/>
              <a:t>l</a:t>
            </a:r>
            <a:r>
              <a:rPr altLang="en-GB" dirty="0" lang="en-US"/>
              <a:t>a</a:t>
            </a:r>
            <a:r>
              <a:rPr altLang="en-GB" dirty="0" lang="en-US"/>
              <a:t>r</a:t>
            </a:r>
            <a:r>
              <a:rPr altLang="en-GB" dirty="0" lang="en-US"/>
              <a:t>y</a:t>
            </a:r>
            <a:r>
              <a:rPr altLang="en-GB" dirty="0" lang="en-US"/>
              <a:t>,</a:t>
            </a:r>
            <a:r>
              <a:rPr altLang="en-GB" dirty="0" lang="en-US"/>
              <a:t> </a:t>
            </a:r>
            <a:r>
              <a:rPr altLang="en-GB" dirty="0" lang="en-US"/>
              <a:t>S</a:t>
            </a:r>
            <a:r>
              <a:rPr altLang="en-GB" dirty="0" lang="en-US"/>
              <a:t>a</a:t>
            </a:r>
            <a:r>
              <a:rPr altLang="en-GB" dirty="0" lang="en-US"/>
              <a:t>l</a:t>
            </a:r>
            <a:r>
              <a:rPr altLang="en-GB" dirty="0" lang="en-US"/>
              <a:t>a</a:t>
            </a:r>
            <a:r>
              <a:rPr altLang="en-GB" dirty="0" lang="en-US"/>
              <a:t>r</a:t>
            </a:r>
            <a:r>
              <a:rPr altLang="en-GB" dirty="0" lang="en-US"/>
              <a:t>y</a:t>
            </a:r>
            <a:r>
              <a:rPr altLang="en-GB" dirty="0" lang="en-US"/>
              <a:t> </a:t>
            </a:r>
            <a:r>
              <a:rPr altLang="en-GB" dirty="0" lang="en-US"/>
              <a:t>d</a:t>
            </a:r>
            <a:r>
              <a:rPr altLang="en-GB" dirty="0" lang="en-US"/>
              <a:t>a</a:t>
            </a:r>
            <a:r>
              <a:rPr altLang="en-GB" dirty="0" lang="en-US"/>
              <a:t>t</a:t>
            </a:r>
            <a:r>
              <a:rPr altLang="en-GB" dirty="0" lang="en-US"/>
              <a:t>e</a:t>
            </a:r>
            <a:r>
              <a:rPr altLang="en-GB" dirty="0" lang="en-US"/>
              <a:t>,</a:t>
            </a:r>
            <a:r>
              <a:rPr altLang="en-GB" dirty="0" lang="en-US"/>
              <a:t> </a:t>
            </a:r>
            <a:r>
              <a:rPr altLang="en-GB" dirty="0" lang="en-US"/>
              <a:t>F</a:t>
            </a:r>
            <a:r>
              <a:rPr altLang="en-GB" dirty="0" lang="en-US"/>
              <a:t>T</a:t>
            </a:r>
            <a:r>
              <a:rPr altLang="en-GB" dirty="0" lang="en-US"/>
              <a:t>E</a:t>
            </a:r>
            <a:r>
              <a:rPr altLang="en-GB" dirty="0" lang="en-US"/>
              <a:t>,</a:t>
            </a:r>
            <a:r>
              <a:rPr altLang="en-GB" dirty="0" lang="en-US"/>
              <a:t> </a:t>
            </a:r>
            <a:r>
              <a:rPr altLang="en-GB" dirty="0" lang="en-US"/>
              <a:t>E</a:t>
            </a:r>
            <a:r>
              <a:rPr altLang="en-GB" dirty="0" lang="en-US"/>
              <a:t>m</a:t>
            </a:r>
            <a:r>
              <a:rPr altLang="en-GB" dirty="0" lang="en-US"/>
              <a:t>p</a:t>
            </a:r>
            <a:r>
              <a:rPr altLang="en-GB" dirty="0" lang="en-US"/>
              <a:t>l</a:t>
            </a:r>
            <a:r>
              <a:rPr altLang="en-GB" dirty="0" lang="en-US"/>
              <a:t>o</a:t>
            </a:r>
            <a:r>
              <a:rPr altLang="en-GB" dirty="0" lang="en-US"/>
              <a:t>y</a:t>
            </a:r>
            <a:r>
              <a:rPr altLang="en-GB" dirty="0" lang="en-US"/>
              <a:t>m</a:t>
            </a:r>
            <a:r>
              <a:rPr altLang="en-GB" dirty="0" lang="en-US"/>
              <a:t>e</a:t>
            </a:r>
            <a:r>
              <a:rPr altLang="en-GB" dirty="0" lang="en-US"/>
              <a:t>n</a:t>
            </a:r>
            <a:r>
              <a:rPr altLang="en-GB" dirty="0" lang="en-US"/>
              <a:t>t</a:t>
            </a:r>
            <a:r>
              <a:rPr altLang="en-GB" dirty="0" lang="en-US"/>
              <a:t> </a:t>
            </a:r>
            <a:r>
              <a:rPr altLang="en-GB" dirty="0" lang="en-US"/>
              <a:t>t</a:t>
            </a:r>
            <a:r>
              <a:rPr altLang="en-GB" dirty="0" lang="en-US"/>
              <a:t>y</a:t>
            </a:r>
            <a:r>
              <a:rPr altLang="en-GB" dirty="0" lang="en-US"/>
              <a:t>p</a:t>
            </a:r>
            <a:r>
              <a:rPr altLang="en-GB" dirty="0" lang="en-US"/>
              <a:t>e</a:t>
            </a:r>
            <a:r>
              <a:rPr altLang="en-GB" dirty="0" lang="en-US"/>
              <a:t>,</a:t>
            </a:r>
            <a:r>
              <a:rPr altLang="en-GB" dirty="0" lang="en-US"/>
              <a:t> </a:t>
            </a:r>
            <a:r>
              <a:rPr altLang="en-GB" dirty="0" lang="en-US"/>
              <a:t>W</a:t>
            </a:r>
            <a:r>
              <a:rPr altLang="en-GB" dirty="0" lang="en-US"/>
              <a:t>o</a:t>
            </a:r>
            <a:r>
              <a:rPr altLang="en-GB" dirty="0" lang="en-US"/>
              <a:t>r</a:t>
            </a:r>
            <a:r>
              <a:rPr altLang="en-GB" dirty="0" lang="en-US"/>
              <a:t>k</a:t>
            </a:r>
            <a:r>
              <a:rPr altLang="en-GB" dirty="0" lang="en-US"/>
              <a:t> </a:t>
            </a:r>
            <a:r>
              <a:rPr altLang="en-GB" dirty="0" lang="en-US"/>
              <a:t>l</a:t>
            </a:r>
            <a:r>
              <a:rPr altLang="en-GB" dirty="0" lang="en-US"/>
              <a:t>o</a:t>
            </a:r>
            <a:r>
              <a:rPr altLang="en-GB" dirty="0" lang="en-US"/>
              <a:t>c</a:t>
            </a:r>
            <a:r>
              <a:rPr altLang="en-GB" dirty="0" lang="en-US"/>
              <a:t>a</a:t>
            </a:r>
            <a:r>
              <a:rPr altLang="en-GB" dirty="0" lang="en-US"/>
              <a:t>t</a:t>
            </a:r>
            <a:r>
              <a:rPr altLang="en-GB" dirty="0" lang="en-US"/>
              <a:t>i</a:t>
            </a:r>
            <a:r>
              <a:rPr altLang="en-GB" dirty="0" lang="en-US"/>
              <a:t>o</a:t>
            </a:r>
            <a:r>
              <a:rPr altLang="en-GB" dirty="0" lang="en-US"/>
              <a:t>n</a:t>
            </a:r>
            <a:r>
              <a:rPr altLang="en-GB" dirty="0" lang="en-US"/>
              <a:t> </a:t>
            </a:r>
            <a:r>
              <a:rPr altLang="en-GB" dirty="0" lang="en-US"/>
              <a:t>f</a:t>
            </a:r>
            <a:r>
              <a:rPr altLang="en-GB" dirty="0" lang="en-US"/>
              <a:t>o</a:t>
            </a:r>
            <a:r>
              <a:rPr altLang="en-GB" dirty="0" lang="en-US"/>
              <a:t>r</a:t>
            </a:r>
            <a:r>
              <a:rPr altLang="en-GB" dirty="0" lang="en-US"/>
              <a:t> </a:t>
            </a:r>
            <a:r>
              <a:rPr altLang="en-GB" dirty="0" lang="en-US"/>
              <a:t>a</a:t>
            </a:r>
            <a:r>
              <a:rPr altLang="en-GB" dirty="0" lang="en-US"/>
              <a:t>n</a:t>
            </a:r>
            <a:r>
              <a:rPr altLang="en-GB" dirty="0" lang="en-US"/>
              <a:t>a</a:t>
            </a:r>
            <a:r>
              <a:rPr altLang="en-GB" dirty="0" lang="en-US"/>
              <a:t>l</a:t>
            </a:r>
            <a:r>
              <a:rPr altLang="en-GB" dirty="0" lang="en-US"/>
              <a:t>y</a:t>
            </a:r>
            <a:r>
              <a:rPr altLang="en-GB" dirty="0" lang="en-US"/>
              <a:t>s</a:t>
            </a:r>
            <a:r>
              <a:rPr altLang="en-GB" dirty="0" lang="en-US"/>
              <a:t>i</a:t>
            </a:r>
            <a:r>
              <a:rPr altLang="en-GB" dirty="0" lang="en-US"/>
              <a:t>n</a:t>
            </a:r>
            <a:r>
              <a:rPr altLang="en-GB" dirty="0" lang="en-US"/>
              <a:t>g</a:t>
            </a:r>
            <a:r>
              <a:rPr altLang="en-GB" dirty="0" lang="en-US"/>
              <a:t> </a:t>
            </a:r>
            <a:r>
              <a:rPr altLang="en-GB" dirty="0" lang="en-US"/>
              <a:t>t</a:t>
            </a:r>
            <a:r>
              <a:rPr altLang="en-GB" dirty="0" lang="en-US"/>
              <a:t>h</a:t>
            </a:r>
            <a:r>
              <a:rPr altLang="en-GB" dirty="0" lang="en-US"/>
              <a:t>e</a:t>
            </a:r>
            <a:r>
              <a:rPr altLang="en-GB" dirty="0" lang="en-US"/>
              <a:t> </a:t>
            </a:r>
            <a:r>
              <a:rPr altLang="en-GB" dirty="0" lang="en-US"/>
              <a:t>d</a:t>
            </a:r>
            <a:r>
              <a:rPr altLang="en-GB" dirty="0" lang="en-US"/>
              <a:t>a</a:t>
            </a:r>
            <a:r>
              <a:rPr altLang="en-GB" dirty="0" lang="en-US"/>
              <a:t>t</a:t>
            </a:r>
            <a:r>
              <a:rPr altLang="en-GB" dirty="0" lang="en-US"/>
              <a:t>a</a:t>
            </a:r>
            <a:r>
              <a:rPr altLang="en-GB" dirty="0" lang="en-US"/>
              <a:t>.</a:t>
            </a:r>
            <a:r>
              <a:rPr altLang="en-GB" dirty="0" lang="en-US"/>
              <a:t> </a:t>
            </a:r>
            <a:endParaRPr altLang="en-US" lang="zh-C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0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37503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br>
              <a:rPr altLang="en-GB" dirty="0" sz="4250" lang="en-US" spc="20"/>
            </a:br>
            <a:r>
              <a:rPr altLang="en-GB" dirty="0" sz="4250" lang="en-US" spc="20"/>
              <a:t> </a:t>
            </a:r>
            <a:r>
              <a:rPr altLang="en-GB" dirty="0" sz="4250" lang="en-US" spc="20"/>
              <a:t> </a:t>
            </a:r>
            <a:br>
              <a:rPr altLang="en-GB" dirty="0" sz="4250" lang="en-US" spc="20"/>
            </a:br>
            <a:r>
              <a:rPr altLang="en-GB" dirty="0" sz="4250" lang="en-US" spc="20"/>
              <a:t> 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T</a:t>
            </a:r>
            <a:r>
              <a:rPr altLang="en-GB" dirty="0" sz="4250" lang="en-US" spc="20"/>
              <a:t>h</a:t>
            </a:r>
            <a:r>
              <a:rPr altLang="en-GB" dirty="0" sz="4250" lang="en-US" spc="20"/>
              <a:t>e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w</a:t>
            </a:r>
            <a:r>
              <a:rPr altLang="en-GB" dirty="0" sz="4250" lang="en-US" spc="20"/>
              <a:t>o</a:t>
            </a:r>
            <a:r>
              <a:rPr altLang="en-GB" dirty="0" sz="4250" lang="en-US" spc="20"/>
              <a:t>w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f</a:t>
            </a:r>
            <a:r>
              <a:rPr altLang="en-GB" dirty="0" sz="4250" lang="en-US" spc="20"/>
              <a:t>a</a:t>
            </a:r>
            <a:r>
              <a:rPr altLang="en-GB" dirty="0" sz="4250" lang="en-US" spc="20"/>
              <a:t>c</a:t>
            </a:r>
            <a:r>
              <a:rPr altLang="en-GB" dirty="0" sz="4250" lang="en-US" spc="20"/>
              <a:t>t</a:t>
            </a:r>
            <a:r>
              <a:rPr altLang="en-GB" dirty="0" sz="4250" lang="en-US" spc="20"/>
              <a:t>o</a:t>
            </a:r>
            <a:r>
              <a:rPr altLang="en-GB" dirty="0" sz="4250" lang="en-US" spc="20"/>
              <a:t>r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i</a:t>
            </a:r>
            <a:r>
              <a:rPr altLang="en-GB" dirty="0" sz="4250" lang="en-US" spc="20"/>
              <a:t>n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my </a:t>
            </a:r>
            <a:r>
              <a:rPr altLang="en-GB" dirty="0" sz="4250" lang="en-US" spc="20"/>
              <a:t>p</a:t>
            </a:r>
            <a:r>
              <a:rPr altLang="en-GB" dirty="0" sz="4250" lang="en-US" spc="20"/>
              <a:t>r</a:t>
            </a:r>
            <a:r>
              <a:rPr altLang="en-GB" dirty="0" sz="4250" lang="en-US" spc="20"/>
              <a:t>e</a:t>
            </a:r>
            <a:r>
              <a:rPr altLang="en-GB" dirty="0" sz="4250" lang="en-US" spc="20"/>
              <a:t>s</a:t>
            </a:r>
            <a:r>
              <a:rPr altLang="en-GB" dirty="0" sz="4250" lang="en-US" spc="20"/>
              <a:t>e</a:t>
            </a:r>
            <a:r>
              <a:rPr altLang="en-GB" dirty="0" sz="4250" lang="en-US" spc="20"/>
              <a:t>n</a:t>
            </a:r>
            <a:r>
              <a:rPr altLang="en-GB" dirty="0" sz="4250" lang="en-US" spc="20"/>
              <a:t>t</a:t>
            </a:r>
            <a:r>
              <a:rPr altLang="en-GB" dirty="0" sz="4250" lang="en-US" spc="20"/>
              <a:t>a</a:t>
            </a:r>
            <a:r>
              <a:rPr altLang="en-GB" dirty="0" sz="4250" lang="en-US" spc="20"/>
              <a:t>t</a:t>
            </a:r>
            <a:r>
              <a:rPr altLang="en-GB" dirty="0" sz="4250" lang="en-US" spc="20"/>
              <a:t>i</a:t>
            </a:r>
            <a:r>
              <a:rPr altLang="en-GB" dirty="0" sz="4250" lang="en-US" spc="20"/>
              <a:t>o</a:t>
            </a:r>
            <a:r>
              <a:rPr altLang="en-GB" dirty="0" sz="4250" lang="en-US" spc="20"/>
              <a:t>n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i</a:t>
            </a:r>
            <a:r>
              <a:rPr altLang="en-GB" dirty="0" sz="4250" lang="en-US" spc="20"/>
              <a:t>s</a:t>
            </a:r>
            <a:r>
              <a:rPr altLang="en-GB" dirty="0" sz="4250" lang="en-US" spc="20"/>
              <a:t>,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I </a:t>
            </a:r>
            <a:r>
              <a:rPr altLang="en-GB" dirty="0" sz="4250" lang="en-US" spc="20"/>
              <a:t>find </a:t>
            </a:r>
            <a:r>
              <a:rPr altLang="en-GB" dirty="0" sz="4250" lang="en-US" spc="20"/>
              <a:t>t</a:t>
            </a:r>
            <a:r>
              <a:rPr altLang="en-GB" dirty="0" sz="4250" lang="en-US" spc="20"/>
              <a:t>h</a:t>
            </a:r>
            <a:r>
              <a:rPr altLang="en-GB" dirty="0" sz="4250" lang="en-US" spc="20"/>
              <a:t>e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a</a:t>
            </a:r>
            <a:r>
              <a:rPr altLang="en-GB" dirty="0" sz="4250" lang="en-US" spc="20"/>
              <a:t>t</a:t>
            </a:r>
            <a:r>
              <a:rPr altLang="en-GB" dirty="0" sz="4250" lang="en-US" spc="20"/>
              <a:t>t</a:t>
            </a:r>
            <a:r>
              <a:rPr altLang="en-GB" dirty="0" sz="4250" lang="en-US" spc="20"/>
              <a:t>e</a:t>
            </a:r>
            <a:r>
              <a:rPr altLang="en-GB" dirty="0" sz="4250" lang="en-US" spc="20"/>
              <a:t>n</a:t>
            </a:r>
            <a:r>
              <a:rPr altLang="en-GB" dirty="0" sz="4250" lang="en-US" spc="20"/>
              <a:t>d</a:t>
            </a:r>
            <a:r>
              <a:rPr altLang="en-GB" dirty="0" sz="4250" lang="en-US" spc="20"/>
              <a:t>ence </a:t>
            </a:r>
            <a:r>
              <a:rPr altLang="en-GB" dirty="0" sz="4250" lang="en-US" spc="20"/>
              <a:t>percentage </a:t>
            </a:r>
            <a:r>
              <a:rPr altLang="en-GB" dirty="0" sz="4250" lang="en-US" spc="20"/>
              <a:t>o</a:t>
            </a:r>
            <a:r>
              <a:rPr altLang="en-GB" dirty="0" sz="4250" lang="en-US" spc="20"/>
              <a:t>f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a</a:t>
            </a:r>
            <a:r>
              <a:rPr altLang="en-GB" dirty="0" sz="4250" lang="en-US" spc="20"/>
              <a:t>n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employee </a:t>
            </a:r>
            <a:r>
              <a:rPr altLang="en-GB" dirty="0" sz="4250" lang="en-US" spc="20"/>
              <a:t>s</a:t>
            </a:r>
            <a:r>
              <a:rPr altLang="en-GB" dirty="0" sz="4250" lang="en-US" spc="20"/>
              <a:t>o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t</a:t>
            </a:r>
            <a:r>
              <a:rPr altLang="en-GB" dirty="0" sz="4250" lang="en-US" spc="20"/>
              <a:t>h</a:t>
            </a:r>
            <a:r>
              <a:rPr altLang="en-GB" dirty="0" sz="4250" lang="en-US" spc="20"/>
              <a:t>a</a:t>
            </a:r>
            <a:r>
              <a:rPr altLang="en-GB" dirty="0" sz="4250" lang="en-US" spc="20"/>
              <a:t>t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the </a:t>
            </a:r>
            <a:r>
              <a:rPr altLang="en-GB" dirty="0" sz="4250" lang="en-US" spc="20"/>
              <a:t>e</a:t>
            </a:r>
            <a:r>
              <a:rPr altLang="en-GB" dirty="0" sz="4250" lang="en-US" spc="20"/>
              <a:t>m</a:t>
            </a:r>
            <a:r>
              <a:rPr altLang="en-GB" dirty="0" sz="4250" lang="en-US" spc="20"/>
              <a:t>p</a:t>
            </a:r>
            <a:r>
              <a:rPr altLang="en-GB" dirty="0" sz="4250" lang="en-US" spc="20"/>
              <a:t>l</a:t>
            </a:r>
            <a:r>
              <a:rPr altLang="en-GB" dirty="0" sz="4250" lang="en-US" spc="20"/>
              <a:t>o</a:t>
            </a:r>
            <a:r>
              <a:rPr altLang="en-GB" dirty="0" sz="4250" lang="en-US" spc="20"/>
              <a:t>y</a:t>
            </a:r>
            <a:r>
              <a:rPr altLang="en-GB" dirty="0" sz="4250" lang="en-US" spc="20"/>
              <a:t>e</a:t>
            </a:r>
            <a:r>
              <a:rPr altLang="en-GB" dirty="0" sz="4250" lang="en-US" spc="20"/>
              <a:t>r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c</a:t>
            </a:r>
            <a:r>
              <a:rPr altLang="en-GB" dirty="0" sz="4250" lang="en-US" spc="20"/>
              <a:t>a</a:t>
            </a:r>
            <a:r>
              <a:rPr altLang="en-GB" dirty="0" sz="4250" lang="en-US" spc="20"/>
              <a:t>n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e</a:t>
            </a:r>
            <a:r>
              <a:rPr altLang="en-GB" dirty="0" sz="4250" lang="en-US" spc="20"/>
              <a:t>a</a:t>
            </a:r>
            <a:r>
              <a:rPr altLang="en-GB" dirty="0" sz="4250" lang="en-US" spc="20"/>
              <a:t>s</a:t>
            </a:r>
            <a:r>
              <a:rPr altLang="en-GB" dirty="0" sz="4250" lang="en-US" spc="20"/>
              <a:t>i</a:t>
            </a:r>
            <a:r>
              <a:rPr altLang="en-GB" dirty="0" sz="4250" lang="en-US" spc="20"/>
              <a:t>l</a:t>
            </a:r>
            <a:r>
              <a:rPr altLang="en-GB" dirty="0" sz="4250" lang="en-US" spc="20"/>
              <a:t>y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calculate </a:t>
            </a:r>
            <a:r>
              <a:rPr altLang="en-GB" dirty="0" sz="4250" lang="en-US" spc="20"/>
              <a:t>t</a:t>
            </a:r>
            <a:r>
              <a:rPr altLang="en-GB" dirty="0" sz="4250" lang="en-US" spc="20"/>
              <a:t>h</a:t>
            </a:r>
            <a:r>
              <a:rPr altLang="en-GB" dirty="0" sz="4250" lang="en-US" spc="20"/>
              <a:t>e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e</a:t>
            </a:r>
            <a:r>
              <a:rPr altLang="en-GB" dirty="0" sz="4250" lang="en-US" spc="20"/>
              <a:t>m</a:t>
            </a:r>
            <a:r>
              <a:rPr altLang="en-GB" dirty="0" sz="4250" lang="en-US" spc="20"/>
              <a:t>p</a:t>
            </a:r>
            <a:r>
              <a:rPr altLang="en-GB" dirty="0" sz="4250" lang="en-US" spc="20"/>
              <a:t>l</a:t>
            </a:r>
            <a:r>
              <a:rPr altLang="en-GB" dirty="0" sz="4250" lang="en-US" spc="20"/>
              <a:t>o</a:t>
            </a:r>
            <a:r>
              <a:rPr altLang="en-GB" dirty="0" sz="4250" lang="en-US" spc="20"/>
              <a:t>y</a:t>
            </a:r>
            <a:r>
              <a:rPr altLang="en-GB" dirty="0" sz="4250" lang="en-US" spc="20"/>
              <a:t>e</a:t>
            </a:r>
            <a:r>
              <a:rPr altLang="en-GB" dirty="0" sz="4250" lang="en-US" spc="20"/>
              <a:t>e</a:t>
            </a:r>
            <a:r>
              <a:rPr altLang="en-GB" dirty="0" sz="4250" lang="en-US" spc="20"/>
              <a:t>'s </a:t>
            </a:r>
            <a:r>
              <a:rPr altLang="en-GB" dirty="0" sz="4250" lang="en-US" spc="20"/>
              <a:t>salary</a:t>
            </a:r>
            <a:r>
              <a:rPr altLang="en-GB" dirty="0" sz="4250" lang="en-US" spc="20"/>
              <a:t>.</a:t>
            </a:r>
            <a:br>
              <a:rPr altLang="en-GB" dirty="0" sz="4250" lang="en-US" spc="20"/>
            </a:br>
            <a:endParaRPr dirty="0" sz="4250"/>
          </a:p>
        </p:txBody>
      </p:sp>
      <p:sp>
        <p:nvSpPr>
          <p:cNvPr id="1048671" name="object 8"/>
          <p:cNvSpPr txBox="1"/>
          <p:nvPr/>
        </p:nvSpPr>
        <p:spPr>
          <a:xfrm>
            <a:off x="11277218" y="6473337"/>
            <a:ext cx="228600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2" name="TextBox 8"/>
          <p:cNvSpPr txBox="1"/>
          <p:nvPr/>
        </p:nvSpPr>
        <p:spPr>
          <a:xfrm>
            <a:off x="2743200" y="2354703"/>
            <a:ext cx="8534018" cy="8026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Channabasava Yadav</cp:lastModifiedBy>
  <dcterms:created xsi:type="dcterms:W3CDTF">2024-03-27T08:07:22Z</dcterms:created>
  <dcterms:modified xsi:type="dcterms:W3CDTF">2024-09-12T05:45:57Z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cd74725212ee40ceb5f3c09d90b7de1f</vt:lpwstr>
  </property>
</Properties>
</file>