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3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3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3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3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3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3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4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4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4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4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4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4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54"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56"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5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5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576000" y="729720"/>
            <a:ext cx="11029320" cy="2744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6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6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6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1"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6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6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69"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7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7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73"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75"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76"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7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7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1"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83"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4"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5"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6"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7"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8"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99"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0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0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0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576000" y="729720"/>
            <a:ext cx="11029320" cy="2744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0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0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1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1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1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1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1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1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2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2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2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2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2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2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2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2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3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3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3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3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29720"/>
            <a:ext cx="11029320" cy="2744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2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2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2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2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2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2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2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3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CustomShape 1"/>
          <p:cNvSpPr/>
          <p:nvPr/>
        </p:nvSpPr>
        <p:spPr>
          <a:xfrm>
            <a:off x="446400" y="457200"/>
            <a:ext cx="3702960" cy="94680"/>
          </a:xfrm>
          <a:prstGeom prst="rect">
            <a:avLst/>
          </a:prstGeom>
          <a:solidFill>
            <a:srgbClr val="465359"/>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1" name="CustomShape 2"/>
          <p:cNvSpPr/>
          <p:nvPr/>
        </p:nvSpPr>
        <p:spPr>
          <a:xfrm>
            <a:off x="8042040" y="453600"/>
            <a:ext cx="3702960" cy="98280"/>
          </a:xfrm>
          <a:prstGeom prst="rect">
            <a:avLst/>
          </a:prstGeom>
          <a:solidFill>
            <a:srgbClr val="969FA7"/>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960" cy="91080"/>
          </a:xfrm>
          <a:prstGeom prst="rect">
            <a:avLst/>
          </a:prstGeom>
          <a:solidFill>
            <a:schemeClr val="accent1"/>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descr="Logo&#10;&#10;Description automatically generated"/>
          <p:cNvPicPr/>
          <p:nvPr/>
        </p:nvPicPr>
        <p:blipFill>
          <a:blip r:embed="rId14"/>
          <a:stretch/>
        </p:blipFill>
        <p:spPr>
          <a:xfrm>
            <a:off x="10485000" y="6437880"/>
            <a:ext cx="1125360" cy="364680"/>
          </a:xfrm>
          <a:prstGeom prst="rect">
            <a:avLst/>
          </a:prstGeom>
          <a:ln>
            <a:noFill/>
          </a:ln>
        </p:spPr>
      </p:pic>
      <p:sp>
        <p:nvSpPr>
          <p:cNvPr id="4" name="CustomShape 4"/>
          <p:cNvSpPr/>
          <p:nvPr/>
        </p:nvSpPr>
        <p:spPr>
          <a:xfrm>
            <a:off x="446400" y="3085920"/>
            <a:ext cx="11298600" cy="3337920"/>
          </a:xfrm>
          <a:prstGeom prst="rect">
            <a:avLst/>
          </a:prstGeom>
          <a:solidFill>
            <a:srgbClr val="465359"/>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581040" y="1020600"/>
            <a:ext cx="10993320" cy="1474560"/>
          </a:xfrm>
          <a:prstGeom prst="rect">
            <a:avLst/>
          </a:prstGeom>
        </p:spPr>
        <p:txBody>
          <a:bodyPr anchor="b">
            <a:normAutofit/>
          </a:bodyPr>
          <a:lstStyle/>
          <a:p>
            <a:pPr>
              <a:lnSpc>
                <a:spcPct val="100000"/>
              </a:lnSpc>
            </a:pPr>
            <a:r>
              <a:rPr lang="en-US" sz="3600" b="0" strike="noStrike" cap="all" spc="-1">
                <a:solidFill>
                  <a:srgbClr val="404040"/>
                </a:solidFill>
                <a:latin typeface="Franklin Gothic Demi"/>
              </a:rPr>
              <a:t>Click to edit Master title style</a:t>
            </a:r>
            <a:endParaRPr lang="en-US" sz="3600" b="0" strike="noStrike" spc="-1">
              <a:solidFill>
                <a:srgbClr val="000000"/>
              </a:solidFill>
              <a:latin typeface="Franklin Gothic Book"/>
            </a:endParaRPr>
          </a:p>
        </p:txBody>
      </p:sp>
      <p:sp>
        <p:nvSpPr>
          <p:cNvPr id="6" name="PlaceHolder 6"/>
          <p:cNvSpPr>
            <a:spLocks noGrp="1"/>
          </p:cNvSpPr>
          <p:nvPr>
            <p:ph type="dt"/>
          </p:nvPr>
        </p:nvSpPr>
        <p:spPr>
          <a:xfrm>
            <a:off x="7606080" y="6423840"/>
            <a:ext cx="2844360" cy="364680"/>
          </a:xfrm>
          <a:prstGeom prst="rect">
            <a:avLst/>
          </a:prstGeom>
        </p:spPr>
        <p:txBody>
          <a:bodyPr anchor="ctr">
            <a:noAutofit/>
          </a:bodyPr>
          <a:lstStyle/>
          <a:p>
            <a:pPr algn="r">
              <a:lnSpc>
                <a:spcPct val="100000"/>
              </a:lnSpc>
            </a:pPr>
            <a:fld id="{2092372C-150C-48EF-ADD1-4041511479D5}" type="datetime1">
              <a:rPr lang="en-US" sz="900" b="0" strike="noStrike" spc="-1">
                <a:solidFill>
                  <a:srgbClr val="404040"/>
                </a:solidFill>
                <a:latin typeface="Franklin Gothic Book"/>
              </a:rPr>
              <a:t>2/23/2025</a:t>
            </a:fld>
            <a:endParaRPr lang="en-US" sz="900" b="0" strike="noStrike" spc="-1">
              <a:latin typeface="Times New Roman"/>
            </a:endParaRPr>
          </a:p>
        </p:txBody>
      </p:sp>
      <p:sp>
        <p:nvSpPr>
          <p:cNvPr id="7" name="PlaceHolder 7"/>
          <p:cNvSpPr>
            <a:spLocks noGrp="1"/>
          </p:cNvSpPr>
          <p:nvPr>
            <p:ph type="ftr"/>
          </p:nvPr>
        </p:nvSpPr>
        <p:spPr>
          <a:xfrm>
            <a:off x="581040" y="6423840"/>
            <a:ext cx="6916680" cy="364680"/>
          </a:xfrm>
          <a:prstGeom prst="rect">
            <a:avLst/>
          </a:prstGeom>
        </p:spPr>
        <p:txBody>
          <a:bodyPr lIns="90000" tIns="45000" rIns="90000" bIns="45000">
            <a:noAutofit/>
          </a:bodyPr>
          <a:lstStyle/>
          <a:p>
            <a:endParaRPr lang="en-US" sz="2400" b="0" strike="noStrike" spc="-1">
              <a:latin typeface="Times New Roman"/>
            </a:endParaRPr>
          </a:p>
        </p:txBody>
      </p:sp>
      <p:sp>
        <p:nvSpPr>
          <p:cNvPr id="8" name="PlaceHolder 8"/>
          <p:cNvSpPr>
            <a:spLocks noGrp="1"/>
          </p:cNvSpPr>
          <p:nvPr>
            <p:ph type="sldNum"/>
          </p:nvPr>
        </p:nvSpPr>
        <p:spPr>
          <a:xfrm>
            <a:off x="10558440" y="6423840"/>
            <a:ext cx="1052280" cy="364680"/>
          </a:xfrm>
          <a:prstGeom prst="rect">
            <a:avLst/>
          </a:prstGeom>
        </p:spPr>
        <p:txBody>
          <a:bodyPr anchor="ctr">
            <a:noAutofit/>
          </a:bodyPr>
          <a:lstStyle/>
          <a:p>
            <a:pPr algn="r">
              <a:lnSpc>
                <a:spcPct val="100000"/>
              </a:lnSpc>
            </a:pPr>
            <a:fld id="{885355E6-1B48-4CC0-8D6C-FC04CAB410BD}" type="slidenum">
              <a:rPr lang="en-US" sz="900" b="0" strike="noStrike" spc="-1">
                <a:solidFill>
                  <a:srgbClr val="404040"/>
                </a:solidFill>
                <a:latin typeface="Franklin Gothic Book"/>
              </a:rPr>
              <a:t>‹#›</a:t>
            </a:fld>
            <a:endParaRPr lang="en-US" sz="900" b="0" strike="noStrike" spc="-1">
              <a:latin typeface="Times New Roman"/>
            </a:endParaRPr>
          </a:p>
        </p:txBody>
      </p:sp>
      <p:sp>
        <p:nvSpPr>
          <p:cNvPr id="9" name="PlaceHolder 9"/>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700" b="0" strike="noStrike" spc="-1">
                <a:solidFill>
                  <a:srgbClr val="404040"/>
                </a:solidFill>
                <a:latin typeface="Franklin Gothic Book"/>
              </a:rPr>
              <a:t>Click to edit the outline text format</a:t>
            </a:r>
          </a:p>
          <a:p>
            <a:pPr marL="864000" lvl="1" indent="-324000">
              <a:spcBef>
                <a:spcPts val="1134"/>
              </a:spcBef>
              <a:buClr>
                <a:srgbClr val="000000"/>
              </a:buClr>
              <a:buSzPct val="75000"/>
              <a:buFont typeface="Symbol" charset="2"/>
              <a:buChar char=""/>
            </a:pPr>
            <a:r>
              <a:rPr lang="en-US" sz="1300" b="0" strike="noStrike" spc="-1">
                <a:solidFill>
                  <a:srgbClr val="404040"/>
                </a:solidFill>
                <a:latin typeface="Franklin Gothic Book"/>
              </a:rPr>
              <a:t>Second Outline Level</a:t>
            </a:r>
          </a:p>
          <a:p>
            <a:pPr marL="1296000" lvl="2" indent="-288000">
              <a:spcBef>
                <a:spcPts val="850"/>
              </a:spcBef>
              <a:buClr>
                <a:srgbClr val="000000"/>
              </a:buClr>
              <a:buSzPct val="45000"/>
              <a:buFont typeface="Wingdings" charset="2"/>
              <a:buChar char=""/>
            </a:pPr>
            <a:r>
              <a:rPr lang="en-US" sz="1100" b="0" strike="noStrike" spc="-1">
                <a:solidFill>
                  <a:srgbClr val="404040"/>
                </a:solidFill>
                <a:latin typeface="Franklin Gothic Book"/>
              </a:rPr>
              <a:t>Third Outline Level</a:t>
            </a:r>
          </a:p>
          <a:p>
            <a:pPr marL="1728000" lvl="3" indent="-216000">
              <a:spcBef>
                <a:spcPts val="567"/>
              </a:spcBef>
              <a:buClr>
                <a:srgbClr val="000000"/>
              </a:buClr>
              <a:buSzPct val="75000"/>
              <a:buFont typeface="Symbol" charset="2"/>
              <a:buChar char=""/>
            </a:pPr>
            <a:r>
              <a:rPr lang="en-US" sz="1100" b="0" strike="noStrike" spc="-1">
                <a:solidFill>
                  <a:srgbClr val="404040"/>
                </a:solidFill>
                <a:latin typeface="Franklin Gothic Book"/>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Fifth Outline Level</a:t>
            </a:r>
          </a:p>
          <a:p>
            <a:pPr marL="2592000" lvl="5"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Sixth Outline Level</a:t>
            </a:r>
          </a:p>
          <a:p>
            <a:pPr marL="3024000" lvl="6"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 name="CustomShape 1"/>
          <p:cNvSpPr/>
          <p:nvPr/>
        </p:nvSpPr>
        <p:spPr>
          <a:xfrm>
            <a:off x="446400" y="457200"/>
            <a:ext cx="3702960" cy="94680"/>
          </a:xfrm>
          <a:prstGeom prst="rect">
            <a:avLst/>
          </a:prstGeom>
          <a:solidFill>
            <a:srgbClr val="465359"/>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7" name="CustomShape 2"/>
          <p:cNvSpPr/>
          <p:nvPr/>
        </p:nvSpPr>
        <p:spPr>
          <a:xfrm>
            <a:off x="8042040" y="453600"/>
            <a:ext cx="3702960" cy="98280"/>
          </a:xfrm>
          <a:prstGeom prst="rect">
            <a:avLst/>
          </a:prstGeom>
          <a:solidFill>
            <a:srgbClr val="969FA7"/>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8" name="CustomShape 3"/>
          <p:cNvSpPr/>
          <p:nvPr/>
        </p:nvSpPr>
        <p:spPr>
          <a:xfrm>
            <a:off x="4241880" y="457200"/>
            <a:ext cx="3702960" cy="91080"/>
          </a:xfrm>
          <a:prstGeom prst="rect">
            <a:avLst/>
          </a:prstGeom>
          <a:solidFill>
            <a:schemeClr val="accent1"/>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9" name="Picture 7" descr="Logo&#10;&#10;Description automatically generated"/>
          <p:cNvPicPr/>
          <p:nvPr/>
        </p:nvPicPr>
        <p:blipFill>
          <a:blip r:embed="rId14"/>
          <a:stretch/>
        </p:blipFill>
        <p:spPr>
          <a:xfrm>
            <a:off x="10485000" y="6437880"/>
            <a:ext cx="1125360" cy="364680"/>
          </a:xfrm>
          <a:prstGeom prst="rect">
            <a:avLst/>
          </a:prstGeom>
          <a:ln>
            <a:noFill/>
          </a:ln>
        </p:spPr>
      </p:pic>
      <p:sp>
        <p:nvSpPr>
          <p:cNvPr id="50" name="PlaceHolder 4"/>
          <p:cNvSpPr>
            <a:spLocks noGrp="1"/>
          </p:cNvSpPr>
          <p:nvPr>
            <p:ph type="title"/>
          </p:nvPr>
        </p:nvSpPr>
        <p:spPr>
          <a:xfrm>
            <a:off x="581040" y="702000"/>
            <a:ext cx="11029320" cy="529920"/>
          </a:xfrm>
          <a:prstGeom prst="rect">
            <a:avLst/>
          </a:prstGeom>
        </p:spPr>
        <p:txBody>
          <a:bodyPr anchor="b">
            <a:noAutofit/>
          </a:bodyPr>
          <a:lstStyle/>
          <a:p>
            <a:pPr>
              <a:lnSpc>
                <a:spcPct val="100000"/>
              </a:lnSpc>
            </a:pPr>
            <a:r>
              <a:rPr lang="en-US" sz="2800" b="0" strike="noStrike" cap="all" spc="-1">
                <a:solidFill>
                  <a:srgbClr val="404040"/>
                </a:solidFill>
                <a:latin typeface="Franklin Gothic Demi"/>
              </a:rPr>
              <a:t>Click to edit Master title style</a:t>
            </a:r>
            <a:endParaRPr lang="en-US" sz="2800" b="0" strike="noStrike" spc="-1">
              <a:solidFill>
                <a:srgbClr val="000000"/>
              </a:solidFill>
              <a:latin typeface="Franklin Gothic Book"/>
            </a:endParaRPr>
          </a:p>
        </p:txBody>
      </p:sp>
      <p:sp>
        <p:nvSpPr>
          <p:cNvPr id="51" name="PlaceHolder 5"/>
          <p:cNvSpPr>
            <a:spLocks noGrp="1"/>
          </p:cNvSpPr>
          <p:nvPr>
            <p:ph type="body"/>
          </p:nvPr>
        </p:nvSpPr>
        <p:spPr>
          <a:xfrm>
            <a:off x="581040" y="1302120"/>
            <a:ext cx="11029320" cy="4672800"/>
          </a:xfrm>
          <a:prstGeom prst="rect">
            <a:avLst/>
          </a:prstGeom>
        </p:spPr>
        <p:txBody>
          <a:bodyPr anchor="ctr">
            <a:noAutofit/>
          </a:bodyPr>
          <a:lstStyle/>
          <a:p>
            <a:pPr marL="306000" indent="-305640">
              <a:lnSpc>
                <a:spcPct val="110000"/>
              </a:lnSpc>
              <a:spcBef>
                <a:spcPts val="340"/>
              </a:spcBef>
              <a:spcAft>
                <a:spcPts val="601"/>
              </a:spcAft>
              <a:buClr>
                <a:srgbClr val="1CADE4"/>
              </a:buClr>
              <a:buSzPct val="92000"/>
              <a:buFont typeface="Wingdings 2" charset="2"/>
              <a:buChar char=""/>
            </a:pPr>
            <a:r>
              <a:rPr lang="en-US" sz="1700" b="0" strike="noStrike" spc="-1">
                <a:solidFill>
                  <a:srgbClr val="404040"/>
                </a:solidFill>
                <a:latin typeface="Franklin Gothic Book"/>
              </a:rPr>
              <a:t>Click to edit Master text styles</a:t>
            </a:r>
          </a:p>
          <a:p>
            <a:pPr marL="630000" lvl="1" indent="-305640">
              <a:lnSpc>
                <a:spcPct val="100000"/>
              </a:lnSpc>
              <a:spcBef>
                <a:spcPts val="281"/>
              </a:spcBef>
              <a:spcAft>
                <a:spcPts val="601"/>
              </a:spcAft>
              <a:buClr>
                <a:srgbClr val="1CADE4"/>
              </a:buClr>
              <a:buSzPct val="92000"/>
              <a:buFont typeface="Wingdings 2" charset="2"/>
              <a:buChar char=""/>
            </a:pPr>
            <a:r>
              <a:rPr lang="en-US" sz="1400" b="0" strike="noStrike" spc="-1">
                <a:solidFill>
                  <a:srgbClr val="404040"/>
                </a:solidFill>
                <a:latin typeface="Franklin Gothic Book"/>
              </a:rPr>
              <a:t>Second level</a:t>
            </a:r>
          </a:p>
          <a:p>
            <a:pPr marL="900000" lvl="2" indent="-269640">
              <a:lnSpc>
                <a:spcPct val="100000"/>
              </a:lnSpc>
              <a:spcBef>
                <a:spcPts val="261"/>
              </a:spcBef>
              <a:spcAft>
                <a:spcPts val="601"/>
              </a:spcAft>
              <a:buClr>
                <a:srgbClr val="1CADE4"/>
              </a:buClr>
              <a:buSzPct val="92000"/>
              <a:buFont typeface="Wingdings 2" charset="2"/>
              <a:buChar char=""/>
            </a:pPr>
            <a:r>
              <a:rPr lang="en-US" sz="1300" b="0" strike="noStrike" spc="-1">
                <a:solidFill>
                  <a:srgbClr val="404040"/>
                </a:solidFill>
                <a:latin typeface="Franklin Gothic Book"/>
              </a:rPr>
              <a:t>Third level</a:t>
            </a:r>
          </a:p>
          <a:p>
            <a:pPr marL="1242000" lvl="3" indent="-233640">
              <a:lnSpc>
                <a:spcPct val="100000"/>
              </a:lnSpc>
              <a:spcBef>
                <a:spcPts val="221"/>
              </a:spcBef>
              <a:spcAft>
                <a:spcPts val="601"/>
              </a:spcAft>
              <a:buClr>
                <a:srgbClr val="1CADE4"/>
              </a:buClr>
              <a:buSzPct val="92000"/>
              <a:buFont typeface="Wingdings 2" charset="2"/>
              <a:buChar char=""/>
            </a:pPr>
            <a:r>
              <a:rPr lang="en-US" sz="1100" b="0" strike="noStrike" spc="-1">
                <a:solidFill>
                  <a:srgbClr val="404040"/>
                </a:solidFill>
                <a:latin typeface="Franklin Gothic Book"/>
              </a:rPr>
              <a:t>Fourth level</a:t>
            </a:r>
          </a:p>
          <a:p>
            <a:pPr marL="1602000" lvl="4" indent="-233640">
              <a:lnSpc>
                <a:spcPct val="100000"/>
              </a:lnSpc>
              <a:spcBef>
                <a:spcPts val="221"/>
              </a:spcBef>
              <a:spcAft>
                <a:spcPts val="601"/>
              </a:spcAft>
              <a:buClr>
                <a:srgbClr val="1CADE4"/>
              </a:buClr>
              <a:buSzPct val="92000"/>
              <a:buFont typeface="Wingdings 2" charset="2"/>
              <a:buChar char=""/>
            </a:pPr>
            <a:r>
              <a:rPr lang="en-US" sz="1100" b="0" strike="noStrike" spc="-1">
                <a:solidFill>
                  <a:srgbClr val="404040"/>
                </a:solidFill>
                <a:latin typeface="Franklin Gothic Book"/>
              </a:rPr>
              <a:t>Fifth level</a:t>
            </a:r>
          </a:p>
        </p:txBody>
      </p:sp>
      <p:sp>
        <p:nvSpPr>
          <p:cNvPr id="52" name="PlaceHolder 6"/>
          <p:cNvSpPr>
            <a:spLocks noGrp="1"/>
          </p:cNvSpPr>
          <p:nvPr>
            <p:ph type="dt"/>
          </p:nvPr>
        </p:nvSpPr>
        <p:spPr>
          <a:xfrm>
            <a:off x="7606080" y="6423840"/>
            <a:ext cx="2844360" cy="364680"/>
          </a:xfrm>
          <a:prstGeom prst="rect">
            <a:avLst/>
          </a:prstGeom>
        </p:spPr>
        <p:txBody>
          <a:bodyPr anchor="ctr">
            <a:noAutofit/>
          </a:bodyPr>
          <a:lstStyle/>
          <a:p>
            <a:pPr algn="r">
              <a:lnSpc>
                <a:spcPct val="100000"/>
              </a:lnSpc>
            </a:pPr>
            <a:fld id="{1CEF44F1-E721-48BE-8574-B4198DE8DAD1}" type="datetime1">
              <a:rPr lang="en-US" sz="900" b="0" strike="noStrike" spc="-1">
                <a:solidFill>
                  <a:srgbClr val="404040"/>
                </a:solidFill>
                <a:latin typeface="Franklin Gothic Book"/>
              </a:rPr>
              <a:t>2/23/2025</a:t>
            </a:fld>
            <a:endParaRPr lang="en-US" sz="9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 name="CustomShape 1"/>
          <p:cNvSpPr/>
          <p:nvPr/>
        </p:nvSpPr>
        <p:spPr>
          <a:xfrm>
            <a:off x="446400" y="457200"/>
            <a:ext cx="3702960" cy="94680"/>
          </a:xfrm>
          <a:prstGeom prst="rect">
            <a:avLst/>
          </a:prstGeom>
          <a:solidFill>
            <a:srgbClr val="465359"/>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0" name="CustomShape 2"/>
          <p:cNvSpPr/>
          <p:nvPr/>
        </p:nvSpPr>
        <p:spPr>
          <a:xfrm>
            <a:off x="8042040" y="453600"/>
            <a:ext cx="3702960" cy="98280"/>
          </a:xfrm>
          <a:prstGeom prst="rect">
            <a:avLst/>
          </a:prstGeom>
          <a:solidFill>
            <a:srgbClr val="969FA7"/>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1" name="CustomShape 3"/>
          <p:cNvSpPr/>
          <p:nvPr/>
        </p:nvSpPr>
        <p:spPr>
          <a:xfrm>
            <a:off x="4241880" y="457200"/>
            <a:ext cx="3702960" cy="91080"/>
          </a:xfrm>
          <a:prstGeom prst="rect">
            <a:avLst/>
          </a:prstGeom>
          <a:solidFill>
            <a:schemeClr val="accent1"/>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92" name="Picture 7" descr="Logo&#10;&#10;Description automatically generated"/>
          <p:cNvPicPr/>
          <p:nvPr/>
        </p:nvPicPr>
        <p:blipFill>
          <a:blip r:embed="rId14"/>
          <a:stretch/>
        </p:blipFill>
        <p:spPr>
          <a:xfrm>
            <a:off x="10485000" y="6437880"/>
            <a:ext cx="1125360" cy="364680"/>
          </a:xfrm>
          <a:prstGeom prst="rect">
            <a:avLst/>
          </a:prstGeom>
          <a:ln>
            <a:noFill/>
          </a:ln>
        </p:spPr>
      </p:pic>
      <p:sp>
        <p:nvSpPr>
          <p:cNvPr id="93" name="PlaceHolder 4"/>
          <p:cNvSpPr>
            <a:spLocks noGrp="1"/>
          </p:cNvSpPr>
          <p:nvPr>
            <p:ph type="title"/>
          </p:nvPr>
        </p:nvSpPr>
        <p:spPr>
          <a:xfrm>
            <a:off x="576000" y="729720"/>
            <a:ext cx="11029320" cy="591840"/>
          </a:xfrm>
          <a:prstGeom prst="rect">
            <a:avLst/>
          </a:prstGeom>
        </p:spPr>
        <p:txBody>
          <a:bodyPr anchor="b">
            <a:noAutofit/>
          </a:bodyPr>
          <a:lstStyle/>
          <a:p>
            <a:pPr>
              <a:lnSpc>
                <a:spcPct val="100000"/>
              </a:lnSpc>
            </a:pPr>
            <a:r>
              <a:rPr lang="en-US" sz="2800" b="0" strike="noStrike" cap="all" spc="-1">
                <a:solidFill>
                  <a:srgbClr val="404040"/>
                </a:solidFill>
                <a:latin typeface="Franklin Gothic Demi"/>
              </a:rPr>
              <a:t>Click to edit Master title style</a:t>
            </a:r>
            <a:endParaRPr lang="en-US" sz="2800" b="0" strike="noStrike" spc="-1">
              <a:solidFill>
                <a:srgbClr val="000000"/>
              </a:solidFill>
              <a:latin typeface="Franklin Gothic Book"/>
            </a:endParaRPr>
          </a:p>
        </p:txBody>
      </p:sp>
      <p:sp>
        <p:nvSpPr>
          <p:cNvPr id="94" name="PlaceHolder 5"/>
          <p:cNvSpPr>
            <a:spLocks noGrp="1"/>
          </p:cNvSpPr>
          <p:nvPr>
            <p:ph type="dt"/>
          </p:nvPr>
        </p:nvSpPr>
        <p:spPr>
          <a:xfrm>
            <a:off x="7606080" y="6423840"/>
            <a:ext cx="2844360" cy="364680"/>
          </a:xfrm>
          <a:prstGeom prst="rect">
            <a:avLst/>
          </a:prstGeom>
        </p:spPr>
        <p:txBody>
          <a:bodyPr anchor="ctr">
            <a:noAutofit/>
          </a:bodyPr>
          <a:lstStyle/>
          <a:p>
            <a:pPr algn="r">
              <a:lnSpc>
                <a:spcPct val="100000"/>
              </a:lnSpc>
            </a:pPr>
            <a:fld id="{BD5428BD-3C20-4C00-B8C8-1D7221ABE262}" type="datetime1">
              <a:rPr lang="en-US" sz="900" b="0" strike="noStrike" spc="-1">
                <a:solidFill>
                  <a:srgbClr val="404040"/>
                </a:solidFill>
                <a:latin typeface="Franklin Gothic Book"/>
              </a:rPr>
              <a:t>2/23/2025</a:t>
            </a:fld>
            <a:endParaRPr lang="en-US" sz="900" b="0" strike="noStrike" spc="-1">
              <a:latin typeface="Times New Roman"/>
            </a:endParaRPr>
          </a:p>
        </p:txBody>
      </p:sp>
      <p:sp>
        <p:nvSpPr>
          <p:cNvPr id="95" name="PlaceHolder 6"/>
          <p:cNvSpPr>
            <a:spLocks noGrp="1"/>
          </p:cNvSpPr>
          <p:nvPr>
            <p:ph type="ftr"/>
          </p:nvPr>
        </p:nvSpPr>
        <p:spPr>
          <a:xfrm>
            <a:off x="581040" y="6423840"/>
            <a:ext cx="6916680" cy="364680"/>
          </a:xfrm>
          <a:prstGeom prst="rect">
            <a:avLst/>
          </a:prstGeom>
        </p:spPr>
        <p:txBody>
          <a:bodyPr lIns="90000" tIns="45000" rIns="90000" bIns="45000">
            <a:noAutofit/>
          </a:bodyPr>
          <a:lstStyle/>
          <a:p>
            <a:endParaRPr lang="en-US" sz="2400" b="0" strike="noStrike" spc="-1">
              <a:latin typeface="Times New Roman"/>
            </a:endParaRPr>
          </a:p>
        </p:txBody>
      </p:sp>
      <p:sp>
        <p:nvSpPr>
          <p:cNvPr id="96" name="PlaceHolder 7"/>
          <p:cNvSpPr>
            <a:spLocks noGrp="1"/>
          </p:cNvSpPr>
          <p:nvPr>
            <p:ph type="sldNum"/>
          </p:nvPr>
        </p:nvSpPr>
        <p:spPr>
          <a:xfrm>
            <a:off x="10558440" y="6423840"/>
            <a:ext cx="1052280" cy="364680"/>
          </a:xfrm>
          <a:prstGeom prst="rect">
            <a:avLst/>
          </a:prstGeom>
        </p:spPr>
        <p:txBody>
          <a:bodyPr anchor="ctr">
            <a:noAutofit/>
          </a:bodyPr>
          <a:lstStyle/>
          <a:p>
            <a:pPr algn="r">
              <a:lnSpc>
                <a:spcPct val="100000"/>
              </a:lnSpc>
            </a:pPr>
            <a:fld id="{83B07B00-301C-41FE-8149-F50C9E20E2C7}" type="slidenum">
              <a:rPr lang="en-US" sz="900" b="0" strike="noStrike" spc="-1">
                <a:solidFill>
                  <a:srgbClr val="404040"/>
                </a:solidFill>
                <a:latin typeface="Franklin Gothic Book"/>
              </a:rPr>
              <a:t>‹#›</a:t>
            </a:fld>
            <a:endParaRPr lang="en-US" sz="900" b="0" strike="noStrike" spc="-1">
              <a:latin typeface="Times New Roman"/>
            </a:endParaRPr>
          </a:p>
        </p:txBody>
      </p:sp>
      <p:sp>
        <p:nvSpPr>
          <p:cNvPr id="97" name="PlaceHolder 8"/>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700" b="0" strike="noStrike" spc="-1">
                <a:solidFill>
                  <a:srgbClr val="404040"/>
                </a:solidFill>
                <a:latin typeface="Franklin Gothic Book"/>
              </a:rPr>
              <a:t>Click to edit the outline text format</a:t>
            </a:r>
          </a:p>
          <a:p>
            <a:pPr marL="864000" lvl="1" indent="-324000">
              <a:spcBef>
                <a:spcPts val="1134"/>
              </a:spcBef>
              <a:buClr>
                <a:srgbClr val="000000"/>
              </a:buClr>
              <a:buSzPct val="75000"/>
              <a:buFont typeface="Symbol" charset="2"/>
              <a:buChar char=""/>
            </a:pPr>
            <a:r>
              <a:rPr lang="en-US" sz="1300" b="0" strike="noStrike" spc="-1">
                <a:solidFill>
                  <a:srgbClr val="404040"/>
                </a:solidFill>
                <a:latin typeface="Franklin Gothic Book"/>
              </a:rPr>
              <a:t>Second Outline Level</a:t>
            </a:r>
          </a:p>
          <a:p>
            <a:pPr marL="1296000" lvl="2" indent="-288000">
              <a:spcBef>
                <a:spcPts val="850"/>
              </a:spcBef>
              <a:buClr>
                <a:srgbClr val="000000"/>
              </a:buClr>
              <a:buSzPct val="45000"/>
              <a:buFont typeface="Wingdings" charset="2"/>
              <a:buChar char=""/>
            </a:pPr>
            <a:r>
              <a:rPr lang="en-US" sz="1100" b="0" strike="noStrike" spc="-1">
                <a:solidFill>
                  <a:srgbClr val="404040"/>
                </a:solidFill>
                <a:latin typeface="Franklin Gothic Book"/>
              </a:rPr>
              <a:t>Third Outline Level</a:t>
            </a:r>
          </a:p>
          <a:p>
            <a:pPr marL="1728000" lvl="3" indent="-216000">
              <a:spcBef>
                <a:spcPts val="567"/>
              </a:spcBef>
              <a:buClr>
                <a:srgbClr val="000000"/>
              </a:buClr>
              <a:buSzPct val="75000"/>
              <a:buFont typeface="Symbol" charset="2"/>
              <a:buChar char=""/>
            </a:pPr>
            <a:r>
              <a:rPr lang="en-US" sz="1100" b="0" strike="noStrike" spc="-1">
                <a:solidFill>
                  <a:srgbClr val="404040"/>
                </a:solidFill>
                <a:latin typeface="Franklin Gothic Book"/>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Fifth Outline Level</a:t>
            </a:r>
          </a:p>
          <a:p>
            <a:pPr marL="2592000" lvl="5"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Sixth Outline Level</a:t>
            </a:r>
          </a:p>
          <a:p>
            <a:pPr marL="3024000" lvl="6"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Shape 1"/>
          <p:cNvSpPr txBox="1"/>
          <p:nvPr/>
        </p:nvSpPr>
        <p:spPr>
          <a:xfrm>
            <a:off x="1359000" y="1821600"/>
            <a:ext cx="9143640" cy="977400"/>
          </a:xfrm>
          <a:prstGeom prst="rect">
            <a:avLst/>
          </a:prstGeom>
          <a:noFill/>
          <a:ln>
            <a:noFill/>
          </a:ln>
        </p:spPr>
        <p:txBody>
          <a:bodyPr anchor="b">
            <a:noAutofit/>
          </a:bodyPr>
          <a:lstStyle/>
          <a:p>
            <a:pPr algn="ctr">
              <a:lnSpc>
                <a:spcPct val="100000"/>
              </a:lnSpc>
            </a:pPr>
            <a:r>
              <a:rPr lang="en-US" sz="3600" b="1" strike="noStrike" cap="all" spc="-1" dirty="0">
                <a:solidFill>
                  <a:srgbClr val="1CADE4"/>
                </a:solidFill>
                <a:latin typeface="Arial"/>
              </a:rPr>
              <a:t>Secure Data Hiding in Image Using Steganography</a:t>
            </a:r>
            <a:endParaRPr lang="en-US" sz="3600" b="0" strike="noStrike" spc="-1" dirty="0">
              <a:solidFill>
                <a:srgbClr val="000000"/>
              </a:solidFill>
              <a:latin typeface="Franklin Gothic Book"/>
            </a:endParaRPr>
          </a:p>
        </p:txBody>
      </p:sp>
      <p:sp>
        <p:nvSpPr>
          <p:cNvPr id="135" name="CustomShape 2"/>
          <p:cNvSpPr/>
          <p:nvPr/>
        </p:nvSpPr>
        <p:spPr>
          <a:xfrm>
            <a:off x="-329760" y="1034280"/>
            <a:ext cx="12726360" cy="579240"/>
          </a:xfrm>
          <a:prstGeom prst="rect">
            <a:avLst/>
          </a:prstGeom>
          <a:noFill/>
          <a:ln>
            <a:noFill/>
          </a:ln>
        </p:spPr>
        <p:style>
          <a:lnRef idx="0">
            <a:scrgbClr r="0" g="0" b="0"/>
          </a:lnRef>
          <a:fillRef idx="0">
            <a:scrgbClr r="0" g="0" b="0"/>
          </a:fillRef>
          <a:effectRef idx="0">
            <a:scrgbClr r="0" g="0" b="0"/>
          </a:effectRef>
          <a:fontRef idx="minor"/>
        </p:style>
        <p:txBody>
          <a:bodyPr>
            <a:spAutoFit/>
          </a:bodyPr>
          <a:lstStyle/>
          <a:p>
            <a:pPr algn="ctr">
              <a:lnSpc>
                <a:spcPct val="100000"/>
              </a:lnSpc>
            </a:pPr>
            <a:r>
              <a:rPr lang="en-US" sz="3200" b="1" strike="noStrike" spc="-1">
                <a:solidFill>
                  <a:srgbClr val="1482AC"/>
                </a:solidFill>
                <a:latin typeface="Arial"/>
              </a:rPr>
              <a:t>CAPSTONE PROJECT</a:t>
            </a:r>
            <a:endParaRPr lang="en-US" sz="3200" b="0" strike="noStrike" spc="-1">
              <a:latin typeface="Arial"/>
            </a:endParaRPr>
          </a:p>
        </p:txBody>
      </p:sp>
      <p:sp>
        <p:nvSpPr>
          <p:cNvPr id="136" name="CustomShape 3"/>
          <p:cNvSpPr/>
          <p:nvPr/>
        </p:nvSpPr>
        <p:spPr>
          <a:xfrm>
            <a:off x="3117600" y="4586400"/>
            <a:ext cx="7979760" cy="1323439"/>
          </a:xfrm>
          <a:prstGeom prst="rect">
            <a:avLst/>
          </a:prstGeom>
          <a:noFill/>
          <a:ln>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n-US" sz="2000" b="1" strike="noStrike" spc="-1" dirty="0">
                <a:solidFill>
                  <a:srgbClr val="1482AC"/>
                </a:solidFill>
                <a:latin typeface="Arial"/>
              </a:rPr>
              <a:t>Presented By</a:t>
            </a:r>
            <a:endParaRPr lang="en-US" sz="2000" b="0" strike="noStrike" spc="-1" dirty="0">
              <a:latin typeface="Arial"/>
            </a:endParaRPr>
          </a:p>
          <a:p>
            <a:pPr>
              <a:lnSpc>
                <a:spcPct val="100000"/>
              </a:lnSpc>
            </a:pPr>
            <a:r>
              <a:rPr lang="en-US" sz="2000" b="1" strike="noStrike" spc="-1" dirty="0">
                <a:solidFill>
                  <a:srgbClr val="1482AC"/>
                </a:solidFill>
                <a:latin typeface="Arial"/>
                <a:ea typeface="Noto Sans CJK SC"/>
              </a:rPr>
              <a:t>Student Name                         : </a:t>
            </a:r>
            <a:r>
              <a:rPr lang="en-US" sz="2000" b="1" spc="-1" dirty="0" err="1" smtClean="0">
                <a:solidFill>
                  <a:srgbClr val="1482AC"/>
                </a:solidFill>
                <a:latin typeface="Arial"/>
              </a:rPr>
              <a:t>Kartik</a:t>
            </a:r>
            <a:r>
              <a:rPr lang="en-US" sz="2000" b="1" spc="-1" dirty="0" smtClean="0">
                <a:solidFill>
                  <a:srgbClr val="1482AC"/>
                </a:solidFill>
                <a:latin typeface="Arial"/>
              </a:rPr>
              <a:t> Bhor</a:t>
            </a:r>
            <a:endParaRPr lang="en-US" sz="2000" b="0" strike="noStrike" spc="-1" dirty="0">
              <a:latin typeface="Arial"/>
            </a:endParaRPr>
          </a:p>
          <a:p>
            <a:pPr>
              <a:lnSpc>
                <a:spcPct val="100000"/>
              </a:lnSpc>
            </a:pPr>
            <a:r>
              <a:rPr lang="en-US" sz="2000" b="1" strike="noStrike" spc="-1" dirty="0">
                <a:solidFill>
                  <a:srgbClr val="1482AC"/>
                </a:solidFill>
                <a:latin typeface="Arial"/>
              </a:rPr>
              <a:t>College Name &amp; Department </a:t>
            </a:r>
            <a:r>
              <a:rPr lang="en-US" sz="2000" b="1" strike="noStrike" spc="-1" dirty="0" smtClean="0">
                <a:solidFill>
                  <a:srgbClr val="1482AC"/>
                </a:solidFill>
                <a:latin typeface="Arial"/>
              </a:rPr>
              <a:t>:</a:t>
            </a:r>
            <a:r>
              <a:rPr lang="en-US" sz="2000" b="1" strike="noStrike" spc="-1" dirty="0" err="1" smtClean="0">
                <a:solidFill>
                  <a:srgbClr val="1482AC"/>
                </a:solidFill>
                <a:latin typeface="Arial"/>
              </a:rPr>
              <a:t>Rnc</a:t>
            </a:r>
            <a:r>
              <a:rPr lang="en-US" sz="2000" b="1" strike="noStrike" spc="-1" dirty="0" smtClean="0">
                <a:solidFill>
                  <a:srgbClr val="1482AC"/>
                </a:solidFill>
                <a:latin typeface="Arial"/>
              </a:rPr>
              <a:t> arts </a:t>
            </a:r>
            <a:r>
              <a:rPr lang="en-US" sz="2000" b="1" strike="noStrike" spc="-1" dirty="0" err="1" smtClean="0">
                <a:solidFill>
                  <a:srgbClr val="1482AC"/>
                </a:solidFill>
                <a:latin typeface="Arial"/>
              </a:rPr>
              <a:t>Jdb</a:t>
            </a:r>
            <a:r>
              <a:rPr lang="en-US" sz="2000" b="1" strike="noStrike" spc="-1" dirty="0" smtClean="0">
                <a:solidFill>
                  <a:srgbClr val="1482AC"/>
                </a:solidFill>
                <a:latin typeface="Arial"/>
              </a:rPr>
              <a:t> commerce </a:t>
            </a:r>
            <a:r>
              <a:rPr lang="en-US" sz="2000" b="1" strike="noStrike" spc="-1" dirty="0" err="1" smtClean="0">
                <a:solidFill>
                  <a:srgbClr val="1482AC"/>
                </a:solidFill>
                <a:latin typeface="Arial"/>
              </a:rPr>
              <a:t>Nsc</a:t>
            </a:r>
            <a:r>
              <a:rPr lang="en-US" sz="2000" b="1" strike="noStrike" spc="-1" dirty="0" smtClean="0">
                <a:solidFill>
                  <a:srgbClr val="1482AC"/>
                </a:solidFill>
                <a:latin typeface="Arial"/>
              </a:rPr>
              <a:t> science college </a:t>
            </a:r>
            <a:r>
              <a:rPr lang="en-US" sz="2000" b="1" spc="-1" dirty="0" err="1">
                <a:solidFill>
                  <a:srgbClr val="1482AC"/>
                </a:solidFill>
                <a:latin typeface="Arial"/>
              </a:rPr>
              <a:t>B</a:t>
            </a:r>
            <a:r>
              <a:rPr lang="en-US" sz="2000" b="1" strike="noStrike" spc="-1" dirty="0" err="1" smtClean="0">
                <a:solidFill>
                  <a:srgbClr val="1482AC"/>
                </a:solidFill>
                <a:latin typeface="Arial"/>
              </a:rPr>
              <a:t>ytco</a:t>
            </a:r>
            <a:r>
              <a:rPr lang="en-US" sz="2000" b="1" strike="noStrike" spc="-1" dirty="0" smtClean="0">
                <a:solidFill>
                  <a:srgbClr val="1482AC"/>
                </a:solidFill>
                <a:latin typeface="Arial"/>
              </a:rPr>
              <a:t> </a:t>
            </a:r>
            <a:r>
              <a:rPr lang="en-US" sz="2000" b="1" spc="-1" dirty="0">
                <a:solidFill>
                  <a:srgbClr val="1482AC"/>
                </a:solidFill>
                <a:latin typeface="Arial"/>
              </a:rPr>
              <a:t>N</a:t>
            </a:r>
            <a:r>
              <a:rPr lang="en-US" sz="2000" b="1" strike="noStrike" spc="-1" dirty="0" smtClean="0">
                <a:solidFill>
                  <a:srgbClr val="1482AC"/>
                </a:solidFill>
                <a:latin typeface="Arial"/>
              </a:rPr>
              <a:t>ashik (Computer Science)</a:t>
            </a:r>
            <a:endParaRPr lang="en-US" sz="20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extShape 1"/>
          <p:cNvSpPr txBox="1"/>
          <p:nvPr/>
        </p:nvSpPr>
        <p:spPr>
          <a:xfrm>
            <a:off x="581040" y="1302120"/>
            <a:ext cx="11029320" cy="4672800"/>
          </a:xfrm>
          <a:prstGeom prst="rect">
            <a:avLst/>
          </a:prstGeom>
          <a:noFill/>
          <a:ln>
            <a:noFill/>
          </a:ln>
        </p:spPr>
        <p:txBody>
          <a:bodyPr anchor="ctr">
            <a:noAutofit/>
          </a:bodyPr>
          <a:lstStyle/>
          <a:p>
            <a:pPr marL="432000" indent="-324000">
              <a:spcBef>
                <a:spcPts val="1417"/>
              </a:spcBef>
              <a:buClr>
                <a:srgbClr val="000000"/>
              </a:buClr>
              <a:buSzPct val="45000"/>
              <a:buFont typeface="Wingdings" charset="2"/>
              <a:buChar char=""/>
            </a:pPr>
            <a:endParaRPr lang="en-US" sz="1700" b="0" strike="noStrike" spc="-1" dirty="0">
              <a:solidFill>
                <a:srgbClr val="404040"/>
              </a:solidFill>
              <a:latin typeface="Franklin Gothic Book"/>
            </a:endParaRPr>
          </a:p>
          <a:p>
            <a:pPr marL="432000" indent="-324000">
              <a:spcBef>
                <a:spcPts val="1417"/>
              </a:spcBef>
              <a:buClr>
                <a:srgbClr val="000000"/>
              </a:buClr>
              <a:buSzPct val="45000"/>
              <a:buFont typeface="Wingdings" charset="2"/>
              <a:buChar char=""/>
            </a:pPr>
            <a:r>
              <a:rPr lang="en-US" sz="1700" b="0" strike="noStrike" spc="-1" dirty="0" smtClean="0">
                <a:solidFill>
                  <a:srgbClr val="404040"/>
                </a:solidFill>
                <a:latin typeface="Franklin Gothic Book"/>
              </a:rPr>
              <a:t> </a:t>
            </a:r>
            <a:r>
              <a:rPr lang="en-US" sz="1700" b="0" strike="noStrike" spc="-1" dirty="0">
                <a:solidFill>
                  <a:srgbClr val="404040"/>
                </a:solidFill>
                <a:latin typeface="Franklin Gothic Book"/>
              </a:rPr>
              <a:t>Graphical User Interface (GUI) – Develop a user-friendly GUI to make embedding and extracting messages easier.</a:t>
            </a:r>
          </a:p>
          <a:p>
            <a:pPr marL="432000" indent="-324000">
              <a:spcBef>
                <a:spcPts val="1417"/>
              </a:spcBef>
              <a:buClr>
                <a:srgbClr val="000000"/>
              </a:buClr>
              <a:buSzPct val="45000"/>
              <a:buFont typeface="Wingdings" charset="2"/>
              <a:buChar char=""/>
            </a:pPr>
            <a:r>
              <a:rPr lang="en-US" sz="1700" b="0" strike="noStrike" spc="-1" dirty="0" smtClean="0">
                <a:solidFill>
                  <a:srgbClr val="404040"/>
                </a:solidFill>
                <a:latin typeface="Franklin Gothic Book"/>
              </a:rPr>
              <a:t>Drag </a:t>
            </a:r>
            <a:r>
              <a:rPr lang="en-US" sz="1700" b="0" strike="noStrike" spc="-1" dirty="0">
                <a:solidFill>
                  <a:srgbClr val="404040"/>
                </a:solidFill>
                <a:latin typeface="Franklin Gothic Book"/>
              </a:rPr>
              <a:t>and Drop Support – Allow users to select images and messages through a simple drag-and-drop interface.</a:t>
            </a:r>
          </a:p>
          <a:p>
            <a:pPr marL="432000" indent="-324000">
              <a:spcBef>
                <a:spcPts val="1417"/>
              </a:spcBef>
              <a:buClr>
                <a:srgbClr val="000000"/>
              </a:buClr>
              <a:buSzPct val="45000"/>
              <a:buFont typeface="Wingdings" charset="2"/>
              <a:buChar char=""/>
            </a:pPr>
            <a:r>
              <a:rPr lang="en-US" sz="1700" b="0" strike="noStrike" spc="-1" dirty="0" smtClean="0">
                <a:solidFill>
                  <a:srgbClr val="404040"/>
                </a:solidFill>
                <a:latin typeface="Franklin Gothic Book"/>
              </a:rPr>
              <a:t> </a:t>
            </a:r>
            <a:r>
              <a:rPr lang="en-US" sz="1700" b="0" strike="noStrike" spc="-1" dirty="0">
                <a:solidFill>
                  <a:srgbClr val="404040"/>
                </a:solidFill>
                <a:latin typeface="Franklin Gothic Book"/>
              </a:rPr>
              <a:t>Customization Options – Provide settings for users to adjust the encoding method and choose different bit depths.</a:t>
            </a:r>
          </a:p>
          <a:p>
            <a:pPr marL="432000" indent="-324000">
              <a:spcBef>
                <a:spcPts val="1417"/>
              </a:spcBef>
              <a:buClr>
                <a:srgbClr val="000000"/>
              </a:buClr>
              <a:buSzPct val="45000"/>
              <a:buFont typeface="Wingdings" charset="2"/>
              <a:buChar char=""/>
            </a:pPr>
            <a:r>
              <a:rPr lang="en-US" sz="1700" b="0" strike="noStrike" spc="-1" dirty="0" smtClean="0">
                <a:solidFill>
                  <a:srgbClr val="404040"/>
                </a:solidFill>
                <a:latin typeface="Franklin Gothic Book"/>
              </a:rPr>
              <a:t>Real-time </a:t>
            </a:r>
            <a:r>
              <a:rPr lang="en-US" sz="1700" b="0" strike="noStrike" spc="-1" dirty="0">
                <a:solidFill>
                  <a:srgbClr val="404040"/>
                </a:solidFill>
                <a:latin typeface="Franklin Gothic Book"/>
              </a:rPr>
              <a:t>Preview – Show a preview of the image before and after steganography is applied.</a:t>
            </a:r>
          </a:p>
        </p:txBody>
      </p:sp>
      <p:sp>
        <p:nvSpPr>
          <p:cNvPr id="156" name="CustomShape 2"/>
          <p:cNvSpPr/>
          <p:nvPr/>
        </p:nvSpPr>
        <p:spPr>
          <a:xfrm>
            <a:off x="535680" y="844560"/>
            <a:ext cx="11029320" cy="529920"/>
          </a:xfrm>
          <a:prstGeom prst="rect">
            <a:avLst/>
          </a:prstGeom>
          <a:noFill/>
          <a:ln>
            <a:noFill/>
          </a:ln>
        </p:spPr>
        <p:style>
          <a:lnRef idx="0">
            <a:scrgbClr r="0" g="0" b="0"/>
          </a:lnRef>
          <a:fillRef idx="0">
            <a:scrgbClr r="0" g="0" b="0"/>
          </a:fillRef>
          <a:effectRef idx="0">
            <a:scrgbClr r="0" g="0" b="0"/>
          </a:effectRef>
          <a:fontRef idx="minor"/>
        </p:style>
        <p:txBody>
          <a:bodyPr anchor="b">
            <a:normAutofit fontScale="71000" lnSpcReduction="10000"/>
          </a:bodyPr>
          <a:lstStyle/>
          <a:p>
            <a:pPr>
              <a:lnSpc>
                <a:spcPct val="100000"/>
              </a:lnSpc>
            </a:pPr>
            <a:r>
              <a:rPr lang="en-US" sz="4400" b="1" strike="noStrike" cap="all" spc="-1">
                <a:solidFill>
                  <a:srgbClr val="1CADE4"/>
                </a:solidFill>
                <a:latin typeface="Arial"/>
              </a:rPr>
              <a:t>Future scope(optional)</a:t>
            </a:r>
            <a:endParaRPr lang="en-US" sz="4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Shape 1"/>
          <p:cNvSpPr txBox="1"/>
          <p:nvPr/>
        </p:nvSpPr>
        <p:spPr>
          <a:xfrm>
            <a:off x="1463040" y="2766240"/>
            <a:ext cx="9298440" cy="1325160"/>
          </a:xfrm>
          <a:prstGeom prst="rect">
            <a:avLst/>
          </a:prstGeom>
          <a:noFill/>
          <a:ln>
            <a:noFill/>
          </a:ln>
        </p:spPr>
        <p:txBody>
          <a:bodyPr anchor="b">
            <a:noAutofit/>
          </a:bodyPr>
          <a:lstStyle/>
          <a:p>
            <a:pPr algn="ctr">
              <a:lnSpc>
                <a:spcPct val="100000"/>
              </a:lnSpc>
            </a:pPr>
            <a:r>
              <a:rPr lang="en-US" sz="2800" b="1" strike="noStrike" cap="all" spc="-1">
                <a:solidFill>
                  <a:srgbClr val="002060"/>
                </a:solidFill>
                <a:latin typeface="Arial"/>
              </a:rPr>
              <a:t>THANK YOU</a:t>
            </a:r>
            <a:endParaRPr lang="en-US" sz="2800" b="0" strike="noStrike" spc="-1">
              <a:solidFill>
                <a:srgbClr val="000000"/>
              </a:solidFill>
              <a:latin typeface="Franklin Gothic Book"/>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1"/>
          <p:cNvSpPr txBox="1"/>
          <p:nvPr/>
        </p:nvSpPr>
        <p:spPr>
          <a:xfrm>
            <a:off x="849600" y="558360"/>
            <a:ext cx="10515240" cy="1325160"/>
          </a:xfrm>
          <a:prstGeom prst="rect">
            <a:avLst/>
          </a:prstGeom>
          <a:noFill/>
          <a:ln>
            <a:noFill/>
          </a:ln>
        </p:spPr>
        <p:txBody>
          <a:bodyPr anchor="b">
            <a:noAutofit/>
          </a:bodyPr>
          <a:lstStyle/>
          <a:p>
            <a:pPr>
              <a:lnSpc>
                <a:spcPct val="100000"/>
              </a:lnSpc>
            </a:pPr>
            <a:r>
              <a:rPr lang="en-US" sz="2800" b="1" strike="noStrike" cap="all" spc="-1">
                <a:solidFill>
                  <a:srgbClr val="002060"/>
                </a:solidFill>
                <a:latin typeface="Arial"/>
              </a:rPr>
              <a:t>OUTLINE</a:t>
            </a:r>
            <a:endParaRPr lang="en-US" sz="2800" b="0" strike="noStrike" spc="-1">
              <a:solidFill>
                <a:srgbClr val="000000"/>
              </a:solidFill>
              <a:latin typeface="Franklin Gothic Book"/>
            </a:endParaRPr>
          </a:p>
        </p:txBody>
      </p:sp>
      <p:sp>
        <p:nvSpPr>
          <p:cNvPr id="138" name="TextShape 2"/>
          <p:cNvSpPr txBox="1"/>
          <p:nvPr/>
        </p:nvSpPr>
        <p:spPr>
          <a:xfrm>
            <a:off x="838080" y="1618920"/>
            <a:ext cx="11018520" cy="5238720"/>
          </a:xfrm>
          <a:prstGeom prst="rect">
            <a:avLst/>
          </a:prstGeom>
          <a:noFill/>
          <a:ln>
            <a:noFill/>
          </a:ln>
        </p:spPr>
        <p:txBody>
          <a:bodyPr>
            <a:noAutofit/>
          </a:bodyPr>
          <a:lstStyle/>
          <a:p>
            <a:pPr>
              <a:lnSpc>
                <a:spcPct val="110000"/>
              </a:lnSpc>
              <a:spcBef>
                <a:spcPts val="400"/>
              </a:spcBef>
              <a:spcAft>
                <a:spcPts val="601"/>
              </a:spcAft>
              <a:tabLst>
                <a:tab pos="0" algn="l"/>
              </a:tabLst>
            </a:pPr>
            <a:r>
              <a:rPr lang="en-US" sz="2000" b="1" strike="noStrike" spc="-1">
                <a:solidFill>
                  <a:srgbClr val="404040"/>
                </a:solidFill>
                <a:latin typeface="Arial"/>
                <a:ea typeface="Franklin Gothic Book"/>
              </a:rPr>
              <a:t>  </a:t>
            </a:r>
            <a:endParaRPr lang="en-US" sz="2000" b="0" strike="noStrike" spc="-1">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Problem Statement </a:t>
            </a:r>
            <a:endParaRPr lang="en-US" sz="2000" b="0" strike="noStrike" spc="-1">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Technology used</a:t>
            </a:r>
            <a:endParaRPr lang="en-US" sz="2000" b="0" strike="noStrike" spc="-1">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Wow factor </a:t>
            </a:r>
            <a:endParaRPr lang="en-US" sz="2000" b="0" strike="noStrike" spc="-1">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End users</a:t>
            </a:r>
            <a:endParaRPr lang="en-US" sz="2000" b="0" strike="noStrike" spc="-1">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Result</a:t>
            </a:r>
            <a:endParaRPr lang="en-US" sz="2000" b="0" strike="noStrike" spc="-1">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Conclusion</a:t>
            </a:r>
            <a:endParaRPr lang="en-US" sz="2000" b="0" strike="noStrike" spc="-1">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Git-hub Link</a:t>
            </a:r>
            <a:endParaRPr lang="en-US" sz="2000" b="0" strike="noStrike" spc="-1">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Future scope</a:t>
            </a:r>
            <a:endParaRPr lang="en-US" sz="2000" b="0" strike="noStrike" spc="-1">
              <a:solidFill>
                <a:srgbClr val="404040"/>
              </a:solidFill>
              <a:latin typeface="Franklin Gothic Book"/>
            </a:endParaRPr>
          </a:p>
          <a:p>
            <a:pPr>
              <a:lnSpc>
                <a:spcPct val="110000"/>
              </a:lnSpc>
              <a:spcBef>
                <a:spcPts val="400"/>
              </a:spcBef>
              <a:spcAft>
                <a:spcPts val="601"/>
              </a:spcAft>
              <a:tabLst>
                <a:tab pos="0" algn="l"/>
              </a:tabLst>
            </a:pPr>
            <a:endParaRPr lang="en-US" sz="2000" b="0" strike="noStrike" spc="-1">
              <a:solidFill>
                <a:srgbClr val="404040"/>
              </a:solidFill>
              <a:latin typeface="Franklin Gothic Book"/>
            </a:endParaRPr>
          </a:p>
          <a:p>
            <a:pPr>
              <a:lnSpc>
                <a:spcPct val="110000"/>
              </a:lnSpc>
              <a:spcBef>
                <a:spcPts val="400"/>
              </a:spcBef>
              <a:spcAft>
                <a:spcPts val="601"/>
              </a:spcAft>
              <a:tabLst>
                <a:tab pos="0" algn="l"/>
              </a:tabLst>
            </a:pPr>
            <a:endParaRPr lang="en-US" sz="2000" b="0" strike="noStrike" spc="-1">
              <a:solidFill>
                <a:srgbClr val="404040"/>
              </a:solidFill>
              <a:latin typeface="Franklin Gothic Book"/>
            </a:endParaRPr>
          </a:p>
          <a:p>
            <a:pPr>
              <a:lnSpc>
                <a:spcPct val="110000"/>
              </a:lnSpc>
              <a:spcBef>
                <a:spcPts val="340"/>
              </a:spcBef>
              <a:spcAft>
                <a:spcPts val="601"/>
              </a:spcAft>
              <a:tabLst>
                <a:tab pos="0" algn="l"/>
              </a:tabLst>
            </a:pPr>
            <a:endParaRPr lang="en-US" sz="2000" b="0" strike="noStrike" spc="-1">
              <a:solidFill>
                <a:srgbClr val="404040"/>
              </a:solidFill>
              <a:latin typeface="Franklin Gothic Book"/>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581040" y="702000"/>
            <a:ext cx="11029320" cy="529920"/>
          </a:xfrm>
          <a:prstGeom prst="rect">
            <a:avLst/>
          </a:prstGeom>
          <a:noFill/>
          <a:ln>
            <a:noFill/>
          </a:ln>
        </p:spPr>
        <p:txBody>
          <a:bodyPr anchor="b">
            <a:normAutofit fontScale="71000" lnSpcReduction="10000"/>
          </a:bodyPr>
          <a:lstStyle/>
          <a:p>
            <a:pPr>
              <a:lnSpc>
                <a:spcPct val="100000"/>
              </a:lnSpc>
            </a:pPr>
            <a:r>
              <a:rPr lang="en-US" sz="4400" b="1" strike="noStrike" cap="all" spc="-1">
                <a:solidFill>
                  <a:srgbClr val="1CADE4"/>
                </a:solidFill>
                <a:latin typeface="Arial"/>
              </a:rPr>
              <a:t>Problem Statement</a:t>
            </a:r>
            <a:endParaRPr lang="en-US" sz="4400" b="0" strike="noStrike" spc="-1">
              <a:solidFill>
                <a:srgbClr val="000000"/>
              </a:solidFill>
              <a:latin typeface="Franklin Gothic Book"/>
            </a:endParaRPr>
          </a:p>
        </p:txBody>
      </p:sp>
      <p:sp>
        <p:nvSpPr>
          <p:cNvPr id="140" name="TextShape 2"/>
          <p:cNvSpPr txBox="1"/>
          <p:nvPr/>
        </p:nvSpPr>
        <p:spPr>
          <a:xfrm>
            <a:off x="498702" y="1231920"/>
            <a:ext cx="11029320" cy="4672800"/>
          </a:xfrm>
          <a:prstGeom prst="rect">
            <a:avLst/>
          </a:prstGeom>
          <a:noFill/>
          <a:ln>
            <a:noFill/>
          </a:ln>
        </p:spPr>
        <p:txBody>
          <a:bodyPr anchor="ctr">
            <a:noAutofit/>
          </a:bodyPr>
          <a:lstStyle/>
          <a:p>
            <a:pPr>
              <a:lnSpc>
                <a:spcPct val="110000"/>
              </a:lnSpc>
              <a:spcBef>
                <a:spcPts val="641"/>
              </a:spcBef>
              <a:spcAft>
                <a:spcPts val="601"/>
              </a:spcAft>
              <a:tabLst>
                <a:tab pos="0" algn="l"/>
              </a:tabLst>
            </a:pPr>
            <a:r>
              <a:rPr lang="en-US" sz="3200" b="0" strike="noStrike" spc="-1" dirty="0" smtClean="0">
                <a:solidFill>
                  <a:srgbClr val="404040"/>
                </a:solidFill>
                <a:latin typeface="Franklin Gothic Book" panose="020B0503020102020204" pitchFamily="34" charset="0"/>
              </a:rPr>
              <a:t>The task involves securely concealing sensitive information within an image using steganography to ensure privacy and guard against unauthorized access. Standard encryption techniques often make the hidden data more detectable, whereas steganography embeds the information within the image pixels, preserving its visual integrity. The objective is to create a robust algorithm that can both embed and retrieve data efficiently while maintaining the quality of the image and ensuring security.</a:t>
            </a:r>
            <a:endParaRPr lang="en-US" sz="3200" b="0" strike="noStrike" spc="-1" dirty="0">
              <a:solidFill>
                <a:srgbClr val="404040"/>
              </a:solidFill>
              <a:latin typeface="Franklin Gothic Book" panose="020B05030201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581040" y="702000"/>
            <a:ext cx="11029320" cy="529920"/>
          </a:xfrm>
          <a:prstGeom prst="rect">
            <a:avLst/>
          </a:prstGeom>
          <a:noFill/>
          <a:ln>
            <a:noFill/>
          </a:ln>
        </p:spPr>
        <p:txBody>
          <a:bodyPr anchor="b">
            <a:normAutofit fontScale="71000" lnSpcReduction="10000"/>
          </a:bodyPr>
          <a:lstStyle/>
          <a:p>
            <a:pPr>
              <a:lnSpc>
                <a:spcPct val="100000"/>
              </a:lnSpc>
            </a:pPr>
            <a:r>
              <a:rPr lang="en-US" sz="4400" b="1" strike="noStrike" cap="all" spc="-1">
                <a:solidFill>
                  <a:srgbClr val="1CADE4"/>
                </a:solidFill>
                <a:latin typeface="Arial"/>
              </a:rPr>
              <a:t>Technology  used</a:t>
            </a:r>
            <a:endParaRPr lang="en-US" sz="4400" b="0" strike="noStrike" spc="-1">
              <a:solidFill>
                <a:srgbClr val="000000"/>
              </a:solidFill>
              <a:latin typeface="Franklin Gothic Book"/>
            </a:endParaRPr>
          </a:p>
        </p:txBody>
      </p:sp>
      <p:sp>
        <p:nvSpPr>
          <p:cNvPr id="142" name="TextShape 2"/>
          <p:cNvSpPr txBox="1"/>
          <p:nvPr/>
        </p:nvSpPr>
        <p:spPr>
          <a:xfrm>
            <a:off x="458687" y="966960"/>
            <a:ext cx="11613240" cy="5563440"/>
          </a:xfrm>
          <a:prstGeom prst="rect">
            <a:avLst/>
          </a:prstGeom>
          <a:noFill/>
          <a:ln>
            <a:noFill/>
          </a:ln>
        </p:spPr>
        <p:txBody>
          <a:bodyPr anchor="ctr">
            <a:noAutofit/>
          </a:bodyPr>
          <a:lstStyle/>
          <a:p>
            <a:pPr>
              <a:lnSpc>
                <a:spcPct val="110000"/>
              </a:lnSpc>
              <a:spcBef>
                <a:spcPts val="340"/>
              </a:spcBef>
              <a:spcAft>
                <a:spcPts val="601"/>
              </a:spcAft>
              <a:tabLst>
                <a:tab pos="0" algn="l"/>
              </a:tabLst>
            </a:pPr>
            <a:r>
              <a:rPr lang="en-IN" sz="1700" b="1" strike="noStrike" spc="-1" dirty="0">
                <a:solidFill>
                  <a:srgbClr val="404040"/>
                </a:solidFill>
                <a:latin typeface="Franklin Gothic Book"/>
              </a:rPr>
              <a:t>Libraries Used:</a:t>
            </a:r>
            <a:endParaRPr lang="en-US" sz="1700" b="0" strike="noStrike" spc="-1" dirty="0">
              <a:solidFill>
                <a:srgbClr val="404040"/>
              </a:solidFill>
              <a:latin typeface="Franklin Gothic Book"/>
            </a:endParaRPr>
          </a:p>
          <a:p>
            <a:pPr marL="285750" indent="-285750">
              <a:buFont typeface="Wingdings" panose="05000000000000000000" pitchFamily="2" charset="2"/>
              <a:buChar char="q"/>
            </a:pPr>
            <a:r>
              <a:rPr lang="en-IN" sz="1700" b="1" strike="noStrike" spc="-1" dirty="0" smtClean="0">
                <a:solidFill>
                  <a:srgbClr val="404040"/>
                </a:solidFill>
                <a:latin typeface="Franklin Gothic Book"/>
              </a:rPr>
              <a:t> </a:t>
            </a:r>
            <a:r>
              <a:rPr lang="en-IN" sz="1700" b="1" strike="noStrike" spc="-1" dirty="0">
                <a:solidFill>
                  <a:srgbClr val="404040"/>
                </a:solidFill>
                <a:latin typeface="Franklin Gothic Book"/>
              </a:rPr>
              <a:t>Standard </a:t>
            </a:r>
            <a:r>
              <a:rPr lang="en-IN" sz="1700" b="1" strike="noStrike" spc="-1" dirty="0" smtClean="0">
                <a:solidFill>
                  <a:srgbClr val="404040"/>
                </a:solidFill>
                <a:latin typeface="Franklin Gothic Book"/>
              </a:rPr>
              <a:t>Libraries:</a:t>
            </a:r>
          </a:p>
          <a:p>
            <a:pPr>
              <a:buFont typeface="+mj-lt"/>
              <a:buAutoNum type="arabicPeriod"/>
            </a:pPr>
            <a:r>
              <a:rPr lang="en-US" sz="1600" b="1" dirty="0" err="1" smtClean="0">
                <a:latin typeface="Franklin Gothic Book" panose="020B0503020102020204" pitchFamily="34" charset="0"/>
              </a:rPr>
              <a:t>OpenCV</a:t>
            </a:r>
            <a:r>
              <a:rPr lang="en-US" sz="1600" dirty="0" smtClean="0">
                <a:latin typeface="Franklin Gothic Book" panose="020B0503020102020204" pitchFamily="34" charset="0"/>
              </a:rPr>
              <a:t>: For image processing and manipulation.</a:t>
            </a:r>
          </a:p>
          <a:p>
            <a:pPr>
              <a:buFont typeface="+mj-lt"/>
              <a:buAutoNum type="arabicPeriod"/>
            </a:pPr>
            <a:r>
              <a:rPr lang="en-US" sz="1600" b="1" dirty="0" err="1" smtClean="0">
                <a:latin typeface="Franklin Gothic Book" panose="020B0503020102020204" pitchFamily="34" charset="0"/>
              </a:rPr>
              <a:t>NumPy</a:t>
            </a:r>
            <a:r>
              <a:rPr lang="en-US" sz="1600" dirty="0" smtClean="0">
                <a:latin typeface="Franklin Gothic Book" panose="020B0503020102020204" pitchFamily="34" charset="0"/>
              </a:rPr>
              <a:t>: For handling and manipulating image arrays.</a:t>
            </a:r>
          </a:p>
          <a:p>
            <a:pPr>
              <a:buFont typeface="+mj-lt"/>
              <a:buAutoNum type="arabicPeriod"/>
            </a:pPr>
            <a:r>
              <a:rPr lang="en-US" sz="1600" b="1" dirty="0" smtClean="0">
                <a:latin typeface="Franklin Gothic Book" panose="020B0503020102020204" pitchFamily="34" charset="0"/>
              </a:rPr>
              <a:t>PIL (Pillow)</a:t>
            </a:r>
            <a:r>
              <a:rPr lang="en-US" sz="1600" dirty="0" smtClean="0">
                <a:latin typeface="Franklin Gothic Book" panose="020B0503020102020204" pitchFamily="34" charset="0"/>
              </a:rPr>
              <a:t>: For image handling and operations.</a:t>
            </a:r>
          </a:p>
          <a:p>
            <a:pPr>
              <a:buFont typeface="+mj-lt"/>
              <a:buAutoNum type="arabicPeriod"/>
            </a:pPr>
            <a:r>
              <a:rPr lang="en-US" sz="1600" b="1" dirty="0" smtClean="0">
                <a:latin typeface="Franklin Gothic Book" panose="020B0503020102020204" pitchFamily="34" charset="0"/>
              </a:rPr>
              <a:t>Cryptography</a:t>
            </a:r>
            <a:r>
              <a:rPr lang="en-US" sz="1600" dirty="0" smtClean="0">
                <a:latin typeface="Franklin Gothic Book" panose="020B0503020102020204" pitchFamily="34" charset="0"/>
              </a:rPr>
              <a:t>: For encrypting and securing the hidden messages.</a:t>
            </a:r>
          </a:p>
          <a:p>
            <a:endParaRPr lang="pt-BR" sz="1600" dirty="0"/>
          </a:p>
          <a:p>
            <a:pPr>
              <a:lnSpc>
                <a:spcPct val="110000"/>
              </a:lnSpc>
              <a:spcBef>
                <a:spcPts val="340"/>
              </a:spcBef>
              <a:spcAft>
                <a:spcPts val="601"/>
              </a:spcAft>
              <a:tabLst>
                <a:tab pos="0" algn="l"/>
              </a:tabLst>
            </a:pPr>
            <a:endParaRPr lang="en-US" sz="1700" b="0" strike="noStrike" spc="-1" dirty="0">
              <a:solidFill>
                <a:srgbClr val="404040"/>
              </a:solidFill>
              <a:latin typeface="Franklin Gothic Book"/>
            </a:endParaRPr>
          </a:p>
          <a:p>
            <a:pPr marL="285750" indent="-285750">
              <a:lnSpc>
                <a:spcPct val="110000"/>
              </a:lnSpc>
              <a:spcBef>
                <a:spcPts val="340"/>
              </a:spcBef>
              <a:spcAft>
                <a:spcPts val="601"/>
              </a:spcAft>
              <a:buFont typeface="Wingdings" panose="05000000000000000000" pitchFamily="2" charset="2"/>
              <a:buChar char="q"/>
              <a:tabLst>
                <a:tab pos="0" algn="l"/>
              </a:tabLst>
            </a:pPr>
            <a:r>
              <a:rPr lang="en-IN" sz="1700" b="1" strike="noStrike" spc="-1" dirty="0">
                <a:solidFill>
                  <a:srgbClr val="404040"/>
                </a:solidFill>
                <a:latin typeface="Franklin Gothic Book"/>
              </a:rPr>
              <a:t>Platforms:</a:t>
            </a:r>
            <a:endParaRPr lang="en-US" sz="1700" b="0" strike="noStrike" spc="-1" dirty="0">
              <a:solidFill>
                <a:srgbClr val="404040"/>
              </a:solidFill>
              <a:latin typeface="Franklin Gothic Book"/>
            </a:endParaRPr>
          </a:p>
          <a:p>
            <a:pPr>
              <a:lnSpc>
                <a:spcPct val="110000"/>
              </a:lnSpc>
              <a:spcBef>
                <a:spcPts val="340"/>
              </a:spcBef>
              <a:spcAft>
                <a:spcPts val="601"/>
              </a:spcAft>
              <a:tabLst>
                <a:tab pos="0" algn="l"/>
              </a:tabLst>
            </a:pPr>
            <a:r>
              <a:rPr lang="en-IN" sz="1700" b="0" strike="noStrike" spc="-1" dirty="0">
                <a:solidFill>
                  <a:srgbClr val="404040"/>
                </a:solidFill>
                <a:latin typeface="Franklin Gothic Book"/>
              </a:rPr>
              <a:t>    </a:t>
            </a:r>
            <a:r>
              <a:rPr lang="en-IN" sz="1700" b="1" strike="noStrike" spc="-1" dirty="0">
                <a:solidFill>
                  <a:srgbClr val="404040"/>
                </a:solidFill>
                <a:latin typeface="Franklin Gothic Book"/>
              </a:rPr>
              <a:t>Operating </a:t>
            </a:r>
            <a:r>
              <a:rPr lang="en-IN" sz="1700" b="1" strike="noStrike" spc="-1" dirty="0" err="1" smtClean="0">
                <a:solidFill>
                  <a:srgbClr val="404040"/>
                </a:solidFill>
                <a:latin typeface="Franklin Gothic Book"/>
              </a:rPr>
              <a:t>System:Windows</a:t>
            </a:r>
            <a:endParaRPr lang="en-IN" sz="1700" b="1" strike="noStrike" spc="-1" dirty="0" smtClean="0">
              <a:solidFill>
                <a:srgbClr val="404040"/>
              </a:solidFill>
              <a:latin typeface="Franklin Gothic Book"/>
            </a:endParaRPr>
          </a:p>
          <a:p>
            <a:pPr>
              <a:lnSpc>
                <a:spcPct val="110000"/>
              </a:lnSpc>
              <a:spcBef>
                <a:spcPts val="340"/>
              </a:spcBef>
              <a:spcAft>
                <a:spcPts val="601"/>
              </a:spcAft>
              <a:tabLst>
                <a:tab pos="0" algn="l"/>
              </a:tabLst>
            </a:pPr>
            <a:endParaRPr lang="en-IN" sz="1700" b="1" strike="noStrike" spc="-1" dirty="0" smtClean="0">
              <a:solidFill>
                <a:srgbClr val="404040"/>
              </a:solidFill>
              <a:latin typeface="Franklin Gothic Book"/>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581040" y="771840"/>
            <a:ext cx="11029320" cy="529920"/>
          </a:xfrm>
          <a:prstGeom prst="rect">
            <a:avLst/>
          </a:prstGeom>
          <a:noFill/>
          <a:ln>
            <a:noFill/>
          </a:ln>
        </p:spPr>
        <p:txBody>
          <a:bodyPr anchor="b">
            <a:noAutofit/>
          </a:bodyPr>
          <a:lstStyle/>
          <a:p>
            <a:pPr>
              <a:lnSpc>
                <a:spcPct val="100000"/>
              </a:lnSpc>
            </a:pPr>
            <a:r>
              <a:rPr lang="en-US" sz="3200" b="1" strike="noStrike" cap="all" spc="-1">
                <a:solidFill>
                  <a:srgbClr val="1CADE4"/>
                </a:solidFill>
                <a:latin typeface="Arial"/>
                <a:ea typeface="Franklin Gothic Demi"/>
              </a:rPr>
              <a:t>Wow factors</a:t>
            </a:r>
            <a:endParaRPr lang="en-US" sz="3200" b="0" strike="noStrike" spc="-1">
              <a:solidFill>
                <a:srgbClr val="000000"/>
              </a:solidFill>
              <a:latin typeface="Franklin Gothic Book"/>
            </a:endParaRPr>
          </a:p>
        </p:txBody>
      </p:sp>
      <p:sp>
        <p:nvSpPr>
          <p:cNvPr id="144" name="TextShape 2"/>
          <p:cNvSpPr txBox="1"/>
          <p:nvPr/>
        </p:nvSpPr>
        <p:spPr>
          <a:xfrm>
            <a:off x="581040" y="1302120"/>
            <a:ext cx="11029320" cy="4672800"/>
          </a:xfrm>
          <a:prstGeom prst="rect">
            <a:avLst/>
          </a:prstGeom>
          <a:noFill/>
          <a:ln>
            <a:noFill/>
          </a:ln>
        </p:spPr>
        <p:txBody>
          <a:bodyPr anchor="ctr">
            <a:noAutofit/>
          </a:bodyPr>
          <a:lstStyle/>
          <a:p>
            <a:pPr marL="285750" indent="-285750">
              <a:lnSpc>
                <a:spcPct val="110000"/>
              </a:lnSpc>
              <a:spcBef>
                <a:spcPts val="360"/>
              </a:spcBef>
              <a:spcAft>
                <a:spcPts val="601"/>
              </a:spcAft>
              <a:buFont typeface="Wingdings" panose="05000000000000000000" pitchFamily="2" charset="2"/>
              <a:buChar char="§"/>
              <a:tabLst>
                <a:tab pos="0" algn="l"/>
              </a:tabLst>
            </a:pPr>
            <a:r>
              <a:rPr lang="en-US" spc="-1" dirty="0">
                <a:solidFill>
                  <a:srgbClr val="404040"/>
                </a:solidFill>
                <a:latin typeface="Franklin Gothic Book"/>
              </a:rPr>
              <a:t>Dual-Layer Security: Merges encryption with concealed messages for enhanced protection.  </a:t>
            </a:r>
          </a:p>
          <a:p>
            <a:pPr marL="285750" indent="-285750">
              <a:lnSpc>
                <a:spcPct val="110000"/>
              </a:lnSpc>
              <a:spcBef>
                <a:spcPts val="360"/>
              </a:spcBef>
              <a:spcAft>
                <a:spcPts val="601"/>
              </a:spcAft>
              <a:buFont typeface="Wingdings" panose="05000000000000000000" pitchFamily="2" charset="2"/>
              <a:buChar char="§"/>
              <a:tabLst>
                <a:tab pos="0" algn="l"/>
              </a:tabLst>
            </a:pPr>
            <a:r>
              <a:rPr lang="en-US" spc="-1" dirty="0">
                <a:solidFill>
                  <a:srgbClr val="404040"/>
                </a:solidFill>
                <a:latin typeface="Franklin Gothic Book"/>
              </a:rPr>
              <a:t>Historical Use: Steganography has roots in ancient history, including applications in wartime intelligence.  </a:t>
            </a:r>
          </a:p>
          <a:p>
            <a:pPr marL="285750" indent="-285750">
              <a:lnSpc>
                <a:spcPct val="110000"/>
              </a:lnSpc>
              <a:spcBef>
                <a:spcPts val="360"/>
              </a:spcBef>
              <a:spcAft>
                <a:spcPts val="601"/>
              </a:spcAft>
              <a:buFont typeface="Wingdings" panose="05000000000000000000" pitchFamily="2" charset="2"/>
              <a:buChar char="§"/>
              <a:tabLst>
                <a:tab pos="0" algn="l"/>
              </a:tabLst>
            </a:pPr>
            <a:r>
              <a:rPr lang="en-US" spc="-1" dirty="0">
                <a:solidFill>
                  <a:srgbClr val="404040"/>
                </a:solidFill>
                <a:latin typeface="Franklin Gothic Book"/>
              </a:rPr>
              <a:t>Modern Applications: Employed in digital forensics, copyright safeguarding, and various other fields.  </a:t>
            </a:r>
          </a:p>
          <a:p>
            <a:pPr marL="285750" indent="-285750">
              <a:lnSpc>
                <a:spcPct val="110000"/>
              </a:lnSpc>
              <a:spcBef>
                <a:spcPts val="360"/>
              </a:spcBef>
              <a:spcAft>
                <a:spcPts val="601"/>
              </a:spcAft>
              <a:buFont typeface="Wingdings" panose="05000000000000000000" pitchFamily="2" charset="2"/>
              <a:buChar char="§"/>
              <a:tabLst>
                <a:tab pos="0" algn="l"/>
              </a:tabLst>
            </a:pPr>
            <a:r>
              <a:rPr lang="en-US" spc="-1" dirty="0">
                <a:solidFill>
                  <a:srgbClr val="404040"/>
                </a:solidFill>
                <a:latin typeface="Franklin Gothic Book"/>
              </a:rPr>
              <a:t>Invisibility: Information can be embedded in images without noticeable alterations.  </a:t>
            </a:r>
          </a:p>
          <a:p>
            <a:pPr marL="285750" indent="-285750">
              <a:lnSpc>
                <a:spcPct val="110000"/>
              </a:lnSpc>
              <a:spcBef>
                <a:spcPts val="360"/>
              </a:spcBef>
              <a:spcAft>
                <a:spcPts val="601"/>
              </a:spcAft>
              <a:buFont typeface="Wingdings" panose="05000000000000000000" pitchFamily="2" charset="2"/>
              <a:buChar char="§"/>
              <a:tabLst>
                <a:tab pos="0" algn="l"/>
              </a:tabLst>
            </a:pPr>
            <a:r>
              <a:rPr lang="en-US" spc="-1" dirty="0">
                <a:solidFill>
                  <a:srgbClr val="404040"/>
                </a:solidFill>
                <a:latin typeface="Franklin Gothic Book"/>
              </a:rPr>
              <a:t>Open Source Power: Tools like </a:t>
            </a:r>
            <a:r>
              <a:rPr lang="en-US" spc="-1" dirty="0" err="1">
                <a:solidFill>
                  <a:srgbClr val="404040"/>
                </a:solidFill>
                <a:latin typeface="Franklin Gothic Book"/>
              </a:rPr>
              <a:t>OpenCV</a:t>
            </a:r>
            <a:r>
              <a:rPr lang="en-US" spc="-1" dirty="0">
                <a:solidFill>
                  <a:srgbClr val="404040"/>
                </a:solidFill>
                <a:latin typeface="Franklin Gothic Book"/>
              </a:rPr>
              <a:t> enable accessible and powerful image processing capabilities. </a:t>
            </a:r>
            <a:endParaRPr lang="en-US" sz="1800" b="0" strike="noStrike" spc="-1" dirty="0">
              <a:solidFill>
                <a:srgbClr val="404040"/>
              </a:solidFill>
              <a:latin typeface="Franklin Gothic Book"/>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581040" y="702000"/>
            <a:ext cx="11029320" cy="529920"/>
          </a:xfrm>
          <a:prstGeom prst="rect">
            <a:avLst/>
          </a:prstGeom>
          <a:noFill/>
          <a:ln>
            <a:noFill/>
          </a:ln>
        </p:spPr>
        <p:txBody>
          <a:bodyPr anchor="b">
            <a:noAutofit/>
          </a:bodyPr>
          <a:lstStyle/>
          <a:p>
            <a:pPr>
              <a:lnSpc>
                <a:spcPct val="100000"/>
              </a:lnSpc>
            </a:pPr>
            <a:r>
              <a:rPr lang="en-IN" sz="2800" b="0" strike="noStrike" cap="all" spc="-1">
                <a:solidFill>
                  <a:srgbClr val="1CADE4"/>
                </a:solidFill>
                <a:latin typeface="Franklin Gothic Demi"/>
              </a:rPr>
              <a:t>End users</a:t>
            </a:r>
            <a:endParaRPr lang="en-US" sz="2800" b="0" strike="noStrike" spc="-1">
              <a:solidFill>
                <a:srgbClr val="000000"/>
              </a:solidFill>
              <a:latin typeface="Franklin Gothic Book"/>
            </a:endParaRPr>
          </a:p>
        </p:txBody>
      </p:sp>
      <p:sp>
        <p:nvSpPr>
          <p:cNvPr id="146" name="TextShape 2"/>
          <p:cNvSpPr txBox="1"/>
          <p:nvPr/>
        </p:nvSpPr>
        <p:spPr>
          <a:xfrm>
            <a:off x="581040" y="1302120"/>
            <a:ext cx="11029320" cy="4672800"/>
          </a:xfrm>
          <a:prstGeom prst="rect">
            <a:avLst/>
          </a:prstGeom>
          <a:noFill/>
          <a:ln>
            <a:noFill/>
          </a:ln>
        </p:spPr>
        <p:txBody>
          <a:bodyPr anchor="ctr">
            <a:noAutofit/>
          </a:bodyPr>
          <a:lstStyle/>
          <a:p>
            <a:pPr marL="285750" indent="-285750">
              <a:lnSpc>
                <a:spcPct val="110000"/>
              </a:lnSpc>
              <a:spcBef>
                <a:spcPts val="340"/>
              </a:spcBef>
              <a:spcAft>
                <a:spcPts val="601"/>
              </a:spcAft>
              <a:buFont typeface="Wingdings" panose="05000000000000000000" pitchFamily="2" charset="2"/>
              <a:buChar char="q"/>
            </a:pPr>
            <a:r>
              <a:rPr lang="en-IN" sz="1700" spc="-1" dirty="0">
                <a:solidFill>
                  <a:srgbClr val="404040"/>
                </a:solidFill>
                <a:latin typeface="Franklin Gothic Book"/>
              </a:rPr>
              <a:t>C</a:t>
            </a:r>
            <a:r>
              <a:rPr lang="en-IN" sz="1700" b="1" strike="noStrike" spc="-1" dirty="0" smtClean="0">
                <a:solidFill>
                  <a:srgbClr val="404040"/>
                </a:solidFill>
                <a:latin typeface="Franklin Gothic Book"/>
              </a:rPr>
              <a:t>ybersecurity </a:t>
            </a:r>
            <a:r>
              <a:rPr lang="en-IN" sz="1700" b="1" strike="noStrike" spc="-1" dirty="0">
                <a:solidFill>
                  <a:srgbClr val="404040"/>
                </a:solidFill>
                <a:latin typeface="Franklin Gothic Book"/>
              </a:rPr>
              <a:t>Professionals</a:t>
            </a:r>
            <a:r>
              <a:rPr lang="en-IN" sz="1700" b="0" strike="noStrike" spc="-1" dirty="0">
                <a:solidFill>
                  <a:srgbClr val="404040"/>
                </a:solidFill>
                <a:latin typeface="Franklin Gothic Book"/>
              </a:rPr>
              <a:t> – Use steganography for secure data transmission and covert communication.</a:t>
            </a:r>
            <a:endParaRPr lang="en-US" sz="1700" b="0" strike="noStrike" spc="-1" dirty="0">
              <a:solidFill>
                <a:srgbClr val="404040"/>
              </a:solidFill>
              <a:latin typeface="Franklin Gothic Book"/>
            </a:endParaRPr>
          </a:p>
          <a:p>
            <a:pPr>
              <a:lnSpc>
                <a:spcPct val="110000"/>
              </a:lnSpc>
              <a:spcBef>
                <a:spcPts val="340"/>
              </a:spcBef>
              <a:spcAft>
                <a:spcPts val="601"/>
              </a:spcAft>
            </a:pPr>
            <a:endParaRPr lang="en-US" sz="1700" b="0" strike="noStrike" spc="-1" dirty="0">
              <a:solidFill>
                <a:srgbClr val="404040"/>
              </a:solidFill>
              <a:latin typeface="Franklin Gothic Book"/>
            </a:endParaRPr>
          </a:p>
          <a:p>
            <a:pPr marL="285750" indent="-285750">
              <a:lnSpc>
                <a:spcPct val="110000"/>
              </a:lnSpc>
              <a:spcBef>
                <a:spcPts val="340"/>
              </a:spcBef>
              <a:spcAft>
                <a:spcPts val="601"/>
              </a:spcAft>
              <a:buFont typeface="Wingdings" panose="05000000000000000000" pitchFamily="2" charset="2"/>
              <a:buChar char="q"/>
            </a:pPr>
            <a:r>
              <a:rPr lang="en-IN" sz="1700" b="1" strike="noStrike" spc="-1" dirty="0" smtClean="0">
                <a:solidFill>
                  <a:srgbClr val="404040"/>
                </a:solidFill>
                <a:latin typeface="Franklin Gothic Book"/>
              </a:rPr>
              <a:t>Forensic </a:t>
            </a:r>
            <a:r>
              <a:rPr lang="en-IN" sz="1700" b="1" strike="noStrike" spc="-1" dirty="0">
                <a:solidFill>
                  <a:srgbClr val="404040"/>
                </a:solidFill>
                <a:latin typeface="Franklin Gothic Book"/>
              </a:rPr>
              <a:t>Experts</a:t>
            </a:r>
            <a:r>
              <a:rPr lang="en-IN" sz="1700" b="0" strike="noStrike" spc="-1" dirty="0">
                <a:solidFill>
                  <a:srgbClr val="404040"/>
                </a:solidFill>
                <a:latin typeface="Franklin Gothic Book"/>
              </a:rPr>
              <a:t> – Extract hidden information from images for digital investigations.</a:t>
            </a:r>
            <a:endParaRPr lang="en-US" sz="1700" b="0" strike="noStrike" spc="-1" dirty="0">
              <a:solidFill>
                <a:srgbClr val="404040"/>
              </a:solidFill>
              <a:latin typeface="Franklin Gothic Book"/>
            </a:endParaRPr>
          </a:p>
          <a:p>
            <a:pPr>
              <a:lnSpc>
                <a:spcPct val="110000"/>
              </a:lnSpc>
              <a:spcBef>
                <a:spcPts val="340"/>
              </a:spcBef>
              <a:spcAft>
                <a:spcPts val="601"/>
              </a:spcAft>
            </a:pPr>
            <a:endParaRPr lang="en-US" sz="1700" b="0" strike="noStrike" spc="-1" dirty="0">
              <a:solidFill>
                <a:srgbClr val="404040"/>
              </a:solidFill>
              <a:latin typeface="Franklin Gothic Book"/>
            </a:endParaRPr>
          </a:p>
          <a:p>
            <a:pPr marL="285750" indent="-285750">
              <a:lnSpc>
                <a:spcPct val="110000"/>
              </a:lnSpc>
              <a:spcBef>
                <a:spcPts val="340"/>
              </a:spcBef>
              <a:spcAft>
                <a:spcPts val="601"/>
              </a:spcAft>
              <a:buFont typeface="Wingdings" panose="05000000000000000000" pitchFamily="2" charset="2"/>
              <a:buChar char="q"/>
            </a:pPr>
            <a:r>
              <a:rPr lang="en-IN" sz="1700" b="1" strike="noStrike" spc="-1" dirty="0" smtClean="0">
                <a:solidFill>
                  <a:srgbClr val="404040"/>
                </a:solidFill>
                <a:latin typeface="Franklin Gothic Book"/>
              </a:rPr>
              <a:t>Government </a:t>
            </a:r>
            <a:r>
              <a:rPr lang="en-IN" sz="1700" b="1" strike="noStrike" spc="-1" dirty="0">
                <a:solidFill>
                  <a:srgbClr val="404040"/>
                </a:solidFill>
                <a:latin typeface="Franklin Gothic Book"/>
              </a:rPr>
              <a:t>&amp; </a:t>
            </a:r>
            <a:r>
              <a:rPr lang="en-IN" sz="1700" b="1" strike="noStrike" spc="-1" dirty="0" err="1">
                <a:solidFill>
                  <a:srgbClr val="404040"/>
                </a:solidFill>
                <a:latin typeface="Franklin Gothic Book"/>
              </a:rPr>
              <a:t>Defense</a:t>
            </a:r>
            <a:r>
              <a:rPr lang="en-IN" sz="1700" b="1" strike="noStrike" spc="-1" dirty="0">
                <a:solidFill>
                  <a:srgbClr val="404040"/>
                </a:solidFill>
                <a:latin typeface="Franklin Gothic Book"/>
              </a:rPr>
              <a:t> Agencies</a:t>
            </a:r>
            <a:r>
              <a:rPr lang="en-IN" sz="1700" b="0" strike="noStrike" spc="-1" dirty="0">
                <a:solidFill>
                  <a:srgbClr val="404040"/>
                </a:solidFill>
                <a:latin typeface="Franklin Gothic Book"/>
              </a:rPr>
              <a:t> – Securely embed sensitive data in images for intelligence and confidential operations.</a:t>
            </a:r>
            <a:endParaRPr lang="en-US" sz="1700" b="0" strike="noStrike" spc="-1" dirty="0">
              <a:solidFill>
                <a:srgbClr val="404040"/>
              </a:solidFill>
              <a:latin typeface="Franklin Gothic Book"/>
            </a:endParaRPr>
          </a:p>
          <a:p>
            <a:pPr marL="285750" indent="-285750">
              <a:lnSpc>
                <a:spcPct val="110000"/>
              </a:lnSpc>
              <a:spcBef>
                <a:spcPts val="340"/>
              </a:spcBef>
              <a:spcAft>
                <a:spcPts val="601"/>
              </a:spcAft>
              <a:buFont typeface="Wingdings" panose="05000000000000000000" pitchFamily="2" charset="2"/>
              <a:buChar char="q"/>
            </a:pPr>
            <a:endParaRPr lang="en-US" sz="1700" b="0" strike="noStrike" spc="-1" dirty="0">
              <a:solidFill>
                <a:srgbClr val="404040"/>
              </a:solidFill>
              <a:latin typeface="Franklin Gothic Book"/>
            </a:endParaRPr>
          </a:p>
          <a:p>
            <a:pPr marL="285750" indent="-285750">
              <a:lnSpc>
                <a:spcPct val="110000"/>
              </a:lnSpc>
              <a:spcBef>
                <a:spcPts val="340"/>
              </a:spcBef>
              <a:spcAft>
                <a:spcPts val="601"/>
              </a:spcAft>
              <a:buFont typeface="Wingdings" panose="05000000000000000000" pitchFamily="2" charset="2"/>
              <a:buChar char="q"/>
            </a:pPr>
            <a:r>
              <a:rPr lang="en-IN" sz="1700" b="1" strike="noStrike" spc="-1" dirty="0" smtClean="0">
                <a:solidFill>
                  <a:srgbClr val="404040"/>
                </a:solidFill>
                <a:latin typeface="Franklin Gothic Book"/>
              </a:rPr>
              <a:t>Researchers </a:t>
            </a:r>
            <a:r>
              <a:rPr lang="en-IN" sz="1700" b="1" strike="noStrike" spc="-1" dirty="0">
                <a:solidFill>
                  <a:srgbClr val="404040"/>
                </a:solidFill>
                <a:latin typeface="Franklin Gothic Book"/>
              </a:rPr>
              <a:t>&amp; Academics</a:t>
            </a:r>
            <a:r>
              <a:rPr lang="en-IN" sz="1700" b="0" strike="noStrike" spc="-1" dirty="0">
                <a:solidFill>
                  <a:srgbClr val="404040"/>
                </a:solidFill>
                <a:latin typeface="Franklin Gothic Book"/>
              </a:rPr>
              <a:t> – Study and improve </a:t>
            </a:r>
            <a:r>
              <a:rPr lang="en-IN" sz="1700" b="0" strike="noStrike" spc="-1" dirty="0" err="1">
                <a:solidFill>
                  <a:srgbClr val="404040"/>
                </a:solidFill>
                <a:latin typeface="Franklin Gothic Book"/>
              </a:rPr>
              <a:t>steganographic</a:t>
            </a:r>
            <a:r>
              <a:rPr lang="en-IN" sz="1700" b="0" strike="noStrike" spc="-1" dirty="0">
                <a:solidFill>
                  <a:srgbClr val="404040"/>
                </a:solidFill>
                <a:latin typeface="Franklin Gothic Book"/>
              </a:rPr>
              <a:t> techniques for data security and cryptography.</a:t>
            </a:r>
            <a:endParaRPr lang="en-US" sz="1700" b="0" strike="noStrike" spc="-1" dirty="0">
              <a:solidFill>
                <a:srgbClr val="404040"/>
              </a:solidFill>
              <a:latin typeface="Franklin Gothic Book"/>
            </a:endParaRPr>
          </a:p>
          <a:p>
            <a:pPr marL="285750" indent="-285750">
              <a:lnSpc>
                <a:spcPct val="110000"/>
              </a:lnSpc>
              <a:spcBef>
                <a:spcPts val="340"/>
              </a:spcBef>
              <a:spcAft>
                <a:spcPts val="601"/>
              </a:spcAft>
              <a:buFont typeface="Wingdings" panose="05000000000000000000" pitchFamily="2" charset="2"/>
              <a:buChar char="q"/>
            </a:pPr>
            <a:endParaRPr lang="en-US" sz="1700" b="0" strike="noStrike" spc="-1" dirty="0">
              <a:solidFill>
                <a:srgbClr val="404040"/>
              </a:solidFill>
              <a:latin typeface="Franklin Gothic Book"/>
            </a:endParaRPr>
          </a:p>
          <a:p>
            <a:pPr marL="285750" indent="-285750">
              <a:lnSpc>
                <a:spcPct val="110000"/>
              </a:lnSpc>
              <a:spcBef>
                <a:spcPts val="340"/>
              </a:spcBef>
              <a:spcAft>
                <a:spcPts val="601"/>
              </a:spcAft>
              <a:buFont typeface="Wingdings" panose="05000000000000000000" pitchFamily="2" charset="2"/>
              <a:buChar char="q"/>
            </a:pPr>
            <a:r>
              <a:rPr lang="en-IN" sz="1700" b="0" strike="noStrike" spc="-1" dirty="0" smtClean="0">
                <a:solidFill>
                  <a:srgbClr val="404040"/>
                </a:solidFill>
                <a:latin typeface="Franklin Gothic Book"/>
              </a:rPr>
              <a:t> </a:t>
            </a:r>
            <a:r>
              <a:rPr lang="en-IN" sz="1700" b="1" strike="noStrike" spc="-1" dirty="0">
                <a:solidFill>
                  <a:srgbClr val="404040"/>
                </a:solidFill>
                <a:latin typeface="Franklin Gothic Book"/>
              </a:rPr>
              <a:t>Privacy-Conscious Users</a:t>
            </a:r>
            <a:r>
              <a:rPr lang="en-IN" sz="1700" b="0" strike="noStrike" spc="-1" dirty="0">
                <a:solidFill>
                  <a:srgbClr val="404040"/>
                </a:solidFill>
                <a:latin typeface="Franklin Gothic Book"/>
              </a:rPr>
              <a:t> – Individuals who want to protect personal or confidential information from unauthorized access.</a:t>
            </a:r>
            <a:endParaRPr lang="en-US" sz="1700" b="0" strike="noStrike" spc="-1" dirty="0">
              <a:solidFill>
                <a:srgbClr val="404040"/>
              </a:solidFill>
              <a:latin typeface="Franklin Gothic Book"/>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Shape 1"/>
          <p:cNvSpPr txBox="1"/>
          <p:nvPr/>
        </p:nvSpPr>
        <p:spPr>
          <a:xfrm>
            <a:off x="581040" y="702000"/>
            <a:ext cx="11029320" cy="529920"/>
          </a:xfrm>
          <a:prstGeom prst="rect">
            <a:avLst/>
          </a:prstGeom>
          <a:noFill/>
          <a:ln>
            <a:noFill/>
          </a:ln>
        </p:spPr>
        <p:txBody>
          <a:bodyPr anchor="b">
            <a:noAutofit/>
          </a:bodyPr>
          <a:lstStyle/>
          <a:p>
            <a:pPr>
              <a:lnSpc>
                <a:spcPct val="100000"/>
              </a:lnSpc>
            </a:pPr>
            <a:r>
              <a:rPr lang="en-IN" sz="2800" b="0" strike="noStrike" cap="all" spc="-1">
                <a:solidFill>
                  <a:srgbClr val="1CADE4"/>
                </a:solidFill>
                <a:latin typeface="Franklin Gothic Demi"/>
              </a:rPr>
              <a:t>Results</a:t>
            </a:r>
            <a:endParaRPr lang="en-US" sz="2800" b="0" strike="noStrike" spc="-1">
              <a:solidFill>
                <a:srgbClr val="000000"/>
              </a:solidFill>
              <a:latin typeface="Franklin Gothic Book"/>
            </a:endParaRPr>
          </a:p>
        </p:txBody>
      </p:sp>
      <p:pic>
        <p:nvPicPr>
          <p:cNvPr id="2" name="Picture 1"/>
          <p:cNvPicPr>
            <a:picLocks noChangeAspect="1"/>
          </p:cNvPicPr>
          <p:nvPr/>
        </p:nvPicPr>
        <p:blipFill rotWithShape="1">
          <a:blip r:embed="rId2"/>
          <a:srcRect t="27492" r="23226"/>
          <a:stretch/>
        </p:blipFill>
        <p:spPr>
          <a:xfrm>
            <a:off x="723612" y="1588655"/>
            <a:ext cx="4673825" cy="1182254"/>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2900" y="3574602"/>
            <a:ext cx="4861981" cy="233192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extShape 1"/>
          <p:cNvSpPr txBox="1"/>
          <p:nvPr/>
        </p:nvSpPr>
        <p:spPr>
          <a:xfrm>
            <a:off x="581040" y="702000"/>
            <a:ext cx="11029320" cy="529920"/>
          </a:xfrm>
          <a:prstGeom prst="rect">
            <a:avLst/>
          </a:prstGeom>
          <a:noFill/>
          <a:ln>
            <a:noFill/>
          </a:ln>
        </p:spPr>
        <p:txBody>
          <a:bodyPr anchor="b">
            <a:noAutofit/>
          </a:bodyPr>
          <a:lstStyle/>
          <a:p>
            <a:pPr>
              <a:lnSpc>
                <a:spcPct val="100000"/>
              </a:lnSpc>
            </a:pPr>
            <a:r>
              <a:rPr lang="en-IN" sz="2800" b="0" strike="noStrike" cap="all" spc="-1">
                <a:solidFill>
                  <a:srgbClr val="1CADE4"/>
                </a:solidFill>
                <a:latin typeface="Franklin Gothic Demi"/>
              </a:rPr>
              <a:t>Conclusion</a:t>
            </a:r>
            <a:endParaRPr lang="en-US" sz="2800" b="0" strike="noStrike" spc="-1">
              <a:solidFill>
                <a:srgbClr val="000000"/>
              </a:solidFill>
              <a:latin typeface="Franklin Gothic Book"/>
            </a:endParaRPr>
          </a:p>
        </p:txBody>
      </p:sp>
      <p:sp>
        <p:nvSpPr>
          <p:cNvPr id="152" name="TextShape 2"/>
          <p:cNvSpPr txBox="1"/>
          <p:nvPr/>
        </p:nvSpPr>
        <p:spPr>
          <a:xfrm>
            <a:off x="581040" y="1302120"/>
            <a:ext cx="11029320" cy="4672800"/>
          </a:xfrm>
          <a:prstGeom prst="rect">
            <a:avLst/>
          </a:prstGeom>
          <a:noFill/>
          <a:ln>
            <a:noFill/>
          </a:ln>
        </p:spPr>
        <p:txBody>
          <a:bodyPr anchor="ctr">
            <a:noAutofit/>
          </a:bodyPr>
          <a:lstStyle/>
          <a:p>
            <a:pPr>
              <a:lnSpc>
                <a:spcPct val="110000"/>
              </a:lnSpc>
              <a:spcBef>
                <a:spcPts val="340"/>
              </a:spcBef>
              <a:spcAft>
                <a:spcPts val="601"/>
              </a:spcAft>
            </a:pPr>
            <a:r>
              <a:rPr lang="en-US" sz="3200" b="0" strike="noStrike" spc="-1" dirty="0" smtClean="0">
                <a:solidFill>
                  <a:srgbClr val="404040"/>
                </a:solidFill>
                <a:latin typeface="Franklin Gothic Book" panose="020B0503020102020204" pitchFamily="34" charset="0"/>
              </a:rPr>
              <a:t>The objective is to safely hide confidential information within an image through steganography to protect privacy and prevent unauthorized access. Traditional encryption methods frequently render the concealed data more visible, while steganography integrates the information into the image pixels, maintaining its visual quality. The goal is to develop a reliable algorithm that can efficiently embed and extract data without compromising the integrity of the image or its security.</a:t>
            </a:r>
            <a:endParaRPr lang="en-US" sz="3200" b="0" strike="noStrike" spc="-1" dirty="0">
              <a:solidFill>
                <a:srgbClr val="404040"/>
              </a:solidFill>
              <a:latin typeface="Franklin Gothic Book" panose="020B05030201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extShape 1"/>
          <p:cNvSpPr txBox="1"/>
          <p:nvPr/>
        </p:nvSpPr>
        <p:spPr>
          <a:xfrm>
            <a:off x="581040" y="702000"/>
            <a:ext cx="11029320" cy="529920"/>
          </a:xfrm>
          <a:prstGeom prst="rect">
            <a:avLst/>
          </a:prstGeom>
          <a:noFill/>
          <a:ln>
            <a:noFill/>
          </a:ln>
        </p:spPr>
        <p:txBody>
          <a:bodyPr anchor="b">
            <a:noAutofit/>
          </a:bodyPr>
          <a:lstStyle/>
          <a:p>
            <a:pPr>
              <a:lnSpc>
                <a:spcPct val="100000"/>
              </a:lnSpc>
            </a:pPr>
            <a:r>
              <a:rPr lang="en-IN" sz="2800" b="0" strike="noStrike" cap="all" spc="-1">
                <a:solidFill>
                  <a:srgbClr val="1CADE4"/>
                </a:solidFill>
                <a:latin typeface="Franklin Gothic Demi"/>
              </a:rPr>
              <a:t>GitHub Link</a:t>
            </a:r>
            <a:endParaRPr lang="en-US" sz="2800" b="0" strike="noStrike" spc="-1">
              <a:solidFill>
                <a:srgbClr val="000000"/>
              </a:solidFill>
              <a:latin typeface="Franklin Gothic Book"/>
            </a:endParaRPr>
          </a:p>
        </p:txBody>
      </p:sp>
      <p:sp>
        <p:nvSpPr>
          <p:cNvPr id="154" name="TextShape 2"/>
          <p:cNvSpPr txBox="1"/>
          <p:nvPr/>
        </p:nvSpPr>
        <p:spPr>
          <a:xfrm>
            <a:off x="581040" y="1302120"/>
            <a:ext cx="11029320" cy="4672800"/>
          </a:xfrm>
          <a:prstGeom prst="rect">
            <a:avLst/>
          </a:prstGeom>
          <a:noFill/>
          <a:ln>
            <a:noFill/>
          </a:ln>
        </p:spPr>
        <p:txBody>
          <a:bodyPr anchor="ctr">
            <a:noAutofit/>
          </a:bodyPr>
          <a:lstStyle/>
          <a:p>
            <a:pPr marL="432000" indent="-324000">
              <a:spcBef>
                <a:spcPts val="1417"/>
              </a:spcBef>
              <a:buClr>
                <a:srgbClr val="000000"/>
              </a:buClr>
              <a:buSzPct val="45000"/>
              <a:buFont typeface="Wingdings" charset="2"/>
              <a:buChar char=""/>
            </a:pPr>
            <a:r>
              <a:rPr lang="en-US" sz="1700" b="0" strike="noStrike" spc="-1" dirty="0" smtClean="0">
                <a:solidFill>
                  <a:srgbClr val="404040"/>
                </a:solidFill>
                <a:latin typeface="Franklin Gothic Book"/>
              </a:rPr>
              <a:t>https://github.com/Kartik-Bhor/Kartik-Steganography-Project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Future forward</Template>
  <TotalTime>130</TotalTime>
  <Words>469</Words>
  <Application>Microsoft Office PowerPoint</Application>
  <PresentationFormat>Widescreen</PresentationFormat>
  <Paragraphs>57</Paragraphs>
  <Slides>11</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11</vt:i4>
      </vt:variant>
    </vt:vector>
  </HeadingPairs>
  <TitlesOfParts>
    <vt:vector size="23" baseType="lpstr">
      <vt:lpstr>Arial</vt:lpstr>
      <vt:lpstr>DejaVu Sans</vt:lpstr>
      <vt:lpstr>Franklin Gothic Book</vt:lpstr>
      <vt:lpstr>Franklin Gothic Demi</vt:lpstr>
      <vt:lpstr>Noto Sans CJK SC</vt:lpstr>
      <vt:lpstr>Symbol</vt:lpstr>
      <vt:lpstr>Times New Roman</vt:lpstr>
      <vt:lpstr>Wingdings</vt:lpstr>
      <vt:lpstr>Wingdings 2</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subject/>
  <dc:creator>Vaibhav Ostwal</dc:creator>
  <dc:description/>
  <cp:lastModifiedBy>Microsoft account</cp:lastModifiedBy>
  <cp:revision>32</cp:revision>
  <dcterms:created xsi:type="dcterms:W3CDTF">2021-05-26T16:50:10Z</dcterms:created>
  <dcterms:modified xsi:type="dcterms:W3CDTF">2025-02-23T06:49:24Z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ntentTypeId">
    <vt:lpwstr>0x0101007F0268AC5E70984D8FE60B7154176407</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11</vt:i4>
  </property>
</Properties>
</file>