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Customer Churn Prediction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Machine Learning &amp; Streamlit Dashboard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Built with Streamlit</a:t>
            </a:r>
          </a:p>
          <a:p>
            <a:r>
              <a:t>- Upload trained model &amp; dataset</a:t>
            </a:r>
          </a:p>
          <a:p>
            <a:r>
              <a:t>- Generates churn predictions</a:t>
            </a:r>
          </a:p>
          <a:p>
            <a:r>
              <a:t>- Interactive visualizations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Churn rate observed ~30%</a:t>
            </a:r>
          </a:p>
          <a:p>
            <a:r>
              <a:t>- Tenure &amp; Monthly Charges are strong churn indicators</a:t>
            </a:r>
          </a:p>
          <a:p>
            <a:r>
              <a:t>- Business can target high-risk customers with retention offers</a:t>
            </a:r>
          </a:p>
          <a:p>
            <a:r>
              <a:t>- Future Work: Hyperparameter tuning, deep learning models, more features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Problem Statement</a:t>
            </a:r>
          </a:p>
          <a:p>
            <a:r>
              <a:t>2. Data Exploration</a:t>
            </a:r>
          </a:p>
          <a:p>
            <a:r>
              <a:t>3. Feature Engineering</a:t>
            </a:r>
          </a:p>
          <a:p>
            <a:r>
              <a:t>4. Model Training</a:t>
            </a:r>
          </a:p>
          <a:p>
            <a:r>
              <a:t>5. Evaluation</a:t>
            </a:r>
          </a:p>
          <a:p>
            <a:r>
              <a:t>6. Dashboard Demo</a:t>
            </a:r>
          </a:p>
          <a:p>
            <a:r>
              <a:t>7. Insights &amp; 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Customer churn is a major problem for businesses.</a:t>
            </a:r>
          </a:p>
          <a:p>
            <a:endParaRPr/>
          </a:p>
          <a:p>
            <a:r>
              <a:t>Goal: Build a machine learning model to predict churn and deploy an interactive dashboard for analysis.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Data Exploration - Churn Distribution</a:t>
            </a:r>
          </a:p>
        </p:txBody>
      </p:sp>
      <p:pic>
        <p:nvPicPr>
          <p:cNvPr id="3" name="Picture 2" descr="churn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295832"/>
            <a:ext cx="45720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Data Exploration - Correlation Heatmap</a:t>
            </a:r>
          </a:p>
        </p:txBody>
      </p:sp>
      <p:pic>
        <p:nvPicPr>
          <p:cNvPr id="3" name="Picture 2" descr="correlation_heat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433484"/>
            <a:ext cx="45720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77BD6-18F3-0A1F-83F8-419DC7A33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BE02-BD6D-305E-FC96-DD951A8A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Churn Probability Distribution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1FC238-FEA0-0B78-96BC-ACB027038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609" y="1890065"/>
            <a:ext cx="6486790" cy="351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59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Handled missing values</a:t>
            </a:r>
          </a:p>
          <a:p>
            <a:r>
              <a:t>- Encoded categorical variables</a:t>
            </a:r>
          </a:p>
          <a:p>
            <a:r>
              <a:t>- Performed feature scaling</a:t>
            </a:r>
          </a:p>
          <a:p>
            <a:r>
              <a:t>- Train-Test Split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Tested multiple ML models (Logistic Regression, Random Forest, XGBoost)</a:t>
            </a:r>
          </a:p>
          <a:p>
            <a:r>
              <a:t>- Selected best model based on accuracy &amp; F1-score</a:t>
            </a:r>
          </a:p>
          <a:p>
            <a:r>
              <a:t>- Saved trained model (joblib)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Accuracy: ~85%</a:t>
            </a:r>
          </a:p>
          <a:p>
            <a:r>
              <a:t>- Precision, Recall, F1-score measured</a:t>
            </a:r>
          </a:p>
          <a:p>
            <a:r>
              <a:t>- Confusion Matrix visualization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209</Words>
  <Application>Microsoft Office PowerPoint</Application>
  <PresentationFormat>On-screen Show (4:3)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Customer Churn Prediction Project</vt:lpstr>
      <vt:lpstr>Agenda</vt:lpstr>
      <vt:lpstr>Problem Statement</vt:lpstr>
      <vt:lpstr>Data Exploration - Churn Distribution</vt:lpstr>
      <vt:lpstr>Data Exploration - Correlation Heatmap</vt:lpstr>
      <vt:lpstr>Churn Probability Distribution</vt:lpstr>
      <vt:lpstr>Feature Engineering</vt:lpstr>
      <vt:lpstr>Model Training</vt:lpstr>
      <vt:lpstr>Model Evaluation</vt:lpstr>
      <vt:lpstr>Dashboard Demo</vt:lpstr>
      <vt:lpstr>Insights &amp;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Kartik Gore</cp:lastModifiedBy>
  <cp:revision>2</cp:revision>
  <dcterms:created xsi:type="dcterms:W3CDTF">2013-01-27T09:14:16Z</dcterms:created>
  <dcterms:modified xsi:type="dcterms:W3CDTF">2025-08-31T06:21:03Z</dcterms:modified>
  <cp:category/>
</cp:coreProperties>
</file>