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d5dc03082d060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d5dc03082d060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5dc03082d060f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5dc03082d060f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57466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for Learning Basic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242100"/>
            <a:ext cx="8520600" cy="12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50"/>
              <a:t>Things that are going to be covered in this edutech project</a:t>
            </a:r>
            <a:endParaRPr sz="365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719000"/>
            <a:ext cx="85206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GB"/>
              <a:t>Building an Android app for education purpose.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GB"/>
              <a:t>App will contain the concepts and working of the various algorithms.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GB"/>
              <a:t>App will contain visual represntation and an animated video form of lectures for better learning.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0" y="240225"/>
            <a:ext cx="8832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This app will use drag and drop approach in order        to solve a problem as the values will be inserted in the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This will help students to understand what is happening in each and everystep of the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