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webextensions/webextension6.xml" ContentType="application/vnd.ms-office.webextension+xml"/>
  <Override PartName="/ppt/webextensions/webextension7.xml" ContentType="application/vnd.ms-office.webextension+xml"/>
  <Override PartName="/ppt/webextensions/webextension8.xml" ContentType="application/vnd.ms-office.webextension+xml"/>
  <Override PartName="/ppt/webextensions/webextension9.xml" ContentType="application/vnd.ms-office.webextension+xml"/>
  <Override PartName="/ppt/webextensions/webextension10.xml" ContentType="application/vnd.ms-office.webextension+xml"/>
  <Override PartName="/ppt/webextensions/webextension11.xml" ContentType="application/vnd.ms-office.webextension+xml"/>
  <Override PartName="/ppt/webextensions/webextension12.xml" ContentType="application/vnd.ms-office.webextension+xml"/>
  <Override PartName="/ppt/webextensions/webextension13.xml" ContentType="application/vnd.ms-office.webextension+xml"/>
  <Override PartName="/ppt/webextensions/webextension14.xml" ContentType="application/vnd.ms-office.webextension+xml"/>
  <Override PartName="/ppt/webextensions/webextension15.xml" ContentType="application/vnd.ms-office.webextension+xml"/>
  <Override PartName="/ppt/webextensions/webextension16.xml" ContentType="application/vnd.ms-office.webextension+xml"/>
  <Override PartName="/ppt/webextensions/webextension17.xml" ContentType="application/vnd.ms-office.webextension+xml"/>
  <Override PartName="/ppt/webextensions/webextension18.xml" ContentType="application/vnd.ms-office.webextension+xml"/>
  <Override PartName="/ppt/webextensions/webextension19.xml" ContentType="application/vnd.ms-office.webextension+xml"/>
  <Override PartName="/ppt/webextensions/webextension20.xml" ContentType="application/vnd.ms-office.webextension+xml"/>
  <Override PartName="/ppt/webextensions/webextension21.xml" ContentType="application/vnd.ms-office.webextension+xml"/>
  <Override PartName="/ppt/webextensions/webextension22.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7" r:id="rId2"/>
    <p:sldId id="256" r:id="rId3"/>
    <p:sldId id="258" r:id="rId4"/>
    <p:sldId id="261" r:id="rId5"/>
    <p:sldId id="262" r:id="rId6"/>
    <p:sldId id="263" r:id="rId7"/>
    <p:sldId id="264" r:id="rId8"/>
    <p:sldId id="265"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27" autoAdjust="0"/>
  </p:normalViewPr>
  <p:slideViewPr>
    <p:cSldViewPr snapToGrid="0">
      <p:cViewPr>
        <p:scale>
          <a:sx n="72" d="100"/>
          <a:sy n="72" d="100"/>
        </p:scale>
        <p:origin x="66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1155BC-68E8-4E70-AA51-66102542D7A4}" type="datetimeFigureOut">
              <a:rPr lang="en-GB" smtClean="0"/>
              <a:t>17/05/2023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9DB0A0-EB44-4BC5-9788-6E9921F6FBA2}" type="slidenum">
              <a:rPr lang="en-GB" smtClean="0"/>
              <a:t>‹#›</a:t>
            </a:fld>
            <a:endParaRPr lang="en-GB"/>
          </a:p>
        </p:txBody>
      </p:sp>
    </p:spTree>
    <p:extLst>
      <p:ext uri="{BB962C8B-B14F-4D97-AF65-F5344CB8AC3E}">
        <p14:creationId xmlns:p14="http://schemas.microsoft.com/office/powerpoint/2010/main" val="2754503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57F4E9-D63C-491B-9CDB-487106511475}" type="datetime1">
              <a:rPr lang="en-GB" smtClean="0"/>
              <a:t>17/05/2023</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572972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464D9F-93E2-4825-BE27-3A747728D631}" type="datetime1">
              <a:rPr lang="en-GB" smtClean="0"/>
              <a:t>17/05/2023</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175048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53CC10-07CF-4DC9-B0AD-B4C4305DAB63}" type="datetime1">
              <a:rPr lang="en-GB" smtClean="0"/>
              <a:t>17/05/2023</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2E1ED0-B44F-440C-B524-A0543A2DBC67}"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4972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507E47A-BCB5-4509-8C26-5BF03D08F653}" type="datetime1">
              <a:rPr lang="en-GB" smtClean="0"/>
              <a:t>17/05/2023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262007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8080A8A-2862-4371-A015-3B70ABD235E8}" type="datetime1">
              <a:rPr lang="en-GB" smtClean="0"/>
              <a:t>17/05/2023</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E1ED0-B44F-440C-B524-A0543A2DBC67}"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636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5620053-143D-48AF-B577-60A89844B83D}" type="datetime1">
              <a:rPr lang="en-GB" smtClean="0"/>
              <a:t>17/05/2023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419048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CA173A-7A42-476A-A4A3-CBF1D0B01D0C}" type="datetime1">
              <a:rPr lang="en-GB" smtClean="0"/>
              <a:t>17/05/2023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125663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13055-D8FF-4B18-B168-52849FB3C36A}" type="datetime1">
              <a:rPr lang="en-GB" smtClean="0"/>
              <a:t>17/05/2023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99995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8D091B-AD2D-4723-BE73-38D61683AB2B}" type="datetime1">
              <a:rPr lang="en-GB" smtClean="0"/>
              <a:t>17/05/2023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171874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16961F-C154-45F4-834A-F8C50D956FDE}" type="datetime1">
              <a:rPr lang="en-GB" smtClean="0"/>
              <a:t>17/05/2023</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2461177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47A651-964E-43A9-A83E-8DD2BC558739}" type="datetime1">
              <a:rPr lang="en-GB" smtClean="0"/>
              <a:t>17/05/2023</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2746329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FE42C3-13DA-4EA7-B545-3275A0CE6940}" type="datetime1">
              <a:rPr lang="en-GB" smtClean="0"/>
              <a:t>17/05/2023</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239196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78A956-C1E2-4E01-B903-153997590213}" type="datetime1">
              <a:rPr lang="en-GB" smtClean="0"/>
              <a:t>17/05/2023</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78418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C823BD-0D6D-486C-A323-43F017C1F6ED}" type="datetime1">
              <a:rPr lang="en-GB" smtClean="0"/>
              <a:t>17/05/2023</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426194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D9B9EF-9BB6-4B89-88A1-C88222172CA7}" type="datetime1">
              <a:rPr lang="en-GB" smtClean="0"/>
              <a:t>17/05/2023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993317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96C3ED-9CE7-4DF4-B93D-591A49E1B1CD}" type="datetime1">
              <a:rPr lang="en-GB" smtClean="0"/>
              <a:t>17/05/2023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628129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C755816-C22F-4A12-A506-DD7B7874D7E9}" type="datetime1">
              <a:rPr lang="en-GB" smtClean="0"/>
              <a:t>17/05/2023</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12E1ED0-B44F-440C-B524-A0543A2DBC67}" type="slidenum">
              <a:rPr lang="en-GB" smtClean="0"/>
              <a:t>‹#›</a:t>
            </a:fld>
            <a:endParaRPr lang="en-GB"/>
          </a:p>
        </p:txBody>
      </p:sp>
    </p:spTree>
    <p:extLst>
      <p:ext uri="{BB962C8B-B14F-4D97-AF65-F5344CB8AC3E}">
        <p14:creationId xmlns:p14="http://schemas.microsoft.com/office/powerpoint/2010/main" val="862960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microsoft.com/office/2011/relationships/webextension" Target="../webextensions/webextension4.xml"/><Relationship Id="rId3" Type="http://schemas.openxmlformats.org/officeDocument/2006/relationships/image" Target="../media/image5.png"/><Relationship Id="rId7" Type="http://schemas.openxmlformats.org/officeDocument/2006/relationships/image" Target="../media/image7.png"/><Relationship Id="rId2" Type="http://schemas.microsoft.com/office/2011/relationships/webextension" Target="../webextensions/webextension1.xml"/><Relationship Id="rId1" Type="http://schemas.openxmlformats.org/officeDocument/2006/relationships/slideLayout" Target="../slideLayouts/slideLayout1.xml"/><Relationship Id="rId6" Type="http://schemas.microsoft.com/office/2011/relationships/webextension" Target="../webextensions/webextension3.xml"/><Relationship Id="rId11" Type="http://schemas.openxmlformats.org/officeDocument/2006/relationships/image" Target="../media/image3.png"/><Relationship Id="rId5" Type="http://schemas.openxmlformats.org/officeDocument/2006/relationships/image" Target="../media/image6.png"/><Relationship Id="rId10" Type="http://schemas.openxmlformats.org/officeDocument/2006/relationships/image" Target="../media/image2.png"/><Relationship Id="rId4" Type="http://schemas.microsoft.com/office/2011/relationships/webextension" Target="../webextensions/webextension2.xml"/><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6.png"/><Relationship Id="rId7" Type="http://schemas.openxmlformats.org/officeDocument/2006/relationships/image" Target="../media/image8.png"/><Relationship Id="rId2" Type="http://schemas.microsoft.com/office/2011/relationships/webextension" Target="../webextensions/webextension5.xml"/><Relationship Id="rId1" Type="http://schemas.openxmlformats.org/officeDocument/2006/relationships/slideLayout" Target="../slideLayouts/slideLayout1.xml"/><Relationship Id="rId6" Type="http://schemas.microsoft.com/office/2011/relationships/webextension" Target="../webextensions/webextension7.xml"/><Relationship Id="rId11" Type="http://schemas.openxmlformats.org/officeDocument/2006/relationships/image" Target="../media/image9.png"/><Relationship Id="rId5" Type="http://schemas.openxmlformats.org/officeDocument/2006/relationships/image" Target="../media/image7.png"/><Relationship Id="rId10" Type="http://schemas.microsoft.com/office/2011/relationships/webextension" Target="../webextensions/webextension8.xml"/><Relationship Id="rId4" Type="http://schemas.microsoft.com/office/2011/relationships/webextension" Target="../webextensions/webextension6.xml"/><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microsoft.com/office/2011/relationships/webextension" Target="../webextensions/webextension11.xml"/><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10.xml"/><Relationship Id="rId11" Type="http://schemas.openxmlformats.org/officeDocument/2006/relationships/image" Target="../media/image13.png"/><Relationship Id="rId5" Type="http://schemas.openxmlformats.org/officeDocument/2006/relationships/image" Target="../media/image10.png"/><Relationship Id="rId10" Type="http://schemas.microsoft.com/office/2011/relationships/webextension" Target="../webextensions/webextension12.xml"/><Relationship Id="rId4" Type="http://schemas.microsoft.com/office/2011/relationships/webextension" Target="../webextensions/webextension9.xml"/><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microsoft.com/office/2011/relationships/webextension" Target="../webextensions/webextension15.xml"/><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14.xml"/><Relationship Id="rId11" Type="http://schemas.openxmlformats.org/officeDocument/2006/relationships/image" Target="../media/image14.png"/><Relationship Id="rId5" Type="http://schemas.openxmlformats.org/officeDocument/2006/relationships/image" Target="../media/image10.png"/><Relationship Id="rId10" Type="http://schemas.microsoft.com/office/2011/relationships/webextension" Target="../webextensions/webextension16.xml"/><Relationship Id="rId4" Type="http://schemas.microsoft.com/office/2011/relationships/webextension" Target="../webextensions/webextension13.xml"/><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microsoft.com/office/2011/relationships/webextension" Target="../webextensions/webextension19.xml"/><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18.xml"/><Relationship Id="rId11" Type="http://schemas.openxmlformats.org/officeDocument/2006/relationships/image" Target="../media/image18.png"/><Relationship Id="rId5" Type="http://schemas.openxmlformats.org/officeDocument/2006/relationships/image" Target="../media/image15.png"/><Relationship Id="rId10" Type="http://schemas.microsoft.com/office/2011/relationships/webextension" Target="../webextensions/webextension20.xml"/><Relationship Id="rId4" Type="http://schemas.microsoft.com/office/2011/relationships/webextension" Target="../webextensions/webextension17.xml"/><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22.xml"/><Relationship Id="rId5" Type="http://schemas.openxmlformats.org/officeDocument/2006/relationships/image" Target="../media/image19.png"/><Relationship Id="rId4" Type="http://schemas.microsoft.com/office/2011/relationships/webextension" Target="../webextensions/webextension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waterfall, water, text, nature&#10;&#10;Description automatically generated">
            <a:extLst>
              <a:ext uri="{FF2B5EF4-FFF2-40B4-BE49-F238E27FC236}">
                <a16:creationId xmlns:a16="http://schemas.microsoft.com/office/drawing/2014/main" id="{C3CB17F2-29F4-AC79-AE62-6F3E050774BD}"/>
              </a:ext>
            </a:extLst>
          </p:cNvPr>
          <p:cNvPicPr>
            <a:picLocks noChangeAspect="1"/>
          </p:cNvPicPr>
          <p:nvPr/>
        </p:nvPicPr>
        <p:blipFill rotWithShape="1">
          <a:blip r:embed="rId2">
            <a:extLst>
              <a:ext uri="{28A0092B-C50C-407E-A947-70E740481C1C}">
                <a14:useLocalDpi xmlns:a14="http://schemas.microsoft.com/office/drawing/2010/main" val="0"/>
              </a:ext>
            </a:extLst>
          </a:blip>
          <a:srcRect t="1012" b="18630"/>
          <a:stretch/>
        </p:blipFill>
        <p:spPr>
          <a:xfrm>
            <a:off x="-3051" y="-22"/>
            <a:ext cx="12191980" cy="6857999"/>
          </a:xfrm>
          <a:prstGeom prst="rect">
            <a:avLst/>
          </a:prstGeom>
        </p:spPr>
      </p:pic>
      <p:pic>
        <p:nvPicPr>
          <p:cNvPr id="18" name="Picture 17">
            <a:extLst>
              <a:ext uri="{FF2B5EF4-FFF2-40B4-BE49-F238E27FC236}">
                <a16:creationId xmlns:a16="http://schemas.microsoft.com/office/drawing/2014/main" id="{D38D7A8F-9AE8-02C3-71D3-DE75770204A8}"/>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0121049" y="145774"/>
            <a:ext cx="1696278" cy="1696278"/>
          </a:xfrm>
          <a:prstGeom prst="rect">
            <a:avLst/>
          </a:prstGeom>
        </p:spPr>
      </p:pic>
      <p:pic>
        <p:nvPicPr>
          <p:cNvPr id="24" name="Picture 23" descr="A picture containing emblem, trademark, circle, symbol&#10;&#10;Description automatically generated">
            <a:extLst>
              <a:ext uri="{FF2B5EF4-FFF2-40B4-BE49-F238E27FC236}">
                <a16:creationId xmlns:a16="http://schemas.microsoft.com/office/drawing/2014/main" id="{08170243-9DAE-D832-935B-8AB37A4B4D2A}"/>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374673" y="145774"/>
            <a:ext cx="1696278" cy="1696278"/>
          </a:xfrm>
          <a:prstGeom prst="rect">
            <a:avLst/>
          </a:prstGeom>
        </p:spPr>
      </p:pic>
      <p:sp>
        <p:nvSpPr>
          <p:cNvPr id="28" name="Title 1">
            <a:extLst>
              <a:ext uri="{FF2B5EF4-FFF2-40B4-BE49-F238E27FC236}">
                <a16:creationId xmlns:a16="http://schemas.microsoft.com/office/drawing/2014/main" id="{214D5595-2180-EA18-617E-8A967D36E9DF}"/>
              </a:ext>
            </a:extLst>
          </p:cNvPr>
          <p:cNvSpPr>
            <a:spLocks noGrp="1"/>
          </p:cNvSpPr>
          <p:nvPr>
            <p:ph type="ctrTitle"/>
          </p:nvPr>
        </p:nvSpPr>
        <p:spPr>
          <a:xfrm>
            <a:off x="1961873" y="4837044"/>
            <a:ext cx="8262131" cy="1046922"/>
          </a:xfrm>
          <a:noFill/>
        </p:spPr>
        <p:txBody>
          <a:bodyPr>
            <a:normAutofit fontScale="90000"/>
          </a:bodyPr>
          <a:lstStyle/>
          <a:p>
            <a:r>
              <a:rPr lang="en-US" sz="4000" b="1" i="1" spc="300" dirty="0">
                <a:solidFill>
                  <a:srgbClr val="33CCFF"/>
                </a:solidFill>
                <a:effectLst>
                  <a:outerShdw blurRad="38100" dist="38100" dir="2700000" algn="tl">
                    <a:srgbClr val="000000">
                      <a:alpha val="43137"/>
                    </a:srgbClr>
                  </a:outerShdw>
                </a:effectLst>
                <a:highlight>
                  <a:srgbClr val="000000"/>
                </a:highlight>
              </a:rPr>
              <a:t>Tourism Challenge by Codebasics</a:t>
            </a:r>
            <a:endParaRPr lang="en-GB" sz="4000" b="1" i="1" spc="300" dirty="0">
              <a:solidFill>
                <a:srgbClr val="33CCFF"/>
              </a:solidFill>
              <a:effectLst>
                <a:outerShdw blurRad="38100" dist="38100" dir="2700000" algn="tl">
                  <a:srgbClr val="000000">
                    <a:alpha val="43137"/>
                  </a:srgbClr>
                </a:outerShdw>
              </a:effectLst>
              <a:highlight>
                <a:srgbClr val="000000"/>
              </a:highlight>
            </a:endParaRPr>
          </a:p>
        </p:txBody>
      </p:sp>
    </p:spTree>
    <p:extLst>
      <p:ext uri="{BB962C8B-B14F-4D97-AF65-F5344CB8AC3E}">
        <p14:creationId xmlns:p14="http://schemas.microsoft.com/office/powerpoint/2010/main" val="123748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8"/>
                                        </p:tgtEl>
                                        <p:attrNameLst>
                                          <p:attrName>style.visibility</p:attrName>
                                        </p:attrNameLst>
                                      </p:cBhvr>
                                      <p:to>
                                        <p:strVal val="visible"/>
                                      </p:to>
                                    </p:set>
                                    <p:animEffect transition="in" filter="fade">
                                      <p:cBhvr>
                                        <p:cTn id="7" dur="4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map of the world&#10;&#10;Description automatically generated with low confidence">
            <a:extLst>
              <a:ext uri="{FF2B5EF4-FFF2-40B4-BE49-F238E27FC236}">
                <a16:creationId xmlns:a16="http://schemas.microsoft.com/office/drawing/2014/main" id="{5592218B-954C-8CDA-7BD9-AFE2EA1AEE87}"/>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20334" b="35510"/>
          <a:stretch/>
        </p:blipFill>
        <p:spPr>
          <a:xfrm>
            <a:off x="20" y="10"/>
            <a:ext cx="12191980" cy="6857990"/>
          </a:xfrm>
          <a:prstGeom prst="rect">
            <a:avLst/>
          </a:prstGeom>
        </p:spPr>
      </p:pic>
      <p:sp>
        <p:nvSpPr>
          <p:cNvPr id="2" name="Title 1">
            <a:extLst>
              <a:ext uri="{FF2B5EF4-FFF2-40B4-BE49-F238E27FC236}">
                <a16:creationId xmlns:a16="http://schemas.microsoft.com/office/drawing/2014/main" id="{B984C5A1-2F67-AAD6-3ACC-8C995B7FAE10}"/>
              </a:ext>
            </a:extLst>
          </p:cNvPr>
          <p:cNvSpPr>
            <a:spLocks noGrp="1"/>
          </p:cNvSpPr>
          <p:nvPr>
            <p:ph type="ctrTitle"/>
          </p:nvPr>
        </p:nvSpPr>
        <p:spPr>
          <a:xfrm>
            <a:off x="2482491" y="1677438"/>
            <a:ext cx="8915399" cy="2262781"/>
          </a:xfrm>
        </p:spPr>
        <p:txBody>
          <a:bodyPr>
            <a:normAutofit/>
          </a:bodyPr>
          <a:lstStyle/>
          <a:p>
            <a:r>
              <a:rPr lang="en-US" dirty="0">
                <a:solidFill>
                  <a:schemeClr val="tx1"/>
                </a:solidFill>
              </a:rPr>
              <a:t>About Telangana</a:t>
            </a:r>
            <a:endParaRPr lang="en-GB" dirty="0">
              <a:solidFill>
                <a:schemeClr val="tx1"/>
              </a:solidFill>
            </a:endParaRPr>
          </a:p>
        </p:txBody>
      </p:sp>
      <p:sp>
        <p:nvSpPr>
          <p:cNvPr id="3" name="Subtitle 2">
            <a:extLst>
              <a:ext uri="{FF2B5EF4-FFF2-40B4-BE49-F238E27FC236}">
                <a16:creationId xmlns:a16="http://schemas.microsoft.com/office/drawing/2014/main" id="{259BBA10-0EC6-5EC7-5B1C-74B6ACD7636B}"/>
              </a:ext>
            </a:extLst>
          </p:cNvPr>
          <p:cNvSpPr>
            <a:spLocks noGrp="1"/>
          </p:cNvSpPr>
          <p:nvPr>
            <p:ph type="subTitle" idx="1"/>
          </p:nvPr>
        </p:nvSpPr>
        <p:spPr>
          <a:xfrm>
            <a:off x="2617349" y="3994480"/>
            <a:ext cx="8915399" cy="1126283"/>
          </a:xfrm>
        </p:spPr>
        <p:txBody>
          <a:bodyPr>
            <a:normAutofit/>
          </a:bodyPr>
          <a:lstStyle/>
          <a:p>
            <a:r>
              <a:rPr lang="en-IN" dirty="0"/>
              <a:t>Telangana, constituent state of south-central India. It is bordered by the states of Maharashtra to the north, Chhattisgarh and Odisha to the northeast, Andhra Pradesh to the southeast and south, and Karnataka to the west.</a:t>
            </a:r>
            <a:endParaRPr lang="en-GB" dirty="0"/>
          </a:p>
        </p:txBody>
      </p:sp>
      <p:sp>
        <p:nvSpPr>
          <p:cNvPr id="20" name="Rectangle 14">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8" name="Picture 7">
            <a:extLst>
              <a:ext uri="{FF2B5EF4-FFF2-40B4-BE49-F238E27FC236}">
                <a16:creationId xmlns:a16="http://schemas.microsoft.com/office/drawing/2014/main" id="{B9EAF8F7-6C93-B10B-0A28-2E3519C857D3}"/>
              </a:ext>
            </a:extLst>
          </p:cNvPr>
          <p:cNvPicPr/>
          <p:nvPr/>
        </p:nvPicPr>
        <p:blipFill>
          <a:blip r:embed="rId3">
            <a:extLst>
              <a:ext uri="{28A0092B-C50C-407E-A947-70E740481C1C}">
                <a14:useLocalDpi xmlns:a14="http://schemas.microsoft.com/office/drawing/2010/main" val="0"/>
              </a:ext>
            </a:extLst>
          </a:blip>
          <a:stretch>
            <a:fillRect/>
          </a:stretch>
        </p:blipFill>
        <p:spPr>
          <a:xfrm>
            <a:off x="11275942" y="-5534"/>
            <a:ext cx="916038" cy="928468"/>
          </a:xfrm>
          <a:prstGeom prst="rect">
            <a:avLst/>
          </a:prstGeom>
        </p:spPr>
      </p:pic>
      <p:pic>
        <p:nvPicPr>
          <p:cNvPr id="4" name="Picture 3" descr="A picture containing emblem, trademark, circle, symbol&#10;&#10;Description automatically generated">
            <a:extLst>
              <a:ext uri="{FF2B5EF4-FFF2-40B4-BE49-F238E27FC236}">
                <a16:creationId xmlns:a16="http://schemas.microsoft.com/office/drawing/2014/main" id="{848F1D52-797A-433A-BA91-823DA6378338}"/>
              </a:ext>
            </a:extLst>
          </p:cNvPr>
          <p:cNvPicPr/>
          <p:nvPr/>
        </p:nvPicPr>
        <p:blipFill>
          <a:blip r:embed="rId4">
            <a:extLst>
              <a:ext uri="{28A0092B-C50C-407E-A947-70E740481C1C}">
                <a14:useLocalDpi xmlns:a14="http://schemas.microsoft.com/office/drawing/2010/main" val="0"/>
              </a:ext>
            </a:extLst>
          </a:blip>
          <a:stretch>
            <a:fillRect/>
          </a:stretch>
        </p:blipFill>
        <p:spPr>
          <a:xfrm>
            <a:off x="0" y="4748"/>
            <a:ext cx="916038" cy="938750"/>
          </a:xfrm>
          <a:prstGeom prst="rect">
            <a:avLst/>
          </a:prstGeom>
        </p:spPr>
      </p:pic>
    </p:spTree>
    <p:extLst>
      <p:ext uri="{BB962C8B-B14F-4D97-AF65-F5344CB8AC3E}">
        <p14:creationId xmlns:p14="http://schemas.microsoft.com/office/powerpoint/2010/main" val="107812110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72814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3341206" y="69464"/>
            <a:ext cx="5166689"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Domestic Tourism</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347946" y="3606520"/>
            <a:ext cx="3783497" cy="3180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Microsoft Power BI">
                <a:extLst>
                  <a:ext uri="{FF2B5EF4-FFF2-40B4-BE49-F238E27FC236}">
                    <a16:creationId xmlns:a16="http://schemas.microsoft.com/office/drawing/2014/main" id="{5DF19357-6296-818E-2099-F79968918114}"/>
                  </a:ext>
                </a:extLst>
              </p:cNvPr>
              <p:cNvGraphicFramePr>
                <a:graphicFrameLocks noGrp="1"/>
              </p:cNvGraphicFramePr>
              <p:nvPr>
                <p:extLst>
                  <p:ext uri="{D42A27DB-BD31-4B8C-83A1-F6EECF244321}">
                    <p14:modId xmlns:p14="http://schemas.microsoft.com/office/powerpoint/2010/main" val="3720429855"/>
                  </p:ext>
                </p:extLst>
              </p:nvPr>
            </p:nvGraphicFramePr>
            <p:xfrm>
              <a:off x="530159" y="3736876"/>
              <a:ext cx="3392145" cy="291980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6" name="Add-in 5" title="Microsoft Power BI">
                <a:extLst>
                  <a:ext uri="{FF2B5EF4-FFF2-40B4-BE49-F238E27FC236}">
                    <a16:creationId xmlns:a16="http://schemas.microsoft.com/office/drawing/2014/main" id="{5DF19357-6296-818E-2099-F79968918114}"/>
                  </a:ext>
                </a:extLst>
              </p:cNvPr>
              <p:cNvPicPr>
                <a:picLocks noGrp="1" noRot="1" noChangeAspect="1" noMove="1" noResize="1" noEditPoints="1" noAdjustHandles="1" noChangeArrowheads="1" noChangeShapeType="1"/>
              </p:cNvPicPr>
              <p:nvPr/>
            </p:nvPicPr>
            <p:blipFill>
              <a:blip r:embed="rId3"/>
              <a:stretch>
                <a:fillRect/>
              </a:stretch>
            </p:blipFill>
            <p:spPr>
              <a:xfrm>
                <a:off x="530159" y="3736876"/>
                <a:ext cx="3392145" cy="2919809"/>
              </a:xfrm>
              <a:prstGeom prst="rect">
                <a:avLst/>
              </a:prstGeom>
            </p:spPr>
          </p:pic>
        </mc:Fallback>
      </mc:AlternateContent>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Microsoft Power BI">
                <a:extLst>
                  <a:ext uri="{FF2B5EF4-FFF2-40B4-BE49-F238E27FC236}">
                    <a16:creationId xmlns:a16="http://schemas.microsoft.com/office/drawing/2014/main" id="{42B1F6C0-1F7F-E8F4-6AB4-C7E9D584B80E}"/>
                  </a:ext>
                </a:extLst>
              </p:cNvPr>
              <p:cNvGraphicFramePr>
                <a:graphicFrameLocks noGrp="1"/>
              </p:cNvGraphicFramePr>
              <p:nvPr>
                <p:extLst>
                  <p:ext uri="{D42A27DB-BD31-4B8C-83A1-F6EECF244321}">
                    <p14:modId xmlns:p14="http://schemas.microsoft.com/office/powerpoint/2010/main" val="3584523635"/>
                  </p:ext>
                </p:extLst>
              </p:nvPr>
            </p:nvGraphicFramePr>
            <p:xfrm>
              <a:off x="606169" y="723811"/>
              <a:ext cx="1565796" cy="1160645"/>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5" name="Add-in 4" title="Microsoft Power BI">
                <a:extLst>
                  <a:ext uri="{FF2B5EF4-FFF2-40B4-BE49-F238E27FC236}">
                    <a16:creationId xmlns:a16="http://schemas.microsoft.com/office/drawing/2014/main" id="{42B1F6C0-1F7F-E8F4-6AB4-C7E9D584B80E}"/>
                  </a:ext>
                </a:extLst>
              </p:cNvPr>
              <p:cNvPicPr>
                <a:picLocks noGrp="1" noRot="1" noChangeAspect="1" noMove="1" noResize="1" noEditPoints="1" noAdjustHandles="1" noChangeArrowheads="1" noChangeShapeType="1"/>
              </p:cNvPicPr>
              <p:nvPr/>
            </p:nvPicPr>
            <p:blipFill>
              <a:blip r:embed="rId5"/>
              <a:stretch>
                <a:fillRect/>
              </a:stretch>
            </p:blipFill>
            <p:spPr>
              <a:xfrm>
                <a:off x="606169" y="723811"/>
                <a:ext cx="1565796" cy="1160645"/>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Microsoft Power BI">
                <a:extLst>
                  <a:ext uri="{FF2B5EF4-FFF2-40B4-BE49-F238E27FC236}">
                    <a16:creationId xmlns:a16="http://schemas.microsoft.com/office/drawing/2014/main" id="{53BB9B78-ABDB-4E66-4CC5-586030B4AD80}"/>
                  </a:ext>
                </a:extLst>
              </p:cNvPr>
              <p:cNvGraphicFramePr>
                <a:graphicFrameLocks noGrp="1"/>
              </p:cNvGraphicFramePr>
              <p:nvPr>
                <p:extLst>
                  <p:ext uri="{D42A27DB-BD31-4B8C-83A1-F6EECF244321}">
                    <p14:modId xmlns:p14="http://schemas.microsoft.com/office/powerpoint/2010/main" val="3252685089"/>
                  </p:ext>
                </p:extLst>
              </p:nvPr>
            </p:nvGraphicFramePr>
            <p:xfrm>
              <a:off x="4543731" y="847282"/>
              <a:ext cx="1653400" cy="1200401"/>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7" name="Add-in 6" title="Microsoft Power BI">
                <a:extLst>
                  <a:ext uri="{FF2B5EF4-FFF2-40B4-BE49-F238E27FC236}">
                    <a16:creationId xmlns:a16="http://schemas.microsoft.com/office/drawing/2014/main" id="{53BB9B78-ABDB-4E66-4CC5-586030B4AD80}"/>
                  </a:ext>
                </a:extLst>
              </p:cNvPr>
              <p:cNvPicPr>
                <a:picLocks noGrp="1" noRot="1" noChangeAspect="1" noMove="1" noResize="1" noEditPoints="1" noAdjustHandles="1" noChangeArrowheads="1" noChangeShapeType="1"/>
              </p:cNvPicPr>
              <p:nvPr/>
            </p:nvPicPr>
            <p:blipFill>
              <a:blip r:embed="rId7"/>
              <a:stretch>
                <a:fillRect/>
              </a:stretch>
            </p:blipFill>
            <p:spPr>
              <a:xfrm>
                <a:off x="4543731" y="847282"/>
                <a:ext cx="1653400" cy="1200401"/>
              </a:xfrm>
              <a:prstGeom prst="rect">
                <a:avLst/>
              </a:prstGeom>
            </p:spPr>
          </p:pic>
        </mc:Fallback>
      </mc:AlternateContent>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5" name="Add-in 14" title="Microsoft Power BI">
                <a:extLst>
                  <a:ext uri="{FF2B5EF4-FFF2-40B4-BE49-F238E27FC236}">
                    <a16:creationId xmlns:a16="http://schemas.microsoft.com/office/drawing/2014/main" id="{9E662BC8-72C5-F648-4AA8-713274BCB803}"/>
                  </a:ext>
                </a:extLst>
              </p:cNvPr>
              <p:cNvGraphicFramePr>
                <a:graphicFrameLocks noGrp="1"/>
              </p:cNvGraphicFramePr>
              <p:nvPr>
                <p:extLst>
                  <p:ext uri="{D42A27DB-BD31-4B8C-83A1-F6EECF244321}">
                    <p14:modId xmlns:p14="http://schemas.microsoft.com/office/powerpoint/2010/main" val="261692320"/>
                  </p:ext>
                </p:extLst>
              </p:nvPr>
            </p:nvGraphicFramePr>
            <p:xfrm>
              <a:off x="8617668" y="726754"/>
              <a:ext cx="1565682" cy="1160645"/>
            </p:xfrm>
            <a:graphic>
              <a:graphicData uri="http://schemas.microsoft.com/office/webextensions/webextension/2010/11">
                <we:webextensionref xmlns:we="http://schemas.microsoft.com/office/webextensions/webextension/2010/11" xmlns:r="http://schemas.openxmlformats.org/officeDocument/2006/relationships" r:id="rId8"/>
              </a:graphicData>
            </a:graphic>
          </p:graphicFrame>
        </mc:Choice>
        <mc:Fallback>
          <p:pic>
            <p:nvPicPr>
              <p:cNvPr id="15" name="Add-in 14" title="Microsoft Power BI">
                <a:extLst>
                  <a:ext uri="{FF2B5EF4-FFF2-40B4-BE49-F238E27FC236}">
                    <a16:creationId xmlns:a16="http://schemas.microsoft.com/office/drawing/2014/main" id="{9E662BC8-72C5-F648-4AA8-713274BCB803}"/>
                  </a:ext>
                </a:extLst>
              </p:cNvPr>
              <p:cNvPicPr>
                <a:picLocks noGrp="1" noRot="1" noChangeAspect="1" noMove="1" noResize="1" noEditPoints="1" noAdjustHandles="1" noChangeArrowheads="1" noChangeShapeType="1"/>
              </p:cNvPicPr>
              <p:nvPr/>
            </p:nvPicPr>
            <p:blipFill>
              <a:blip r:embed="rId9"/>
              <a:stretch>
                <a:fillRect/>
              </a:stretch>
            </p:blipFill>
            <p:spPr>
              <a:xfrm>
                <a:off x="8617668" y="726754"/>
                <a:ext cx="1565682" cy="1160645"/>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897529" y="1618091"/>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Total Number of visitors which are visited in Telangana from 2016-2019 are around 357 Million.</a:t>
            </a:r>
          </a:p>
        </p:txBody>
      </p:sp>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66066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If we want to see domestic stats then around 356 Million visitors are domestic.</a:t>
            </a:r>
          </a:p>
        </p:txBody>
      </p:sp>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Around 1 Million visitors are from foreign Countries.</a:t>
            </a:r>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4295180" y="3606521"/>
            <a:ext cx="7530757" cy="3180522"/>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📌According to our Analysis data, we see that Hyderabad is the most visited city with about 84 million visitors.</a:t>
            </a:r>
          </a:p>
          <a:p>
            <a:r>
              <a:rPr lang="en-US" sz="1400" dirty="0"/>
              <a:t>📌 Hyderabad is one of the IT Hub of India, also It has so many ancient monuments like Charminar.</a:t>
            </a:r>
          </a:p>
          <a:p>
            <a:r>
              <a:rPr lang="en-US" sz="1400" dirty="0"/>
              <a:t>📌 Rajanna Sircilla is famous for Vemulwada temple which was Dedicated to Lord Shiva.</a:t>
            </a:r>
          </a:p>
          <a:p>
            <a:r>
              <a:rPr lang="en-US" sz="1400" dirty="0"/>
              <a:t>📌 Thousands of worshippers comes on Shirvratri to worship Lord Shiva in this temple.</a:t>
            </a:r>
          </a:p>
          <a:p>
            <a:r>
              <a:rPr lang="en-US" sz="1400" dirty="0"/>
              <a:t>📌Warangal is famous for its Warangal fort which is spread over a radius of 19 km.</a:t>
            </a:r>
            <a:r>
              <a:rPr lang="en-GB" sz="1400" dirty="0"/>
              <a:t> It is mostly famous for its graceful and finitely carved arches and pillars.</a:t>
            </a:r>
            <a:endParaRPr lang="en-US" sz="1400"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10">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11">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Tree>
    <p:extLst>
      <p:ext uri="{BB962C8B-B14F-4D97-AF65-F5344CB8AC3E}">
        <p14:creationId xmlns:p14="http://schemas.microsoft.com/office/powerpoint/2010/main" val="1850395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64386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3341206" y="69464"/>
            <a:ext cx="5166689"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Domestic Tourism</a:t>
            </a:r>
            <a:endParaRPr lang="en-GB" sz="3200"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716993" y="5196930"/>
            <a:ext cx="10666624" cy="1591605"/>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📌From above graph, we conclude that starting months of year and summer months are the peak months for visitors in a year.</a:t>
            </a:r>
          </a:p>
          <a:p>
            <a:r>
              <a:rPr lang="en-US" sz="1400" dirty="0"/>
              <a:t>📌Starting months are at peak because of new year plus festivals like Pongal, Maha Shiv Ratri etc.</a:t>
            </a:r>
          </a:p>
          <a:p>
            <a:r>
              <a:rPr lang="en-US" sz="1400" dirty="0"/>
              <a:t>📌Summer Months are at peak because of Summer holidays, and Telangana has lots of tourist places for adults as well as for Childrens.</a:t>
            </a:r>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716993" y="3314080"/>
            <a:ext cx="10666624" cy="18202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Microsoft Power BI">
                <a:extLst>
                  <a:ext uri="{FF2B5EF4-FFF2-40B4-BE49-F238E27FC236}">
                    <a16:creationId xmlns:a16="http://schemas.microsoft.com/office/drawing/2014/main" id="{42B1F6C0-1F7F-E8F4-6AB4-C7E9D584B80E}"/>
                  </a:ext>
                </a:extLst>
              </p:cNvPr>
              <p:cNvGraphicFramePr>
                <a:graphicFrameLocks noGrp="1"/>
              </p:cNvGraphicFramePr>
              <p:nvPr/>
            </p:nvGraphicFramePr>
            <p:xfrm>
              <a:off x="606169" y="723811"/>
              <a:ext cx="1565796" cy="116064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title="Microsoft Power BI">
                <a:extLst>
                  <a:ext uri="{FF2B5EF4-FFF2-40B4-BE49-F238E27FC236}">
                    <a16:creationId xmlns:a16="http://schemas.microsoft.com/office/drawing/2014/main" id="{42B1F6C0-1F7F-E8F4-6AB4-C7E9D584B80E}"/>
                  </a:ext>
                </a:extLst>
              </p:cNvPr>
              <p:cNvPicPr>
                <a:picLocks noGrp="1" noRot="1" noChangeAspect="1" noMove="1" noResize="1" noEditPoints="1" noAdjustHandles="1" noChangeArrowheads="1" noChangeShapeType="1"/>
              </p:cNvPicPr>
              <p:nvPr/>
            </p:nvPicPr>
            <p:blipFill>
              <a:blip r:embed="rId3"/>
              <a:stretch>
                <a:fillRect/>
              </a:stretch>
            </p:blipFill>
            <p:spPr>
              <a:xfrm>
                <a:off x="606169" y="723811"/>
                <a:ext cx="1565796" cy="1160645"/>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Microsoft Power BI">
                <a:extLst>
                  <a:ext uri="{FF2B5EF4-FFF2-40B4-BE49-F238E27FC236}">
                    <a16:creationId xmlns:a16="http://schemas.microsoft.com/office/drawing/2014/main" id="{53BB9B78-ABDB-4E66-4CC5-586030B4AD80}"/>
                  </a:ext>
                </a:extLst>
              </p:cNvPr>
              <p:cNvGraphicFramePr>
                <a:graphicFrameLocks noGrp="1"/>
              </p:cNvGraphicFramePr>
              <p:nvPr>
                <p:extLst>
                  <p:ext uri="{D42A27DB-BD31-4B8C-83A1-F6EECF244321}">
                    <p14:modId xmlns:p14="http://schemas.microsoft.com/office/powerpoint/2010/main" val="2646117612"/>
                  </p:ext>
                </p:extLst>
              </p:nvPr>
            </p:nvGraphicFramePr>
            <p:xfrm>
              <a:off x="4543731" y="763002"/>
              <a:ext cx="1653400" cy="1200401"/>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7" name="Add-in 6" title="Microsoft Power BI">
                <a:extLst>
                  <a:ext uri="{FF2B5EF4-FFF2-40B4-BE49-F238E27FC236}">
                    <a16:creationId xmlns:a16="http://schemas.microsoft.com/office/drawing/2014/main" id="{53BB9B78-ABDB-4E66-4CC5-586030B4AD80}"/>
                  </a:ext>
                </a:extLst>
              </p:cNvPr>
              <p:cNvPicPr>
                <a:picLocks noGrp="1" noRot="1" noChangeAspect="1" noMove="1" noResize="1" noEditPoints="1" noAdjustHandles="1" noChangeArrowheads="1" noChangeShapeType="1"/>
              </p:cNvPicPr>
              <p:nvPr/>
            </p:nvPicPr>
            <p:blipFill>
              <a:blip r:embed="rId5"/>
              <a:stretch>
                <a:fillRect/>
              </a:stretch>
            </p:blipFill>
            <p:spPr>
              <a:xfrm>
                <a:off x="4543731" y="763002"/>
                <a:ext cx="1653400" cy="1200401"/>
              </a:xfrm>
              <a:prstGeom prst="rect">
                <a:avLst/>
              </a:prstGeom>
            </p:spPr>
          </p:pic>
        </mc:Fallback>
      </mc:AlternateContent>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5" name="Add-in 14" title="Microsoft Power BI">
                <a:extLst>
                  <a:ext uri="{FF2B5EF4-FFF2-40B4-BE49-F238E27FC236}">
                    <a16:creationId xmlns:a16="http://schemas.microsoft.com/office/drawing/2014/main" id="{9E662BC8-72C5-F648-4AA8-713274BCB803}"/>
                  </a:ext>
                </a:extLst>
              </p:cNvPr>
              <p:cNvGraphicFramePr>
                <a:graphicFrameLocks noGrp="1"/>
              </p:cNvGraphicFramePr>
              <p:nvPr/>
            </p:nvGraphicFramePr>
            <p:xfrm>
              <a:off x="8617668" y="726754"/>
              <a:ext cx="1565682" cy="1160645"/>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15" name="Add-in 14" title="Microsoft Power BI">
                <a:extLst>
                  <a:ext uri="{FF2B5EF4-FFF2-40B4-BE49-F238E27FC236}">
                    <a16:creationId xmlns:a16="http://schemas.microsoft.com/office/drawing/2014/main" id="{9E662BC8-72C5-F648-4AA8-713274BCB803}"/>
                  </a:ext>
                </a:extLst>
              </p:cNvPr>
              <p:cNvPicPr>
                <a:picLocks noGrp="1" noRot="1" noChangeAspect="1" noMove="1" noResize="1" noEditPoints="1" noAdjustHandles="1" noChangeArrowheads="1" noChangeShapeType="1"/>
              </p:cNvPicPr>
              <p:nvPr/>
            </p:nvPicPr>
            <p:blipFill>
              <a:blip r:embed="rId7"/>
              <a:stretch>
                <a:fillRect/>
              </a:stretch>
            </p:blipFill>
            <p:spPr>
              <a:xfrm>
                <a:off x="8617668" y="726754"/>
                <a:ext cx="1565682" cy="1160645"/>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897529" y="1618091"/>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Total Number of visitors which are visited in Telangana from 2016-2019 are around 357 Million.</a:t>
            </a:r>
          </a:p>
        </p:txBody>
      </p:sp>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57638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If we want to see domestic stats then around 356 Million visitors are domestic.</a:t>
            </a:r>
          </a:p>
        </p:txBody>
      </p:sp>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Around 1 Million visitors are from foreign Countries.</a:t>
            </a:r>
          </a:p>
        </p:txBody>
      </p:sp>
      <p:pic>
        <p:nvPicPr>
          <p:cNvPr id="11" name="Picture 10">
            <a:extLst>
              <a:ext uri="{FF2B5EF4-FFF2-40B4-BE49-F238E27FC236}">
                <a16:creationId xmlns:a16="http://schemas.microsoft.com/office/drawing/2014/main" id="{9F10CD06-AD71-2C31-D7DD-B8D75A2DF3EC}"/>
              </a:ext>
            </a:extLst>
          </p:cNvPr>
          <p:cNvPicPr/>
          <p:nvPr/>
        </p:nvPicPr>
        <p:blipFill>
          <a:blip r:embed="rId8">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35CDA9EB-13F9-8E27-2DD7-31E36CEDE6C4}"/>
              </a:ext>
            </a:extLst>
          </p:cNvPr>
          <p:cNvPicPr/>
          <p:nvPr/>
        </p:nvPicPr>
        <p:blipFill>
          <a:blip r:embed="rId9">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17" name="Add-in 16" title="Microsoft Power BI">
                <a:extLst>
                  <a:ext uri="{FF2B5EF4-FFF2-40B4-BE49-F238E27FC236}">
                    <a16:creationId xmlns:a16="http://schemas.microsoft.com/office/drawing/2014/main" id="{FD8DD99C-299A-D7C3-AF98-8200600999FF}"/>
                  </a:ext>
                </a:extLst>
              </p:cNvPr>
              <p:cNvGraphicFramePr>
                <a:graphicFrameLocks noGrp="1"/>
              </p:cNvGraphicFramePr>
              <p:nvPr>
                <p:extLst>
                  <p:ext uri="{D42A27DB-BD31-4B8C-83A1-F6EECF244321}">
                    <p14:modId xmlns:p14="http://schemas.microsoft.com/office/powerpoint/2010/main" val="250956731"/>
                  </p:ext>
                </p:extLst>
              </p:nvPr>
            </p:nvGraphicFramePr>
            <p:xfrm>
              <a:off x="1058376" y="3471873"/>
              <a:ext cx="9983857" cy="1501675"/>
            </p:xfrm>
            <a:graphic>
              <a:graphicData uri="http://schemas.microsoft.com/office/webextensions/webextension/2010/11">
                <we:webextensionref xmlns:we="http://schemas.microsoft.com/office/webextensions/webextension/2010/11" xmlns:r="http://schemas.openxmlformats.org/officeDocument/2006/relationships" r:id="rId10"/>
              </a:graphicData>
            </a:graphic>
          </p:graphicFrame>
        </mc:Choice>
        <mc:Fallback>
          <p:pic>
            <p:nvPicPr>
              <p:cNvPr id="17" name="Add-in 16" title="Microsoft Power BI">
                <a:extLst>
                  <a:ext uri="{FF2B5EF4-FFF2-40B4-BE49-F238E27FC236}">
                    <a16:creationId xmlns:a16="http://schemas.microsoft.com/office/drawing/2014/main" id="{FD8DD99C-299A-D7C3-AF98-8200600999FF}"/>
                  </a:ext>
                </a:extLst>
              </p:cNvPr>
              <p:cNvPicPr>
                <a:picLocks noGrp="1" noRot="1" noChangeAspect="1" noMove="1" noResize="1" noEditPoints="1" noAdjustHandles="1" noChangeArrowheads="1" noChangeShapeType="1"/>
              </p:cNvPicPr>
              <p:nvPr/>
            </p:nvPicPr>
            <p:blipFill>
              <a:blip r:embed="rId11"/>
              <a:stretch>
                <a:fillRect/>
              </a:stretch>
            </p:blipFill>
            <p:spPr>
              <a:xfrm>
                <a:off x="1058376" y="3471873"/>
                <a:ext cx="9983857" cy="1501675"/>
              </a:xfrm>
              <a:prstGeom prst="rect">
                <a:avLst/>
              </a:prstGeom>
            </p:spPr>
          </p:pic>
        </mc:Fallback>
      </mc:AlternateContent>
    </p:spTree>
    <p:extLst>
      <p:ext uri="{BB962C8B-B14F-4D97-AF65-F5344CB8AC3E}">
        <p14:creationId xmlns:p14="http://schemas.microsoft.com/office/powerpoint/2010/main" val="3094870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70542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Compound Annual Growth Rate</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347946" y="3606520"/>
            <a:ext cx="3783497" cy="3180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4295180" y="3606521"/>
            <a:ext cx="7530757" cy="3180522"/>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📌Mancherial district seen a growth of more than 200% from 2016-2019, </a:t>
            </a:r>
          </a:p>
          <a:p>
            <a:r>
              <a:rPr lang="en-US" sz="1400" dirty="0"/>
              <a:t>📌 Govt. of Telangana developed some new Tourist attractions like Gudem Wildlife Sanctuary, Kollapur Bird Sanctuary in Mancherial.</a:t>
            </a:r>
          </a:p>
          <a:p>
            <a:r>
              <a:rPr lang="en-US" sz="1400" dirty="0"/>
              <a:t>📌 Warangal (Rural) has the best tourist attractions like a thousand pillar temple, Warangal Fort, Ramappa Temple etc., because of which it has seen an annual growth of 160 % from 2016-19.</a:t>
            </a:r>
          </a:p>
          <a:p>
            <a:r>
              <a:rPr lang="en-US" sz="1400" dirty="0"/>
              <a:t>📌 Bhadradri Kothagudem has a tourist attraction of Papikondalu Waterfalls plus Kolleru lake, so that the nature lovers will enjoy here.</a:t>
            </a:r>
          </a:p>
          <a:p>
            <a:r>
              <a:rPr lang="en-US" sz="1400" dirty="0"/>
              <a:t>📌Bhadradri has introduced a project named “Vastratan” to promote textile tourism by establishing a craft town.</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17" name="Add-in 16" title="Microsoft Power BI">
                <a:extLst>
                  <a:ext uri="{FF2B5EF4-FFF2-40B4-BE49-F238E27FC236}">
                    <a16:creationId xmlns:a16="http://schemas.microsoft.com/office/drawing/2014/main" id="{CE9F57A5-0FC7-4543-5BD8-9BE3619E0135}"/>
                  </a:ext>
                </a:extLst>
              </p:cNvPr>
              <p:cNvGraphicFramePr>
                <a:graphicFrameLocks noGrp="1"/>
              </p:cNvGraphicFramePr>
              <p:nvPr>
                <p:extLst>
                  <p:ext uri="{D42A27DB-BD31-4B8C-83A1-F6EECF244321}">
                    <p14:modId xmlns:p14="http://schemas.microsoft.com/office/powerpoint/2010/main" val="2271326373"/>
                  </p:ext>
                </p:extLst>
              </p:nvPr>
            </p:nvGraphicFramePr>
            <p:xfrm>
              <a:off x="657865" y="705429"/>
              <a:ext cx="1462403" cy="1217544"/>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17" name="Add-in 16" title="Microsoft Power BI">
                <a:extLst>
                  <a:ext uri="{FF2B5EF4-FFF2-40B4-BE49-F238E27FC236}">
                    <a16:creationId xmlns:a16="http://schemas.microsoft.com/office/drawing/2014/main" id="{CE9F57A5-0FC7-4543-5BD8-9BE3619E0135}"/>
                  </a:ext>
                </a:extLst>
              </p:cNvPr>
              <p:cNvPicPr>
                <a:picLocks noGrp="1" noRot="1" noChangeAspect="1" noMove="1" noResize="1" noEditPoints="1" noAdjustHandles="1" noChangeArrowheads="1" noChangeShapeType="1"/>
              </p:cNvPicPr>
              <p:nvPr/>
            </p:nvPicPr>
            <p:blipFill>
              <a:blip r:embed="rId5"/>
              <a:stretch>
                <a:fillRect/>
              </a:stretch>
            </p:blipFill>
            <p:spPr>
              <a:xfrm>
                <a:off x="657865" y="705429"/>
                <a:ext cx="1462403" cy="1217544"/>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998164" y="1618089"/>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The overall CAGR is </a:t>
            </a:r>
            <a:r>
              <a:rPr lang="en-US" sz="1400" b="1" dirty="0"/>
              <a:t>negative</a:t>
            </a:r>
            <a:r>
              <a:rPr lang="en-US" sz="1400" dirty="0"/>
              <a:t> which tells us that the annual growth from 16-19 is </a:t>
            </a:r>
            <a:r>
              <a:rPr lang="en-US" sz="1400" b="1" dirty="0"/>
              <a:t>declining</a:t>
            </a:r>
            <a:r>
              <a:rPr lang="en-US" sz="1400" dirty="0"/>
              <a:t>.</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8" name="Add-in 17" title="Microsoft Power BI">
                <a:extLst>
                  <a:ext uri="{FF2B5EF4-FFF2-40B4-BE49-F238E27FC236}">
                    <a16:creationId xmlns:a16="http://schemas.microsoft.com/office/drawing/2014/main" id="{AF43900E-B540-E43B-4A62-19F4FBC0F6B8}"/>
                  </a:ext>
                </a:extLst>
              </p:cNvPr>
              <p:cNvGraphicFramePr>
                <a:graphicFrameLocks noGrp="1"/>
              </p:cNvGraphicFramePr>
              <p:nvPr>
                <p:extLst>
                  <p:ext uri="{D42A27DB-BD31-4B8C-83A1-F6EECF244321}">
                    <p14:modId xmlns:p14="http://schemas.microsoft.com/office/powerpoint/2010/main" val="169574479"/>
                  </p:ext>
                </p:extLst>
              </p:nvPr>
            </p:nvGraphicFramePr>
            <p:xfrm>
              <a:off x="4567772" y="815991"/>
              <a:ext cx="1634421" cy="1217544"/>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18" name="Add-in 17" title="Microsoft Power BI">
                <a:extLst>
                  <a:ext uri="{FF2B5EF4-FFF2-40B4-BE49-F238E27FC236}">
                    <a16:creationId xmlns:a16="http://schemas.microsoft.com/office/drawing/2014/main" id="{AF43900E-B540-E43B-4A62-19F4FBC0F6B8}"/>
                  </a:ext>
                </a:extLst>
              </p:cNvPr>
              <p:cNvPicPr>
                <a:picLocks noGrp="1" noRot="1" noChangeAspect="1" noMove="1" noResize="1" noEditPoints="1" noAdjustHandles="1" noChangeArrowheads="1" noChangeShapeType="1"/>
              </p:cNvPicPr>
              <p:nvPr/>
            </p:nvPicPr>
            <p:blipFill>
              <a:blip r:embed="rId7"/>
              <a:stretch>
                <a:fillRect/>
              </a:stretch>
            </p:blipFill>
            <p:spPr>
              <a:xfrm>
                <a:off x="4567772" y="815991"/>
                <a:ext cx="1634421" cy="1217544"/>
              </a:xfrm>
              <a:prstGeom prst="rect">
                <a:avLst/>
              </a:prstGeom>
            </p:spPr>
          </p:pic>
        </mc:Fallback>
      </mc:AlternateContent>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63794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📌Maximum CAGR is of </a:t>
            </a:r>
            <a:r>
              <a:rPr lang="en-US" sz="1400" b="1" u="sng" dirty="0"/>
              <a:t>Mancherial</a:t>
            </a:r>
            <a:r>
              <a:rPr lang="en-US" sz="1400" dirty="0"/>
              <a:t> district with a growth of above </a:t>
            </a:r>
            <a:r>
              <a:rPr lang="en-US" sz="1400" b="1" dirty="0"/>
              <a:t>200 %</a:t>
            </a:r>
            <a:r>
              <a:rPr lang="en-US" sz="1400" dirty="0"/>
              <a:t> annually.</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0" name="Add-in 19" title="Microsoft Power BI">
                <a:extLst>
                  <a:ext uri="{FF2B5EF4-FFF2-40B4-BE49-F238E27FC236}">
                    <a16:creationId xmlns:a16="http://schemas.microsoft.com/office/drawing/2014/main" id="{920FDED5-E62A-45CE-2AF7-44FD963F5037}"/>
                  </a:ext>
                </a:extLst>
              </p:cNvPr>
              <p:cNvGraphicFramePr>
                <a:graphicFrameLocks noGrp="1"/>
              </p:cNvGraphicFramePr>
              <p:nvPr>
                <p:extLst>
                  <p:ext uri="{D42A27DB-BD31-4B8C-83A1-F6EECF244321}">
                    <p14:modId xmlns:p14="http://schemas.microsoft.com/office/powerpoint/2010/main" val="2693787306"/>
                  </p:ext>
                </p:extLst>
              </p:nvPr>
            </p:nvGraphicFramePr>
            <p:xfrm>
              <a:off x="8660183" y="715716"/>
              <a:ext cx="1518639" cy="1217544"/>
            </p:xfrm>
            <a:graphic>
              <a:graphicData uri="http://schemas.microsoft.com/office/webextensions/webextension/2010/11">
                <we:webextensionref xmlns:we="http://schemas.microsoft.com/office/webextensions/webextension/2010/11" xmlns:r="http://schemas.openxmlformats.org/officeDocument/2006/relationships" r:id="rId8"/>
              </a:graphicData>
            </a:graphic>
          </p:graphicFrame>
        </mc:Choice>
        <mc:Fallback>
          <p:pic>
            <p:nvPicPr>
              <p:cNvPr id="20" name="Add-in 19" title="Microsoft Power BI">
                <a:extLst>
                  <a:ext uri="{FF2B5EF4-FFF2-40B4-BE49-F238E27FC236}">
                    <a16:creationId xmlns:a16="http://schemas.microsoft.com/office/drawing/2014/main" id="{920FDED5-E62A-45CE-2AF7-44FD963F5037}"/>
                  </a:ext>
                </a:extLst>
              </p:cNvPr>
              <p:cNvPicPr>
                <a:picLocks noGrp="1" noRot="1" noChangeAspect="1" noMove="1" noResize="1" noEditPoints="1" noAdjustHandles="1" noChangeArrowheads="1" noChangeShapeType="1"/>
              </p:cNvPicPr>
              <p:nvPr/>
            </p:nvPicPr>
            <p:blipFill>
              <a:blip r:embed="rId9"/>
              <a:stretch>
                <a:fillRect/>
              </a:stretch>
            </p:blipFill>
            <p:spPr>
              <a:xfrm>
                <a:off x="8660183" y="715716"/>
                <a:ext cx="1518639" cy="1217544"/>
              </a:xfrm>
              <a:prstGeom prst="rect">
                <a:avLst/>
              </a:prstGeom>
            </p:spPr>
          </p:pic>
        </mc:Fallback>
      </mc:AlternateContent>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📌Minimum CAGR is of </a:t>
            </a:r>
            <a:r>
              <a:rPr lang="en-US" sz="1400" b="1" u="sng" dirty="0"/>
              <a:t>Karimnagar</a:t>
            </a:r>
            <a:r>
              <a:rPr lang="en-US" sz="1400" dirty="0"/>
              <a:t> district with a </a:t>
            </a:r>
            <a:r>
              <a:rPr lang="en-US" sz="1400" b="1" dirty="0"/>
              <a:t>decline of 79% </a:t>
            </a:r>
            <a:r>
              <a:rPr lang="en-US" sz="1400" dirty="0"/>
              <a:t>annually.</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1" name="Add-in 20" title="Microsoft Power BI">
                <a:extLst>
                  <a:ext uri="{FF2B5EF4-FFF2-40B4-BE49-F238E27FC236}">
                    <a16:creationId xmlns:a16="http://schemas.microsoft.com/office/drawing/2014/main" id="{DB2B7045-5655-4056-C41E-3ADE4149AA71}"/>
                  </a:ext>
                </a:extLst>
              </p:cNvPr>
              <p:cNvGraphicFramePr>
                <a:graphicFrameLocks noGrp="1"/>
              </p:cNvGraphicFramePr>
              <p:nvPr>
                <p:extLst>
                  <p:ext uri="{D42A27DB-BD31-4B8C-83A1-F6EECF244321}">
                    <p14:modId xmlns:p14="http://schemas.microsoft.com/office/powerpoint/2010/main" val="4240441500"/>
                  </p:ext>
                </p:extLst>
              </p:nvPr>
            </p:nvGraphicFramePr>
            <p:xfrm>
              <a:off x="673549" y="3744514"/>
              <a:ext cx="3103321" cy="2947834"/>
            </p:xfrm>
            <a:graphic>
              <a:graphicData uri="http://schemas.microsoft.com/office/webextensions/webextension/2010/11">
                <we:webextensionref xmlns:we="http://schemas.microsoft.com/office/webextensions/webextension/2010/11" xmlns:r="http://schemas.openxmlformats.org/officeDocument/2006/relationships" r:id="rId10"/>
              </a:graphicData>
            </a:graphic>
          </p:graphicFrame>
        </mc:Choice>
        <mc:Fallback>
          <p:pic>
            <p:nvPicPr>
              <p:cNvPr id="21" name="Add-in 20" title="Microsoft Power BI">
                <a:extLst>
                  <a:ext uri="{FF2B5EF4-FFF2-40B4-BE49-F238E27FC236}">
                    <a16:creationId xmlns:a16="http://schemas.microsoft.com/office/drawing/2014/main" id="{DB2B7045-5655-4056-C41E-3ADE4149AA71}"/>
                  </a:ext>
                </a:extLst>
              </p:cNvPr>
              <p:cNvPicPr>
                <a:picLocks noGrp="1" noRot="1" noChangeAspect="1" noMove="1" noResize="1" noEditPoints="1" noAdjustHandles="1" noChangeArrowheads="1" noChangeShapeType="1"/>
              </p:cNvPicPr>
              <p:nvPr/>
            </p:nvPicPr>
            <p:blipFill>
              <a:blip r:embed="rId11"/>
              <a:stretch>
                <a:fillRect/>
              </a:stretch>
            </p:blipFill>
            <p:spPr>
              <a:xfrm>
                <a:off x="673549" y="3744514"/>
                <a:ext cx="3103321" cy="2947834"/>
              </a:xfrm>
              <a:prstGeom prst="rect">
                <a:avLst/>
              </a:prstGeom>
            </p:spPr>
          </p:pic>
        </mc:Fallback>
      </mc:AlternateContent>
    </p:spTree>
    <p:extLst>
      <p:ext uri="{BB962C8B-B14F-4D97-AF65-F5344CB8AC3E}">
        <p14:creationId xmlns:p14="http://schemas.microsoft.com/office/powerpoint/2010/main" val="462854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70542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Compound Annual Growth Rate</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347946" y="3606520"/>
            <a:ext cx="3783497" cy="3180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4295180" y="3606521"/>
            <a:ext cx="7530757" cy="3180522"/>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📌Karimnagar district seen a decline of around 79% from 2016-2019, </a:t>
            </a:r>
          </a:p>
          <a:p>
            <a:r>
              <a:rPr lang="en-US" sz="1400" dirty="0"/>
              <a:t>📌 Karimnagar has a Poor Infrastructure, it has only one National Highway -163, </a:t>
            </a:r>
          </a:p>
          <a:p>
            <a:r>
              <a:rPr lang="en-US" sz="1400" dirty="0"/>
              <a:t>plus the district has also limited Railway Stations. </a:t>
            </a:r>
          </a:p>
          <a:p>
            <a:r>
              <a:rPr lang="en-US" sz="1400" dirty="0"/>
              <a:t>📌 Nalgonda district does not have many tourist attractions,</a:t>
            </a:r>
          </a:p>
          <a:p>
            <a:r>
              <a:rPr lang="en-US" sz="1400" dirty="0"/>
              <a:t>📌 The few Attractions that do exist are not well maintained like Nalgonda Fort, </a:t>
            </a:r>
          </a:p>
          <a:p>
            <a:r>
              <a:rPr lang="en-US" sz="1400" dirty="0"/>
              <a:t>which is in a state of disrepair and not well maintained.</a:t>
            </a:r>
          </a:p>
          <a:p>
            <a:r>
              <a:rPr lang="en-US" sz="1400" dirty="0"/>
              <a:t>📌 Nalgonda district has a high crime rate; this makes tourist unsafe and </a:t>
            </a:r>
          </a:p>
          <a:p>
            <a:r>
              <a:rPr lang="en-US" sz="1400" dirty="0"/>
              <a:t>discourages them from visiting.</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17" name="Add-in 16" title="Microsoft Power BI">
                <a:extLst>
                  <a:ext uri="{FF2B5EF4-FFF2-40B4-BE49-F238E27FC236}">
                    <a16:creationId xmlns:a16="http://schemas.microsoft.com/office/drawing/2014/main" id="{CE9F57A5-0FC7-4543-5BD8-9BE3619E0135}"/>
                  </a:ext>
                </a:extLst>
              </p:cNvPr>
              <p:cNvGraphicFramePr>
                <a:graphicFrameLocks noGrp="1"/>
              </p:cNvGraphicFramePr>
              <p:nvPr/>
            </p:nvGraphicFramePr>
            <p:xfrm>
              <a:off x="657865" y="705429"/>
              <a:ext cx="1462403" cy="1217544"/>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17" name="Add-in 16" title="Microsoft Power BI">
                <a:extLst>
                  <a:ext uri="{FF2B5EF4-FFF2-40B4-BE49-F238E27FC236}">
                    <a16:creationId xmlns:a16="http://schemas.microsoft.com/office/drawing/2014/main" id="{CE9F57A5-0FC7-4543-5BD8-9BE3619E0135}"/>
                  </a:ext>
                </a:extLst>
              </p:cNvPr>
              <p:cNvPicPr>
                <a:picLocks noGrp="1" noRot="1" noChangeAspect="1" noMove="1" noResize="1" noEditPoints="1" noAdjustHandles="1" noChangeArrowheads="1" noChangeShapeType="1"/>
              </p:cNvPicPr>
              <p:nvPr/>
            </p:nvPicPr>
            <p:blipFill>
              <a:blip r:embed="rId5"/>
              <a:stretch>
                <a:fillRect/>
              </a:stretch>
            </p:blipFill>
            <p:spPr>
              <a:xfrm>
                <a:off x="657865" y="705429"/>
                <a:ext cx="1462403" cy="1217544"/>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998164" y="1618089"/>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The overall CAGR is </a:t>
            </a:r>
            <a:r>
              <a:rPr lang="en-US" sz="1400" b="1" dirty="0"/>
              <a:t>negative</a:t>
            </a:r>
            <a:r>
              <a:rPr lang="en-US" sz="1400" dirty="0"/>
              <a:t> which tells us that the annual growth from 16-19 is </a:t>
            </a:r>
            <a:r>
              <a:rPr lang="en-US" sz="1400" b="1" dirty="0"/>
              <a:t>declining</a:t>
            </a:r>
            <a:r>
              <a:rPr lang="en-US" sz="1400" dirty="0"/>
              <a:t>.</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8" name="Add-in 17" title="Microsoft Power BI">
                <a:extLst>
                  <a:ext uri="{FF2B5EF4-FFF2-40B4-BE49-F238E27FC236}">
                    <a16:creationId xmlns:a16="http://schemas.microsoft.com/office/drawing/2014/main" id="{AF43900E-B540-E43B-4A62-19F4FBC0F6B8}"/>
                  </a:ext>
                </a:extLst>
              </p:cNvPr>
              <p:cNvGraphicFramePr>
                <a:graphicFrameLocks noGrp="1"/>
              </p:cNvGraphicFramePr>
              <p:nvPr>
                <p:extLst>
                  <p:ext uri="{D42A27DB-BD31-4B8C-83A1-F6EECF244321}">
                    <p14:modId xmlns:p14="http://schemas.microsoft.com/office/powerpoint/2010/main" val="1881356515"/>
                  </p:ext>
                </p:extLst>
              </p:nvPr>
            </p:nvGraphicFramePr>
            <p:xfrm>
              <a:off x="4567772" y="815991"/>
              <a:ext cx="1634421" cy="1217544"/>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18" name="Add-in 17" title="Microsoft Power BI">
                <a:extLst>
                  <a:ext uri="{FF2B5EF4-FFF2-40B4-BE49-F238E27FC236}">
                    <a16:creationId xmlns:a16="http://schemas.microsoft.com/office/drawing/2014/main" id="{AF43900E-B540-E43B-4A62-19F4FBC0F6B8}"/>
                  </a:ext>
                </a:extLst>
              </p:cNvPr>
              <p:cNvPicPr>
                <a:picLocks noGrp="1" noRot="1" noChangeAspect="1" noMove="1" noResize="1" noEditPoints="1" noAdjustHandles="1" noChangeArrowheads="1" noChangeShapeType="1"/>
              </p:cNvPicPr>
              <p:nvPr/>
            </p:nvPicPr>
            <p:blipFill>
              <a:blip r:embed="rId7"/>
              <a:stretch>
                <a:fillRect/>
              </a:stretch>
            </p:blipFill>
            <p:spPr>
              <a:xfrm>
                <a:off x="4567772" y="815991"/>
                <a:ext cx="1634421" cy="1217544"/>
              </a:xfrm>
              <a:prstGeom prst="rect">
                <a:avLst/>
              </a:prstGeom>
            </p:spPr>
          </p:pic>
        </mc:Fallback>
      </mc:AlternateContent>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63794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📌Maximum CAGR is of </a:t>
            </a:r>
            <a:r>
              <a:rPr lang="en-US" sz="1400" b="1" u="sng" dirty="0"/>
              <a:t>Mancherial</a:t>
            </a:r>
            <a:r>
              <a:rPr lang="en-US" sz="1400" dirty="0"/>
              <a:t> district with a growth of above </a:t>
            </a:r>
            <a:r>
              <a:rPr lang="en-US" sz="1400" b="1" dirty="0"/>
              <a:t>200 %</a:t>
            </a:r>
            <a:r>
              <a:rPr lang="en-US" sz="1400" dirty="0"/>
              <a:t> annually.</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0" name="Add-in 19" title="Microsoft Power BI">
                <a:extLst>
                  <a:ext uri="{FF2B5EF4-FFF2-40B4-BE49-F238E27FC236}">
                    <a16:creationId xmlns:a16="http://schemas.microsoft.com/office/drawing/2014/main" id="{920FDED5-E62A-45CE-2AF7-44FD963F5037}"/>
                  </a:ext>
                </a:extLst>
              </p:cNvPr>
              <p:cNvGraphicFramePr>
                <a:graphicFrameLocks noGrp="1"/>
              </p:cNvGraphicFramePr>
              <p:nvPr/>
            </p:nvGraphicFramePr>
            <p:xfrm>
              <a:off x="8660183" y="715716"/>
              <a:ext cx="1518639" cy="1217544"/>
            </p:xfrm>
            <a:graphic>
              <a:graphicData uri="http://schemas.microsoft.com/office/webextensions/webextension/2010/11">
                <we:webextensionref xmlns:we="http://schemas.microsoft.com/office/webextensions/webextension/2010/11" xmlns:r="http://schemas.openxmlformats.org/officeDocument/2006/relationships" r:id="rId8"/>
              </a:graphicData>
            </a:graphic>
          </p:graphicFrame>
        </mc:Choice>
        <mc:Fallback>
          <p:pic>
            <p:nvPicPr>
              <p:cNvPr id="20" name="Add-in 19" title="Microsoft Power BI">
                <a:extLst>
                  <a:ext uri="{FF2B5EF4-FFF2-40B4-BE49-F238E27FC236}">
                    <a16:creationId xmlns:a16="http://schemas.microsoft.com/office/drawing/2014/main" id="{920FDED5-E62A-45CE-2AF7-44FD963F5037}"/>
                  </a:ext>
                </a:extLst>
              </p:cNvPr>
              <p:cNvPicPr>
                <a:picLocks noGrp="1" noRot="1" noChangeAspect="1" noMove="1" noResize="1" noEditPoints="1" noAdjustHandles="1" noChangeArrowheads="1" noChangeShapeType="1"/>
              </p:cNvPicPr>
              <p:nvPr/>
            </p:nvPicPr>
            <p:blipFill>
              <a:blip r:embed="rId9"/>
              <a:stretch>
                <a:fillRect/>
              </a:stretch>
            </p:blipFill>
            <p:spPr>
              <a:xfrm>
                <a:off x="8660183" y="715716"/>
                <a:ext cx="1518639" cy="1217544"/>
              </a:xfrm>
              <a:prstGeom prst="rect">
                <a:avLst/>
              </a:prstGeom>
            </p:spPr>
          </p:pic>
        </mc:Fallback>
      </mc:AlternateContent>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📌Minimum CAGR is of </a:t>
            </a:r>
            <a:r>
              <a:rPr lang="en-US" sz="1400" b="1" u="sng" dirty="0"/>
              <a:t>Karimnagar</a:t>
            </a:r>
            <a:r>
              <a:rPr lang="en-US" sz="1400" dirty="0"/>
              <a:t> district with a </a:t>
            </a:r>
            <a:r>
              <a:rPr lang="en-US" sz="1400" b="1" dirty="0"/>
              <a:t>decline of 79% </a:t>
            </a:r>
            <a:r>
              <a:rPr lang="en-US" sz="1400" dirty="0"/>
              <a:t>annually.</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Microsoft Power BI">
                <a:extLst>
                  <a:ext uri="{FF2B5EF4-FFF2-40B4-BE49-F238E27FC236}">
                    <a16:creationId xmlns:a16="http://schemas.microsoft.com/office/drawing/2014/main" id="{C61D55F2-E139-E014-833C-1736A7BAE5ED}"/>
                  </a:ext>
                </a:extLst>
              </p:cNvPr>
              <p:cNvGraphicFramePr>
                <a:graphicFrameLocks noGrp="1"/>
              </p:cNvGraphicFramePr>
              <p:nvPr>
                <p:extLst>
                  <p:ext uri="{D42A27DB-BD31-4B8C-83A1-F6EECF244321}">
                    <p14:modId xmlns:p14="http://schemas.microsoft.com/office/powerpoint/2010/main" val="3516441845"/>
                  </p:ext>
                </p:extLst>
              </p:nvPr>
            </p:nvGraphicFramePr>
            <p:xfrm>
              <a:off x="590086" y="3848439"/>
              <a:ext cx="3299215" cy="2696683"/>
            </p:xfrm>
            <a:graphic>
              <a:graphicData uri="http://schemas.microsoft.com/office/webextensions/webextension/2010/11">
                <we:webextensionref xmlns:we="http://schemas.microsoft.com/office/webextensions/webextension/2010/11" xmlns:r="http://schemas.openxmlformats.org/officeDocument/2006/relationships" r:id="rId10"/>
              </a:graphicData>
            </a:graphic>
          </p:graphicFrame>
        </mc:Choice>
        <mc:Fallback>
          <p:pic>
            <p:nvPicPr>
              <p:cNvPr id="5" name="Add-in 4" title="Microsoft Power BI">
                <a:extLst>
                  <a:ext uri="{FF2B5EF4-FFF2-40B4-BE49-F238E27FC236}">
                    <a16:creationId xmlns:a16="http://schemas.microsoft.com/office/drawing/2014/main" id="{C61D55F2-E139-E014-833C-1736A7BAE5ED}"/>
                  </a:ext>
                </a:extLst>
              </p:cNvPr>
              <p:cNvPicPr>
                <a:picLocks noGrp="1" noRot="1" noChangeAspect="1" noMove="1" noResize="1" noEditPoints="1" noAdjustHandles="1" noChangeArrowheads="1" noChangeShapeType="1"/>
              </p:cNvPicPr>
              <p:nvPr/>
            </p:nvPicPr>
            <p:blipFill>
              <a:blip r:embed="rId11"/>
              <a:stretch>
                <a:fillRect/>
              </a:stretch>
            </p:blipFill>
            <p:spPr>
              <a:xfrm>
                <a:off x="590086" y="3848439"/>
                <a:ext cx="3299215" cy="2696683"/>
              </a:xfrm>
              <a:prstGeom prst="rect">
                <a:avLst/>
              </a:prstGeom>
            </p:spPr>
          </p:pic>
        </mc:Fallback>
      </mc:AlternateContent>
    </p:spTree>
    <p:extLst>
      <p:ext uri="{BB962C8B-B14F-4D97-AF65-F5344CB8AC3E}">
        <p14:creationId xmlns:p14="http://schemas.microsoft.com/office/powerpoint/2010/main" val="3143053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70542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Hyderabad Analysis</a:t>
            </a:r>
            <a:endParaRPr lang="en-GB" sz="3200" dirty="0"/>
          </a:p>
        </p:txBody>
      </p:sp>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Microsoft Power BI">
                <a:extLst>
                  <a:ext uri="{FF2B5EF4-FFF2-40B4-BE49-F238E27FC236}">
                    <a16:creationId xmlns:a16="http://schemas.microsoft.com/office/drawing/2014/main" id="{514D39C0-00C5-D9F5-7309-452F45737EA6}"/>
                  </a:ext>
                </a:extLst>
              </p:cNvPr>
              <p:cNvGraphicFramePr>
                <a:graphicFrameLocks noGrp="1"/>
              </p:cNvGraphicFramePr>
              <p:nvPr>
                <p:extLst>
                  <p:ext uri="{D42A27DB-BD31-4B8C-83A1-F6EECF244321}">
                    <p14:modId xmlns:p14="http://schemas.microsoft.com/office/powerpoint/2010/main" val="3163454432"/>
                  </p:ext>
                </p:extLst>
              </p:nvPr>
            </p:nvGraphicFramePr>
            <p:xfrm>
              <a:off x="678419" y="705430"/>
              <a:ext cx="1421296" cy="1189632"/>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6" name="Add-in 5" title="Microsoft Power BI">
                <a:extLst>
                  <a:ext uri="{FF2B5EF4-FFF2-40B4-BE49-F238E27FC236}">
                    <a16:creationId xmlns:a16="http://schemas.microsoft.com/office/drawing/2014/main" id="{514D39C0-00C5-D9F5-7309-452F45737EA6}"/>
                  </a:ext>
                </a:extLst>
              </p:cNvPr>
              <p:cNvPicPr>
                <a:picLocks noGrp="1" noRot="1" noChangeAspect="1" noMove="1" noResize="1" noEditPoints="1" noAdjustHandles="1" noChangeArrowheads="1" noChangeShapeType="1"/>
              </p:cNvPicPr>
              <p:nvPr/>
            </p:nvPicPr>
            <p:blipFill>
              <a:blip r:embed="rId5"/>
              <a:stretch>
                <a:fillRect/>
              </a:stretch>
            </p:blipFill>
            <p:spPr>
              <a:xfrm>
                <a:off x="678419" y="705430"/>
                <a:ext cx="1421296" cy="1189632"/>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998164" y="1618089"/>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Total Number of visitors which are visited in Telangana from 2016-2019 are around 357 Million.</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Microsoft Power BI">
                <a:extLst>
                  <a:ext uri="{FF2B5EF4-FFF2-40B4-BE49-F238E27FC236}">
                    <a16:creationId xmlns:a16="http://schemas.microsoft.com/office/drawing/2014/main" id="{089DE6D6-C213-B479-2B3A-0AF3E420744D}"/>
                  </a:ext>
                </a:extLst>
              </p:cNvPr>
              <p:cNvGraphicFramePr>
                <a:graphicFrameLocks noGrp="1"/>
              </p:cNvGraphicFramePr>
              <p:nvPr>
                <p:extLst>
                  <p:ext uri="{D42A27DB-BD31-4B8C-83A1-F6EECF244321}">
                    <p14:modId xmlns:p14="http://schemas.microsoft.com/office/powerpoint/2010/main" val="2743684545"/>
                  </p:ext>
                </p:extLst>
              </p:nvPr>
            </p:nvGraphicFramePr>
            <p:xfrm>
              <a:off x="4538101" y="784892"/>
              <a:ext cx="1664659" cy="1220216"/>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7" name="Add-in 6" title="Microsoft Power BI">
                <a:extLst>
                  <a:ext uri="{FF2B5EF4-FFF2-40B4-BE49-F238E27FC236}">
                    <a16:creationId xmlns:a16="http://schemas.microsoft.com/office/drawing/2014/main" id="{089DE6D6-C213-B479-2B3A-0AF3E420744D}"/>
                  </a:ext>
                </a:extLst>
              </p:cNvPr>
              <p:cNvPicPr>
                <a:picLocks noGrp="1" noRot="1" noChangeAspect="1" noMove="1" noResize="1" noEditPoints="1" noAdjustHandles="1" noChangeArrowheads="1" noChangeShapeType="1"/>
              </p:cNvPicPr>
              <p:nvPr/>
            </p:nvPicPr>
            <p:blipFill>
              <a:blip r:embed="rId7"/>
              <a:stretch>
                <a:fillRect/>
              </a:stretch>
            </p:blipFill>
            <p:spPr>
              <a:xfrm>
                <a:off x="4538101" y="784892"/>
                <a:ext cx="1664659" cy="1220216"/>
              </a:xfrm>
              <a:prstGeom prst="rect">
                <a:avLst/>
              </a:prstGeom>
            </p:spPr>
          </p:pic>
        </mc:Fallback>
      </mc:AlternateContent>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63794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If we want to see domestic stats then around 84 Million visitors are domestic in Hyderabad.</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5" name="Add-in 14" title="Microsoft Power BI">
                <a:extLst>
                  <a:ext uri="{FF2B5EF4-FFF2-40B4-BE49-F238E27FC236}">
                    <a16:creationId xmlns:a16="http://schemas.microsoft.com/office/drawing/2014/main" id="{68E60EC5-72C6-B694-2367-F5C23F602DE0}"/>
                  </a:ext>
                </a:extLst>
              </p:cNvPr>
              <p:cNvGraphicFramePr>
                <a:graphicFrameLocks noGrp="1"/>
              </p:cNvGraphicFramePr>
              <p:nvPr>
                <p:extLst>
                  <p:ext uri="{D42A27DB-BD31-4B8C-83A1-F6EECF244321}">
                    <p14:modId xmlns:p14="http://schemas.microsoft.com/office/powerpoint/2010/main" val="1887973793"/>
                  </p:ext>
                </p:extLst>
              </p:nvPr>
            </p:nvGraphicFramePr>
            <p:xfrm>
              <a:off x="8629714" y="713877"/>
              <a:ext cx="1541590" cy="1181185"/>
            </p:xfrm>
            <a:graphic>
              <a:graphicData uri="http://schemas.microsoft.com/office/webextensions/webextension/2010/11">
                <we:webextensionref xmlns:we="http://schemas.microsoft.com/office/webextensions/webextension/2010/11" xmlns:r="http://schemas.openxmlformats.org/officeDocument/2006/relationships" r:id="rId8"/>
              </a:graphicData>
            </a:graphic>
          </p:graphicFrame>
        </mc:Choice>
        <mc:Fallback>
          <p:pic>
            <p:nvPicPr>
              <p:cNvPr id="15" name="Add-in 14" title="Microsoft Power BI">
                <a:extLst>
                  <a:ext uri="{FF2B5EF4-FFF2-40B4-BE49-F238E27FC236}">
                    <a16:creationId xmlns:a16="http://schemas.microsoft.com/office/drawing/2014/main" id="{68E60EC5-72C6-B694-2367-F5C23F602DE0}"/>
                  </a:ext>
                </a:extLst>
              </p:cNvPr>
              <p:cNvPicPr>
                <a:picLocks noGrp="1" noRot="1" noChangeAspect="1" noMove="1" noResize="1" noEditPoints="1" noAdjustHandles="1" noChangeArrowheads="1" noChangeShapeType="1"/>
              </p:cNvPicPr>
              <p:nvPr/>
            </p:nvPicPr>
            <p:blipFill>
              <a:blip r:embed="rId9"/>
              <a:stretch>
                <a:fillRect/>
              </a:stretch>
            </p:blipFill>
            <p:spPr>
              <a:xfrm>
                <a:off x="8629714" y="713877"/>
                <a:ext cx="1541590" cy="1181185"/>
              </a:xfrm>
              <a:prstGeom prst="rect">
                <a:avLst/>
              </a:prstGeom>
            </p:spPr>
          </p:pic>
        </mc:Fallback>
      </mc:AlternateContent>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Around 1 Million visitors are from foreign Countries which visited Hyderabad.</a:t>
            </a:r>
          </a:p>
        </p:txBody>
      </p:sp>
      <p:sp>
        <p:nvSpPr>
          <p:cNvPr id="22" name="Subtitle 2">
            <a:extLst>
              <a:ext uri="{FF2B5EF4-FFF2-40B4-BE49-F238E27FC236}">
                <a16:creationId xmlns:a16="http://schemas.microsoft.com/office/drawing/2014/main" id="{BFEA5AE2-4DC6-360E-A1FB-210609E33241}"/>
              </a:ext>
            </a:extLst>
          </p:cNvPr>
          <p:cNvSpPr>
            <a:spLocks noGrp="1"/>
          </p:cNvSpPr>
          <p:nvPr>
            <p:ph type="subTitle" idx="1"/>
          </p:nvPr>
        </p:nvSpPr>
        <p:spPr>
          <a:xfrm>
            <a:off x="716993" y="5196930"/>
            <a:ext cx="10666624" cy="1591605"/>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📌Above graph tells us that, during summer month June there was a peak of number of tourist in Hyderabad, because of summer Holidays of children and some Adults.</a:t>
            </a:r>
          </a:p>
          <a:p>
            <a:r>
              <a:rPr lang="en-US" sz="1400" dirty="0"/>
              <a:t>📌There was a peak of number of tourist in last months of a year because of winter and Diwali holidays, and Hyderabad arts festivals also organized in this months.</a:t>
            </a:r>
          </a:p>
          <a:p>
            <a:r>
              <a:rPr lang="en-US" sz="1400" dirty="0"/>
              <a:t>📌Another reason is that Hyderabad has a warmer climate, so winter season is the best time to visit Hyderabad.</a:t>
            </a:r>
          </a:p>
        </p:txBody>
      </p:sp>
      <p:sp>
        <p:nvSpPr>
          <p:cNvPr id="23" name="Rectangle: Rounded Corners 22">
            <a:extLst>
              <a:ext uri="{FF2B5EF4-FFF2-40B4-BE49-F238E27FC236}">
                <a16:creationId xmlns:a16="http://schemas.microsoft.com/office/drawing/2014/main" id="{6F85C66D-476D-4C1D-BDA8-F958BF2DC244}"/>
              </a:ext>
            </a:extLst>
          </p:cNvPr>
          <p:cNvSpPr>
            <a:spLocks/>
          </p:cNvSpPr>
          <p:nvPr/>
        </p:nvSpPr>
        <p:spPr>
          <a:xfrm>
            <a:off x="716993" y="3314080"/>
            <a:ext cx="10666624" cy="18202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5" name="Add-in 24" title="Microsoft Power BI">
                <a:extLst>
                  <a:ext uri="{FF2B5EF4-FFF2-40B4-BE49-F238E27FC236}">
                    <a16:creationId xmlns:a16="http://schemas.microsoft.com/office/drawing/2014/main" id="{2F275BF6-E4CB-6ABB-A5C0-4836D1C08282}"/>
                  </a:ext>
                </a:extLst>
              </p:cNvPr>
              <p:cNvGraphicFramePr>
                <a:graphicFrameLocks noGrp="1"/>
              </p:cNvGraphicFramePr>
              <p:nvPr>
                <p:extLst>
                  <p:ext uri="{D42A27DB-BD31-4B8C-83A1-F6EECF244321}">
                    <p14:modId xmlns:p14="http://schemas.microsoft.com/office/powerpoint/2010/main" val="1740791636"/>
                  </p:ext>
                </p:extLst>
              </p:nvPr>
            </p:nvGraphicFramePr>
            <p:xfrm>
              <a:off x="1033670" y="3492574"/>
              <a:ext cx="10084904" cy="1418876"/>
            </p:xfrm>
            <a:graphic>
              <a:graphicData uri="http://schemas.microsoft.com/office/webextensions/webextension/2010/11">
                <we:webextensionref xmlns:we="http://schemas.microsoft.com/office/webextensions/webextension/2010/11" xmlns:r="http://schemas.openxmlformats.org/officeDocument/2006/relationships" r:id="rId10"/>
              </a:graphicData>
            </a:graphic>
          </p:graphicFrame>
        </mc:Choice>
        <mc:Fallback>
          <p:pic>
            <p:nvPicPr>
              <p:cNvPr id="25" name="Add-in 24" title="Microsoft Power BI">
                <a:extLst>
                  <a:ext uri="{FF2B5EF4-FFF2-40B4-BE49-F238E27FC236}">
                    <a16:creationId xmlns:a16="http://schemas.microsoft.com/office/drawing/2014/main" id="{2F275BF6-E4CB-6ABB-A5C0-4836D1C08282}"/>
                  </a:ext>
                </a:extLst>
              </p:cNvPr>
              <p:cNvPicPr>
                <a:picLocks noGrp="1" noRot="1" noChangeAspect="1" noMove="1" noResize="1" noEditPoints="1" noAdjustHandles="1" noChangeArrowheads="1" noChangeShapeType="1"/>
              </p:cNvPicPr>
              <p:nvPr/>
            </p:nvPicPr>
            <p:blipFill>
              <a:blip r:embed="rId11"/>
              <a:stretch>
                <a:fillRect/>
              </a:stretch>
            </p:blipFill>
            <p:spPr>
              <a:xfrm>
                <a:off x="1033670" y="3492574"/>
                <a:ext cx="10084904" cy="1418876"/>
              </a:xfrm>
              <a:prstGeom prst="rect">
                <a:avLst/>
              </a:prstGeom>
            </p:spPr>
          </p:pic>
        </mc:Fallback>
      </mc:AlternateContent>
    </p:spTree>
    <p:extLst>
      <p:ext uri="{BB962C8B-B14F-4D97-AF65-F5344CB8AC3E}">
        <p14:creationId xmlns:p14="http://schemas.microsoft.com/office/powerpoint/2010/main" val="38451127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Hyderabad Analysis</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347946" y="3697416"/>
            <a:ext cx="3783497" cy="30896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4389666" y="3697415"/>
            <a:ext cx="7436271" cy="3089628"/>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📌From the graph we found that, Revenue of domestic visitors is declining from the year 2018, because of gradually declining of number of visitors. </a:t>
            </a:r>
          </a:p>
          <a:p>
            <a:r>
              <a:rPr lang="en-US" sz="1400" dirty="0"/>
              <a:t>📌Due to decline of number of domestic visitors, the revenue generated from visitors is also declining , like in 2017 the revenue generated was around 32.59 billion, but in 2018 the revenue was around 23.45 billion, a decline of 29 %. </a:t>
            </a:r>
          </a:p>
          <a:p>
            <a:r>
              <a:rPr lang="en-US" sz="1400" dirty="0"/>
              <a:t>📌Here we are assuming that avg spend per domestic visitor was around 1200 Rs. </a:t>
            </a:r>
          </a:p>
          <a:p>
            <a:r>
              <a:rPr lang="en-US" sz="1400" dirty="0"/>
              <a:t>📌 If we forecast the revenue for 2025 from previous year data, we got the estimated revenue around 5.8 billion Rs. , if we compare it with 2019 the revenue was 16.6 billion, a decline of 65%.</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Microsoft Power BI">
                <a:extLst>
                  <a:ext uri="{FF2B5EF4-FFF2-40B4-BE49-F238E27FC236}">
                    <a16:creationId xmlns:a16="http://schemas.microsoft.com/office/drawing/2014/main" id="{99938AB8-A165-B523-EA9B-8456F7A19386}"/>
                  </a:ext>
                </a:extLst>
              </p:cNvPr>
              <p:cNvGraphicFramePr>
                <a:graphicFrameLocks noGrp="1"/>
              </p:cNvGraphicFramePr>
              <p:nvPr>
                <p:extLst>
                  <p:ext uri="{D42A27DB-BD31-4B8C-83A1-F6EECF244321}">
                    <p14:modId xmlns:p14="http://schemas.microsoft.com/office/powerpoint/2010/main" val="2606975516"/>
                  </p:ext>
                </p:extLst>
              </p:nvPr>
            </p:nvGraphicFramePr>
            <p:xfrm>
              <a:off x="606169" y="3857749"/>
              <a:ext cx="3289970" cy="2794842"/>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7" name="Add-in 6" title="Microsoft Power BI">
                <a:extLst>
                  <a:ext uri="{FF2B5EF4-FFF2-40B4-BE49-F238E27FC236}">
                    <a16:creationId xmlns:a16="http://schemas.microsoft.com/office/drawing/2014/main" id="{99938AB8-A165-B523-EA9B-8456F7A19386}"/>
                  </a:ext>
                </a:extLst>
              </p:cNvPr>
              <p:cNvPicPr>
                <a:picLocks noGrp="1" noRot="1" noChangeAspect="1" noMove="1" noResize="1" noEditPoints="1" noAdjustHandles="1" noChangeArrowheads="1" noChangeShapeType="1"/>
              </p:cNvPicPr>
              <p:nvPr/>
            </p:nvPicPr>
            <p:blipFill>
              <a:blip r:embed="rId5"/>
              <a:stretch>
                <a:fillRect/>
              </a:stretch>
            </p:blipFill>
            <p:spPr>
              <a:xfrm>
                <a:off x="606169" y="3857749"/>
                <a:ext cx="3289970" cy="2794842"/>
              </a:xfrm>
              <a:prstGeom prst="rect">
                <a:avLst/>
              </a:prstGeom>
            </p:spPr>
          </p:pic>
        </mc:Fallback>
      </mc:AlternateContent>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66063" y="634158"/>
            <a:ext cx="3765379" cy="292880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2" name="Add-in 21" title="Microsoft Power BI">
                <a:extLst>
                  <a:ext uri="{FF2B5EF4-FFF2-40B4-BE49-F238E27FC236}">
                    <a16:creationId xmlns:a16="http://schemas.microsoft.com/office/drawing/2014/main" id="{E36BB969-362A-629D-5E6C-5E1732F6D300}"/>
                  </a:ext>
                </a:extLst>
              </p:cNvPr>
              <p:cNvGraphicFramePr>
                <a:graphicFrameLocks noGrp="1"/>
              </p:cNvGraphicFramePr>
              <p:nvPr>
                <p:extLst>
                  <p:ext uri="{D42A27DB-BD31-4B8C-83A1-F6EECF244321}">
                    <p14:modId xmlns:p14="http://schemas.microsoft.com/office/powerpoint/2010/main" val="1178589456"/>
                  </p:ext>
                </p:extLst>
              </p:nvPr>
            </p:nvGraphicFramePr>
            <p:xfrm>
              <a:off x="596286" y="802743"/>
              <a:ext cx="3087818" cy="2626257"/>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22" name="Add-in 21" title="Microsoft Power BI">
                <a:extLst>
                  <a:ext uri="{FF2B5EF4-FFF2-40B4-BE49-F238E27FC236}">
                    <a16:creationId xmlns:a16="http://schemas.microsoft.com/office/drawing/2014/main" id="{E36BB969-362A-629D-5E6C-5E1732F6D300}"/>
                  </a:ext>
                </a:extLst>
              </p:cNvPr>
              <p:cNvPicPr>
                <a:picLocks noGrp="1" noRot="1" noChangeAspect="1" noMove="1" noResize="1" noEditPoints="1" noAdjustHandles="1" noChangeArrowheads="1" noChangeShapeType="1"/>
              </p:cNvPicPr>
              <p:nvPr/>
            </p:nvPicPr>
            <p:blipFill>
              <a:blip r:embed="rId7"/>
              <a:stretch>
                <a:fillRect/>
              </a:stretch>
            </p:blipFill>
            <p:spPr>
              <a:xfrm>
                <a:off x="596286" y="802743"/>
                <a:ext cx="3087818" cy="2626257"/>
              </a:xfrm>
              <a:prstGeom prst="rect">
                <a:avLst/>
              </a:prstGeom>
            </p:spPr>
          </p:pic>
        </mc:Fallback>
      </mc:AlternateContent>
      <p:sp>
        <p:nvSpPr>
          <p:cNvPr id="23" name="Subtitle 2">
            <a:extLst>
              <a:ext uri="{FF2B5EF4-FFF2-40B4-BE49-F238E27FC236}">
                <a16:creationId xmlns:a16="http://schemas.microsoft.com/office/drawing/2014/main" id="{5EED844A-E0F8-34A3-3DF2-C1A897DBC58F}"/>
              </a:ext>
            </a:extLst>
          </p:cNvPr>
          <p:cNvSpPr txBox="1">
            <a:spLocks/>
          </p:cNvSpPr>
          <p:nvPr/>
        </p:nvSpPr>
        <p:spPr>
          <a:xfrm>
            <a:off x="4389666" y="606984"/>
            <a:ext cx="7454388" cy="295598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the graph shows that number of visitors in Hyderabad is gradually decreasing from year 2018,</a:t>
            </a:r>
          </a:p>
          <a:p>
            <a:r>
              <a:rPr lang="en-US" sz="1400" dirty="0"/>
              <a:t>📌 Mainly domestic visitors are reducing year by year in Hyderabad, in 2018 total domestic visitors are around 19.54 million, but in 2019 they are declined to up to 13.8 million, a decline of 29%.</a:t>
            </a:r>
          </a:p>
          <a:p>
            <a:r>
              <a:rPr lang="en-US" sz="1400" dirty="0"/>
              <a:t>📌 If we forecast number of visitors according to data from 2016-2019, in 2025 only 4.8 million people will visit Hyderabad, which is a decline of around 65% from 2019 visitors.</a:t>
            </a:r>
          </a:p>
          <a:p>
            <a:r>
              <a:rPr lang="en-US" sz="1400" dirty="0"/>
              <a:t>📌But this is a prediction, we can’t predict the future. In case the government efforts for increasing the number of visitors can also affect the prediction.</a:t>
            </a:r>
          </a:p>
        </p:txBody>
      </p:sp>
    </p:spTree>
    <p:extLst>
      <p:ext uri="{BB962C8B-B14F-4D97-AF65-F5344CB8AC3E}">
        <p14:creationId xmlns:p14="http://schemas.microsoft.com/office/powerpoint/2010/main" val="133489681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81753-C5BF-44A5-B0ED-4046A3484262}"/>
              </a:ext>
            </a:extLst>
          </p:cNvPr>
          <p:cNvSpPr>
            <a:spLocks noGrp="1"/>
          </p:cNvSpPr>
          <p:nvPr>
            <p:ph type="ctrTitle"/>
          </p:nvPr>
        </p:nvSpPr>
        <p:spPr/>
        <p:txBody>
          <a:bodyPr/>
          <a:lstStyle/>
          <a:p>
            <a:endParaRPr lang="en-GB" dirty="0"/>
          </a:p>
        </p:txBody>
      </p:sp>
      <p:sp>
        <p:nvSpPr>
          <p:cNvPr id="3" name="Subtitle 2">
            <a:extLst>
              <a:ext uri="{FF2B5EF4-FFF2-40B4-BE49-F238E27FC236}">
                <a16:creationId xmlns:a16="http://schemas.microsoft.com/office/drawing/2014/main" id="{9DBE146E-8902-43D9-45D6-CF7BB4079DD3}"/>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69489992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5.png"/></Relationships>
</file>

<file path=ppt/webextensions/_rels/webextension10.xml.rels><?xml version="1.0" encoding="UTF-8" standalone="yes"?>
<Relationships xmlns="http://schemas.openxmlformats.org/package/2006/relationships"><Relationship Id="rId1" Type="http://schemas.openxmlformats.org/officeDocument/2006/relationships/image" Target="../media/image11.png"/></Relationships>
</file>

<file path=ppt/webextensions/_rels/webextension11.xml.rels><?xml version="1.0" encoding="UTF-8" standalone="yes"?>
<Relationships xmlns="http://schemas.openxmlformats.org/package/2006/relationships"><Relationship Id="rId1" Type="http://schemas.openxmlformats.org/officeDocument/2006/relationships/image" Target="../media/image12.png"/></Relationships>
</file>

<file path=ppt/webextensions/_rels/webextension12.xml.rels><?xml version="1.0" encoding="UTF-8" standalone="yes"?>
<Relationships xmlns="http://schemas.openxmlformats.org/package/2006/relationships"><Relationship Id="rId1" Type="http://schemas.openxmlformats.org/officeDocument/2006/relationships/image" Target="../media/image13.png"/></Relationships>
</file>

<file path=ppt/webextensions/_rels/webextension13.xml.rels><?xml version="1.0" encoding="UTF-8" standalone="yes"?>
<Relationships xmlns="http://schemas.openxmlformats.org/package/2006/relationships"><Relationship Id="rId1" Type="http://schemas.openxmlformats.org/officeDocument/2006/relationships/image" Target="../media/image10.png"/></Relationships>
</file>

<file path=ppt/webextensions/_rels/webextension14.xml.rels><?xml version="1.0" encoding="UTF-8" standalone="yes"?>
<Relationships xmlns="http://schemas.openxmlformats.org/package/2006/relationships"><Relationship Id="rId1" Type="http://schemas.openxmlformats.org/officeDocument/2006/relationships/image" Target="../media/image11.png"/></Relationships>
</file>

<file path=ppt/webextensions/_rels/webextension15.xml.rels><?xml version="1.0" encoding="UTF-8" standalone="yes"?>
<Relationships xmlns="http://schemas.openxmlformats.org/package/2006/relationships"><Relationship Id="rId1" Type="http://schemas.openxmlformats.org/officeDocument/2006/relationships/image" Target="../media/image12.png"/></Relationships>
</file>

<file path=ppt/webextensions/_rels/webextension16.xml.rels><?xml version="1.0" encoding="UTF-8" standalone="yes"?>
<Relationships xmlns="http://schemas.openxmlformats.org/package/2006/relationships"><Relationship Id="rId1" Type="http://schemas.openxmlformats.org/officeDocument/2006/relationships/image" Target="../media/image14.png"/></Relationships>
</file>

<file path=ppt/webextensions/_rels/webextension17.xml.rels><?xml version="1.0" encoding="UTF-8" standalone="yes"?>
<Relationships xmlns="http://schemas.openxmlformats.org/package/2006/relationships"><Relationship Id="rId1" Type="http://schemas.openxmlformats.org/officeDocument/2006/relationships/image" Target="../media/image15.png"/></Relationships>
</file>

<file path=ppt/webextensions/_rels/webextension18.xml.rels><?xml version="1.0" encoding="UTF-8" standalone="yes"?>
<Relationships xmlns="http://schemas.openxmlformats.org/package/2006/relationships"><Relationship Id="rId1" Type="http://schemas.openxmlformats.org/officeDocument/2006/relationships/image" Target="../media/image16.png"/></Relationships>
</file>

<file path=ppt/webextensions/_rels/webextension19.xml.rels><?xml version="1.0" encoding="UTF-8" standalone="yes"?>
<Relationships xmlns="http://schemas.openxmlformats.org/package/2006/relationships"><Relationship Id="rId1" Type="http://schemas.openxmlformats.org/officeDocument/2006/relationships/image" Target="../media/image17.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20.xml.rels><?xml version="1.0" encoding="UTF-8" standalone="yes"?>
<Relationships xmlns="http://schemas.openxmlformats.org/package/2006/relationships"><Relationship Id="rId1" Type="http://schemas.openxmlformats.org/officeDocument/2006/relationships/image" Target="../media/image18.png"/></Relationships>
</file>

<file path=ppt/webextensions/_rels/webextension21.xml.rels><?xml version="1.0" encoding="UTF-8" standalone="yes"?>
<Relationships xmlns="http://schemas.openxmlformats.org/package/2006/relationships"><Relationship Id="rId1" Type="http://schemas.openxmlformats.org/officeDocument/2006/relationships/image" Target="../media/image19.png"/></Relationships>
</file>

<file path=ppt/webextensions/_rels/webextension22.xml.rels><?xml version="1.0" encoding="UTF-8" standalone="yes"?>
<Relationships xmlns="http://schemas.openxmlformats.org/package/2006/relationships"><Relationship Id="rId1" Type="http://schemas.openxmlformats.org/officeDocument/2006/relationships/image" Target="../media/image20.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7.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8.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6.xml.rels><?xml version="1.0" encoding="UTF-8" standalone="yes"?>
<Relationships xmlns="http://schemas.openxmlformats.org/package/2006/relationships"><Relationship Id="rId1" Type="http://schemas.openxmlformats.org/officeDocument/2006/relationships/image" Target="../media/image7.png"/></Relationships>
</file>

<file path=ppt/webextensions/_rels/webextension7.xml.rels><?xml version="1.0" encoding="UTF-8" standalone="yes"?>
<Relationships xmlns="http://schemas.openxmlformats.org/package/2006/relationships"><Relationship Id="rId1" Type="http://schemas.openxmlformats.org/officeDocument/2006/relationships/image" Target="../media/image8.png"/></Relationships>
</file>

<file path=ppt/webextensions/_rels/webextension8.xml.rels><?xml version="1.0" encoding="UTF-8" standalone="yes"?>
<Relationships xmlns="http://schemas.openxmlformats.org/package/2006/relationships"><Relationship Id="rId1" Type="http://schemas.openxmlformats.org/officeDocument/2006/relationships/image" Target="../media/image9.png"/></Relationships>
</file>

<file path=ppt/webextensions/_rels/webextension9.xml.rels><?xml version="1.0" encoding="UTF-8" standalone="yes"?>
<Relationships xmlns="http://schemas.openxmlformats.org/package/2006/relationships"><Relationship Id="rId1" Type="http://schemas.openxmlformats.org/officeDocument/2006/relationships/image" Target="../media/image10.png"/></Relationships>
</file>

<file path=ppt/webextensions/webextension1.xml><?xml version="1.0" encoding="utf-8"?>
<we:webextension xmlns:we="http://schemas.microsoft.com/office/webextensions/webextension/2010/11" id="{969B3951-9B79-4E53-B247-FD3B8D7F2064}">
  <we:reference id="wa200003233" version="2.0.0.3" store="en-US" storeType="OMEX"/>
  <we:alternateReferences>
    <we:reference id="WA200003233" version="2.0.0.3" store="WA200003233" storeType="OMEX"/>
  </we:alternateReferences>
  <we:properties>
    <we:property name="artifactName" value="&quot;Top 10 Districts Domestic Visitors&quot;"/>
    <we:property name="backgroundColor" value="&quot;#FFF&quot;"/>
    <we:property name="bookmark" value="&quot;H4sIAAAAAAAAA+VYbU8jNxD+K2i/3Je0Wu+rzbcCd2rV3vV6IKqqQmhszxIfm3XqdThSlP/e8W4SIBwk4aCCNh+SXXs8L888nrFzFWnTjmuYfoARRrvRnrXnI3DnOywaRM3tMSklz4CpLM91wjmvtBAkZcfe2KaNdq8iD+4M/bFpJ1AHhTT458kggrr+CGfhrYK6xUE0RtfaBmrzN/bCNOXdBGeDCC/HtXUQVB568BjUXpA4vZMr7PuULILy5gIPUfl+9BOOrfPzd8mLvBB5hWnBJUpVFFzRmraf7dxcLx+Mdo7t28aDaciBMJaUKHPOkkwxTERRxWkJYbwytZ+LyOnby7GjuAmN6TjA94O+gEahjrrgHLZ9LFfRe4R24roI396aOLQTp/ATVt1U442fkp6fcbozX9JGM4Lqo7MEZDd3ZD3UO4Sl8da1OweWsPdGdWJD+2XfIUGpo914dkIjrWnO6jny16Ee9e4qcMFVKz8TPiEkWmCdRrc37aI6MG4BfDJYcfxfiWhGjJqTNmgbWR3cHhqtsQnTg0ilMcS5YEWRyrzIsEqK9AWl6Z11aM6aZXCvOEs/TskkSNCniwQtgjplxXdMbJQunsSKVVmioUxllmcIUL2gdP0H0nQnkA32UCziKo51WbIYC84k53EQfTDcdgj0uxLvw3YqydIERCJ4WWYKeUyF+DnsUBWQecJyAJYVXMRcYbLWjsdLL+3ldpaoJ7BCqZIBl0LkKs/ieC2dj+z4A5npZYLI8aLnES/eOTvqhOdNup3IvyboptEqZQ4XE/T82+LhIU2BnEsGLbbw6ZIog6gHIp4NlkvOby65RbpraWLXIdYEWGdr39aTUbOGx/1L59IKeQlt7wzpouG5D5XBmuTIzK9PupmWTpxv144oe9Eui7v09xgkNxDbGGTS9PsQg5cdao02fu7lTyvwtU8LbBcDyBrvX73k3Cx8TmarZXcjXx5A4X7fbhddFoB9pSeretLS7ka9B25/CM6/uM6wyuv+oE3in2+cnvcp4DPrpptT8FFpP+l2U5xmKUi6b+hYF0wqxFI+R3tQkKYKqqIUcVJCQl9l9hx2pJAglICk4krl1GEhTR5/1tkO/T8Q7iJ+Pbglm9vaKGpVN6OPRkj3v/CgwUMXwbi3ZLC9BuSqiyL8/mIo6F73MdSToPbNHrRGvVmUmdk9JOzEt6iCm4FwsjZ/RZwUqhJZWmWZqliR8QKegydMoM6I7CUXQkkuMyXytTyZ70yjyIdvo8p7uvYO78B0Y/SFkOWAVmj7pbnJl02r6JMicm+1fDRR1xhcT1WkYzVnHKh2VlmhRAZp+QKvVQ+11MEroHZtGvx/dvNvZqgoy4plwONSSGSlzmWCz1FMRZojtVoluJJaSqrdqV5rx4zgbEs7OpWi1EoBZ0kFoMNh4untdKa+VkftxLdjUPgRGvxKPaVNA41Gvaamdn/R9vGQn2Z+KdhkQX9mm/0Dj7XZMVMWAAA=&quot;"/>
    <we:property name="creatorSessionId" value="&quot;329b4602-98c3-4abe-913c-ca8d285ac81b&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W1PrNhD+K4xfzkvasXwXb9w67VDgHGDodDoMs5LWRAfHSm2FQ8rkv3dlOyGEQy4c6MCUBxJLq939Pn3alXPvKV0PCxgfwwC9bW/XmJsBVDdbzOt5ZTd2cnJ4tHN6eHW8c3RAw2ZotSlrb/ves1Bdo73Q9QgK54EG/7rseVAUn+HaPeVQ1NjzhljVpoRC/4OtMU3ZaoSTnod3w8JU4FyeWbDo3N6SOT1TbPZzSBFBWn2LZyhtO3qKQ1PZ7llkSZzwOMcwyQQKmSSZpDV1O9ukudreBW0S2zOlBV1SAm4sSFHEGQsiyTDgSe6HKbjxXBe2MxHjg7thRbiJjfHQ8bWjbqGUqLwGXIV1i+XeO0KoR1WD8ODRxJkZVRJPMW+mSqvtmPwc4nirW1J7E6Lqc2WIyGbu3FgotohLbU1Vb+0b4t5q2Zj1zbe9ColK5W37k0saqXV5XXTMP0A9b9OVULlUjfhK/DhItMBUCqvdcYNqX1dT4oPeQuL/CaIJKapTqfM2MMql3ddKYemme54MffBjzpIkFHESYR4k4bvYpl/HxCMIUFdTPFOAVyz5ifEPvF9rQFu9cVngS5ZHgYI0FFEcIUD+LjbusRo/8DY9AbLGafK5n/u+SlPmY5IxkWW+M10Kt+4DfS7gXR4nFywMgAc8S9NIYuZTSX6LOFQPRBywGIBFScb9TGKwMo7FOyvM3WaRqDuwRMqUQSY4j2Uc+f5KOZ+b4TGFaW2cycW0+5EufqnMoDHu+nM9En+PsBp7i5I5m07Q9y/TL8s8OXHOFDQ9wlczofS8lgh/0pstuZlf8kh0D9akrjMsiLAm1p4pRoNyhY7bhyalBfES27bS5IuGuxxyjQXZUZiTVz1MsyRuNmtMtHveNvOb7W85COYYW5tk8vRHH12WDWul0rbL8rcF+urXJbbBAKLA51fPNDdxf5eTxbK7Vi5LWHg+t8dFlzliP+gdqxjVdLpR7UK114fKvrvOsKjr9spN5l/n7tF7BPjaVOP1Jfiibb9sTpMfRiGIWAXKVwkTEjEVb9EeJIShhDxJuR+kENC/NHqLOIIL4JJDkGdSxtRhIQxeftfZjP0/EZ4y/jC4oZrrQktqVfPovQHSm6D7osBCg2DYRtJYPxBy36Bwn79rAt36voBi5Nx+2oVay0/TMjN5RoSN+QZVcD0SLlfuX+IHicx5FOZRJHOWRFkCb6ETxlFFJPY041yKTESSxyt10p1MLSmHH5PKEb0A95/QNDf6TsSyTyuU+VbO62XdKvqqjDxbLV8s1BUBV0sV6VqdsQyoduZRInkEYfoOX6uWtdTeB5B2oUv8f3bzH1YoT9OcRZD5KRfIUhWLAN+imPIwRmq1kmdSKCGododqZRw9gOsN46hQ8FRJCRkLcgDlLhOvH6cJ9b06aka2HoLEz1Did+opHRooFaoVNbX5sbbFQ3nq7qVgyQL3E+6s/E4m/wKo4bOzTRY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F28CEA6D-8046-470A-8E1D-367DAAA87B5B&quot;"/>
    <we:property name="reportEmbeddedTime" value="&quot;2023-05-16T14:19:26.982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37a16cc71a8b995c5400&amp;height=282.23&amp;width=745.87&amp;bookmarkGuid=fa283123-bbc7-4f55-b18b-ebc276f365c0&amp;fromEntryPoint=sharevisual&quot;"/>
  </we:properties>
  <we:bindings/>
  <we:snapshot xmlns:r="http://schemas.openxmlformats.org/officeDocument/2006/relationships" r:embed="rId1"/>
</we:webextension>
</file>

<file path=ppt/webextensions/webextension10.xml><?xml version="1.0" encoding="utf-8"?>
<we:webextension xmlns:we="http://schemas.microsoft.com/office/webextensions/webextension/2010/11" id="{CFEDC348-CD14-4094-91C1-E742515F87CE}">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S3PbNhD+KxlectF0CJDEw7dYbjqdNmlqZ9zpdHxYAAuLMUWqJOVY1ei/d0FJsfyIJXmktm6ki4jlYvfbB3ax0jRyeTMqYPIehhgdRcdVdTWE+uoVi3pReZeWSKlFlgmhGKZGuJgllriqUZtXZRMdTaMW6ktsz/NmDEUQSMQ/LnoRFMUHuAwrD0WDvWiEdVOVUOR/4ZyZXrX1GGe9CG9GRVVDEHnWQotB7DWx05qgsO8S0gi2za/xDG07p57iqKrbxVpnKQJH63mSxKislErSnmb+toO5nj8o7YD1q7KFvCQAgcaZShSP09hYnwFoDpYFus+LdsFiJt/fjGqye7p039vuJbM6US5Wzgmj0zRLrAuw2sko8HysRu9pNZcTxJwvTea96G1dDTuBixg1Y/PnGOsJbQi6sJlzTqOz5Qt6/nX58JQkF0SUbd4SZ3SSN22d25ZoHztU8az3hfNqlfMnnLx6h9CMSfcKN0X6DAvyaqeiXxXjYQfrHshqXFs8RX+76JDMKPgf6opS4w6aJiL6AoTPsSBG0vNL7bA+nnSKTvJ6mQn8vkcWKDdFcXUfRf/ND6dECyopRNERmwWGucF8xT3rHEn7fxtgANJ5pnR5uwDy4z0XNTt2XgcdTIFf3/4ln2bhczE/hCtKNwLz0PonMPWiQfW5XyOdbxecSo5cHIQ37hpKi8Gf+IxIPp6ijwf1Loi4M7zJy8tiUZNui8A8ipGFOuCqzCcMZhxNaUO100TcBj7hJXomBWQ2BcyETCUyzKTbtCJxbjFRUkiTplpoYxk/VKQdVyR2qEiHivTNVKTe8jYZtg4rFzAOcuewjLo0NWC8VNZyZZhnii5byn+9Wh0CsPMAeOm8SgRq6hROe0WX2DiwPmlkMwD6vmfl03oEaBuz2AhtrUiTVAKIfejJMgVW+sQpS5dqR7dyx9bqafGmNdXNdpoUci2FVzwxIlaKK8ySfVikHJOZdpmThhvMlHWJ2YeelFPbt1xkJomlETTXMPP8o7hdQf4doX6Qw7fELc9gU+SWriir1kdDpEE0PDhoobNgNNeUY3PrkGlnRfj+OSej57LPoRgHsa+Pocnt62ULmi3HToL8aWWW7Ni3aJGbOeFibfwsSKRkZJpZkWQZU5ylezlh1gnvtTYCU0hj1LHka/OkT8G7rKi3EoZ/unf/ixlzQjtc9bncX9Js4o4NcgeZtNa7FH0cZ0ogxOvP/u5i+q4q28GD1F+h3g3ny7iKFXmJ/QHU7X/rOvBo+i1COXlGAq6J3frc4zb2wBlKanPIBHWd1O2jboGX1sVZwlyiQOqUCQlrc/ww9L6Mn+GSw9C7j8b5Miqt7fzwDdTa3TR7z7RlmbSpQQteK63wif8sDoXwRf36dyiEh0K4RSF8Zj7+PwphLKQUaKgIyoTbDCw36yfmfAiXW948fap0hokwIvaepUK7VO9eT6fqsfm1GrfNCCx+gBIfmWMpi6F06NbMst0f9XN7CGe+OK+bbOjm3tnsb8WIqyRZIAAA&quot;"/>
    <we:property name="creatorSessionId" value="&quot;3f2594c3-8182-4f62-ae1c-6d5aec9ec3f0&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lLnN2iSHM0WaQoiqAYksNEG1lyJXk3ruH/3qFsJ86xPgK7bbr2i6XRcOabgzMcaRTYrO7nMDyBHgZ7wUFZ3vagun3Hgk5QTGmnp0fH++dHf5zsH38gctlvsrKog71R0EB1jc1lVg8g9xKI+PtVJ4A8P4Nrf+cgr7ET9LGqywLy7C+cMNOjphrguBPgXT8vK/AiLxpo0Iv9Qux0T7rZDxFpBNNkX/ACTTOhnmO/rJrpfZrECByN41EUojJSKklr6snTFuZyfq+0BdYtiwayggB4GmcqUjyMQ21cApByMMzTXZY3UxY9/HDXr8ju0cxfH9uHzKSRsqGyVug0jpPIWA+rGfY9z6eyf0J3EzlezOXMZN4JPlZlrxU4DUo90H8OsBrSAq8L6wnnKLiYPaDrX2YXiyRZL6JosoY4g8OsbqrMNET71KIKx517ztt5ziMcvjtGqAeke46bIn2BOXm1VdEt80GvhfUEZDmoDJ6je7hpkYwp+GdVSanxCE0dEH0KwmWYEyPpOa0sVgfDVtFhVs0ygT/1yBTlqihun6Lo7v94TjSvkkIU7LGxZ5gYzOfcs8yRtP7XG/RAWs8UNmumQH564qJ6w85roYPO8dvL7/Np7H9Xk004p3QlMM+tX4CpE9yUX7sV0v623qnkyOlG2LdfoDDo/YmviOTLKfpyUB+DCFvD66y4zqc16aEITKIYGKg8rlJ/Rm/G3ogWlBtNxHXgE16iJ1JAYmLARMhYIsNE2lUrEucGIyWF1HGcilQbxncVacMVie0q0q4ifTcVqTM7PvqlvdJ6jDeZtVgEbZpq0E4qY7jSzDFFhy3lvl2tdgHYeACctE5FAlPqFDZ1ig6xoWddaGR9A/T/xMrFegSkJmShFqkxIo5iCSC2oSdJFBjpIqsMHaotncotW6qnwbtGl3fraVLIUymc4pEWoVJcYRJtwyJlmUxSm1ipucZEGRvpbeiJObV9w0Wio1BqQXMN06/fiusV5N8Qqmc5/EBccw/WeWboiDJvfdBDGkT9hYUGWgv6E00Z1g8OGbVW+P+fMzJ6IvsS8oEX+/4A6sy8n7Wg8WzsJMif52bJln2NFrmaE66Wxs+AREpGljIjoiRhirN4KzvMWOFcmmqBMcQhpqHkS/OkS8G7Lqm3EoZ/unf/ixlzSCts+bXYXtKs4o4VcgeZNMbZGF0YJkoghMv3/uZielwWzc2z1J+jPg7n2ziK5VmB3Ruomv/WceDF9JuGcviKBFwSu+W5x03ogDOU1OaQCeo6sd1G3QInjQ2TiNlIgUxjJiQszfHd0Ps2XsNFu6F3G43zbVRa0/rhO6i1m2n2jqWGJdLEGg24VKUKF3yz2BXCN/X2b1cId4VwjUL4ynz8fxTCUEgpUFMRlBE3CRiul0/MWQ+u1zx5ulilCUZCi9A5FovUxunm9bSqXppfy0FT98HgGRT4whxLWQyFRbtklm0/1E/sIZzZdL8uWOA/39+PvePx35mD4Zh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26:38.224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218382040bcf5aa92ac1&amp;height=151.38&amp;width=171.02&amp;bookmarkGuid=746de647-0361-4588-8398-406f6ef73ee5&amp;fromEntryPoint=sharevisual&quot;"/>
  </we:properties>
  <we:bindings/>
  <we:snapshot xmlns:r="http://schemas.openxmlformats.org/officeDocument/2006/relationships" r:embed="rId1"/>
</we:webextension>
</file>

<file path=ppt/webextensions/webextension11.xml><?xml version="1.0" encoding="utf-8"?>
<we:webextension xmlns:we="http://schemas.microsoft.com/office/webextensions/webextension/2010/11" id="{B353F5B0-4F4D-4570-BF3B-46DBB44636CD}">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3W/bNhD/Vwq99MUYREoiqbw1zjoMW7suKTIMQx6O5DFWI0ueRKfxDP/vO8p243w0tgN7W1b7xeLpePe7D97x7Glki3ZUwuQ9DDE6io7r+moIzdUrFvWi6i4tFqmxRgmOEAvFWIYJEFc98kVdtdHRNPLQXKI/L9oxlEEgEf+46EVQlh/gMqwclC32ohE2bV1BWfyFc2Z65ZsxznoR3ozKuoEg8syDxyD2mthpTVDYdwlpBOOLazxD4+fUUxzVjV+s8yxF4GgcT5IYlZFSSdrTzt92MNfzB6UdsH5deSgqAhBonKlE8TiNtXEZQM7BsEB3RekXLHry/c2oIbunS/e97V4ykyfKxspaofM0zRJjAyw/GQWej/XoPa3mcoKY86XJvBe9bephJ3ARo3as/xxjM6ENQRe2c85pdLZ8Qc+/Lh+ekmSDiMoXnjijk6L1TWE80T52qOJZ7wvn1SrnTzh59Q6hHZPuFW6K9BmW5NVORb8ux8MO1j2Q9bgxeIrudtEhmVHwPzQ1pcYdNG1E9AUIV2BJjKTnl8ZiczzpFJ0UzTIT+H2PLFBuiuLqPor+mx9OiRZUUoiiIzYLDHOD+Yp71jmS9v82wACk80xlC78A8uM9F7U7dl4HHXSJX9/+JZ9m4XMxP4QrSjcC89D6JzD1okH9ud8gnW8bnEqOXByEN/YaKoPBn/iMSD6eoo8H9S6IuDO8LarLclGTbovAPIqRgSbgqvUnDGYcTWlDvdNE3AZ+COyidoetw9oGjIPCWqyiLk0zKSAzKWAmZCqRYSbtptWKc4OJkkLqNM1Frg3jh2q142rFDtXqUK2+mWoV6Bq0k8oYrjRzTNFlS7mvV6SDk3feEpy0TiUCc+oGNneKLrFxYH3SyHYA9H3Pyqf1CMhNzGItcmNEmqQSQOxDT5YpMNIlVhm6VFu6lVu2Vo/HG6/rm+00KeS5FE7xRItYKa4wS/ZhkbJMZrnNrNRcY6aMTfQ+9KScWrvhItNJLLWguYbp5x/F7Yru7wjNgxy+JW55BtuyMHQNWbU+GiINouHBgofOgtFcU4HtrUOmnRXh++eCjJ7LPodyHMS+Poa2MK+XbWa2HDsJ8qeVWbJj36INbuaEi7XxMyCRkpHlzIgky5jiLN3LCTNWOJfnWmAKaYx5LPnaPOlT8C5r6p+E4Z/uz/9ixpzQDlt/rvaXNJu4Y4PcQSaNcTZFF8eZEgjx+rO/u5i+qys/eJD6K9S74XwZ162yqLA/gMb/t64Dj6bfIpSTZyTgmtitzz1uYgecoaQ2h0xQ10ntPuoWOGlsnCXMJgpknjIhYW2OHwbbl/EzXHIYbPfROF9GpTWdH76BWrubZu9YblgmTarRgMtVrvCJ/ywOhfBF/cJ3KISHQrhFIXxmPv4/CmEspBSoqQjKhJsMDNfrJ+ZiCJdb3jxdqvIME6FF7BxLRW7TfPd6OlWPza/12LcjMPgBKnxkjqUshsqiXTPLdn/Uz+0hnMXivG6yoZt7Z7O/Aaa2kHlZIAAA&quot;"/>
    <we:property name="creatorSessionId" value="&quot;36f11e6b-7593-4ca7-84d5-ca2d30bbdb3b&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lLnN2iSHM0WaQoiqAYksNEG1lyJXk3ruH/3qFsJ86xPgK7bbr2i6XRcOabgzMcaRTYrO7nMDyBHgZ7wUFZ3vagun3Hgk5QTGmnp0fH++dHf5zsH38gctlvsrKog71R0EB1jc1lVg8g9xKI+PtVJ4A8P4Nrf+cgr7ET9LGqywLy7C+cMNOjphrguBPgXT8vK/AiLxpo0Iv9Qux0T7rZDxFpBNNkX/ACTTOhnmO/rJrpfZrECByN41EUojJSKklr6snTFuZyfq+0BdYtiwayggB4GmcqUjyMQ21cApByMMzTXZY3UxY9/HDXr8ju0cxfH9uHzKSRsqGyVug0jpPIWA+rGfY9z6eyf0J3EzlezOXMZN4JPlZlrxU4DUo90H8OsBrSAq8L6wnnKLiYPaDrX2YXiyRZL6JosoY4g8OsbqrMNET71KIKx517ztt5ziMcvjtGqAeke46bIn2BOXm1VdEt80GvhfUEZDmoDJ6je7hpkYwp+GdVSanxCE0dEH0KwmWYEyPpOa0sVgfDVtFhVs0ygT/1yBTlqihun6Lo7v94TjSvkkIU7LGxZ5gYzOfcs8yRtP7XG/RAWs8UNmumQH564qJ6w85roYPO8dvL7/Np7H9Xk004p3QlMM+tX4CpE9yUX7sV0v623qnkyOlG2LdfoDDo/YmviOTLKfpyUB+DCFvD66y4zqc16aEITKIYGKg8rlJ/Rm/G3ogWlBtNxHXg+8BOi7Vf2iutx3iTWYtF0KZpIgUkJgZMhIwlMkykXbVacW4wUlJIHcepSLVhfFetNlyt2K5a7arVd1OtPF2DdlIZw5Vmjik6bCn37Yq0c/LGW4KT1qlIYErdwKZO0SE29KwLjaxvgP6fWLlYj4DUhCzUIjVGxFEsAcQ29CSJAiNdZJWhQ7WlU7llS/U0eNfo8m49TQp5KoVTPNIiVIorTKJtWKQsk0lqEys115goYyO9DT0xp9ZuuEh0FEotaK5h+vVbcb2i+xtC9SyHH4hr7sE6zwwdQ+atD3pIg6i/sNBAa0F/oinD+sEho9YK//9zRkZPZF9CPvBi3x9AnZn3szYzno2dBPnz3CzZsq/RBldzwtXS+BmQSMnIUmZElCRMcRZvZYcZK5xLUy0whjjENJR8aZ50KXjXJfVPwvBP9+d/MWMOaYUtvxbbS5pV3LFC7iCTxjgbowvDRAmEcPne31xMj8uiuXmW+nPUx+F8G8etPCuwewNV8986DryYftNQDl+RgEtitzz3uAkdcIaS2hwyQV0nttuoW+CksWESMRspkGnMhISlOb4bbN/Ga7hoN9huo3G+jUprWj98B7V2M83esdSwRJpYowGXqlThgm8Wu0L4pt7w7QrhrhCuUQhfmY//j0IYCikFaiqCMuImAcP18ok568H1midPF6s0wUhoETrHYpHaON28nlbVS/NrOWjqPhg8gwJfmGMpi6GwaJfMsu2H+ok9hDOb7tcFC/zn+/uxdzz+Gw3zPjNJIAAA&quot;"/>
    <we:property name="isFiltersActionButtonVisible" value="true"/>
    <we:property name="pageDisplayName" value="&quot;CAGR&quot;"/>
    <we:property name="pageName" value="&quot;ReportSection954ea2ecf2330e8c7787&quot;"/>
    <we:property name="pptInsertionSessionID" value="&quot;DB399D88-3749-463C-BB8E-CF011DB78202&quot;"/>
    <we:property name="reportEmbeddedTime" value="&quot;2023-05-17T05:28:25.546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576a5c4ae56747e1e57d&amp;height=148.02&amp;width=176.77&amp;bookmarkGuid=2802082b-6af6-4647-a3bb-51acaa12922d&amp;fromEntryPoint=sharevisual&quot;"/>
  </we:properties>
  <we:bindings/>
  <we:snapshot xmlns:r="http://schemas.openxmlformats.org/officeDocument/2006/relationships" r:embed="rId1"/>
</we:webextension>
</file>

<file path=ppt/webextensions/webextension12.xml><?xml version="1.0" encoding="utf-8"?>
<we:webextension xmlns:we="http://schemas.microsoft.com/office/webextensions/webextension/2010/11" id="{1DE999A1-90BF-48AE-86DE-A089075B0899}">
  <we:reference id="wa200003233" version="2.0.0.3" store="en-US" storeType="OMEX"/>
  <we:alternateReferences>
    <we:reference id="WA200003233" version="2.0.0.3" store="WA200003233" storeType="OMEX"/>
  </we:alternateReferences>
  <we:properties>
    <we:property name="artifactName" value="&quot;Top 3 Districts CAGR&quot;"/>
    <we:property name="backgroundColor" value="&quot;#FFF&quot;"/>
    <we:property name="bookmark" value="&quot;H4sIAAAAAAAAA+1ZS2/jNhD+Kwtd9mIUIkXxkdvG6RZFu9s0WaQoihz4GMbayJIrydm4hv97h5K9cR4b2YHdNqh9sUgNOd88+A3Hnkcuqye5nn3UY4iOouOyvB7r6voNiQZRcX+O2TgxRoFjzhAgjnNGUaqcNFlZ1NHRPGp0dQXNRVZPdR42xMk/LgeRzvNTfRVGXuc1DKIJVHVZ6Dz7CzphfNVUU1gMIrid5GWlw5bnjW4gbHuD4jhGKOS7BDVq22Q3cA626WbPYFJWzXKsUgaagvU0SWKQVggpcE3dvW1h9ssHpS2wYVk0OisQQJijRCaSxiw21qdaK6otCfM+y5uliJl9fzup0O75yn3v25fEqkS6WDrHjWIsTawLsJrZJMh8KicfcdTtE7a5WJlMB9H7qhy3Gy5jVE/Nn1OoZrgg6IK6k5xH56sX+Pzr6uG5nVzYomiyBiWjk6xuqsw2OPepRRUvBl8lr9clf4LZmw+g6ynqXpPGSJ9Djl5tVQzLfDpuYT0AWU4rC2fg7wYtkgUG/7QqMTXuoakjnF+C8BnkKIh6fqkcVMezVtFJVq0ygT70yBLlpiiuH6IYvvvhDOeCSgxRdEQWQaAzmK65p8+RuP63EQQgrWcKlzVLID8+cFG9Y+e10LXJ4dvLv+bTInwuu0O4pnQjMI+tfwbTIBqVX4YV4Pl2wanoyOVBeOdudGEh+BNeEMmnU/TpoN4HEbeG11lxlS856Y4EuihGVlcBV2k+QzDjaI4Lyp0m4jbwQ2CX3B2WjksXMI4y56CI2jRNBdepZRpSLpgAAqlwm7IVpRYSKbgwjCmujCX0wFY7ZityYKsDWx3YaslWRhsvpLVUGuKJxIuY9N9mq0MAdh4AL5yXCQeFlcIpL/GCGwfRZ42sRxq/H1j5vB6ulY1JbLiylrOECa35PvSkqdRW+MRJixduhzd2R3r1NHDbmPJ2O00SqBLcS5oYHktJJaTJPiySjohUudQJQw2k0rrE7EMPo1j2LeWpSWJhOPY8xLz8KG5HyL+Drh7l8N3klmewzjOLV5R166MxYJMaHpxudGvBpNOUQX3nkHlrRfj+OUOju70vdD4N27491nVm365K0GLVkiLkz2t9Ziu+RYnczAmXvfGzWgAmI1HE8iRNiaSE7eWEWce9V8pwYJrFoGJBe/NkiMG7KrG2IoZ/unb/ixlzgitc+aXYX9Js4o4NcgeIsNY7Bj6OU8lBx/1nf3cx/VAWzehR6q/N3g/n67iK5VkBw5Gumv/WdeDJ9FuGcvaCBOyJXX/uURt7TQkILHNAOFYd5vbBW9oL6+I0IS6RWihGuNC9OX5oel/HT3TJoendR+F8HUxrWz/8D7h2s2LftnVEWZIKywxY7ZVUEp75z+JAdq/qF74D2R3Ibguye2E+vg6y67v1xVwIDgZJUCTUptpS098VZ2N9teXt0jOpUki44bH3hHHlmNq9nlbVUz1qOW3qibZwqgt4olfFLNaFA9fTr7Z/1Hf2IM5seV43WdDVncXfxcnzU1kgAAA=&quot;"/>
    <we:property name="creatorSessionId" value="&quot;7dad883a-d632-41c0-96d0-4a4af5383a29&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227jNhD9lYVe9sUoRF1IKm+Js1sUaS5NFimKIiiG5DDRRpZcSc7GNfzvHcpy4lzWsgO7bVD7xdJoyDlz4SFHmngmrYYZjE9ggN6ed1AUtwMobz8wr+flrez09Oh4//zoj5P9408kLoZ1WuSVtzfxaiivsb5MqxFkbgYS/n7V8yDLzuDa3VnIKux5QyyrIocs/QtnyvSoLkc47Xl4P8yKEtyUFzXU6Ka9I3W6J9vsh5Asgq7TO7xAXc+k5zgsyrq9T+IIIUBtgzD0UWohpKAx1expA7Nb3xltgPWLvIY0JwBOFjAZysCPfKVtDJAEoJmT2zSrWxU1/nQ/LMnvyTxen5uHTCehNL40hqskiuJQGwerHg+dzpdieEJ3s3ncNJdzl4Oe97ksBs2EbVKqkfpzhOWYBjhbWM00J97F/AFd/zK/WDaTcVPkdVqTpneYVnWZ6ppkXxpU/rT3oHm7qHmE4w/HCNWIbC9oU6YvMKOoNib6RTYaNLCegSxGpcZztI83DZIpJf+sLKg0nqCpPJK3IGyKGSmSndPSYHkwbgwdpuW8EoLnEWlRrori9jmK/v6P5yRzJilF3h6bOoWZw8FCeLoCSeN/vUEHpIlMbtK6BfLTsxBVGw5eAx1Uht8f/lBPU/e7mi3CBaMrgXnp/RJMPe+m+NYvkda3cUGlQLYLYd/cQa7RxRPfkMnXS/T1pD4F4TeOV2l+nbWc9EgCsyx6GkqHq1Bf0bmxN6EBxUYLcR34LrEtWbuhg8I4jDepMZh7TZnGgkOsI8CYi0ggw1iYVdkqCDSGUnChoijhidIs2LHVhtmK7dhqx1Y7tmrZSoGyQmodSMUsk3QQk/b7bLVLwMYTYIWxMuSY0E5hEivpgOs71aVOVjdA/8+8XG6HQ6J95iueaM2jMBIAfBt24liCFjY0UtOB29CJ3bBOOzXe16q4X8+SxCAR3MogVNyXMpAYh9vwSBom4sTERqhAYSy1CdU27EQBbfs64LEKfaE49TxMvX0prkfIvyGUL2r4UbjmGqyyVNMRZdF7b4DUpLoLAzU0HgxnllKsHgMyabxw/z+n5PRs7kvIRm7ajwdQpfrjfAuazltSgvx1oc9s1NfYIlcLwlVn/jQIpGJkCdM8jGMmAxZtZYVpw61NEsUxgsjHxBdBZ530KXnXBe2thOGf3rv/xYo5pBGm+JZvr2hWCccKtYNMaG1NhNb3Y8kR/O61v7mcHhd5ffOi9BekT9P5Po5iWZpj/wbK+r91HHi1/NpUjt9QgB256669QPsWAoaCtjlknHadyGyDt8AKbfw4ZCaUIJKIcQGdNb5ret/HK7pw1/RuY+N8H0yrmzj8D7h2tc2+aetYolksdKRQg01kInHJN4sd2b2rN3w7stuR3Rpk98Z6fB9k13Xq87kQHBWRoAgDHYMOVHdXnA7ges3TpY1kEmPIFfetZRFPTJRs3k5j6rUetRjV1RA0nkGOr/SqVMWQGzQd/WrzoX7mD+FM2/W6ZID7fP/Q2k6nfwOk510mSSA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38:46.187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af7cd0531d38a794167a&amp;height=252.93&amp;width=324.79&amp;bookmarkGuid=5ef04f48-2f2f-40df-b1bf-d54d882d061b&amp;fromEntryPoint=sharevisual&quot;"/>
  </we:properties>
  <we:bindings/>
  <we:snapshot xmlns:r="http://schemas.openxmlformats.org/officeDocument/2006/relationships" r:embed="rId1"/>
</we:webextension>
</file>

<file path=ppt/webextensions/webextension13.xml><?xml version="1.0" encoding="utf-8"?>
<we:webextension xmlns:we="http://schemas.microsoft.com/office/webextensions/webextension/2010/11" id="{FCCEC048-38C9-49C1-B121-B17B852D6198}">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3XPiNhD/V278ci9Mx5JtSc7bhfQ6nfauaXKTTqeTh5W0Al+MTW2TC8fwv3dlzIV8AhlomxZesNar3d9+aFcLs8Bm9TiH6UcYYXAUHJfl1Qiqqzcs6AXFXRpLQmPpAxALEYnYCee5ynGTlUUdHM2CBqoBNhdZPYHcCyTiH5e9APL8FAZ+5SCvsReMsarLAvLsKy6Y6VVTTXDeC/BmnJcVeJHnDTToxV4TO60JCvsuIo1gmuwaz9E0C+oZjsuq6dZpEiNwNI5HUYjKSKkk7akXb1uY6/m90hZYvywayAoC4GmcqUjxMA61cQlAysEwT3dZ3nQsevr9zbgiu2dL971vXzKTRsqGylqh0zhOImM9rGY69jyfyvFHWi3keDEXS5N5L3hflaNWYBejeqL/nGA1pQ1eF9YLzllwvnxBz78uH56TZL2Ioska4gxOsrqpMtMQ7VOLKpz3vnFerXL+hNM3HxDqCele4aZIn2NOXm1V9Mt8Mmph3QNZTiqDZ+huFy2SOQX/tCopNe6gqQOidyBchjkxkp5fKovV8bRVdJJVy0zg9z3SodwUxdV9FP13P5wRzaukEAVHbO4ZFgbzFfescyTt/22IHkjrmcJmTQfkx3suqnfsvBY66Byf3v4tn+b+c7k4hCtKNwLz0PpnMPWCYfmlXyGdb+udSo7sDsI7ew2FQe9PfEEkH0/Rx4N6F0TYGl5nxSDvatJtEVhEMTBQeVyl/ozejKMZbSh3mojbwPeB7Wq33zoqrcc4zKzFImjTNJECEhMDJkLGEhkm0m5arTg3GCkppI7jVKTaMH6oVjuuVuxQrQ7V6lCtumqlQTupjOFKM8cUXcSUe7paHQKwdQA83UnrVCQwpW5gU6foEht6Sc8aUg+Bvu9Z8nwwBaQmZKEWqTEijmIJIPahJ0kUGOkiqwxdqi3dyi1bq6fBm0aXN9tpUshTKZzikRahUlxhEu3DImWZTFKbWKm5xkQZG+l96Ik5tXbDRaKjUGpBcw3TLz9u2xXd3xGqB3l6S9zynNV5Zugasmp9MEIaRP2DhQZaC8YLTRnWtw6ZtVb4758zMnoh+wLyiRf79hjqzLxdtpn5cuwkyJ9XZsmWfYs2uJkTLtfGz4BESkaWMiOiJGGKs3gvJ8xY4VyaaoExxCGmoeRr86RPwRuU1D8Jw9/dn//BjDmhHbb8UuwvaTZxxwa5g0wa42yMLgwTJRDC9Wd/dzH9UBbN8EHqr1DvhvN1XLfyrMD+EKrm39Tyn0i/LpTTFyTgmtitzz1uQgecoaQ2h0xQ14ntPuoWOGlsmETMRgpkGjMhYW2OHwbb1/EzXHQYbPfROF9HpTWtH/4HtXY3zd6x1LBEmlijAZeqVOEz/1kcCuGr+oXvUAgPhXCLQvjCfPxvFMJQSClQUxGUETcJGK7XT8zZCAZb3jxdrNIEI6FF6ByLRWrjdPd6WlWPza/lpKnHYPAUCnxkjqUshsKiXTPLtn/UL+whnFl3XjfZ0M698/lfAqmbLFkgAAA=&quot;"/>
    <we:property name="creatorSessionId" value="&quot;8719daef-37d0-45e7-8984-17ba1642502c&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DpIKm+Js1sUaY4mixRFERRDchhrI0uuJGfjNfzfO5TlxLl8BHbbtPaLpdFw5puDMxxp7Jm0GmQwOoE+enveQVHc9KG8+cC8jpe3tNPTo+P986M/TvaPPxG5GNRpkVfe3tirobzG+jKthpA5CUT8/arjQZadwbW7s5BV2PEGWFZFDln6HafM9KguhzjpeHg3yIoSnMiLGmp0Ym+Jne5JN/shJI2g6/QWL1DXU+o5Doqybu+TOEIIUNsgDH2UWggpaE01fdrAXM7vlDbAukVeQ5oTAEcLmAxl4Ee+0jYGSALQzNFtmtUtixp9uhuUZPd45q/PzUOmk1AaXxrDVRJFcaiNg1WPBo7nSzE4obupHCfmcmZy0PE+l0W/EdgGpRqqP4dYjmiB04XVlHPsXcwe0PUvs4tFkowTkddpTZzeYVrVZapron1pUPmTzj3nzTznEY4+HCNUQ9I9x02RvsCMvNqo6BbZsN/AegKyGJYaz9E+3DRIJhT8s7Kg1HiEpvKI3oKwKWbESHpOS4PlwahRdJiWs0wInnqkRbkqipunKLr7P54TzamkEHl7bOIYpgYHc+5Z5kha/2sPHZDGM7lJ6xbIT09cVG3YeQ10UBm+vvw+nybudzXdhHNKVwLz3PoFmDper/jWLZH2t3FOJUe2G2Hf3EKu0fkT3xDJl1P05aA+BuE3hldpfp21NemhCEyj6GkoHa5CfUVnxt6YFhQbTcR14LvAtsXaLe0XxmHspcZg7jVpGgsOsY4AYy4igQxjYVatVkGgMZSCCxVFCU+UZsGuWm24WrFdtdpVq121aquVAmWF1DqQilkm6SAm7evVaheAtQPg6FYYK0OOCXUDk1hJh1jfSVpoSNUD+n9iyeJgcki0z3zFE615FEYCgG9DTxxL0MKGRmo6VBs6lRu2VE+Nd7Uq7tbTJDFIBLcyCBX3pQwkxuE2LJKGiTgxsREqUBhLbUK1DT1RQK1dBzxWoS8Up7mGqbdvt/WK7m8I5bM8fSCuuc+qLNV0DJm33usjDaLuwkANjQWDqaYUqweHjBsr3P/PKRk9lX0J2dCJ/XgAVao/ztrMZDZ2EuSvc7Nkw75GG1zNCVdL46dBICUjS5jmYRwzGbBoKztMG25tkiiOEUQ+Jr4IluZJl4J3XVD/JAx/d3/+BzPmkFaY4lu+vaRZxR0r5A4yobU1EVrfjyVH8Jfv/c3F9LjI696z1J+jPg7n+zhuZWmO3R6U9b+p5b+Sfm0oR29IwCWxW557gfYtBAwFtTlknLpOZLZRt8AKbfw4ZCaUIJKIcQFLc3w32L6P13DhbrDdRuN8H5VWN374H9TazTR7yxLNYqEjhRpsIhOJC75Z7Arhu3rDtyuEu0K4RiF8Yz7+Nwqhz4XgqKgIijDQMehALZ+Y0z5cr3nytJFMYgy54r61LOKJiZLN62lUvTS/FsO6GoDGM8jxhTmWshhyg2bJLNt8qJ/aQzjTdr8uWOA+39+PvZPJX9gD4eN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24:36.487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babf78cc28b1f188c78f&amp;height=147.57&amp;width=178.25&amp;bookmarkGuid=c020449b-9ba1-4de7-803a-f050a291cb1b&amp;fromEntryPoint=sharevisual&quot;"/>
  </we:properties>
  <we:bindings/>
  <we:snapshot xmlns:r="http://schemas.openxmlformats.org/officeDocument/2006/relationships" r:embed="rId1"/>
</we:webextension>
</file>

<file path=ppt/webextensions/webextension14.xml><?xml version="1.0" encoding="utf-8"?>
<we:webextension xmlns:we="http://schemas.microsoft.com/office/webextensions/webextension/2010/11" id="{CFEDC348-CD14-4094-91C1-E742515F87CE}">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S3PbNhD+KxlectF0CJDEw7dYbjqdNmlqZ9zpdHxYAAuLMUWqJOVY1ei/d0FJsfyIJXmktm6ki4jlYvfbB3ax0jRyeTMqYPIehhgdRcdVdTWE+uoVi3pReZeWSKlFlgmhGKZGuJgllriqUZtXZRMdTaMW6ktsz/NmDEUQSMQ/LnoRFMUHuAwrD0WDvWiEdVOVUOR/4ZyZXrX1GGe9CG9GRVVDEHnWQotB7DWx05qgsO8S0gi2za/xDG07p57iqKrbxVpnKQJH63mSxKislErSnmb+toO5nj8o7YD1q7KFvCQAgcaZShSP09hYnwFoDpYFus+LdsFiJt/fjGqye7p039vuJbM6US5Wzgmj0zRLrAuw2sko8HysRu9pNZcTxJwvTea96G1dDTuBixg1Y/PnGOsJbQi6sJlzTqOz5Qt6/nX58JQkF0SUbd4SZ3SSN22d25ZoHztU8az3hfNqlfMnnLx6h9CMSfcKN0X6DAvyaqeiXxXjYQfrHshqXFs8RX+76JDMKPgf6opS4w6aJiL6AoTPsSBG0vNL7bA+nnSKTvJ6mQn8vkcWKDdFcXUfRf/ND6dECyopRNERmwWGucF8xT3rHEn7fxtgANJ5pnR5uwDy4z0XNTt2XgcdTIFf3/4ln2bhczE/hCtKNwLz0PonMPWiQfW5XyOdbxecSo5cHIQ37hpKi8Gf+IxIPp6ijwf1Loi4M7zJy8tiUZNui8A8ipGFOuCqzCcMZhxNaUO100TcBj7hJXomBWQ2BcyETCUyzKTbtCJxbjFRUkiTplpoYxk/VKQdVyR2qEiHivTNVKTe8jYZtg4rFzAOcuewjLo0NWC8VNZyZZhnii5byn+9Wh0CsPMAeOm8SgRq6hROe0WX2DiwPmlkMwD6vmfl03oEaBuz2AhtrUiTVAKIfejJMgVW+sQpS5dqR7dyx9bqafGmNdXNdpoUci2FVzwxIlaKK8ySfVikHJOZdpmThhvMlHWJ2YeelFPbt1xkJomlETTXMPP8o7hdQf4doX6Qw7fELc9gU+SWriir1kdDpEE0PDhoobNgNNeUY3PrkGlnRfj+OSej57LPoRgHsa+Pocnt62ULmi3HToL8aWWW7Ni3aJGbOeFibfwsSKRkZJpZkWQZU5ylezlh1gnvtTYCU0hj1LHka/OkT8G7rKi3EoZ/unf/ixlzQjtc9bncX9Js4o4NcgeZtNa7FH0cZ0ogxOvP/u5i+q4q28GD1F+h3g3ny7iKFXmJ/QHU7X/rOvBo+i1COXlGAq6J3frc4zb2wBlKanPIBHWd1O2jboGX1sVZwlyiQOqUCQlrc/ww9L6Mn+GSw9C7j8b5Miqt7fzwDdTa3TR7z7RlmbSpQQteK63wif8sDoXwRf36dyiEh0K4RSF8Zj7+PwphLKQUaKgIyoTbDCw36yfmfAiXW948fap0hokwIvaepUK7VO9eT6fqsfm1GrfNCCx+gBIfmWMpi6F06NbMst0f9XN7CGe+OK+bbOjm3tnsb8WIqyRZIAAA&quot;"/>
    <we:property name="creatorSessionId" value="&quot;3f2594c3-8182-4f62-ae1c-6d5aec9ec3f0&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lLnN2iSHM0WaQoiqAYksNEG1lyJXk3ruH/3qFsJ86xPgK7bbr2i6XRcOabgzMcaRTYrO7nMDyBHgZ7wUFZ3vagun3Hgk5QTGmnp0fH++dHf5zsH38gctlvsrKog71R0EB1jc1lVg8g9xKI+PtVJ4A8P4Nrf+cgr7ET9LGqywLy7C+cMNOjphrguBPgXT8vK/AiLxpo0Iv9Qux0T7rZDxFpBNNkX/ACTTOhnmO/rJrpfZrECByN41EUojJSKklr6snTFuZyfq+0BdYtiwayggB4GmcqUjyMQ21cApByMMzTXZY3UxY9/HDXr8ju0cxfH9uHzKSRsqGyVug0jpPIWA+rGfY9z6eyf0J3EzlezOXMZN4JPlZlrxU4DUo90H8OsBrSAq8L6wnnKLiYPaDrX2YXiyRZL6JosoY4g8OsbqrMNET71KIKx517ztt5ziMcvjtGqAeke46bIn2BOXm1VdEt80GvhfUEZDmoDJ6je7hpkYwp+GdVSanxCE0dEH0KwmWYEyPpOa0sVgfDVtFhVs0ygT/1yBTlqihun6Lo7v94TjSvkkIU7LGxZ5gYzOfcs8yRtP7XG/RAWs8UNmumQH564qJ6w85roYPO8dvL7/Np7H9Xk004p3QlMM+tX4CpE9yUX7sV0v623qnkyOlG2LdfoDDo/YmviOTLKfpyUB+DCFvD66y4zqc16aEITKIYGKg8rlJ/Rm/G3ogWlBtNxHXgE16iJ1JAYmLARMhYIsNE2lUrEucGIyWF1HGcilQbxncVacMVie0q0q4ifTcVqTM7PvqlvdJ6jDeZtVgEbZpq0E4qY7jSzDFFhy3lvl2tdgHYeACctE5FAlPqFDZ1ig6xoWddaGR9A/T/xMrFegSkJmShFqkxIo5iCSC2oSdJFBjpIqsMHaotncotW6qnwbtGl3fraVLIUymc4pEWoVJcYRJtwyJlmUxSm1ipucZEGRvpbeiJObV9w0Wio1BqQXMN06/fiusV5N8Qqmc5/EBccw/WeWboiDJvfdBDGkT9hYUGWgv6E00Z1g8OGbVW+P+fMzJ6IvsS8oEX+/4A6sy8n7Wg8WzsJMif52bJln2NFrmaE66Wxs+AREpGljIjoiRhirN4KzvMWOFcmmqBMcQhpqHkS/OkS8G7Lqm3EoZ/unf/ixlzSCts+bXYXtKs4o4VcgeZNMbZGF0YJkoghMv3/uZielwWzc2z1J+jPg7n2ziK5VmB3Ruomv/WceDF9JuGcviKBFwSu+W5x03ogDOU1OaQCeo6sd1G3QInjQ2TiNlIgUxjJiQszfHd0Ps2XsNFu6F3G43zbVRa0/rhO6i1m2n2jqWGJdLEGg24VKUKF3yz2BXCN/X2b1cId4VwjUL4ynz8fxTCUEgpUFMRlBE3CRiul0/MWQ+u1zx5ulilCUZCi9A5FovUxunm9bSqXppfy0FT98HgGRT4whxLWQyFRbtklm0/1E/sIZzZdL8uWOA/39+PvePx35mD4Zh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26:38.224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218382040bcf5aa92ac1&amp;height=151.38&amp;width=171.02&amp;bookmarkGuid=746de647-0361-4588-8398-406f6ef73ee5&amp;fromEntryPoint=sharevisual&quot;"/>
  </we:properties>
  <we:bindings/>
  <we:snapshot xmlns:r="http://schemas.openxmlformats.org/officeDocument/2006/relationships" r:embed="rId1"/>
</we:webextension>
</file>

<file path=ppt/webextensions/webextension15.xml><?xml version="1.0" encoding="utf-8"?>
<we:webextension xmlns:we="http://schemas.microsoft.com/office/webextensions/webextension/2010/11" id="{B353F5B0-4F4D-4570-BF3B-46DBB44636CD}">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3W/bNhD/Vwq99MUYREoiqbw1zjoMW7suKTIMQx6O5DFWI0ueRKfxDP/vO8p243w0tgN7W1b7xeLpePe7D97x7Glki3ZUwuQ9DDE6io7r+moIzdUrFvWi6i4tFqmxRgmOEAvFWIYJEFc98kVdtdHRNPLQXKI/L9oxlEEgEf+46EVQlh/gMqwclC32ohE2bV1BWfyFc2Z65ZsxznoR3ozKuoEg8syDxyD2mthpTVDYdwlpBOOLazxD4+fUUxzVjV+s8yxF4GgcT5IYlZFSSdrTzt92MNfzB6UdsH5deSgqAhBonKlE8TiNtXEZQM7BsEB3RekXLHry/c2oIbunS/e97V4ykyfKxspaofM0zRJjAyw/GQWej/XoPa3mcoKY86XJvBe9bephJ3ARo3as/xxjM6ENQRe2c85pdLZ8Qc+/Lh+ekmSDiMoXnjijk6L1TWE80T52qOJZ7wvn1SrnTzh59Q6hHZPuFW6K9BmW5NVORb8ux8MO1j2Q9bgxeIrudtEhmVHwPzQ1pcYdNG1E9AUIV2BJjKTnl8ZiczzpFJ0UzTIT+H2PLFBuiuLqPor+mx9OiRZUUoiiIzYLDHOD+Yp71jmS9v82wACk80xlC78A8uM9F7U7dl4HHXSJX9/+JZ9m4XMxP4QrSjcC89D6JzD1okH9ud8gnW8bnEqOXByEN/YaKoPBn/iMSD6eoo8H9S6IuDO8LarLclGTbovAPIqRgSbgqvUnDGYcTWlDvdNE3AZ+COyidoetw9oGjIPCWqyiLk0zKSAzKWAmZCqRYSbtptWKc4OJkkLqNM1Frg3jh2q142rFDtXqUK2+mWoV6Bq0k8oYrjRzTNFlS7mvV6SDk3feEpy0TiUCc+oGNneKLrFxYH3SyHYA9H3Pyqf1CMhNzGItcmNEmqQSQOxDT5YpMNIlVhm6VFu6lVu2Vo/HG6/rm+00KeS5FE7xRItYKa4wS/ZhkbJMZrnNrNRcY6aMTfQ+9KScWrvhItNJLLWguYbp5x/F7Yru7wjNgxy+JW55BtuyMHQNWbU+GiINouHBgofOgtFcU4HtrUOmnRXh++eCjJ7LPodyHMS+Poa2MK+XbWa2HDsJ8qeVWbJj36INbuaEi7XxMyCRkpHlzIgky5jiLN3LCTNWOJfnWmAKaYx5LPnaPOlT8C5r6p+E4Z/uz/9ixpzQDlt/rvaXNJu4Y4PcQSaNcTZFF8eZEgjx+rO/u5i+qys/eJD6K9S74XwZ162yqLA/gMb/t64Dj6bfIpSTZyTgmtitzz1uYgecoaQ2h0xQ10ntPuoWOGlsnCXMJgpknjIhYW2OHwbbl/EzXHIYbPfROF9GpTWdH76BWrubZu9YblgmTarRgMtVrvCJ/ywOhfBF/cJ3KISHQrhFIXxmPv4/CmEspBSoqQjKhJsMDNfrJ+ZiCJdb3jxdqvIME6FF7BxLRW7TfPd6OlWPza/12LcjMPgBKnxkjqUshsqiXTPLdn/Uz+0hnMXivG6yoZt7Z7O/Aaa2kHlZIAAA&quot;"/>
    <we:property name="creatorSessionId" value="&quot;36f11e6b-7593-4ca7-84d5-ca2d30bbdb3b&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lLnN2iSHM0WaQoiqAYksNEG1lyJXk3ruH/3qFsJ86xPgK7bbr2i6XRcOabgzMcaRTYrO7nMDyBHgZ7wUFZ3vagun3Hgk5QTGmnp0fH++dHf5zsH38gctlvsrKog71R0EB1jc1lVg8g9xKI+PtVJ4A8P4Nrf+cgr7ET9LGqywLy7C+cMNOjphrguBPgXT8vK/AiLxpo0Iv9Qux0T7rZDxFpBNNkX/ACTTOhnmO/rJrpfZrECByN41EUojJSKklr6snTFuZyfq+0BdYtiwayggB4GmcqUjyMQ21cApByMMzTXZY3UxY9/HDXr8ju0cxfH9uHzKSRsqGyVug0jpPIWA+rGfY9z6eyf0J3EzlezOXMZN4JPlZlrxU4DUo90H8OsBrSAq8L6wnnKLiYPaDrX2YXiyRZL6JosoY4g8OsbqrMNET71KIKx517ztt5ziMcvjtGqAeke46bIn2BOXm1VdEt80GvhfUEZDmoDJ6je7hpkYwp+GdVSanxCE0dEH0KwmWYEyPpOa0sVgfDVtFhVs0ygT/1yBTlqihun6Lo7v94TjSvkkIU7LGxZ5gYzOfcs8yRtP7XG/RAWs8UNmumQH564qJ6w85roYPO8dvL7/Np7H9Xk004p3QlMM+tX4CpE9yUX7sV0v623qnkyOlG2LdfoDDo/YmviOTLKfpyUB+DCFvD66y4zqc16aEITKIYGKg8rlJ/Rm/G3ogWlBtNxHXg+8BOi7Vf2iutx3iTWYtF0KZpIgUkJgZMhIwlMkykXbVacW4wUlJIHcepSLVhfFetNlyt2K5a7arVd1OtPF2DdlIZw5Vmjik6bCn37Yq0c/LGW4KT1qlIYErdwKZO0SE29KwLjaxvgP6fWLlYj4DUhCzUIjVGxFEsAcQ29CSJAiNdZJWhQ7WlU7llS/U0eNfo8m49TQp5KoVTPNIiVIorTKJtWKQsk0lqEys115goYyO9DT0xp9ZuuEh0FEotaK5h+vVbcb2i+xtC9SyHH4hr7sE6zwwdQ+atD3pIg6i/sNBAa0F/oinD+sEho9YK//9zRkZPZF9CPvBi3x9AnZn3szYzno2dBPnz3CzZsq/RBldzwtXS+BmQSMnIUmZElCRMcRZvZYcZK5xLUy0whjjENJR8aZ50KXjXJfVPwvBP9+d/MWMOaYUtvxbbS5pV3LFC7iCTxjgbowvDRAmEcPne31xMj8uiuXmW+nPUx+F8G8etPCuwewNV8986DryYftNQDl+RgEtitzz3uAkdcIaS2hwyQV0nttuoW+CksWESMRspkGnMhISlOb4bbN/Ga7hoN9huo3G+jUprWj98B7V2M83esdSwRJpYowGXqlThgm8Wu0L4pt7w7QrhrhCuUQhfmY//j0IYCikFaiqCMuImAcP18ok568H1midPF6s0wUhoETrHYpHaON28nlbVS/NrOWjqPhg8gwJfmGMpi6GwaJfMsu2H+ok9hDOb7tcFC/zn+/uxdzz+Gw3zPjNJIAAA&quot;"/>
    <we:property name="isFiltersActionButtonVisible" value="true"/>
    <we:property name="pageDisplayName" value="&quot;CAGR&quot;"/>
    <we:property name="pageName" value="&quot;ReportSection954ea2ecf2330e8c7787&quot;"/>
    <we:property name="pptInsertionSessionID" value="&quot;DB399D88-3749-463C-BB8E-CF011DB78202&quot;"/>
    <we:property name="reportEmbeddedTime" value="&quot;2023-05-17T05:28:25.546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576a5c4ae56747e1e57d&amp;height=148.02&amp;width=176.77&amp;bookmarkGuid=2802082b-6af6-4647-a3bb-51acaa12922d&amp;fromEntryPoint=sharevisual&quot;"/>
  </we:properties>
  <we:bindings/>
  <we:snapshot xmlns:r="http://schemas.openxmlformats.org/officeDocument/2006/relationships" r:embed="rId1"/>
</we:webextension>
</file>

<file path=ppt/webextensions/webextension16.xml><?xml version="1.0" encoding="utf-8"?>
<we:webextension xmlns:we="http://schemas.microsoft.com/office/webextensions/webextension/2010/11" id="{8ABCE15F-534B-4E3D-8CCE-D124E0F6A5FD}">
  <we:reference id="wa200003233" version="2.0.0.3" store="en-US" storeType="OMEX"/>
  <we:alternateReferences>
    <we:reference id="WA200003233" version="2.0.0.3" store="WA200003233" storeType="OMEX"/>
  </we:alternateReferences>
  <we:properties>
    <we:property name="artifactName" value="&quot;Bottom 3 Districts CAGR&quot;"/>
    <we:property name="backgroundColor" value="&quot;#FFF&quot;"/>
    <we:property name="bookmark" value="&quot;H4sIAAAAAAAAA+1ZS2/jNhD+Kwtd9mIUIiWRVG4bp1sU7W7TZJGiKHIYksNYG1lyJTkb1/B/71CSN85jYzuw2wa1Lxap4cw3D37k2PPAZvUkh9lHGGNwFByX5fUYqus3LBgExf25KJYQJkryRNgw4YDSpCRVTpqsLOrgaB40UF1hc5HVU8i9Qpr843IQQJ6fwpUfOchrHAQTrOqygDz7CzthetVUU1wMAryd5GUFXuV5Aw16tTckTmOCwr6LyCKYJrvBczRNN3uGk7Jq+nGaxAgcjeNRFKIyUipJa+rubQtzvbw32gIblkUDWUEA/BxnKlI8jENtXAKQcjDMz7ssb3oRPfv+dlKR3/Nl+N63L5lJI2VDZa3QaRwnkbEeVjObeJlP5eQjjTo9Xs3F0mU+CN5X5bhV2Oeonuo/p1jNaIG3hXUnOQ/Oly/o+dflw3OarFdRNFlDksFJVjdVZhqa+9SiCheDr5LXq5I/4ezNB4R6SrZXpCnT55hTVFsTwzKfjltYD0CW08rgGbq7QYtkQck/rUoqjXto6oDmexAuw5wEyc4vlcXqeNYaOsmqZSXwhxHpUW6K4vohiuG7H85ozpukFAVHbOEFOof5SnjWBZLW/zZCD6SNTGGzpgfy44MQ1TsOXgsddI7fXv61nhb+c9ltwhWjG4F57P0zmAbBqPwyrJD2t/VBpUD2G+GdvYHCoI8nviCTT5fo00m9DyJsHa+z4irvOemOBLosBgYqj6vUn9G7cTSnBeVOC3Eb+D6xPXf7pePSeoyjzFosgrZMEykgMTFgImQskWEi7aZsxbnBSEkhdRynItWG8QNb7Zit2IGtDmx1YKuerTRoJ5UxXGnmmKKLmHLfZqtDAnaeACetU5HAlE4KmzpFF9zQiz7rZD0C+n7g5fN2BKQmZKEWqTEi9k0FiH3YSRIFRrrIKkMXbks3dsvW2mnwttHl7XaWFPJUCqd4pEWoFFeYRPvwSFkmk9QmVmquMVHGRnofdmJOx77hItFRKLWgnofpl2/F7Qj5d4TqUQ3fTW65B+s8M3RFWfU+GCM1qf7BQgOtB5POUob1XUDmrRf+++eMnO50X0A+9WrfHkOdmbfLI2ixbEkJ8ueVPrMV3+KI3CwIl2vzZ0AiFSNLmRFRkjDFWbyXHWascC5NtcAY4hDTUPK1dTKk5F2VdLYShn/67P4XK+aEVtjyS7G/otkkHBvUDjJpjLMxujBMlEAI1+/93eX0Q1k0o0elvzJ7P52v4yqWZwUOR1A1/63rwJPl16dy9oICXJO79bXHTeiAM5R0zCETdOrEdh+8BU4aGyYRs5ECmcZMSFhb44em93X8RBcdmt59HJyvg2lNG4f/Adfu5rB3LDUskSbWaMClKlX4zP8ZByJ8Vb/+HYjwQIRbEOEL6/F1EKF/GQopBWoiOhlxk4Dhen1XnI3hasvbpYtVmmAktAidY7FIbZzu3k5r6qketZw29QQMnkKBT/SqVKlQWLRr+tX2j/rOH8KZ9XtykwVduBd/Ay3J9GFZIAAA&quot;"/>
    <we:property name="creatorSessionId" value="&quot;61adbb21-1838-4418-8656-48ea8cc35942&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nLsVsUaY4mixRFERRDcphoI0uuJGfjBv7vHcpy4hzrI7DbBrVfLI2GnG8OfuRI94HN6kEOo2PoY7AT7JXlTR+qmw8s6AVFJzs5OTzaPTv843j36BOJy0GTlUUd7NwHDVRX2Fxk9RByPwMJf7/sBZDnp3Dl7xzkNfaCAVZ1WUCe/YUTZXrUVEMc9wK8G+RlBX7K8wYa9NPekjrdk232Q0QWwTTZLZ6jaSbSMxyUVdPdp0mMwNE4HkUhKiOlkjSmnjxtYS7W90ZbYPtl0UBWEAAv40xFiodxqI1LAFIOhnm5y/KmU9GjT3eDivy+n8brc/uQmTRSNlTWCp3GcRIZ62E1o4HX+VIOjuluMo+f5mLqMu8Fn6uy307YJaUe6j+HWI1ogLeF9UTzPjifPqDrX6YX82ayfoqiyRrSDA6yuqky05DsS4sqHPceNG9mNQ9x9OEIoR6S7RltyvQ55hTV1sR+mQ/7LaxnIMthZfAM3eNNi2RMyT+tSiqNJ2jqgOQdCJdhTopk56SyWO2NWkMHWTWtBP48Ih3KZVHcPEexv/vjGcm8SUpRsMPGXmHiMJ8Jz6JA0vhfr9EDaSNT2KzpgPz0LET1moPXQged4/eHP9TT2P8uJ4twxuhSYF56PwdTL7guv+1XSOvb+qBSILuFsGtvoTDo44lvyOTrJfp6Up+CCFvH66y4yjtOeiSBSRYDA5XHVeqv6N3YuacB5VoLcRX4PrEdWfuh/dJ6jNeZtVgEbZkmUkBiYsBEyFgiw0TaZdmKc4ORkkLqOE5Fqg3jW7ZaM1uxLVtt2WrLVh1badBOKmO40swxRQcx5b7PVtsErD0BTlqnIoEp7RQ2dYoOuKFXnetkfQ30/8zL+XYEpCZkoRapMSKOYgkgNmEnSRQY6SKrDB24LZ3YLVtop8G7Rpd3q1lSyFMpnOKRFqFSXGESbcIjZZlMUptYqbnGRBkb6U3YiTlt+4aLREeh1IJ6HqbfvhRXI+TfEKoXNfwoXHEN1nlm6Igy633QR2pS/YWFBloPBhNLGdaPAblvvfD/P2fk9GTuC8iHftqPe1Bn5uN0CxpPW1KC/HWmz2zVV9gilwvC5cL8GZBIxchSZkSUJExxFm9khRkrnEtTLTCGOMQ0lHxhnexT8q5K2lsJwz+9d/+LFXNAI2z5rdhc0SwTjiVqB5k0xtkYXRgmSiCEi9f++nJ6VBbN9YvSn5E+Tef7OIrlWYH711A1/63jwKvl16Vy9IYCXJC7xbXHTeiAM5S0zSETtOvEdhO8BU4aGyYRs5ECmcZMSFhY49um9328oou2Te8mNs73wbSmjcP/gGvXs9k7lhqWSBNrNOBSlSqc8z1jS4Tv6u3flgi3RLgCEb6xHt8HEfqHoZBSoCaikxE3CRiuF3fFWR+uVjxdulilCUZCi9A5FovUxun67bSmXutRy2FTD8DgKRT4Sq9KlQqFRbugX20/1E/8IZxZtybnDPCf7x9a2/H4b3Bj5Np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6:38:36.440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f19c157c4becaf9898e1&amp;height=252.93&amp;width=310.42&amp;bookmarkGuid=489d20c3-c744-4729-9382-95a430f3d868&amp;fromEntryPoint=sharevisual&quot;"/>
  </we:properties>
  <we:bindings/>
  <we:snapshot xmlns:r="http://schemas.openxmlformats.org/officeDocument/2006/relationships" r:embed="rId1"/>
</we:webextension>
</file>

<file path=ppt/webextensions/webextension17.xml><?xml version="1.0" encoding="utf-8"?>
<we:webextension xmlns:we="http://schemas.microsoft.com/office/webextensions/webextension/2010/11" id="{9FF6E9F5-E4F2-43D0-9F37-50E7FC1B1F2D}">
  <we:reference id="wa200003233" version="2.0.0.3" store="en-US" storeType="OMEX"/>
  <we:alternateReferences>
    <we:reference id="WA200003233" version="2.0.0.3" store="WA200003233" storeType="OMEX"/>
  </we:alternateReferences>
  <we:properties>
    <we:property name="pptInsertionSessionID" value="&quot;CC1C7126-0E5F-4424-A749-ED76741FF7A4&quot;"/>
    <we:property name="reportUrl" value="&quot;/groups/me/reports/e70feea7-9ed8-4355-bed3-d5381d601e01/ReportSection38056e54c208b3e13124?ctid=ebec9c67-55a5-439b-bb63-b3091205e550&amp;pbi_source=shareVisual&amp;visual=41d2440c0e624219d1a2&amp;height=147.57&amp;width=178.25&amp;bookmarkGuid=c2cf3707-859f-439f-8ad9-e9a55418cd23&amp;fromEntryPoint=sharevisual&quot;"/>
    <we:property name="artifactName" value="&quot;Card&quot;"/>
    <we:property name="reportName" value="&quot;Telangana_Tourism_ResumeChallenge&quot;"/>
    <we:property name="reportState" value="&quot;CONNECTED&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pageName" value="&quot;ReportSection38056e54c208b3e13124&quot;"/>
    <we:property name="pageDisplayName" value="&quot;Hyderabad&quot;"/>
    <we:property name="datasetId" value="&quot;b140e74d-f57c-4169-9277-6930aac3a6e2&quot;"/>
    <we:property name="backgroundColor" value="&quot;#FFFFFF&quot;"/>
    <we:property name="bookmark" value="&quot;H4sIAAAAAAAAA91YbW/bNhD+K4E+u4P4ohfmW+t2GLB1CJqiwFAExZE82Wxl0aDoLF7g/76j5CBNgsZxmzTe/EXm8ci75+7h8aTLzLp+2cL6T1hgdpy98v7LAsKXI5ZNsu6mLDclGF2qqqqMVU0lUCjS8svofNdnx5dZhDDD+MH1K2jThiT8eDbJoG1PYJZGDbQ9TrIlht530Lp/cFSmqRhWuJlkeLFsfYC05WmEiGnbc1KnMbnCfhFkEUx053iKJo7Sd7j0IW7Hos6LEgtpeF5rgUwwLmlNP84Obu7WT0YHx6a+i+A6ciDJbFlrU8pGMdPIqjQVNHmSN66NWxW9fnOxDISborFepvC9tOfQGbTZAC5gP2K5zN4i9KswIHxzY+LUr4LBd9gMU110cU37/I7ro+2SPttQqE6Cp0AOc7+tLQbQYD+99hT26AzF1UUf+k+sfMHUoD/3f08DUkxtdpxvzkjSu27WblNwjfn96LeBkHz2+jMFKmGjBT6QnVfrAd5rF64ywCe3EPxcaBvi2JbGaduFt8n/ubMWuzQ9ySqbYyOsKbUSurJNyQw/sMT96gO6WXf+/8vbt5DtTptklkuZmxxLLjlTlsFhpO29j9AeXRHxP5ylO0DIc9KwzOR1w5S0DVoOxlAK0p73QurnQM9bmO5PcANc1bwumAKmheWFNvVT2MHK1KLiqsiFBVlUoq6KnXYiXkTtL/azJLlUtS1yWzecAwqjGTwFohqsBgqc1hKlkIzxyjyFHaGt4oyxphRW2qLSxhY7j+CUjsHMB2fIh9uncOrb1aJ7KHff0v07v8Par6Q3j93kmYr3j1QCIN3pHEJ8YDlgP6Vo3ygJVy0XaX7+qo/apnn08FHzera7cqimViiA0083pVFGlQdxNex/oz+AtPsF9y+EcMeva+Ge/Gyp/d2Hn8/fVDw2We+N526qVgprA6hVXnBbqzIHNN9P1SekwnNVz8d7ZzlMrt774nJgZIXcKltiXaEstQBpa8x39hVuQa/3e/YvvAILBbNFqStZqEII/fh2BlPX2tkCw2xIrl/FfgkGT6DDIcjLMVgOBz0iPXQ2kW74H9LzD0endXTqA7SrZGj4nDHiSYVIt/jQBUOfvdn8C7hSWb5/EQAA&quot;"/>
    <we:property name="initialStateBookmark" value="&quot;H4sIAAAAAAAAA91YbW/bNhD+K4E+e4NIUS/Mt9TNMCBLGyRFgWEIgiN5stnKokDRWbwg/71HyUGaBIvjLWm8+YNtHY+8e557eKJ0nRjbdw2sPsACk/3knXNfF+C/7rFkkrRr28ePR8cHp0cXHw6OD8nsumBd2yf710kAP8Pw2fZLaOIKZPzjfJJA05zALF7V0PQ4STr0vWuhsX/h6ExDwS/xZpLgVdc4D3HJswAB47KX5E7XFJv9nFFE0MFe4hnqMFpPsXM+rK+zKs0LzIXmaaUyZBnjgub04+iQ5mb/GHRIbOraALalBKLNFJXShagl07UoC11CnUZ7bZuwdlGrw6vOE25iY9VFvg7MJbQaTTKA89iPWK6TY4R+6QeEh/cGztzSazzFehhqgw0rWucIV3vrKX1yQ1SdeEdEDmO/rgx6UGAu3juiPVhNvNrgfH/Bip+YHPzn7s+pR+LUJPvpzTlZetvOmnUJ7jB/GvPW4GPOTn0hoiI2muA8xXm3GuC9t/62AnzyAMGPhXZDGlvrNi67cCbmP7fGYBuHJ0lpUqwzowslM1WaumCa71jhfnEe7ay9/P/V7e+QbS6bYIYLkeoUCy44k4bBbpTtkwvQ7N0K8T9cpUdAKHPyMEynVc2kMDUaDlpTCeKaT0Lq50C/DzA9XeAauKx4lTMJTGWG50pXrxEHS11lJZd5mhkQeZlVZb4xTsCroNzVdpEEF7IyeWqqmnPATCsGr4GoAqOAiFNKoMgEY7zUrxEnU0ZyxlhdZEaYvFTa5Bu34JS2wcx5qymHh7tw6prlon2udo/p/jt/pNrvrPe33eSNmve/6QRAvtM5+PDMdsB+SNO+1xJuj1zk+eW7c9S6zGOGL1rX882dQ9aVxAw4fVRdaKllsRO3hu3v6M8Q7Xbk/o7gH+V1Z9xSnw0df7fR59sfKl5arE/yuVmqpcRKAyqZ5txUskgB9T+X6itK4a2658s9s+ymVp98cNkxsUJqpCmwKlEUKgNhKkw3nivsgh7vtzy/8BIM5MzkhSpFLvMsUy8fZwh1550s0M+G4rpl6DvQeAItDiR3I1kWBz8SPbQmim747+Pvb5Z265jUZ2iWMdDwOmPEExuRanDDhPiSY8zrPH59A9QmOllvEQAA&quot;"/>
    <we:property name="isFooterCollapsed" value="true"/>
    <we:property name="isFiltersActionButtonVisible" value="true"/>
    <we:property name="reportEmbeddedTime" value="&quot;2023-05-17T10:46:28.247Z&quot;"/>
    <we:property name="creatorTenantId" value="&quot;ebec9c67-55a5-439b-bb63-b3091205e550&quot;"/>
    <we:property name="creatorUserId" value="&quot;100320028783E496&quot;"/>
    <we:property name="creatorSessionId" value="&quot;db40fcb4-4fcd-46b8-8e6d-ac909e15d30d&quot;"/>
  </we:properties>
  <we:bindings/>
  <we:snapshot xmlns:r="http://schemas.openxmlformats.org/officeDocument/2006/relationships" r:embed="rId1"/>
</we:webextension>
</file>

<file path=ppt/webextensions/webextension18.xml><?xml version="1.0" encoding="utf-8"?>
<we:webextension xmlns:we="http://schemas.microsoft.com/office/webextensions/webextension/2010/11" id="{B020AB9A-A646-4688-AE77-B9BFAED31978}">
  <we:reference id="wa200003233" version="2.0.0.3" store="en-US" storeType="OMEX"/>
  <we:alternateReferences>
    <we:reference id="WA200003233" version="2.0.0.3" store="WA200003233" storeType="OMEX"/>
  </we:alternateReferences>
  <we:properties>
    <we:property name="pptInsertionSessionID" value="&quot;CC1C7126-0E5F-4424-A749-ED76741FF7A4&quot;"/>
    <we:property name="reportUrl" value="&quot;/groups/me/reports/e70feea7-9ed8-4355-bed3-d5381d601e01/ReportSection38056e54c208b3e13124?ctid=ebec9c67-55a5-439b-bb63-b3091205e550&amp;pbi_source=shareVisual&amp;visual=d68bc64f91cf476c7af0&amp;height=149.46&amp;width=171.02&amp;bookmarkGuid=bf4818ef-5aa5-4b74-a05a-cb9c8fa35c0f&amp;fromEntryPoint=sharevisual&quot;"/>
    <we:property name="artifactName" value="&quot;Card&quot;"/>
    <we:property name="reportName" value="&quot;Telangana_Tourism_ResumeChallenge&quot;"/>
    <we:property name="reportState" value="&quot;CONNECTED&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pageName" value="&quot;ReportSection38056e54c208b3e13124&quot;"/>
    <we:property name="pageDisplayName" value="&quot;Hyderabad&quot;"/>
    <we:property name="datasetId" value="&quot;b140e74d-f57c-4169-9277-6930aac3a6e2&quot;"/>
    <we:property name="backgroundColor" value="&quot;#FFFFFF&quot;"/>
    <we:property name="bookmark" value="&quot;H4sIAAAAAAAAA91YbW/bNhD+K4E+e4P4ohfm2+p2GLB1CJqiwDAExZE82WxlUaDoLF7g/76j5CJNgsXxljTe/EXW8ci75+65I6nrzLqhb2HzK6wwO81eef95BeHzCctmWXdb1ggrleBcldhokXPNQJGW76Pz3ZCdXmcRwgLjBzesoU0LkvD3i1kGbXsGi/TWQDvgLOsxDL6D1v2JkzINxbDG7SzDq771AdKS5xEipmUvSZ3eyRX2vSCLYKK7xHM0cZK+w96HuHsXdV6UWEjD81oLZIJxSXOGaXR0c79+Mjo6NvddBNeRA0lmy1qbUjaKmUZWpamgyZO8cW3cqejNm6s+EG6KxqZP4fvBXkJn0GYjuIDDhOU6e4swrMOI8M2tgXO/DgbfYTMOddHFDa3zM25OdlOGbEuhOgueAjmO/bSxGECD/fjaU9ijMxRXF30YPrLyO6ZG/aX/Yx6QYmqz03x7QZLBdYt2l4IbzO8nvw2E5LPXnyhQCRtN8IHsvNqM8F678CUDfHYHwbeFRlhoTmVzJIqaUiuhK9uUzPAjS86PPqBbdJf/v9z8HbItlf+uw6RVV94m95fOWuzS8CyTzHIpc5NjySVnyjI4jrS99xHaky9k+w9n6R6Q/UmxzOR1w5S0DVoOxlB6kuqDcIcl0PMO3oftNMBVzeuCKWBaWF5oUz+HHaxMLSquilxYkEUl6qrYayfiVdT+6jBLkktV2yK3dcM5oDC0Sz4HohqsBgqc1hKlkIzxyjyHHaGt4oyxpqTd3xaVNrbYW55zKpGFD86QD3crdO7b9ap7LK/f0v67vMfor6S3S3L2Qo3933QJIN35EkJ8ZKtg36Sh32kX05GLND99dY7apXny8EnzerG/c6imViiA0083pVFGlUexbRy+2z+CtIcF9zeEcM+vG+GB/Gzp+HsIP1/+wPHUZH0wnvupWimsDaBWecFtrcoc0Pxzqj4jFV6qez7dneU4ufrAxeXoyAq5VbbEukJZagHS1pjvPVe4FV3vDzy/8AosFMwWpa5koQoh9NPbGU3daGcrDIsxuX4dhx4MnkGHY5D7KVgORz0iPXQ2kW78H9LzF0fVOjn1Adp1MjR+zpjwpEakW3zshPHOut3+Befngh9/EQAA&quot;"/>
    <we:property name="initialStateBookmark" value="&quot;H4sIAAAAAAAAA91YbW/bNhD+K4E+e4P4ohfmW+pmGJClDZKgwDAEwZE82WplUaDoNG6Q/96j5CJtgsXxljTe/MG2jkfePc89PFG6SWzddw2s3sECk/3kjXOfFuA/7bFkkrRr2/v3R8cHp0eX7w6OD8nsulC7tk/2b5IAfobhQ90voYkrkPGvi0kCTXMCs3hVQdPjJOnQ966Fpv6CozMNBb/E20mC113jPMQlzwIEjMtekTtdU2z2q6CIYEJ9hWdowmg9xc75sL4WZZrlmEnD01ILZIJxSXP6cXRIc7N/DDokNnVtgLqlBKLN5qU2uawUM5UsclNAlUZ7VTdh7aJXh9edJ9zExqqLfB3YK2gN2mQA57Efsdwkxwj90g8ID38YOHNLb/AUq2GoDXVY0TpHuNpbT+mTW6LqxDsichj7fWXRgwZ7+dYR7aE2xGsdnO8vWf4LU4P/3H2eeiRObbKf3l6Qpa/bWbMuwR3m8zFvAz7m7PRHIipiownOU5w3qwHe29p/qwCf3EPwc6ERFppT2BQrYU2uldCFrXJm+I4V5zfnsZ61V/+/2vwdslva/uuWElddOBvTn9fWYhuHJ4lklkuZmhRzLjlTlsFulO3cBWj2vontP1ylB0A2F8Uyk5YVU9JWaDkYQ+WJro/C7edAv/fwPh6nAq5KXmZMAdPC8kyb8iXiYGFKUXCVpcKCzApRFtnGOAGvg3bX20WSXKrSZqktK84BhdEMXgJRCVYDEae1RCkkY7wwLxFHaKs4Y6zKhZU2K7Sx2cbtOaUtMnO+NpTD/R06dc1y0T5V18d0/50/UPR31h+35OSVGvu/6RJAvtM5+PDEVsF+SkO/1y7GIxd5fvzuHLUu85jhs9b1YnPnUFWpUACnj65yo4zKd+K2sf3d/gmi3Y7cPxH8g7zujFvqs6Hj7zb6fP0Dx3OL9VE+N0u1UFgaQK3SjNtS5Smg+edSfUEpvFb3fL5nlt3U6iMPLjsnVkitsjmWBcpcC5C2xHTjuaJe0OP9lucXXoCFjNks14XMVCaEfv44Q6g772SBfjYU1y1D34HBE2hxILkbyapx8CPRQ2uj6Ib/Pv7+UdNuHZP6AM0yBhpeZ4x4YiPSDW6YEF9yjHldxK+vzoXfJm8RAAA=&quot;"/>
    <we:property name="isFooterCollapsed" value="true"/>
    <we:property name="isFiltersActionButtonVisible" value="true"/>
    <we:property name="reportEmbeddedTime" value="&quot;2023-05-17T10:48:34.071Z&quot;"/>
    <we:property name="creatorTenantId" value="&quot;ebec9c67-55a5-439b-bb63-b3091205e550&quot;"/>
    <we:property name="creatorUserId" value="&quot;100320028783E496&quot;"/>
    <we:property name="creatorSessionId" value="&quot;9dcb5a16-a15b-414e-b082-1753a02602e4&quot;"/>
  </we:properties>
  <we:bindings/>
  <we:snapshot xmlns:r="http://schemas.openxmlformats.org/officeDocument/2006/relationships" r:embed="rId1"/>
</we:webextension>
</file>

<file path=ppt/webextensions/webextension19.xml><?xml version="1.0" encoding="utf-8"?>
<we:webextension xmlns:we="http://schemas.microsoft.com/office/webextensions/webextension/2010/11" id="{25DB9404-C518-46F3-93FF-4675E89CA3D3}">
  <we:reference id="wa200003233" version="2.0.0.3" store="en-US" storeType="OMEX"/>
  <we:alternateReferences>
    <we:reference id="WA200003233" version="2.0.0.3" store="WA200003233" storeType="OMEX"/>
  </we:alternateReferences>
  <we:properties>
    <we:property name="pptInsertionSessionID" value="&quot;CC1C7126-0E5F-4424-A749-ED76741FF7A4&quot;"/>
    <we:property name="reportUrl" value="&quot;/groups/me/reports/e70feea7-9ed8-4355-bed3-d5381d601e01/ReportSection38056e54c208b3e13124?ctid=ebec9c67-55a5-439b-bb63-b3091205e550&amp;pbi_source=shareVisual&amp;visual=7d0ef3dc6b93b7df61c2&amp;height=148.02&amp;width=176.77&amp;bookmarkGuid=bc0f482e-4a6c-40ac-9d3e-d65ef97943df&amp;fromEntryPoint=sharevisual&quot;"/>
    <we:property name="artifactName" value="&quot;Card&quot;"/>
    <we:property name="reportName" value="&quot;Telangana_Tourism_ResumeChallenge&quot;"/>
    <we:property name="reportState" value="&quot;CONNECTED&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pageName" value="&quot;ReportSection38056e54c208b3e13124&quot;"/>
    <we:property name="pageDisplayName" value="&quot;Hyderabad&quot;"/>
    <we:property name="datasetId" value="&quot;b140e74d-f57c-4169-9277-6930aac3a6e2&quot;"/>
    <we:property name="backgroundColor" value="&quot;#FFFFFF&quot;"/>
    <we:property name="bookmark" value="&quot;H4sIAAAAAAAAA91YbW/bNhD+K4E+e4P4ohfm2+p2GLB1CJqiwDAExZE82mplUaDoLF7g/76j5CJNgsXxljTe/MXW8ci757mHJ9LXmW2GvoXNr7DC7DR75f3nFYTPJyybZd1tm8yNEzw3TKKVTijtCkdevo+N74bs9DqLEBYYPzTDGtq0IBl/v5hl0LZnsEhPDtoBZ1mPYfAdtM2fODnTUAxr3M4yvOpbHyAteR4hYlr2ktzpmVJh3wuKCCY2l3iOJk7Wd9j7EHfPos6LEgtpeF5rgUwwLmnOMI2Oae73T0HHxOa+i9B0lECy2bLWppROMeNkVZoKXJ7srmnjzkVv3lz1gXATG5s+0feDvYTOoM1GcAGHCct19hZhWIcR4ZtbA+d+HQy+QzcOdbGJG1rnZ9yc7KYM2ZaoOgueiBzHftpYDKDBfnztifbYGOK1iT4MH1n5HVOj/9L/MQ9InNrsNN9ekGVoukW7K8EN5vdT3gZCytnrT0RUwkYTfKA4rzYjvNdN+FIBPruD4NtC25LGdjJOy668TfkvG2uxS8OzrLI5OmFNqZXQlXUlM/zICvejD9gsusv/X93+DhlBoSmSWS6pteRYcsmZsgyOozTvfYT25IvY/sOVuAdk/36xzOS1Y0pah5aDMVSe5Pog3GEJ9H0H78NxHHBV87pgCpgWlhfa1M8RBytTi4qrIhcWZFGJuir2xol4FbW/OiyS5FLVtsht7TgHFEYzeA5ENVgNRJzWEqWQjPHKPEccoa3ijDFXCittUWlji73bc05bZOFDYyiHuzt07tv1qnusrt/S+3d5T9FfWW9vydkLNe9/0yWAfOdLCPGRrYJ9k6Z9p11MRy7y/PTVOWpX5inDJ63rxf7OoVytUACnj3alUUaVR/HaOPyN/gjRHkbubwjhXl43xgP12dLx9xB9vvSh4unF+iCf+6VaKawNoFZ5wW2tyhzQ/HOpPqMUXqp7Pt2d5Ti1+uDF5cjECrlVtsS6QllqAdLWmO89VzQrut4feH7hFVgomC1KXclCFULop48zhrrxzlYYFmNx/ToOPRg8gw5HkvuJrAZHPxI9dDaJbvwd0vcvDe3WKakP0K5ToPHvjAlPakS6xcdOGC8/2+1fdaef5X8RAAA=&quot;"/>
    <we:property name="initialStateBookmark" value="&quot;H4sIAAAAAAAAA91YbW/bNhD+K4E+e4P4ohfmW+pmGJClDZKgwDAEwZE82WplUaDoNG6Q/96j5CJtgsXxljTe/MG2jkfePc89PFG6SWzddw2s3sECk/3kjXOfFuA/7bFkkrRr2/v3R8cHp0eX7w6OD8nsulC7tk/2b5IAfobhQ90voYkrkPGvi0kCTXMCs3hVQdPjJOnQ966Fpv6CozMNBb/E20mC113jPMQlzwIEjMtekTtdU2z2q6CIYEJ9hWdowmg9xc75sL4WZZrlmEnD01ILZIJxSXP6cXRIc7N/DDokNnVtgLqlBKLN5qU2uawUM5UsclNAlUZ7VTdh7aJXh9edJ9zExqqLfB3YK2gN2mQA57Efsdwkxwj90g8ID38YOHNLb/AUq2GoDXVY0TpHuNpbT+mTW6LqxDsichj7fWXRgwZ7+dYR7aE2xGsdnO8vWf4LU4P/3H2eeiRObbKf3l6Qpa/bWbMuwR3m8zFvAz7m7PRHIipiownOU5w3qwHe29p/qwCf3EPwc6HdksbWuo3LLpyN+c9ra7GNw5OksClWwppcK6ELW+XM8B0r3G/OYz1rr/5/dfs7ZASFpkhmuZSpSTHnkjNlGexGac5dgGbvm9j+w5V4AGTzfrHMpGXFlLQVWg7GUHmi66Nw+znQ7z28j8epgKuSlxlTwLSwPNOmfIk4WJhSFFxlqbAgs0KURbYxTsDroN31dpEkl6q0WWrLinNAYTSDl0BUgtVAxGktUQrJGC/MS8QR2irOGKtyYaXNCm1stnF7TmmLzJyvDeVwf4dOXbNctE/V9THdf+cPFP2d9cctOXml5v1vugSQ73QOPjyxVbCf0rTvtYvxyEWeH787R63LPGb4rHW92Nw5VFUqFMDpo6vcKKPynbhtbH9Hf4JotyP3TwT/IK8745b6bOj4u40+X/tQ8fxifZTPzVItFJYGUKs047ZUeQpo/rlUX1AKr9U9n++ZZTe1+uiDy46JFVKrbI5lgTLXAqQtMd14rqgX9Hi/5fmFF2AhYzbLdSEzlQmhnz/OEOrOO1mgnw3FdcvQd2DwBFocSO5Gsmoc/Ej00NoouuG/j79/1LRbx6Q+QLOMgYbXGSOe2Ih0gxsmxJccY14X8esr0qBXIm8RAAA=&quot;"/>
    <we:property name="isFooterCollapsed" value="true"/>
    <we:property name="isFiltersActionButtonVisible" value="true"/>
    <we:property name="reportEmbeddedTime" value="&quot;2023-05-17T10:50:06.355Z&quot;"/>
    <we:property name="creatorTenantId" value="&quot;ebec9c67-55a5-439b-bb63-b3091205e550&quot;"/>
    <we:property name="creatorUserId" value="&quot;100320028783E496&quot;"/>
    <we:property name="creatorSessionId" value="&quot;727dd3e9-c39d-46f1-8ef7-d1daf0faca8d&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41F96E89-F8D1-45DC-8166-0DC7D3C2F519}">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31PjNhD+Vxi/3EvasfxT4q3A3bTT3vV6MHQ6HYZZSetEh2OlssORMvnfu7KTEMKBEw460L4QW1rt7vftp5XMdaBNPSlh9gHGGOwHB9ZejMFd7LFgEFS3x0IIVcGhSDDVuuAcUqnJyk4aY6s62L8OGnBDbE5NPYXSO6TBP88GAZTlRxj6twLKGgfBBF1tKyjN39gZ01TjpjgfBHg1Ka0D7/K4gQa920syp3dKhX0fU0RQjbnEY1RNN/oJJ9Y1i3fJszQTaYFxxiVKlWVc0Zq6m23T7Lf3QdvEDm3VgKkoAT8W5ShTzqJEMYxEVoRxDn68MGWzMJGzt1cTR7iJjdnE0/eDvoRKoaeKwDmsOyzXwXuEeupahG9vTRzbqVP4CYt2qmpMMyM/P+Nsb7GkDuZE1Udnich27sQ2UO4Rl6axrt47ssR9Y1RrNrJfDh0SlTrYD+dnNFKbalgumL+BetKlq8C1VZWfiR8PiRZYp9EdzFpUR8YtiY8GG4n/K4jmpKiFaL23sdU+7ZHRGis/PQhUTFJNBcuyWKZZgkWUxS+oTO+sQzOsVuBecZV+nFFIkKDPlwVagjpn2XdMbFUuHoWKFUmkIY9lkiYIULygcv0HynQHCGXu90kowiIMdZ6zEDPOJOeh9/kgpHoE9LuB6eECF5LFEYhI8DxPFPKQmu1zxKGdLtOIpQAsybgIucKoN06DV420V7tFor7PMqVyBlwKkao0CcNeyZ7YyQcK09l4k9PluUa1f+fsuDVeHMT1VP41RTcLNmVxvJyg59+WDw958gJcqWS5Tc9XYhgEHRHhfLBacrG+5JawbqxpWx9jSYS1sQ5tOR1XPVrtXtqUNgRKbDfOkC8aXuRQGCzJjsL8+qQbZpXExW5HDlUv2GdhW/6Og2iNsa1JJk+/j9Bn2bJWadMssvxpg776aYltMYAs8f7VK83N522L2GytW+XyAAv353a7sTJP7Cu9PZXTmnY36gNwhyNwzYvr/pu67i7TZP557YZ8SICH1s22l+Cjyn7W22jDOIlBpjrSoc6YVIi5fI6jQ0EcKyiyXIRRDhH9yZPniCOFBKEERAVXKqXTF+Lo8Xed3SrzB8LdatwM7qj0ujSKjrF19MEY6fvPP2hooEUw6SIZrG8IuW5R+N9fDIHufJ9COfVu3xxAbdSbZQua3yPQ1nyHDrkdCf16zMIoU4VI4iJJVMGyhGfwHDphAnVCYs+5EEpymSiR9upksWuNohy+TSrv6bN3dIemtdEXIpYjWqHtl2pdL9t22Cdl5N5O+mih9gTslyrSlZszDtQ7iyRTIoE4f4GfVQ8dt4NXIO3SVPj/POm/WaEizwuWAA9zIZHlOpURPkczFXGKdNQqwZXUUlLvjnVvHDOG4Y5xdCxFrpUCzqICQPvLxNPHaUN9rY/aaVNPQOFHqPAr/ZQ2DVQadU9Pbf9F2+GhPM3ig2GbBW3/nc//Aa+zmrpTFgAA&quot;"/>
    <we:property name="creatorSessionId" value="&quot;d100cb03-5974-4f02-88c9-a3440dcfa93d&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XVPrNhD9K4xf7kvasfwt3vjqtEOBe4Gh0+kwzEpaE10cK5UdLimT/96VnYQQLnHChQ5MX5JYWu3uOXu0knPvKV0NCxgfwwC9bW/XmJsB2Jst5vW8cjp2cnJ4tHN6eHW8c3RAw2ZYa1NW3va9V4O9xvpCVyMonAca/Ouy50FRfIZr95RDUWHPG6KtTAmF/gdbY5qq7QgnPQ/vhoWx4Fye1VCjc3tL5vRMsdnPIUUEWetbPENZt6OnODS2nj6LLIkTHucYJplAIZMkk7SmamebNLvtXdAmsT1T1qBLSsCNBSmKOGNBJBkGPMn9MAU3nuuinpqI8cHd0BJuYmM8dHztqFsoJSqvAWexarHce0cI1cg2CA8eTZyZkZV4inkzVda6HpOfQxxvTZdU3oSo+mwNEdnMnZsaii3iUtfGVlv7hrivtWzM+ubbnkWiUnnb/uSSRipdXhdT5h+gnrfpSrAuVSO+Ej8OEi0wVqHdHTeo9rWdER/0lhL/TxBNSFFTlTpvA6Nc2n2tFJZuuufJ0Ac/5ixJQhEnEeZBEr6LMv06Jh5BgLqa4ZkBvGLJT4x/4HqtAa27cFngS5ZHgYI0FFEcIUD+Lgr3WI0fuExPgFDmbsf43M99X6Up8zHJmMgy3/lcCanqA30vYVpd4FywMAAe8CxNI4mZT233LeLQnhdxwGIAFiUZ9zOJQWecGu9qYe42i0QnAEukTBlkgvNYxpHvd0r23AyPKUxr40wuZicc1f4XawaN8fQMrkbi7xHasbcsi7PZBP3+MvuxypMT4Fwls216NRdDz2uJ8Ce9+ZKbxSWPhPVgTdv6DAsirIm1Z4rRoOzQavvQpLQkUGK7tpp80fA0h1xjQXYU5uRVN8w8iZvNDh+qnrfN/Kb8LQfBAmNrk0ye/uijy7JhrVS6nmb52xJ91esS22AAUeDzq+eam0yaFrHcWtfKZQULz+f2uLEyR+wHvUcVo4p2N6pdsHt9sPW76/7Lum6v1WT+deGuvEeAr40dry/BF5X9srPR+mEUgohVoHyVMCERU/EWR4eEMJSQJyn3gxQC+kijt4gjuAAuOQR5JmVMpy+EwcvvOptV5k+Ep9V4GNxQ6VWhJR1ji+i9AdKboPuhoIYGwbCNpLF6IOS+QeG+f9cEuvV9AcXIuf20C5WWn2YtaPKMQBvzDTrkeiR06zHxg0TmPArzKJI5S6IsgbfQCeOoIhJ7mnEuRSYiyeNOnUx3rZaUw49J5YhegPtPaFoYfSdi2acVynwrF/Wybod9VUae7aQvFmpHwG6pIl25M5YB9c48SiSPIEzf4WvVquO29wGkXegS/58n/Q8rlKdpziLI/JQLZKmKRYBv0Ux5GCMdtZJnUighqHeHqjOOHsD1hnFUKHiqpISMBTmAcpeJ14/ThPpeHzWjuhqCxM9Q4nf6KW0aKBWqjp7a/Fnb4qE89fSFYcUC9xfuvP1OJv8C8kXc1k0W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36:46.595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820c1f42da73b454eaaf&amp;height=169.18&amp;width=178.25&amp;bookmarkGuid=1d3edad8-6a66-42a4-94df-1c80fcdb3900&amp;fromEntryPoint=sharevisual&quot;"/>
  </we:properties>
  <we:bindings/>
  <we:snapshot xmlns:r="http://schemas.openxmlformats.org/officeDocument/2006/relationships" r:embed="rId1"/>
</we:webextension>
</file>

<file path=ppt/webextensions/webextension20.xml><?xml version="1.0" encoding="utf-8"?>
<we:webextension xmlns:we="http://schemas.microsoft.com/office/webextensions/webextension/2010/11" id="{1DBB0EFF-0E60-4242-A972-F04EEA742FFE}">
  <we:reference id="wa200003233" version="2.0.0.3" store="en-US" storeType="OMEX"/>
  <we:alternateReferences>
    <we:reference id="WA200003233" version="2.0.0.3" store="WA200003233" storeType="OMEX"/>
  </we:alternateReferences>
  <we:properties>
    <we:property name="pptInsertionSessionID" value="&quot;CC1C7126-0E5F-4424-A749-ED76741FF7A4&quot;"/>
    <we:property name="reportUrl" value="&quot;/groups/me/reports/e70feea7-9ed8-4355-bed3-d5381d601e01/ReportSection38056e54c208b3e13124?ctid=ebec9c67-55a5-439b-bb63-b3091205e550&amp;pbi_source=shareVisual&amp;visual=3bd92111f63d4d57bcd5&amp;height=173.89&amp;width=1122.40&amp;bookmarkGuid=09c8ee22-63ef-48b2-b5b9-440b259ca9bc&amp;fromEntryPoint=sharevisual&quot;"/>
    <we:property name="artifactName" value="&quot;Hyderabad_Visitors by Months&quot;"/>
    <we:property name="reportName" value="&quot;Telangana_Tourism_ResumeChallenge&quot;"/>
    <we:property name="reportState" value="&quot;CONNECTED&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pageName" value="&quot;ReportSection38056e54c208b3e13124&quot;"/>
    <we:property name="pageDisplayName" value="&quot;Hyderabad&quot;"/>
    <we:property name="datasetId" value="&quot;b140e74d-f57c-4169-9277-6930aac3a6e2&quot;"/>
    <we:property name="backgroundColor" value="&quot;#FFF&quot;"/>
    <we:property name="bookmark" value="&quot;H4sIAAAAAAAAA91YbW/bNhD+K4E+e4P4IonMt9XtMGDrEDRFgWEIiiPvZKuVRYGis3iB//tIyUWaBIvjLWm8+Yut45F3z3MPj5SvM2yGvoXNr7Ci7DR75dznFfjPJyybZd1tm7W5VQyMqWuUqkDBiuTl+tC4bshOr7MAfkHhQzOsoU0LRuPvF7MM2vYMFumphnagWdaTH1wHbfMnTc5xKPg1bWcZXfWt85CWPA8QKC17Gd3jc0yFfS9iRLChuaRzsmGyvqPe+bB7FiovSiqk5bkygphgXMY5wzQ6prnfPwUdE5u7LkDTxQSSDUtlbClrzWwtq9JWUOfJXjdt2LmYzZur3kfckY1Nn+j7AS+hs4TZCM7TMGG5zt4SDGs/Inxza+Dcrb2ld1SPQ11owiau8zNtTnZThmwbqTrzLhI5jv20QfJgAD++dpH20NjIaxOcHz6y8jumR/+l+2PuKXKK2Wm+vYiWoekW7a4EN5jfT3lb8ClnZz5FohK2OMH5GOfVZoT3uvFfKsBndxB8W2jbqLGdjNOyK4cp/2WDSF0anmUV5lQLtKXRwlRYl8zyIyvcj85Ts+gu/391+ztk+8smGXIpc5tTySVnGhkcR9neuwDtyRch/oerdA/I/qIgs7mqmZZYE3Kw8VgYU3kQ7rCE+H0H78NxauBacVUwDcwI5IWx6jniUGWVqLgucoEgi0qoqtgbJ9BVMO7qsEiSS62wyFHVnAMJaxg8ByIFaCASZ4wkKSRjvLLPEUcY1JwxVpcCJRaVsVjs3Z7zuEUWzjc25nB3h85du151j9X123g2L+8p+ivr7S05e6HG/m+6BETf+RJ8eGSrYN+kod9pF9N1LHp++uqOtSvzlOGT1vVi6g66VpoE8PgxdWm11eVRHA2Hn+iPEOZhBP5G4O/ldWM8UINtvP4eosGXv1Q8tSAf5PNib5usNCkLZHRecFS6zIHsP5fqM0rhpTrk072zHKdWH3xxOTKxQo4aS1IVydIIkKgo33t3aFbx9f7AOwqvAKFgWJSmkoUuhDBPH2cMdeOdrcgvxuK6dRh6sHQGHY0k9xNZDY1+UfTQYRLd+Nun71+auFunpD5Au06Bxr8zJjypEZmWHjthOsa2fwH5NFAjfxEAAA==&quot;"/>
    <we:property name="initialStateBookmark" value="&quot;H4sIAAAAAAAAA91YbW/bNhD+K4E+e4P4IonMt9TNMCBLGyRFgWEIgiN5stnKokDRWbzA/72k5CJtgsXxljTe/EXm8ci75+7h8aTbzNi+a2D1DhaYHWZvnPu8AP/5gGSTrN3I3r8/OT06P7l6d3R6HMWuC9a1fXZ4mwXwMwwfbb+EJu0QhX9cTjJomjOYpVENTY+TrEPfuxYa+xeOynEq+CWuJxnedI3zkLa8CBAwbXsd1eM42iY/s2gRdLDXeIE6jNJz7JwPmzETeVFiwTXNhWJIGKE8runH2cHN7frJ6ODY1LUBbBsdSDJTCqVLXkuia16VuoI6T/LaNmGjolbHN52PuGM0Vl2K15G5hlajyQZwHvsRy212itAv/YDw+LuJC7f0Gs+xHqbaYMMq7nOCq4PNkj5bx1CdeRcDOcz9ujLoQYG5euti2IPVMa42ON9fkfInIgf9uftz6jHG1GSH+foySnrbzppNCu4wfxj91uCTz059ioFK2OIC56OdN6sB3lvrv2aATu4h+LHQ1pFjG96mbRfOJP/n1hhs0/Qkq0yONTO6VJKpytQl0XTPEveL82hn7fX/L29/h2x72jgxlPNc51hSTok0BPYjbR9cgObgKxH/w1l6AGR7UgzRuaiJ5KZGQ0HrmJ6k+ijcfg7xeQ/v43ZqoFJQURAJRDFDC6XFS9jBSgtWUVnkzAAvKiaqYqudgDdBuZvdLHHKpTBFbkRNKSDTisBLIBJgFMTAKcWRM04IrfRL2GHKSEoIqUtmuCkqpU2x9XhO4xGZOW919OH+CZ26Zrlon8rr03g3zx8w+hvp90dy8kqF/d9UCYi60zn48MRSQX5IQb9XLsZ2LGp++qbH2qR59PBZ83o5VgdZC4kMaPyputRSy3Ivrobdb/QnEHO3AP6O4B/4dSfckYNNbH934eDrNxXPTchH43m5tUxWEoUGVDIvqBGyzAH1P6fqC1LhtSrk872z7CdXH31x2TOyQm6kKVFUyEvFgBuB+dbewS7i6/2OPQqtwEBBTFGqiheyYEw9v53B1J12tkA/G5LrlqHvQOMZtDgEuRuDZXHQi6SH1iTSDf99ev5m42kdnfoIzTIZGj5njHhSIVINblmQPnKMfqVbbP0F6nDFPm8RAAA=&quot;"/>
    <we:property name="isFooterCollapsed" value="true"/>
    <we:property name="isFiltersActionButtonVisible" value="true"/>
    <we:property name="reportEmbeddedTime" value="&quot;2023-05-17T11:00:22.671Z&quot;"/>
    <we:property name="creatorTenantId" value="&quot;ebec9c67-55a5-439b-bb63-b3091205e550&quot;"/>
    <we:property name="creatorUserId" value="&quot;100320028783E496&quot;"/>
    <we:property name="creatorSessionId" value="&quot;03884c76-91fa-4326-9332-c712c7d29ac5&quot;"/>
  </we:properties>
  <we:bindings/>
  <we:snapshot xmlns:r="http://schemas.openxmlformats.org/officeDocument/2006/relationships" r:embed="rId1"/>
</we:webextension>
</file>

<file path=ppt/webextensions/webextension21.xml><?xml version="1.0" encoding="utf-8"?>
<we:webextension xmlns:we="http://schemas.microsoft.com/office/webextensions/webextension/2010/11" id="{69CFB7EC-DE6C-4431-9373-2400714039AF}">
  <we:reference id="wa200003233" version="2.0.0.3" store="en-US" storeType="OMEX"/>
  <we:alternateReferences>
    <we:reference id="WA200003233" version="2.0.0.3" store="WA200003233" storeType="OMEX"/>
  </we:alternateReferences>
  <we:properties>
    <we:property name="pptInsertionSessionID" value="&quot;CC1C7126-0E5F-4424-A749-ED76741FF7A4&quot;"/>
    <we:property name="reportUrl" value="&quot;/groups/me/reports/e70feea7-9ed8-4355-bed3-d5381d601e01/ReportSection12f033063aab3c4b6848?ctid=ebec9c67-55a5-439b-bb63-b3091205e550&amp;pbi_source=shareVisual&amp;visual=d87f2234fd2815221cae&amp;height=240.00&amp;width=320.00&amp;bookmarkGuid=e50aecdf-1c1f-456d-8d59-ab1b35c7af5a&amp;fromEntryPoint=sharevisual&quot;"/>
    <we:property name="artifactName" value="&quot;Hyd_Rev_DomesticVisitors_16-19 by Years&quot;"/>
    <we:property name="reportName" value="&quot;Telangana_Tourism_ResumeChallenge&quot;"/>
    <we:property name="reportState" value="&quot;CONNECTED&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pageName" value="&quot;ReportSection12f033063aab3c4b6848&quot;"/>
    <we:property name="pageDisplayName" value="&quot;Hyd_REV_DOM&quot;"/>
    <we:property name="datasetId" value="&quot;b140e74d-f57c-4169-9277-6930aac3a6e2&quot;"/>
    <we:property name="backgroundColor" value="&quot;#FFF&quot;"/>
    <we:property name="bookmark" value="&quot;H4sIAAAAAAAAA71T22rcMBD9laBnt/iycZx9a5xAoReW3RIoZVnG0nijRCsZSd7GXfzvHckbmqSB5KHUL5aOZnTOnBkdmJCuUzB8hR2yObsw5m4H9u4kYwnTT7GmPIczDmXK06pJSyhKcUpRpvPSaMfmB+bBbtFfS9eDChcS+IOJ6qzN82LWirzKTvM844BsnTBQagHbENOCcpiwDq0zGpT8hdMVdORtj2PC8L5TxkIgWnnwGMj2FE57Epi9L0gHcC/3uELuJ3SJnbH+uM/yNi2KtCwAmoLPmrKaVZTjptMo/vX4QBqF1UZ7kJoEBOzFAglvpfLHkGa4uu8suUEeDV0w9YPYg+YoWCzOoptqObDaqH4XV1dP8JXpLccltvFIe+kHuuY7AjGMZNHCGjLwGXhjftYWyTDB5umYvM7+BcH1Ft9K/wmHk2PKXyo+DmKzxP3m0tAgeMmpp9Ib6zZZ+S47f0HemhAn9VYd2//H72+TakWW1zdgfZi65pY6FcylLGMF2osh+nsp7cMI5MmzIv5ndeP6YSQp6/bRnNVU79bYSe0/7PZ6jN9ja9gO6UGGhem964DjAjRG4m66QGKMoyEALUIb4tqG/2dJ0zt14RpUHxoQHyqLJNQY2Sh8a8JR3m+ek91bbwQAAA==&quot;"/>
    <we:property name="initialStateBookmark" value="&quot;H4sIAAAAAAAAA71T227bMAz9lULP3hDbWZblLXUDDMjSBslQYBiCgLbpVK0iGZSc1Qvy76NkF+tlQPYwzC+WKF4OzyGPopS2VtBewx7FRFwa87AHeriIRSR0b7u5mS+mq/n2erqYsdnUThptxeQoHNAO3a20DSifgY3fN5EApZaw87cKlMVI1EjWaFDyJ3bO/OSowVMk8LFWhsCnXDtw6NMe2J3vXDt+n3JFKJw84BoL11lXWBty/T1OqkGaDkYpQJ4Ww3w0Ho45xnavAeZ5f180AMuMdiA1A/C2cvyxSpJ0WJXJOP6QJHEBAWAlletd8nb2WBP3zWy0tedrWh5AF1iK0Byh7Xo5isyoZh9Osxf2tWmowBVW4Uk76VpO8w2BK5yYoiUZJvCV8c78yAiZsFJMBqfofPUFgm0I/7b8HNuLPuQNis9tuV3hYXtlWHInC9ZUOkN2G4/exZ/+AG/DFiv1TvXy/+b7a4daMeXZHZDz85Xfs1KeXI4yVCJdtoHfK0lPI5BEr5r4n92dNk8jyVH3z+Ys4353hjq0/1DtzSl8z6kRe+TV8wfTOFtDgUvQGArXXQKJwY+HAHTpZQhn8v8vkqe3U+EWVOMFCIsqQhEWRuYKzwT49RUBVkD3CyBikAFJBAAA&quot;"/>
    <we:property name="isFooterCollapsed" value="true"/>
    <we:property name="isFiltersActionButtonVisible" value="true"/>
    <we:property name="reportEmbeddedTime" value="&quot;2023-05-17T11:59:52.486Z&quot;"/>
    <we:property name="creatorTenantId" value="&quot;ebec9c67-55a5-439b-bb63-b3091205e550&quot;"/>
    <we:property name="creatorUserId" value="&quot;100320028783E496&quot;"/>
    <we:property name="creatorSessionId" value="&quot;c11e60f6-1719-42fb-9268-e92e29df8613&quot;"/>
  </we:properties>
  <we:bindings/>
  <we:snapshot xmlns:r="http://schemas.openxmlformats.org/officeDocument/2006/relationships" r:embed="rId1"/>
</we:webextension>
</file>

<file path=ppt/webextensions/webextension22.xml><?xml version="1.0" encoding="utf-8"?>
<we:webextension xmlns:we="http://schemas.microsoft.com/office/webextensions/webextension/2010/11" id="{06AFB8F5-39D5-4302-B16E-8EDA06CE2731}">
  <we:reference id="wa200003233" version="2.0.0.3" store="en-US" storeType="OMEX"/>
  <we:alternateReferences>
    <we:reference id="WA200003233" version="2.0.0.3" store="WA200003233" storeType="OMEX"/>
  </we:alternateReferences>
  <we:properties>
    <we:property name="pptInsertionSessionID" value="&quot;CC1C7126-0E5F-4424-A749-ED76741FF7A4&quot;"/>
    <we:property name="reportUrl" value="&quot;/groups/me/reports/e70feea7-9ed8-4355-bed3-d5381d601e01/ReportSection38056e54c208b3e13124?ctid=ebec9c67-55a5-439b-bb63-b3091205e550&amp;pbi_source=shareVisual&amp;visual=79e8caeb9052d8960aec&amp;height=294.61&amp;width=340.60&amp;bookmarkGuid=c1329886-459f-44be-b73a-127d12865594&amp;fromEntryPoint=sharevisual&quot;"/>
    <we:property name="artifactName" value="&quot;Hyd_DomesticVisitors_16-19 by Years&quot;"/>
    <we:property name="reportName" value="&quot;Telangana_Tourism_ResumeChallenge&quot;"/>
    <we:property name="reportState" value="&quot;CONNECTED&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pageName" value="&quot;ReportSection38056e54c208b3e13124&quot;"/>
    <we:property name="pageDisplayName" value="&quot;Hyderabad&quot;"/>
    <we:property name="datasetId" value="&quot;b140e74d-f57c-4169-9277-6930aac3a6e2&quot;"/>
    <we:property name="backgroundColor" value="&quot;#FFF&quot;"/>
    <we:property name="bookmark" value="&quot;H4sIAAAAAAAAA91YbW/bNhD+K4E+u4P4IonMt9XtMGDrEDRFgWEIiiN5stXKokDRWbzA/31HyUWaBI3jLW+bv9g6Hnn3PPfwSPkyc83Qt7D5DVaYHWevvf+ygvDliGWzrLtuy1FYDRqtcZWouFGga/LyfWx8N2THl1mEsMD4sRnW0KYFyfjH2SyDtj2BRXqqoR1wlvUYBt9B2/yFkzMNxbDG7SzDi771AdKSpxEipmXPyZ2eKRX2g6CIYGNzjqdo42R9j70PcfcsVF6UWEjLc2UEMsG4pDnDNDqmud8/BR0Tm/suQtNRAsnmSmVsKWvNbC2r0lZQ58leN23cuZjN24s+EG5iY9Mn+n5059BZdNkILuAwYbnM3iEM6zAifHtt4NSvg8X3WI9DXWzihtb5BTdHuylDtiWqToInIsexnzcOAxhwn954oj02lnhtog/DJ1a+Ynr0X/o/5wGJU5cd59szsgxNt2h3JbjC/GHK20JIOXvzmYhK2GiCDxTn9WaE96YJXyvAZzcQPC20LWlsJ+O07Mq7lP+ycQ67NDzLKpdjLZwtjRamcnXJLH9hhfvJB2wW3fn/r27fQ7a/bJI5LmVucyy55Ew7Bi+jbB98hPboqxD/w1W6BWR/URyzuaqZlq5Gx8FaKk9yvRPusAT6voH37jg1cK24KpgGZoTjhbHqMeJgZRUdZ7rIhQNZVEJVxd44ES+i8ReHRZJcauWK3Kmac6DT1DB4DEQKnAEizhiJUkjGeGUfI44wTnPGWF0KJ11RGeuKvdtzTltk4UNjKYebO3Tu2/Wqu6+u39HZvLyl6G+s17fk7Jka+7/pEkC+8yWEeM9WwZ6kod9oF9N1jDw/f3PH2pV5yvBB63q2v3PoWmkUwOlj6tJqq8sXcWwcftrfQ7SHkfs7QriV15XxQH22dDU+RJ/Pf+F4aLHeyed+qVYalQU0Oi+4U7rMAe0/l+ojSuG5uufDvc+8TK3e+VLzxGJNA5A77UpUFcrSCJBOYb737tCs6PX+wDsKr8BBwVxRmkoWuhDCPHycMdSVd7bCsBgL6Ndx6MHiCXQ4EtlPhDQ4+pGwoXNJWOPvkL5/bWhHTkl9hHadAo1/Z0x4UrMxLd53wkT39m9WKm3yfxEAAA==&quot;"/>
    <we:property name="initialStateBookmark" value="&quot;H4sIAAAAAAAAA91YW2/UOhD+K1WeFxRfcnHfylKEVApVi5AQqqqxPdk1ZOPI8fZ0T7X/HTtZVGhF04XeztmXbMZjz3zffJ44uUy06doaVu9hgclu8srabwtw33ZIMkmaje3Dh4PDveODs/d7h/vBbFtvbNMlu5eJBzdD/8l0S6jjCsH45XSSQF0fwSzeVVB3OEladJ1toDb/4uAchrxb4nqS4EVbWwdxyRMPHuOy58E93IfY5CULEUF5c44nqPxgPcbWOr+5Z2Wa5ZhxRdNSMiSMUB7mdMNon+a4fwzaJza1jQfThASiTeelVDmvBFEVL3JVQJVGe2Vqv3GRq/2L1gXcgY1VG/na0+fQKNRJD85hN2C5TA4RuqXrEe7/MnBil07hMVb9UOONX4V1DnC1s5nSJetA1ZGzgch+7O1KowMJ+uy1DbR7owKvxlvXnZH8BRG9/9z+M3UYONXJbro+DZbONLN6U4IrzB+HvBW4mLOVXwNREVuYYF2I82rVw3tt3I8K0Mk1BI8LbR00ttFtXHZhdcx/brTGJg5PkkKnWDGtcimYLHSVE0WfWeHeWIdm1pz//+r2O2TjZeNEU85TlWJOOSVCE3geZftoPdQ7P4T4H67SDSDjRdFEpWVFBNcVagpKhfJE11vhdnMI12t4b49TARUlLTMigEimaSZV+RBxsFAlK6jIUqaBZwUri2w0jscLL+3FdpE45aLUWarLilJApiSBh0BUgpYQiJOSI2ecEFqoh4jDpBaUEFLlTHOdFVLpbHR7TsMWmVlnVMjh+g6d2nq5aO6q68PwbJ7fUPRP1l+35OSJGvvfdAkIvtM5OH/HVkEepaFfaxfDcSx4fv3pjLUp85Dhvdb1dLxziKoUyICGn6xyJZTIn8VjY/un/R1Eux25nxHcjbyujFvqsw5H4230+fQHjvsW6618jku1EFgqQCnSjOpS5Cmg+nOpPqAUnqp73t/7zPPU6q0vNY8s1jgAqRY6x7JAnksGXJeYjp4dzCK83m95RqEFaMiIznJZ8ExkjMn7j9OHuvJOFuhmfQHt0nctKDyCBnsi24EQg71fEDY0Ogqr/+/i9Z0JO3JI6hPUyxio/5wx4InNRtY4MiF+5BjyimyvvwPFqR2WbxEAAA==&quot;"/>
    <we:property name="isFooterCollapsed" value="true"/>
    <we:property name="isFiltersActionButtonVisible" value="true"/>
    <we:property name="reportEmbeddedTime" value="&quot;2023-05-17T12:04:54.027Z&quot;"/>
    <we:property name="creatorTenantId" value="&quot;ebec9c67-55a5-439b-bb63-b3091205e550&quot;"/>
    <we:property name="creatorUserId" value="&quot;100320028783E496&quot;"/>
    <we:property name="creatorSessionId" value="&quot;900d7e2b-173d-4860-b98a-96b4d8bc6919&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8AF9583B-F889-40EA-8FD0-B603D4351839}">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31PjNhD+Vxi/3EvakfxbvBW4m3bau14Phk6nwzAraZ3ocKxUdjhSJv97V3YSQjhwwkEH2hdiSyvtft9+2pW5DrSpJyXMPsAYg/3gwNqLMbiLPR4Mgur2WMGSgkPGswQZV6KAEAuyspPG2KoO9q+DBtwQm1NTT6H0G9Lgn2eDAMryIwz9WwFljYNggq62FZTmb+yMaapxU5wPAryalNaB3/K4gQb9tpdkTu8UCv8+Io+gGnOJx6iabvQTTqxrFu8yT5NUJAVGaS5RqjTNFa2pu9k2zH5777QN7NBWDZiKAvBjYYYyyXkYK46hSAsWZeDHC1M2CxM5e3s1cYSb2JhNPH0/6EuoFOqgBeew7rBcB+8R6qlrEb69NXFsp07hJ2LXT1WNaWa0z88421ssqYM5UfXRWSKynTuxDZR7xKVprKv3jixx3xjVmo3sl0OHRKUO9tn8jEZqUw3LBfM3UE+6cBU4H6qVn4kfD4kWWKfRHcxaVEfGLYkPBxuB/yuICAKZqogBSwRP00gmaYxFmEYvKBXvrEMzrFYAXnEmfpyRS5Cgz5dJWII65+l3XLQpGSzriN92bLWPf2S0xspPD4I8ZIoXcaghi2ScxAhQvKB0/QfSdAdIf1IUE6xgTGcZZ5jmXOY586YPwq1HQL8beB/2U0gehSBCkWdZrDBnVGyfww9VAZmEPAHgcZoLlisMe/00eNVIe7WbJ6r7PFUq45BLIRKVxIz1yvnETj6Qm87Gm5wu+xrp4p2z49Z40Yjrqfxrim4WbErmeDlBz78tHx7ayYtzpaDlET5fCWUQdESw+WC15GJ9yS3R3ViTuo6xJMJaX4e2nI6rHh13L21IG+IlthtnaC8aXsRQGCzJjtz8+qSHaRXExS4tZ+CzF+xz1qa/4yBcY2xrkmmn30foo2xZq7RpFlH+tEFf/bTEthhAlnj/6pXm5vO2zW6W3a1ieYCF+2O7XXS5J/aV3p7KaU2nG/UBuMMRuObFdYZNXXeXaTL/vHZDPiTAQ+tm20vwUWk/6y20LIojkIkONdMplwoxk8/ROhREkYIizQQLMwjpTxY/hx8pJAglICxypRLqvhCFj78H7ZaZPxDuZuNmcEel16VR1MbW0QdjpO8//6ChgRbBpPNksL4h5LpF4X9/MQS62/sUyqnf9s0B1Ea9WZag+T0Cbc13qJDbkdCvx5SFqSpEHBVxrAqexnkKz6ETLlDHJPYsF0LJXMZKJL06WZxaoyiGb5PKe/rsHd2haW30hYjliFZo+6Va18u2FfZJGbm3kj5aqD0O+6WKdOXOeQ5UO4s4VSKGKHuBn1wPtdvBK5B2aSr8f3b6b1aoyLKCx5CzTEjkmU5kiM9RTEWUILVaJXIltZRUuyPd68eMYbijHx1JkWmlIOdhAaD9ZeLp/bSuvlZH7bSpJ6DwI1T4lXpKhwYqjbqnprb/ou3wUJxm8cGwzYK2/s7n/wD3lFuWUxYAAA==&quot;"/>
    <we:property name="creatorSessionId" value="&quot;daf2ae0a-993f-43bc-8e8f-36628c8a4f24&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XVPrNhD9K4xf7kvasfwt3vjqtEOBe4Gh0+kwzEpaE10cK5UdLimT/96VnYQQLnHChQ5MX5JYWu3uOTralXPvKV0NCxgfwwC9bW/XmJsB2Jst5vW8cjp2cnJ4tHN6eHW8c3RAw2ZYa1NW3va9V4O9xvpCVyMonAca/Ouy50FRfIZr95RDUWHPG6KtTAmF/gdbY5qq7QgnPQ/vhoWx4Fye1VCjc3tL5vRMsdnPIUUEWetbPENZt6OnODS2nj6LLIkTHucYJplAIZMkk7SmamebNLvtXdAmsT1T1qBLSsCNBSmKOGNBJBkGPMn9MAU3nuuinpqI8cHd0BJuYmM8dHztqFsoJSqvAWexarHce0cI1cg2CA8eTZyZkZV4inkzVda6HpOfQxxvTZdU3oSo+mwNEdnMnZsaii3iUtfGVlv7hrivtWzM+ubbnkWiUnnb/uSSRipdXhdT5h+gnrfpSrAuVSO+Ej8OEi0wVqHdHTeo9rWdER/0lhL/TxARBDKVoQ9+zFmShCJOIsyDJHwXW/HrmLgCAepqlvMMxBVLfmL8A+/JGtAmdNynJcS5HRjl8u9rpbB00z0vC3zJ8ihQkIYiiiMEyN/Fxj1W3AfepidAujdF+tzPfV+lKfMxyZjIMt+ZroRb9YG+l/CujpMLFgbAA56laSQx86nsvkUcqgciDlgMwKIk434mMeiMU+NdLczdZpGoA7BEypRBJjiPZRz5fqecz83wmMK0Ns7kYtbhSBe/WDNojKc9uBqJv0dox96yZM5mE/T7y+zHKk9OnHMFzY7w1VwoPa8lwp/05ktuFpc8Et2DNanrDAsirIm1Z4rRoOzQcfvQpLQkXmK7tpp80fA0h1xjQXYU5uRVD9M8iZtNmk/P7Z63zfxm+1sOggXG1iaZPP3RR5dlw1qpdD3N8rcl+qrXJbbBAKLA51fPNTeZNA13ueyulcsKFp7P7XHRZY7YD3qPKkYVnW5Uu2D3+mDrd9cZlnXdXqvJ/OvCXXmPAF8bO15fgi/a9svOQuuHUQgiVoHyVcKEREzFW7QOCWEoIU9S7gcpBPSRRm8RR3ABXHII8kzKmLovhMHL70Gb7cyfCE9342FwQ6VXhZbUxhbRewOkN0H3Q0ENDYJhG0lj9UDIfYPCff+uCXTr+wKKkXP7aRcqLT/NStDkGYE25htUyPVI6NZj4geJzHkU5lEkc5ZEWQJvoRPGUUUk9jTjXIpMRJLHnTqZnlotKYcfk8oRvQD3n9C0MPpOxLJPK5T5Vi7qZd0K+6qMPFtJXyzUjoDdUkW6cmcsA6qdeZRIHkGYvsNXrlXttvcBpF3oEv+fnf6HFcrTNGcRZH7KBbJUxSLAtyimPIyRWq3kmRRKCKrdoeqMowdwvWEcFQqeKikhY0EOoNxl4vXjNKG+V0fNqK6GIPEzlPidekqHBkqFqqOmNn/WtngoTz19YVixwP2FOy+/k8m/V4bNKk0W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38:04.581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27eb58124c1e296f037a&amp;height=173.55&amp;width=171.02&amp;bookmarkGuid=6d9d5e07-4fd4-434f-96cc-d3d2ea347562&amp;fromEntryPoint=sharevisual&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90B5CA70-4D73-4455-B551-F3175D6345C6}">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bVPjNhD+K4y/3Je0I/ldfCtwN+20d70eDJ1Oh2FW0jrR4Vip7HCkTP57V3YSQjhwwkEH2i+xLa325dlHu1KuA23qSQmzDzDGYD84sPZiDO5ijweDoLo9hpEsImCFiCORhRlkWaRIyk4aY6s62L8OGnBDbE5NPYXSK6TBP88GAZTlRxj6rwLKGgfBBF1tKyjN39gJ01TjpjgfBHg1Ka0Dr/K4gQa92ksSp29yhX8fkUVQjbnEY1RNN/oJJ9Y1i2+Zp0kqkgKjNJcoVZrm3su6m23d7Jf3RlvHDm3VgKnIAT8WZiiTnIex4hiKtGBRBn68MGWzEJGzt1cTR3ETGrOJh+8HfQmVQh20wTmsu1iug/cI9dS1Eb69NXFsp07hJyzaqaoxzYz0/IyzvcWSOpgTVB+dJSDbuRPbQLlHWJrGunrvyBL2jVGt2Mh+OXRIUOpgn83PaKQ21bBcIH8T6knnrgLnXbXyM+HjQ6IF1ml0B7M2qiPjlsCHgw3H/5WI5sSoBWm9trHV3u2R0RorPz0IVMSAJYKnaSSTNMYiTKMXlKZ31qEZVqvgXnGWfpyRSZCgz5cJWgZ1ztPvuGjT5dfkIVO8iEMNWSTjJEaA4gWl5D+QijuBbLFPmGAFYzrLOMM05zLPmRd9MNx6BPTciPdhO4XkUQgiFHmWxQpzRsX2OezQTpdJyBMAHqe5YLnCsNdOg1eNtFe7WaK6z1OlMg65FCJRScxYL51P7OQDmelkvMjpsq8RL945O26FF424nsq/puhmwSZljpcT9P7b8uUhTZ6cKwYtt+n5iiiDoAOCzQerJRfrS26R7kaa2HWMJQHW2jq05XRc9fC4+2hd2iAvod04Q7poeOFDYbAkOTLz65NuppUTF7u1HMpesM9Zm/4Og3ANsa1BJk2/j9B72aJWadMsvPxpA776aYFtYwBZ4v2rV5ybz9u6vVl2t/LlARTu9+120eUe2Fd6eiqnNe1u1AfgDkfgmhfXGTZ53R2mSfzz2gn5kAIeWjfbnoKPSvtZb6FlURyBTHSomU65VIiZfI7WoSCKFBRpJhjdbEL6yeLnsCOFBKEEhEWuVELdF6Lw8eeg3TLzB8LdbNwM7sj0ujSK2th69MEY6f7nXzQ00EYw6SwZrG8AuW6j8M9fDAXd6T6FcurVvjmA2qg3yxI0v4egrfgOFXI7EPr5mLIwVf4GXMSxKnga5yk8B0+4QB0T2bNcCCVzGSuR9PJksWuNIh++jSrv6do7ugPT2ugLIcsRrdD2S7XOl20r7JMicm8lfTRRewz2UxXpyJ3zHKh2FnGqRAxR9gKvXA+128EroHZpKvx/dvpvZqjIsoLHkLNMSOSZTmSIz1FMRZQgtVolciW1lFS7I91rx4xhuKMdHUmRaaUg52EBoP1h4unttKa+VkfttKknoPAjVPiVekqbBiqNuqemtn/RdvGQn2ZxYdhmQVt/5/N/ADUQlSxTFgAA&quot;"/>
    <we:property name="creatorSessionId" value="&quot;9b112562-9a5d-495f-947a-cb44df42e95a&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W1PrNhD+K4xfzkvasXwXb9w67VDgHGDodDoMs5LWRAfHSm2FQ8rkv3dlOyGEQy4c6MD0JYml1e5+nz7tyrn3lK6HBYyPYYDetrdrzM0Aqpst5vW8shs7OTk82jk9vDreOTqgYTO02pS1t33vWaiu0V7oegSF80CDf132PCiKz3DtnnIoaux5Q6xqU0Kh/8HWmKZsNcJJz8O7YWEqcC7PLFh0bm/JnJ4pNvs5pIggrb7FM5S2HT3Foals9yyyJE54nGOYZAKFTJJM0pq6nW3SXG3vgjaJ7ZnSgi4pATcWpCjijAWRZBjwJPfDFNx4rgvbmYjxwd2wItzExnjo+NpRt1BKVF4DrsK6xXLvHSHUo6pBePBo4syMKomnmDdTpdV2TH4OcbzVLam9CVH1uTJEZDN3biwUW8Sltqaqt/YNcW+1bMz65ttehUSl8rb9ySWN1Lq8LjrmH6Cet+lKqFyqRnwlfhwkWmAqhdXuuEG1r6sp8UFvIfH/BNGEFNWp1HkbGOXS7mulsHTTPU+GPvgxZ0kSijiJMA+S8F1s069j4hEEqKspninAK5b8xPgH3q81oBEWWpMFvmR5FChIQxHFEQLk72JzHivuA2/FEyBrnBif+7nvqzRlPiYZE1nmO9OlcOs+0PcC3uVxcsHCAHjAszSNJGY+ld23iENnXsQBiwFYlGTczyQGK+NYvLPC3G0WiToAS6RMGWSC81jGke+vlPO5GR5TmNbGmVxMOxzp4pfKDBrjrgfXI/H3CKuxtyiZs+kE/f4y/bHMkxPnTEHTY3o1E0rPa4nwJ73Zkpv5JY9E92BN6jrDgghrYu2ZYjQoV+i4fWhSWhAvsW0rTb5ouMsh11iQHYU5edXDNEviZrPmQ7vnbTO/2f6Wg2COsbVJJk9/9NFl2bBWKm27LH9boK9+XWIbDCAKfH71THOTSVO3F8vuWrksYeH53B4XXeaI/aD3qGJU0+lGtQvVXh8q++46w6Ku22s1mX+duyvvEeBrU43Xl+CLtv1yZaH1wygEEatA+SphQiKm4i1ah4QwlJAnKfeDFAL6SKO3iCO4AC45BHkmZUzdF8Lg5fegzXbmT4Snu/EwuKHS60JLamPz6L0B0pug+6HAQoNg2EbSWD8Qct+gcN+/awLd+r6AYuTcftqFWstP0xI0eUagjfkGFXI9ElbrMfGDROY8CvMokjlLoiyBt9AJ46giEnuacS5FJiLJ45U66U6tlpTDj0nliF6A+09omht9J2LZpxXKfCvn9bJuhX1VRp6tpC8W6oqAq6WKdOXOWAZUO/MokTyCMH2Hr1zL2m3vA0i70CX+Pzv9DyuUp2nOIsj8lAtkqYpFgG9RTHkYI7VayTMplBBUu0O1Mo4ewPWGcVQoeKqkhIwFOYByl4nXj9OE+l4dNSNbD0HiZyjxO/WUDg2UCtWKmtr8WdvioTx198KwZIH7C3dWfieTfwH8z/6sTRY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52:24.604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c30a0591663b564ef263&amp;height=173.55&amp;width=160.96&amp;bookmarkGuid=a14ac8e6-61a5-4286-8dd5-dcaeddc9c579&amp;fromEntryPoint=sharevisual&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41F96E89-F8D1-45DC-8166-0DC7D3C2F519}">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31PjNhD+Vxi/3EvaseSf4q3A3bTT3vV6MHQ6HYZZSetEh2OlssKRMvnfu7aTEMKBEw460L4QW1rt7vftp5XMdaBNPSlh9gHGGOwHB9ZejMFd7LFgEFS3x4ok4YonccZllkcgMsVSsrITb2xVB/vXgQc3RH9q6imUjUMa/PNsEEBZfoRh81ZAWeMgmKCrbQWl+Rs7Y5ryborzQYBXk9I6aFwee/DYuL0kc3qnVNj3EUUE5c0lHqPy3egnnFjnF+8yT5NUJAVGaS5RqjTNFa2pu9k2zX77Jmib2KGtPJiKEmjGeIYyyRmPFUMu0iKMMmjGC1P6hYmcvb2aOMJNbMwmDX0/6EuoFOqgBeew7rBcB+8R6qlrEb69NXFsp07hJyzaqcobPyM/P+Nsb7GkDuZE1Udnich27sR6KPeIS+Otq/eOLHHvjWrNRvbLoUOiUgf74fyMRmpTDcsF8zdQT7p0FbgmVSs/Ez8NJFpgnUZ3MGtRHRm3JJ4PNhL/VxDNSVEL0TbexlY3aY+M1lg104NARSGEiWBpGskkjbHgafSCyvTOOjTDagXuFVfpxxmFBAn6fFmgJahzln7HxFblynmoWBFzDVkk4yRGgOIFles/UKY7QCjzZp+EIizCUGcZCzHNmczzsPH5IKR6BPS7genhAheSRRwEF3mWxQrzkJrtc8ShnS4TzhIAFqe5CHOFvDeOxysv7dVukajvs1SpjEEuhUhUEodhr2RP7OQDhelsGpPT5blGtX/n7Lg1XhzE9VT+NUU3CzZlcbycoOfflg8PeWoEuFLJcpuer8QwCDoiwvlgteRifcktYd1Y07Y+xpIIa2Md2nI6rnq02r20KW0IlNj2zpAvGl7kUBgsyY7C/PqkG2aVxMVuRw5VL9hnYVv+jgO+xtjWJJOn30fYZNmyVmnjF1n+tEFf/bTEthhAlnj/6pXm5vO2RWy21q1yeYCF+3O73VhZQ+wrvT2V05p2N+oDcIcjcP7Fdf9NXXeXaTL/vHZDPiTAQ+tm20vwUWU/6220YRRHIBPNdahTJhViJp/j6FAQRQqKNBMhz4DTnyx+jjhSSBBKAC9ypRI6fSHij7/r7FaZPxDuVuNmcEel16VRdIytow/GSN9/zYMGDy2CSRfJYH1DyHWLovn9xRDozvcplNPG7ZsDqI16s2xB83sE2prv0CG3I6Ffj2nIU1WIOCriWBUsjfMUnkMnTKCOSexZLoSSuYyVSHp1sti1RlEO3yaV9/TZO7pD09roCxHLEa3Q9ku1rpdtO+yTMnJvJ320UHsC9ksV6cqdsxyodxZxqkQMUfYCP6seOm4Hr0Dapanw/3nSf7NCRZYVLIY8zIRElulEcnyOZiqiBOmoVSJXUktJvTvSvXHMGIY7xtGRFJlWCnLGCwDdXCaePk4b6mt91E59PQGFH6HCr/RT2jRQadQ9PbX9F22Hh/I0iw+GbRa0/Xc+/wdTStGmUxYAAA==&quot;"/>
    <we:property name="creatorSessionId" value="&quot;d100cb03-5974-4f02-88c9-a3440dcfa93d&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XVPrNhD9K4xf7kvasfwt3vjqtEOBe4Gh0+kwzEpaE10cK5UdLimT/96VnYQQLnHChQ5MX5JYWu3uOXu0knPvKV0NCxgfwwC9bW/XmJsB2Jst5vW8cjp2cnJ4tHN6eHW8c3RAw2ZYa1NW3va9V4O9xvpCVyMonAca/Ouy50FRfIZr95RDUWHPG6KtTAmF/gdbY5qq7QgnPQ/vhoWx4Fye1VCjc3tL5vRMsdnPIUUEWetbPENZt6OnODS2nj6LLIkTHucYJplAIZMkk7SmamebNLvtXdAmsT1T1qBLSsCNBSmKOGNBJBkGPMn9MAU3nuuinpqI8cHd0BJuYmM8dHztqFsoJSqvAWexarHce0cI1cg2CA8eTZyZkZV4inkzVda6HpOfQxxvTZdU3oSo+mwNEdnMnZsaii3iUtfGVlv7hrivtWzM+ubbnkWiUnnb/uSSRipdXhdT5h+gnrfpSrAuVSO+Ej8OEi0wVqHdHTeo9rWdER/0lhL/TxBNSFFTlTpvA6Nc2n2tFJZuuufJ0Ac/5ixJQhEnEeZBEr6LMv06Jh5BgLqa4ZkBvGLJT4x/4HqtAa27cFngS5ZHgYI0FFEcIUD+Lgr3WI0fuExPgFDmbsf43M99X6Up8zHJmMgy3/lcCanqA30vYVpd4FywMAAe8CxNI4mZT233LeLQnhdxwGIAFiUZ9zOJQWecGu9qYe42i0QnAEukTBlkgvNYxpHvd0r23AyPKUxr40wuZicc1f4XawaN8fQMrkbi7xHasbcsi7PZBP3+MvuxypMT4Fwls216NRdDz2uJ8Ce9+ZKbxSWPhPVgTdv6DAsirIm1Z4rRoOzQavvQpLQkUGK7tpp80fA0h1xjQXYU5uRVN8w8iZvNDh+qnrfN/Kb8LQfBAmNrk0ye/uijy7JhrVS6nmb52xJ91esS22AAUeDzq+eam0yaFrHcWtfKZQULz+f2uLEyR+wHvUcVo4p2N6pdsHt9sPW76/7Lum6v1WT+deGuvEeAr40dry/BF5X9srPR+mEUgohVoHyVMCERU/EWR4eEMJSQJyn3gxQC+kijt4gjuAAuOQR5JmVMpy+EwcvvOptV5k+Ep9V4GNxQ6VWhJR1ji+i9AdKboPuhoIYGwbCNpLF6IOS+QeG+f9cEuvV9AcXIuf20C5WWn2YtaPKMQBvzDTrkeiR06zHxg0TmPArzKJI5S6IsgbfQCeOoIhJ7mnEuRSYiyeNOnUx3rZaUw49J5YhegPtPaFoYfSdi2acVynwrF/Wybod9VUae7aQvFmpHwG6pIl25M5YB9c48SiSPIEzf4WvVquO29wGkXegS/58n/Q8rlKdpziLI/JQLZKmKRYBv0Ux5GCMdtZJnUighqHeHqjOOHsD1hnFUKHiqpISMBTmAcpeJ14/ThPpeHzWjuhqCxM9Q4nf6KW0aKBWqjp7a/Fnb4qE89fSFYcUC9xfuvP1OJv8C8kXc1k0W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36:46.595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820c1f42da73b454eaaf&amp;height=169.18&amp;width=178.25&amp;bookmarkGuid=1d3edad8-6a66-42a4-94df-1c80fcdb3900&amp;fromEntryPoint=sharevisual&quot;"/>
  </we:properties>
  <we:bindings/>
  <we:snapshot xmlns:r="http://schemas.openxmlformats.org/officeDocument/2006/relationships" r:embed="rId1"/>
</we:webextension>
</file>

<file path=ppt/webextensions/webextension6.xml><?xml version="1.0" encoding="utf-8"?>
<we:webextension xmlns:we="http://schemas.microsoft.com/office/webextensions/webextension/2010/11" id="{8AF9583B-F889-40EA-8FD0-B603D4351839}">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31PjNhD+Vxi/3EvakfxDtngrcDfttHe9HgydTodhVtI60eFYqexwpEz+967tJIRw4ISDDrQvxJZW2v2+/bQrcx0YW00KmH2AMQb7wYFzF2PwF3s8GATl7TEUwLVBDRljXCdxGApBVm5SW1dWwf51UIMfYn1qqykUzYY0+OfZIICi+AjD5i2HosJBMEFfuRIK+zd2xjRV+ynOBwFeTQrnodnyuIYam20vyZzeKRT+fUQeQdf2Eo9R193oJ5w4Xy/eVSYSIZMcI5EpVFqITNOaqpttw+y3b5y2gR26sgZbUgDNWJiiSjIexppjKEXOohSa8dwW9cJEzd5eTTzhJjZmk4a+H8wllBpN0ILzWHVYroP3CNXUtwjf3po4dlOv8RPm7VRZ23pG+/yMs73FkiqYE1UfvSMi27kTV0OxR1za2vlq78gR97XVrdnIfTn0SFSaYJ/Nz2iksuWwWDB/A/WkC1eDb0J16jPx00CiBc4b9AezFtWR9Uviw8FG4P8KIoJApjpiwBLJhYhUImLMQxG9oFS8cx7tsFwBeMWZ+HFGLkGBOV8mYQnqnIvvuGxTMljWkWbbsTNN/CNrDJbN9CDIQqZ5HocG0kjFSYwA+QtK138gTXeA9CdFM8lyxkyacoYi4yrLWGP6INxqBPS7gfdhP7niUQgylFmaxhozRsX2OfxQFVBJyBMAHotMskxj2OunxqtauavdPFHd50LrlEOmpEyoGTLWK+cTN/lAbjqbxuR02ddIF++8G7fGi0ZcTdVfU/SzYFMyx8sJev5t+fDQTo04VwpaHuHzlVAGQUcEmw9WSy7Wl9wS3Y01qesYCyKs9XXoium47NFx99KGtCFeYrv2lvai4UUMucWC7MjNr096mFZBXOzScgZN9oJ9ztr0dxyEa4xtTTLt9PsImyhb1kpj60WUP23QVz0tsS0GUAXev3qlufm8bbObZXerWB5g4f7Ybhdd3hD7Sm9PxbSi043mAPzhCHz94jrDpq67yzSZf167IR8S4KHzs+0l+Ki0n/UWWhbFEajEhIYZwZVGTNVztA4NUaQhF6lkYQoh/Unj5/CjpAKpJYR5pnVC3Rei8PH3oN0y8wfC3WzcDO6o9KqwmtrYOvpgjPT91zwYqKFFMOk8WaxuCLluUTS/v1gC3e19CsW02fbNAVRWv1mWoPk9Am3Nd6iQ25HQr0fBQqFzGUd5HOucizgT8Bw64RJNTGJPMym1ylSsZdKrk8WptZpi+DapvKfP3tEdmtZGX4hYjmiFcV/Kdb1sW2GflJF7K+mjhdrjsF+qSFfujGdAtTOPhZYxROkL/OR6qN0OXoG0C1vi/7PTf7NCZZrmPIaMpVIhT02iQnyOYiqjBKnVaplpZZSi2h2ZXj92DMMd/ZhIydRoDRkPcwDTXCae3k/r6mt11E3ragIaP0KJX6mndGigNGh6amr7L9oOD8VpFx8M2yxo6+98/g9zlM0kUxYAAA==&quot;"/>
    <we:property name="creatorSessionId" value="&quot;daf2ae0a-993f-43bc-8e8f-36628c8a4f24&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XVPrNhD9K4xf7kvasfwt3vjqtEOBe4Gh0+kwzEpaE10cK5UdLimT/96VnYQQLnHChQ5MX5JYWu3uOTralXPvKV0NCxgfwwC9bW/XmJsB2Jst5vW8cjp2cnJ4tHN6eHW8c3RAw2ZYa1NW3va9V4O9xvpCVyMonAca/Ouy50FRfIZr95RDUWHPG6KtTAmF/gdbY5qq7QgnPQ/vhoWx4Fye1VCjc3tL5vRMsdnPIUUEWetbPENZt6OnODS2nj6LLIkTHucYJplAIZMkk7SmamebNLvtXdAmsT1T1qBLSsCNBSmKOGNBJBkGPMn9MAU3nuuinpqI8cHd0BJuYmM8dHztqFsoJSqvAWexarHce0cI1cg2CA8eTZyZkZV4inkzVda6HpOfQxxvTZdU3oSo+mwNEdnMnZsaii3iUtfGVlv7hrivtWzM+ubbnkWiUnnb/uSSRipdXhdT5h+gnrfpSrAuVSO+Ej8OEi0wVqHdHTeo9rWdER/0lhL/TxARBDKVoQ9+zFmShCJOIsyDJHwXW/HrmLgCAepqlvMMxBVLfmL8A+/JGtAmdNynJcS5HRjl8u9rpbB00z0vC3zJ8ihQkIYiiiMEyN/Fxj1W3AfepidAujdF+tzPfV+lKfMxyZjIMt+ZroRb9YG+l/CujpMLFgbAA56laSQx86nsvkUcqgciDlgMwKIk434mMeiMU+NdLczdZpGoA7BEypRBJjiPZRz5fqecz83wmMK0Ns7kYtbhSBe/WDNojKc9uBqJv0dox96yZM5mE/T7y+zHKk9OnHMFzY7w1VwoPa8lwp/05ktuFpc8Et2DNanrDAsirIm1Z4rRoOzQcfvQpLQkXmK7tpp80fA0h1xjQXYU5uRVD9M8iZtNmk/P7Z63zfxm+1sOggXG1iaZPP3RR5dlw1qpdD3N8rcl+qrXJbbBAKLA51fPNTeZNA13ueyulcsKFp7P7XHRZY7YD3qPKkYVnW5Uu2D3+mDrd9cZlnXdXqvJ/OvCXXmPAF8bO15fgi/a9svOQuuHUQgiVoHyVcKEREzFW7QOCWEoIU9S7gcpBPSRRm8RR3ABXHII8kzKmLovhMHL70Gb7cyfCE9342FwQ6VXhZbUxhbRewOkN0H3Q0ENDYJhG0lj9UDIfYPCff+uCXTr+wKKkXP7aRcqLT/NStDkGYE25htUyPVI6NZj4geJzHkU5lEkc5ZEWQJvoRPGUUUk9jTjXIpMRJLHnTqZnlotKYcfk8oRvQD3n9C0MPpOxLJPK5T5Vi7qZd0K+6qMPFtJXyzUjoDdUkW6cmcsA6qdeZRIHkGYvsNXrlXttvcBpF3oEv+fnf6HFcrTNGcRZH7KBbJUxSLAtyimPIyRWq3kmRRKCKrdoeqMowdwvWEcFQqeKikhY0EOoNxl4vXjNKG+V0fNqK6GIPEzlPidekqHBkqFqqOmNn/WtngoTz19YVixwP2FOy+/k8m/V4bNKk0W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38:04.581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27eb58124c1e296f037a&amp;height=173.55&amp;width=171.02&amp;bookmarkGuid=6d9d5e07-4fd4-434f-96cc-d3d2ea347562&amp;fromEntryPoint=sharevisual&quot;"/>
  </we:properties>
  <we:bindings/>
  <we:snapshot xmlns:r="http://schemas.openxmlformats.org/officeDocument/2006/relationships" r:embed="rId1"/>
</we:webextension>
</file>

<file path=ppt/webextensions/webextension7.xml><?xml version="1.0" encoding="utf-8"?>
<we:webextension xmlns:we="http://schemas.microsoft.com/office/webextensions/webextension/2010/11" id="{90B5CA70-4D73-4455-B551-F3175D6345C6}">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bVPjNhD+K4y/3Je0I/ldfCtwN+20d70eDJ1Oh2FW0jrR4Vip7HCkTP57V3YSQjhwwkEH2i+xLa325dlHu1KuA23qSQmzDzDGYD84sPZiDO5ijweDoLo9hpEsImCFiCORhRlkWaRIyk4aY6s62L8OGnBDbE5NPYXSK6TBP88GAZTlRxj6rwLKGgfBBF1tKyjN39gJ01TjpjgfBHg1Ka0Dr/K4gQa92ksSp29yhX8fkUVQjbnEY1RNN/oJJ9Y1i2+Zp0kqkgKjNJcoVZrm3su6m23d7Jf3RlvHDm3VgKnIAT8WZiiTnIex4hiKtGBRBn68MGWzEJGzt1cTR3ETGrOJh+8HfQmVQh20wTmsu1iug/cI9dS1Eb69NXFsp07hJyzaqaoxzYz0/IyzvcWSOpgTVB+dJSDbuRPbQLlHWJrGunrvyBL2jVGt2Mh+OXRIUOpgn83PaKQ21bBcIH8T6knnrgLnXbXyM+HjQ6IF1ml0B7M2qiPjlsCHgw3H/5WI5sSoBWm9trHV3u2R0RorPz0IVMSAJYKnaSSTNMYiTKMXlKZ31qEZVqvgXnGWfpyRSZCgz5cJWgZ1ztPvuGjT5dfkIVO8iEMNWSTjJEaA4gWl5D+QijuBbLFPmGAFYzrLOMM05zLPmRd9MNx6BPTciPdhO4XkUQgiFHmWxQpzRsX2OezQTpdJyBMAHqe5YLnCsNdOg1eNtFe7WaK6z1OlMg65FCJRScxYL51P7OQDmelkvMjpsq8RL945O26FF424nsq/puhmwSZljpcT9P7b8uUhTZ6cKwYtt+n5iiiDoAOCzQerJRfrS26R7kaa2HWMJQHW2jq05XRc9fC4+2hd2iAvod04Q7poeOFDYbAkOTLz65NuppUTF7u1HMpesM9Zm/4Og3ANsa1BJk2/j9B72aJWadMsvPxpA776aYFtYwBZ4v2rV5ybz9u6vVl2t/LlARTu9+120eUe2Fd6eiqnNe1u1AfgDkfgmhfXGTZ53R2mSfzz2gn5kAIeWjfbnoKPSvtZb6FlURyBTHSomU65VIiZfI7WoSCKFBRpJhjdbEL6yeLnsCOFBKEEhEWuVELdF6Lw8eeg3TLzB8LdbNwM7sj0ujSK2th69MEY6f7nXzQ00EYw6SwZrG8AuW6j8M9fDAXd6T6FcurVvjmA2qg3yxI0v4egrfgOFXI7EPr5mLIwVf4GXMSxKnga5yk8B0+4QB0T2bNcCCVzGSuR9PJksWuNIh++jSrv6do7ugPT2ugLIcsRrdD2S7XOl20r7JMicm8lfTRRewz2UxXpyJ3zHKh2FnGqRAxR9gKvXA+128EroHZpKvx/dvpvZqjIsoLHkLNMSOSZTmSIz1FMRZQgtVolciW1lFS7I91rx4xhuKMdHUmRaaUg52EBoP1h4unttKa+VkfttKknoPAjVPiVekqbBiqNuqemtn/RdvGQn2ZxYdhmQVt/5/N/ADUQlSxTFgAA&quot;"/>
    <we:property name="creatorSessionId" value="&quot;9b112562-9a5d-495f-947a-cb44df42e95a&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W1PrNhD+K4xfzkvasXwXb9w67VDgHGDodDoMs5LWRAfHSm2FQ8rkv3dlOyGEQy4c6MD0JYml1e5+nz7tyrn3lK6HBYyPYYDetrdrzM0Aqpst5vW8shs7OTk82jk9vDreOTqgYTO02pS1t33vWaiu0V7oegSF80CDf132PCiKz3DtnnIoaux5Q6xqU0Kh/8HWmKZsNcJJz8O7YWEqcC7PLFh0bm/JnJ4pNvs5pIggrb7FM5S2HT3Foals9yyyJE54nGOYZAKFTJJM0pq6nW3SXG3vgjaJ7ZnSgi4pATcWpCjijAWRZBjwJPfDFNx4rgvbmYjxwd2wItzExnjo+NpRt1BKVF4DrsK6xXLvHSHUo6pBePBo4syMKomnmDdTpdV2TH4OcbzVLam9CVH1uTJEZDN3biwUW8Sltqaqt/YNcW+1bMz65ttehUSl8rb9ySWN1Lq8LjrmH6Cet+lKqFyqRnwlfhwkWmAqhdXuuEG1r6sp8UFvIfH/BNGEFNWp1HkbGOXS7mulsHTTPU+GPvgxZ0kSijiJMA+S8F1s069j4hEEqKspninAK5b8xPgH3q81oBEWWpMFvmR5FChIQxHFEQLk72JzHivuA2/FEyBrnBif+7nvqzRlPiYZE1nmO9OlcOs+0PcC3uVxcsHCAHjAszSNJGY+ld23iENnXsQBiwFYlGTczyQGK+NYvLPC3G0WiToAS6RMGWSC81jGke+vlPO5GR5TmNbGmVxMOxzp4pfKDBrjrgfXI/H3CKuxtyiZs+kE/f4y/bHMkxPnTEHTY3o1E0rPa4nwJ73Zkpv5JY9E92BN6jrDgghrYu2ZYjQoV+i4fWhSWhAvsW0rTb5ouMsh11iQHYU5edXDNEviZrPmQ7vnbTO/2f6Wg2COsbVJJk9/9NFl2bBWKm27LH9boK9+XWIbDCAKfH71THOTSVO3F8vuWrksYeH53B4XXeaI/aD3qGJU0+lGtQvVXh8q++46w6Ku22s1mX+duyvvEeBrU43Xl+CLtv1yZaH1wygEEatA+SphQiKm4i1ah4QwlJAnKfeDFAL6SKO3iCO4AC45BHkmZUzdF8Lg5fegzXbmT4Snu/EwuKHS60JLamPz6L0B0pug+6HAQoNg2EbSWD8Qct+gcN+/awLd+r6AYuTcftqFWstP0xI0eUagjfkGFXI9ElbrMfGDROY8CvMokjlLoiyBt9AJ46giEnuacS5FJiLJ45U66U6tlpTDj0nliF6A+09omht9J2LZpxXKfCvn9bJuhX1VRp6tpC8W6oqAq6WKdOXOWAZUO/MokTyCMH2Hr1zL2m3vA0i70CX+Pzv9DyuUp2nOIsj8lAtkqYpFgG9RTHkYI7VayTMplBBUu0O1Mo4ewPWGcVQoeKqkhIwFOYByl4nXj9OE+l4dNSNbD0HiZyjxO/WUDg2UCtWKmtr8WdvioTx198KwZIH7C3dWfieTfwH8z/6sTRY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52:24.604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c30a0591663b564ef263&amp;height=173.55&amp;width=160.96&amp;bookmarkGuid=a14ac8e6-61a5-4286-8dd5-dcaeddc9c579&amp;fromEntryPoint=sharevisual&quot;"/>
  </we:properties>
  <we:bindings/>
  <we:snapshot xmlns:r="http://schemas.openxmlformats.org/officeDocument/2006/relationships" r:embed="rId1"/>
</we:webextension>
</file>

<file path=ppt/webextensions/webextension8.xml><?xml version="1.0" encoding="utf-8"?>
<we:webextension xmlns:we="http://schemas.microsoft.com/office/webextensions/webextension/2010/11" id="{005DFDF3-91A3-4877-A171-89F401E9C2E6}">
  <we:reference id="wa200003233" version="2.0.0.3" store="en-US" storeType="OMEX"/>
  <we:alternateReferences>
    <we:reference id="WA200003233" version="2.0.0.3" store="WA200003233" storeType="OMEX"/>
  </we:alternateReferences>
  <we:properties>
    <we:property name="artifactName" value="&quot;Total Visitors Domestic by Months&quot;"/>
    <we:property name="backgroundColor" value="&quot;#FFF&quot;"/>
    <we:property name="bookmark" value="&quot;H4sIAAAAAAAAA+VYbU8jNxD+K2i/3JeosvfdfCtwJ1XtXekFUVUVqsb2bOJjs069G44U5b93vJuEkAM2oVBBmw/Jrj2el2cez9i5CbSppyXMP8EEg8PgyNrLCbjLAx4MgurumJKKF0xpUKmASAEHJknKThtjqzo4vAkacCNszk09g9IrpMHfLwYBlOUpjPxbAWWNg2CKrrYVlOYv7IRpqnEzXAwCvJ6W1oFXOWygQa/2isTpnVzh30VkEVRjrnCIqulGP+PUumb5LvM0SUVSYJTmEqVK01zRmrqbbd3sl/dGW8eObdWAqcgBPxZmKJOch7HiGIq0YFEGfrwwZbMUkfP311NHcRMa86mH73t9BZVCHbTBOay7WG6Cjwj1zLURvr8zMbQzp/AzFu1U1ZhmTnp+xPnBckkdLAiqU2cJyHbuzDZQHhCWprGuPjixhH1jVCs2tl+PHRKUOjhkiwsaqU01KpfI34Z61rmrwHlXrfxC+PiQaIF1Gt3RvI3qxLgV8OFgy/F/JaIFMWpJWq9tYrV3e2y0xspPDwIVMWCJ4GkaySSNsQjT6BWl6YN1aEbVOrg3n6V7AupPUh4yKidxqCGLZJzECFC8oiT9Z5KzV1IUE6xgTGcZZ5jmXOY586KPhluPgX634n3cTiF5FIIIRZ5lscKcUfl9CTu092US8gSAx2kuWK4w7LXT4HUj7fV+lqgT8FSpjEMuhUhUEjPWS+czO/1EZjoZL3K+6nTEiw/OTlrhZWuuZ/LPGbp5sE2Z4WqCnn9ZPTymyZNzzaBVZf1jTZRB0AHBFoP1ksvNJXdIdytN7BpiSYC1to5tOZtUPTzuXlqXtshLaDfOkC4aXvpQGCxJjsz8/Kybae3E5X5NiLIXHHLWpr/DINxAbGeQSdOvY/RetqhV2jRLL3/Ygq9+XmDbGECW+PDqNecW/nOx2C67O/nyCAoP+3a36HIP7Bs9T5WzmnY36iNwx2NwzavrDNu87o7XJP5l48x8TAGPrJvvTsEnpf2it9CyKI5AJjrUTKdcKsRMvkTrUBDRHadIM8HCDEL6yuKXsCOFBKEEhEWuVELdF6Lw6eeg/TLzG8K32bgd3JPpdWkUtbHN6IMJ0o3QP2hooI1g2lkyWN8CctNG4X9/MhR0p/scyplX++4IaqPerUrQ4gGCtuJ7VMjdQOjnY8rCVBUijoo4VgVP4zyFl+AJF6hjInuWC6FkLmMlkl6eLHetUeTDP6PKR7oIj7+BaWP0lZDlhFZo+7Xa5MuuFfZZEXmwkj6ZqD0G+6mKdOTOeQ5UO4s4VSKGKHuFV67H2u3gDVC7NBX+Pzt9L0P9jMiygseQs0xI5JlOZIgvUTBFlCC1UyVyJbWUVJ8j3WvHTGC0px0dSZFppSDnYQGg/YHh+e20pu6rlXbW1FNQeAoV3lMzaWNApVH31M32j9kuHvLTLC8Fuyzo0rr4G4DHBuZJFgAA&quot;"/>
    <we:property name="creatorSessionId" value="&quot;b9bb111b-eb38-43ab-9ff1-f6ef9067ec5e&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227jNhD9lUAv+2IUukvMW24LFGkuTYIUxSJYDMmRzY0suhSdjRv43zuUbMfxJlacTYqk9YMtDYdzOXM0Q/nOk6oelTA5hiF6296u1tdDMNdbgdfzqpns5OTwaOfs8OvxztEBifXIKl3V3vadZ8H00V6qegyls0DCL1c9D8ryFPruroCyxp43QlPrCkr1N7bKtGTNGKc9D29HpTbgTJ5bsOjM3pA63ZPv4JeIPIKw6gbPUdhWeoYjbezsnudpkrKkwCjNOXKRprmgPXW72oTZre+cNoHt6cqCqigAJwsz5EkehLEIMGRp4UcZOHmhSjtT4ZOD25GhvAmNycjhtSNvoBIovSY5g3Wby513hFCPTZPhwYOFcz02As+waJYqq+yE7BziZGu2pfamBNWp0QRks3ahLZRbhKWy2tRb+5qwt0o0agP9fc8gQSm9bX96RZJaVf1yhvx9qhdtuAKMC1Xzb4SPS4k2aCPR7E6arPaVmQMf9lYC/1cymhKjZix11oZaurAHSkqs3HLPE5EPfsKCNI14ksZYhGn0jsr0WRtU/WqR3Iev0iMJdRcpD30RFHEoIYt4nMQIULyjIv1nirNRUYTP/ML3ZZYFPqZ5wPPcd6pr060HQL8r+a73U/AgCoGFLM+yWGDuU/t9Cz/07PMkDBKAIE5z5ucCw04/Fm8t17ebeaJJEKRCZAHknLFEJLHvd9L5Qo+OyU2r41Qu55OOePHZ6GGjPJvF9Zj/NUYz8VYpcz5foOvf5xfrLDlyLhg076xfF0TpeS0Q/rS32HK9vOUB6e61iV3nWBJgja89XY6HVQeP25smpBXyEtrWKLJF4lkMhcKS9MjNyas+TIsgrjcbQlQ9bzvwm/K3GIRLiD0bZLL0xwBdlA1qlVR2FuWvK/DVrwtskwPwEp/eveDc1H2upqtt91mxrEHh6dgeNt3AAftBz1PluKanG+UumL0BGPvuJsMqr9vjNal/Wzoz71HCfW0mz6fgi8p+1dlo/SiOgCcylL5MAy4QM/4Wo0NAFAko0oz5YQYhfWXxW/jhjAMTDMIiFyKh6QtR+PJz0GaV+RPhx2rcCzdkel0qQWNsOXtviPRG6C4kWGgyGLWeFNb3gNw1Wbjf3xQl3dq+hHLszH7ahVqJT/MWNH2CoI36Bh3yeSB08zH1w1QULI6KOBZFkMZ5Cm/Bk4ChjInsWc6Y4DmPBUs6eTJ7apWgGH6OKkf0Ijz4AaYl6Tshyz7tkPp7tcyX53bYV0XkyU76YqJ2OOymKtKROw9yoN5ZxKlgMUTZO3zlWjduex+A2qWq8P856TsZ6lZYlhVBDLmfMY5BJhMe4ls0TBYlSONUsFxwyTn150h2+lFD6G/oR0acZVIIyIOwAJDuwPD6fhpXj/VKPbb1CASeQoWP9Ex6MKCSKDv6ZvPHbJsPxalmLwVrNri/axctdjr9B6lCwgs5Fg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DB399D88-3749-463C-BB8E-CF011DB78202&quot;"/>
    <we:property name="reportEmbeddedTime" value="&quot;2023-05-17T04:26:15.951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e2a9818ad2df46c94a37&amp;height=191.14&amp;width=1185.63&amp;bookmarkGuid=ee0ef289-c1eb-4b8c-aba9-36fde0b97259&amp;fromEntryPoint=sharevisual&quot;"/>
  </we:properties>
  <we:bindings/>
  <we:snapshot xmlns:r="http://schemas.openxmlformats.org/officeDocument/2006/relationships" r:embed="rId1"/>
</we:webextension>
</file>

<file path=ppt/webextensions/webextension9.xml><?xml version="1.0" encoding="utf-8"?>
<we:webextension xmlns:we="http://schemas.microsoft.com/office/webextensions/webextension/2010/11" id="{FCCEC048-38C9-49C1-B121-B17B852D6198}">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3XPiNhD/V278ci9Mx5JtSc7bhfQ6nfauaXKTTqeTh5W0Al+MTW2TC8fwv3dlzIV8AhlomxZesNar3d9+aFcLs8Bm9TiH6UcYYXAUHJfl1Qiqqzcs6AXFXRpLQmPpAxALEYnYCee5ynGTlUUdHM2CBqoBNhdZPYHcCyTiH5e9APL8FAZ+5SCvsReMsarLAvLsKy6Y6VVTTXDeC/BmnJcVeJHnDTToxV4TO60JCvsuIo1gmuwaz9E0C+oZjsuq6dZpEiNwNI5HUYjKSKkk7akXb1uY6/m90hZYvywayAoC4GmcqUjxMA61cQlAysEwT3dZ3nQsevr9zbgiu2dL971vXzKTRsqGylqh0zhOImM9rGY69jyfyvFHWi3keDEXS5N5L3hflaNWYBejeqL/nGA1pQ1eF9YLzllwvnxBz78uH56TZL2Ioska4gxOsrqpMtMQ7VOLKpz3vnFerXL+hNM3HxDqCele4aZIn2NOXm1V9Mt8Mmph3QNZTiqDZ+huFy2SOQX/tCopNe6gqQOidyBchjkxkp5fKovV8bRVdJJVy0zg9z3SodwUxdV9FP13P5wRzaukEAVHbO4ZFgbzFfescyTt/22IHkjrmcJmTQfkx3suqnfsvBY66Byf3v4tn+b+c7k4hCtKNwLz0PpnMPWCYfmlXyGdb+udSo7sDsI7ew2FQe9PfEEkH0/Rx4N6F0TYGl5nxSDvatJtEVhEMTBQeVyl/ozejKMZbSh3mojbwPeB7Wq33zoqrcc4zKzFImjTNJECEhMDJkLGEhkm0m5arTg3GCkppI7jVKTaMH6oVjuuVuxQrQ7V6lCtumqlQTupjOFKM8cUXcSUe7paHQKwdQA83UnrVCQwpW5gU6foEht6Sc8aUg+Bvu9Z8nwwBaQmZKEWqTEijmIJIPahJ0kUGOkiqwxdqi3dyi1bq6fBm0aXN9tpUshTKZzikRahUlxhEu3DImWZTFKbWKm5xkQZG+l96Ik5tXbDRaKjUGpBcw3TLz9u2xXd3xGqB3l6S9zynNV5Zugasmp9MEIaRP2DhQZaC8YLTRnWtw6ZtVb4758zMnoh+wLyiRf79hjqzLxdtpn5cuwkyJ9XZsmWfYs2uJkTLtfGz4BESkaWMiOiJGGKs3gvJ8xY4VyaaoExxCGmoeRr86RPwRuU1D8Jw9/dn//BjDmhHbb8UuwvaTZxxwa5g0wa42yMLgwTJRDC9Wd/dzH9UBbN8EHqr1DvhvN1XLfyrMD+EKrm39Tyn0i/LpTTFyTgmtitzz1uQgecoaQ2h0xQ14ntPuoWOGlsmETMRgpkGjMhYW2OHwbb1/EzXHQYbPfROF9HpTWtH/4HtXY3zd6x1LBEmlijAZeqVOEz/1kcCuGr+oXvUAgPhXCLQvjCfPxvFMJQSClQUxGUETcJGK7XT8zZCAZb3jxdrNIEI6FF6ByLRWrjdPd6WlWPza/lpKnHYPAUCnxkjqUshsKiXTPLtn/UL+whnFl3XjfZ0M698/lfAqmbLFkgAAA=&quot;"/>
    <we:property name="creatorSessionId" value="&quot;8719daef-37d0-45e7-8984-17ba1642502c&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DpIKm+Js1sUaY4mixRFERRDchhrI0uuJGfjNfzfO5TlxLl8BHbbtPaLpdFw5puDMxxp7Jm0GmQwOoE+enveQVHc9KG8+cC8jpe3tNPTo+P986M/TvaPPxG5GNRpkVfe3tirobzG+jKthpA5CUT8/arjQZadwbW7s5BV2PEGWFZFDln6HafM9KguhzjpeHg3yIoSnMiLGmp0Ym+Jne5JN/shJI2g6/QWL1DXU+o5Doqybu+TOEIIUNsgDH2UWggpaE01fdrAXM7vlDbAukVeQ5oTAEcLmAxl4Ee+0jYGSALQzNFtmtUtixp9uhuUZPd45q/PzUOmk1AaXxrDVRJFcaiNg1WPBo7nSzE4obupHCfmcmZy0PE+l0W/EdgGpRqqP4dYjmiB04XVlHPsXcwe0PUvs4tFkowTkddpTZzeYVrVZapron1pUPmTzj3nzTznEY4+HCNUQ9I9x02RvsCMvNqo6BbZsN/AegKyGJYaz9E+3DRIJhT8s7Kg1HiEpvKI3oKwKWbESHpOS4PlwahRdJiWs0wInnqkRbkqipunKLr7P54TzamkEHl7bOIYpgYHc+5Z5kha/2sPHZDGM7lJ6xbIT09cVG3YeQ10UBm+vvw+nybudzXdhHNKVwLz3PoFmDper/jWLZH2t3FOJUe2G2Hf3EKu0fkT3xDJl1P05aA+BuE3hldpfp21NemhCEyj6GkoHa5CfUVnxt6YFhQbTcR14LvAtsXaLe0XxmHspcZg7jVpGgsOsY4AYy4igQxjYVatVkGgMZSCCxVFCU+UZsGuWm24WrFdtdpVq121aquVAmWF1DqQilkm6SAm7evVaheAtQPg6FYYK0OOCXUDk1hJh1jfSVpoSNUD+n9iyeJgcki0z3zFE615FEYCgG9DTxxL0MKGRmo6VBs6lRu2VE+Nd7Uq7tbTJDFIBLcyCBX3pQwkxuE2LJKGiTgxsREqUBhLbUK1DT1RQK1dBzxWoS8Up7mGqbdvt/WK7m8I5bM8fSCuuc+qLNV0DJm33usjDaLuwkANjQWDqaYUqweHjBsr3P/PKRk9lX0J2dCJ/XgAVao/ztrMZDZ2EuSvc7Nkw75GG1zNCVdL46dBICUjS5jmYRwzGbBoKztMG25tkiiOEUQ+Jr4IluZJl4J3XVD/JAx/d3/+BzPmkFaY4lu+vaRZxR0r5A4yobU1EVrfjyVH8Jfv/c3F9LjI696z1J+jPg7n+zhuZWmO3R6U9b+p5b+Sfm0oR29IwCWxW557gfYtBAwFtTlknLpOZLZRt8AKbfw4ZCaUIJKIcQFLc3w32L6P13DhbrDdRuN8H5VWN374H9TazTR7yxLNYqEjhRpsIhOJC75Z7Arhu3rDtyuEu0K4RiF8Yz7+Nwqhz4XgqKgIijDQMehALZ+Y0z5cr3nytJFMYgy54r61LOKJiZLN62lUvTS/FsO6GoDGM8jxhTmWshhyg2bJLNt8qJ/aQzjTdr8uWOA+39+PvZPJX9gD4eN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24:36.487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babf78cc28b1f188c78f&amp;height=147.57&amp;width=178.25&amp;bookmarkGuid=c020449b-9ba1-4de7-803a-f050a291cb1b&amp;fromEntryPoint=sharevisual&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Wisp</Template>
  <TotalTime>656</TotalTime>
  <Words>1019</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Wisp</vt:lpstr>
      <vt:lpstr>Tourism Challenge by Codebasics</vt:lpstr>
      <vt:lpstr>About Telangana</vt:lpstr>
      <vt:lpstr>Domestic Tourism</vt:lpstr>
      <vt:lpstr>Domestic Tourism</vt:lpstr>
      <vt:lpstr>Compound Annual Growth Rate</vt:lpstr>
      <vt:lpstr>Compound Annual Growth Rate</vt:lpstr>
      <vt:lpstr>Hyderabad Analysis</vt:lpstr>
      <vt:lpstr>Hyderabad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Challenge by Codebasics</dc:title>
  <dc:creator>kartik Lohar</dc:creator>
  <cp:lastModifiedBy>kartik Lohar</cp:lastModifiedBy>
  <cp:revision>26</cp:revision>
  <dcterms:created xsi:type="dcterms:W3CDTF">2023-05-12T09:53:53Z</dcterms:created>
  <dcterms:modified xsi:type="dcterms:W3CDTF">2023-05-17T13:41:00Z</dcterms:modified>
</cp:coreProperties>
</file>