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58188-720C-4B53-40CC-3C454E1C62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4AB500A-461E-F603-1F5B-72AA3AB6D5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E643294-20CF-DA47-0BEB-10F3CF9A8F20}"/>
              </a:ext>
            </a:extLst>
          </p:cNvPr>
          <p:cNvSpPr>
            <a:spLocks noGrp="1"/>
          </p:cNvSpPr>
          <p:nvPr>
            <p:ph type="dt" sz="half" idx="10"/>
          </p:nvPr>
        </p:nvSpPr>
        <p:spPr/>
        <p:txBody>
          <a:bodyPr/>
          <a:lstStyle/>
          <a:p>
            <a:fld id="{F4FA2532-A944-457E-B6C5-14CB308E51C6}" type="datetimeFigureOut">
              <a:rPr lang="en-GB" smtClean="0"/>
              <a:t>12/05/2023</a:t>
            </a:fld>
            <a:endParaRPr lang="en-GB"/>
          </a:p>
        </p:txBody>
      </p:sp>
      <p:sp>
        <p:nvSpPr>
          <p:cNvPr id="5" name="Footer Placeholder 4">
            <a:extLst>
              <a:ext uri="{FF2B5EF4-FFF2-40B4-BE49-F238E27FC236}">
                <a16:creationId xmlns:a16="http://schemas.microsoft.com/office/drawing/2014/main" id="{2231FEEB-0F60-8802-0009-174EB54D74F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FF65F1-7D9D-0138-BA8F-D5DF72EEAD7C}"/>
              </a:ext>
            </a:extLst>
          </p:cNvPr>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957707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3BC75-47BF-AB9B-ADDF-AB9425E4A2B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CBB0397-E867-677C-6C18-D3CE49F642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CAA963-F0DF-F697-2EF8-54709162D947}"/>
              </a:ext>
            </a:extLst>
          </p:cNvPr>
          <p:cNvSpPr>
            <a:spLocks noGrp="1"/>
          </p:cNvSpPr>
          <p:nvPr>
            <p:ph type="dt" sz="half" idx="10"/>
          </p:nvPr>
        </p:nvSpPr>
        <p:spPr/>
        <p:txBody>
          <a:bodyPr/>
          <a:lstStyle/>
          <a:p>
            <a:fld id="{F4FA2532-A944-457E-B6C5-14CB308E51C6}" type="datetimeFigureOut">
              <a:rPr lang="en-GB" smtClean="0"/>
              <a:t>12/05/2023</a:t>
            </a:fld>
            <a:endParaRPr lang="en-GB"/>
          </a:p>
        </p:txBody>
      </p:sp>
      <p:sp>
        <p:nvSpPr>
          <p:cNvPr id="5" name="Footer Placeholder 4">
            <a:extLst>
              <a:ext uri="{FF2B5EF4-FFF2-40B4-BE49-F238E27FC236}">
                <a16:creationId xmlns:a16="http://schemas.microsoft.com/office/drawing/2014/main" id="{E2C3DF3E-F1D5-CA09-548A-7D03FC0B550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64214C-49AB-A145-2358-F8D174479B71}"/>
              </a:ext>
            </a:extLst>
          </p:cNvPr>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920802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8B804A-BCE2-20DC-3A4C-8C097E596A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EF72525-9F04-3FCC-AE3E-334CC3333C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E2C7C97-0CE3-866B-16E7-7C7C0518C22D}"/>
              </a:ext>
            </a:extLst>
          </p:cNvPr>
          <p:cNvSpPr>
            <a:spLocks noGrp="1"/>
          </p:cNvSpPr>
          <p:nvPr>
            <p:ph type="dt" sz="half" idx="10"/>
          </p:nvPr>
        </p:nvSpPr>
        <p:spPr/>
        <p:txBody>
          <a:bodyPr/>
          <a:lstStyle/>
          <a:p>
            <a:fld id="{F4FA2532-A944-457E-B6C5-14CB308E51C6}" type="datetimeFigureOut">
              <a:rPr lang="en-GB" smtClean="0"/>
              <a:t>12/05/2023</a:t>
            </a:fld>
            <a:endParaRPr lang="en-GB"/>
          </a:p>
        </p:txBody>
      </p:sp>
      <p:sp>
        <p:nvSpPr>
          <p:cNvPr id="5" name="Footer Placeholder 4">
            <a:extLst>
              <a:ext uri="{FF2B5EF4-FFF2-40B4-BE49-F238E27FC236}">
                <a16:creationId xmlns:a16="http://schemas.microsoft.com/office/drawing/2014/main" id="{D7868BDB-5868-DA5D-36DD-6C2FB29497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FAB047-A449-ECC4-E281-5A616E4A4FA2}"/>
              </a:ext>
            </a:extLst>
          </p:cNvPr>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4194494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58920-60AB-55A2-9AC4-BB2720D750E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813905F-1F26-981F-12DE-95B6D52DD2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A006537-03F0-BDB4-DD42-8E155F6AC727}"/>
              </a:ext>
            </a:extLst>
          </p:cNvPr>
          <p:cNvSpPr>
            <a:spLocks noGrp="1"/>
          </p:cNvSpPr>
          <p:nvPr>
            <p:ph type="dt" sz="half" idx="10"/>
          </p:nvPr>
        </p:nvSpPr>
        <p:spPr/>
        <p:txBody>
          <a:bodyPr/>
          <a:lstStyle/>
          <a:p>
            <a:fld id="{F4FA2532-A944-457E-B6C5-14CB308E51C6}" type="datetimeFigureOut">
              <a:rPr lang="en-GB" smtClean="0"/>
              <a:t>12/05/2023</a:t>
            </a:fld>
            <a:endParaRPr lang="en-GB"/>
          </a:p>
        </p:txBody>
      </p:sp>
      <p:sp>
        <p:nvSpPr>
          <p:cNvPr id="5" name="Footer Placeholder 4">
            <a:extLst>
              <a:ext uri="{FF2B5EF4-FFF2-40B4-BE49-F238E27FC236}">
                <a16:creationId xmlns:a16="http://schemas.microsoft.com/office/drawing/2014/main" id="{899FB0E0-D5DC-868A-0167-6DB7FEDB03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83EA3C7-8932-0585-5CBC-890F25131062}"/>
              </a:ext>
            </a:extLst>
          </p:cNvPr>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2805299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32A5D-68A4-C61A-AE50-341B711095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1129657-DA4A-2209-03A0-3A742622B0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FFFBF8-2E5A-A964-9EAE-387D6AD74A12}"/>
              </a:ext>
            </a:extLst>
          </p:cNvPr>
          <p:cNvSpPr>
            <a:spLocks noGrp="1"/>
          </p:cNvSpPr>
          <p:nvPr>
            <p:ph type="dt" sz="half" idx="10"/>
          </p:nvPr>
        </p:nvSpPr>
        <p:spPr/>
        <p:txBody>
          <a:bodyPr/>
          <a:lstStyle/>
          <a:p>
            <a:fld id="{F4FA2532-A944-457E-B6C5-14CB308E51C6}" type="datetimeFigureOut">
              <a:rPr lang="en-GB" smtClean="0"/>
              <a:t>12/05/2023</a:t>
            </a:fld>
            <a:endParaRPr lang="en-GB"/>
          </a:p>
        </p:txBody>
      </p:sp>
      <p:sp>
        <p:nvSpPr>
          <p:cNvPr id="5" name="Footer Placeholder 4">
            <a:extLst>
              <a:ext uri="{FF2B5EF4-FFF2-40B4-BE49-F238E27FC236}">
                <a16:creationId xmlns:a16="http://schemas.microsoft.com/office/drawing/2014/main" id="{10116ECB-1685-67BF-B191-94CE915AC2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E10CCE-1350-A8D4-25D2-DBFFB70A2279}"/>
              </a:ext>
            </a:extLst>
          </p:cNvPr>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720558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C6AC3-AED0-326A-4AED-1AA68F1CC9D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638DD7F-2B4D-C0E9-3049-634813C1AA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D083633-2560-421A-ED02-6940AD75C6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70FBB4B-390B-48DE-E11B-CCA66BFF0A7B}"/>
              </a:ext>
            </a:extLst>
          </p:cNvPr>
          <p:cNvSpPr>
            <a:spLocks noGrp="1"/>
          </p:cNvSpPr>
          <p:nvPr>
            <p:ph type="dt" sz="half" idx="10"/>
          </p:nvPr>
        </p:nvSpPr>
        <p:spPr/>
        <p:txBody>
          <a:bodyPr/>
          <a:lstStyle/>
          <a:p>
            <a:fld id="{F4FA2532-A944-457E-B6C5-14CB308E51C6}" type="datetimeFigureOut">
              <a:rPr lang="en-GB" smtClean="0"/>
              <a:t>12/05/2023</a:t>
            </a:fld>
            <a:endParaRPr lang="en-GB"/>
          </a:p>
        </p:txBody>
      </p:sp>
      <p:sp>
        <p:nvSpPr>
          <p:cNvPr id="6" name="Footer Placeholder 5">
            <a:extLst>
              <a:ext uri="{FF2B5EF4-FFF2-40B4-BE49-F238E27FC236}">
                <a16:creationId xmlns:a16="http://schemas.microsoft.com/office/drawing/2014/main" id="{2D4EAF64-E938-09C3-02CF-722E229E639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9DE976-CC09-BCBB-CAFD-82404CF315F1}"/>
              </a:ext>
            </a:extLst>
          </p:cNvPr>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2140595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5AD4E-AFEF-5A96-B193-A4D269D18C0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59CAFD9-DB6B-F6E9-C483-9C17244FCF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58FFDE-9A69-FBEC-9F19-3D622F5D48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75A89D3-7D4A-0002-55EA-F648BF102B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80251E-7CC4-1D2B-6E61-259D54B1E3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8BF5A26-7F1E-4AF0-F89E-1AE1BF316386}"/>
              </a:ext>
            </a:extLst>
          </p:cNvPr>
          <p:cNvSpPr>
            <a:spLocks noGrp="1"/>
          </p:cNvSpPr>
          <p:nvPr>
            <p:ph type="dt" sz="half" idx="10"/>
          </p:nvPr>
        </p:nvSpPr>
        <p:spPr/>
        <p:txBody>
          <a:bodyPr/>
          <a:lstStyle/>
          <a:p>
            <a:fld id="{F4FA2532-A944-457E-B6C5-14CB308E51C6}" type="datetimeFigureOut">
              <a:rPr lang="en-GB" smtClean="0"/>
              <a:t>12/05/2023</a:t>
            </a:fld>
            <a:endParaRPr lang="en-GB"/>
          </a:p>
        </p:txBody>
      </p:sp>
      <p:sp>
        <p:nvSpPr>
          <p:cNvPr id="8" name="Footer Placeholder 7">
            <a:extLst>
              <a:ext uri="{FF2B5EF4-FFF2-40B4-BE49-F238E27FC236}">
                <a16:creationId xmlns:a16="http://schemas.microsoft.com/office/drawing/2014/main" id="{86C532D3-225E-7AC4-15AA-2F60E7EBC77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8955800-1EE4-D251-FED5-B7C5CC7BEFBA}"/>
              </a:ext>
            </a:extLst>
          </p:cNvPr>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1951816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CDE81-9BA2-E302-19C4-765781705B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414FC9B-93EE-208C-1FC3-15695B9FDE22}"/>
              </a:ext>
            </a:extLst>
          </p:cNvPr>
          <p:cNvSpPr>
            <a:spLocks noGrp="1"/>
          </p:cNvSpPr>
          <p:nvPr>
            <p:ph type="dt" sz="half" idx="10"/>
          </p:nvPr>
        </p:nvSpPr>
        <p:spPr/>
        <p:txBody>
          <a:bodyPr/>
          <a:lstStyle/>
          <a:p>
            <a:fld id="{F4FA2532-A944-457E-B6C5-14CB308E51C6}" type="datetimeFigureOut">
              <a:rPr lang="en-GB" smtClean="0"/>
              <a:t>12/05/2023</a:t>
            </a:fld>
            <a:endParaRPr lang="en-GB"/>
          </a:p>
        </p:txBody>
      </p:sp>
      <p:sp>
        <p:nvSpPr>
          <p:cNvPr id="4" name="Footer Placeholder 3">
            <a:extLst>
              <a:ext uri="{FF2B5EF4-FFF2-40B4-BE49-F238E27FC236}">
                <a16:creationId xmlns:a16="http://schemas.microsoft.com/office/drawing/2014/main" id="{8C9F46D8-A229-F2FC-04C1-E66908191A3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1AA858B-2691-C1A4-004C-FA41AA25447B}"/>
              </a:ext>
            </a:extLst>
          </p:cNvPr>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36556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61CE0A-296D-2E7B-0355-593897C7E826}"/>
              </a:ext>
            </a:extLst>
          </p:cNvPr>
          <p:cNvSpPr>
            <a:spLocks noGrp="1"/>
          </p:cNvSpPr>
          <p:nvPr>
            <p:ph type="dt" sz="half" idx="10"/>
          </p:nvPr>
        </p:nvSpPr>
        <p:spPr/>
        <p:txBody>
          <a:bodyPr/>
          <a:lstStyle/>
          <a:p>
            <a:fld id="{F4FA2532-A944-457E-B6C5-14CB308E51C6}" type="datetimeFigureOut">
              <a:rPr lang="en-GB" smtClean="0"/>
              <a:t>12/05/2023</a:t>
            </a:fld>
            <a:endParaRPr lang="en-GB"/>
          </a:p>
        </p:txBody>
      </p:sp>
      <p:sp>
        <p:nvSpPr>
          <p:cNvPr id="3" name="Footer Placeholder 2">
            <a:extLst>
              <a:ext uri="{FF2B5EF4-FFF2-40B4-BE49-F238E27FC236}">
                <a16:creationId xmlns:a16="http://schemas.microsoft.com/office/drawing/2014/main" id="{74EE0D82-402A-2871-E71B-F780616049F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D2D15BB-BBFF-E451-B558-87462FF31BCB}"/>
              </a:ext>
            </a:extLst>
          </p:cNvPr>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945079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03EC-7B1E-0A4F-5B92-B88BDBCCE6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668F8B0-368E-E77C-AA5A-5D5B799CB8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38405F4-505B-20DB-597D-B5FFD2976F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3BEC9D-7816-7AF2-7076-8D9FA74C433F}"/>
              </a:ext>
            </a:extLst>
          </p:cNvPr>
          <p:cNvSpPr>
            <a:spLocks noGrp="1"/>
          </p:cNvSpPr>
          <p:nvPr>
            <p:ph type="dt" sz="half" idx="10"/>
          </p:nvPr>
        </p:nvSpPr>
        <p:spPr/>
        <p:txBody>
          <a:bodyPr/>
          <a:lstStyle/>
          <a:p>
            <a:fld id="{F4FA2532-A944-457E-B6C5-14CB308E51C6}" type="datetimeFigureOut">
              <a:rPr lang="en-GB" smtClean="0"/>
              <a:t>12/05/2023</a:t>
            </a:fld>
            <a:endParaRPr lang="en-GB"/>
          </a:p>
        </p:txBody>
      </p:sp>
      <p:sp>
        <p:nvSpPr>
          <p:cNvPr id="6" name="Footer Placeholder 5">
            <a:extLst>
              <a:ext uri="{FF2B5EF4-FFF2-40B4-BE49-F238E27FC236}">
                <a16:creationId xmlns:a16="http://schemas.microsoft.com/office/drawing/2014/main" id="{F2AB299F-505D-6AE9-5242-355F78E149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D0A7304-10BF-DE71-F66D-41243B0F5218}"/>
              </a:ext>
            </a:extLst>
          </p:cNvPr>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1916372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99AE4-8239-7F3A-20CA-735598B06A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F7988C1-ABDB-90F2-56D4-3D1CE155BF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6C1E17B-EB3D-895A-7A73-CB5DB6D3C3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34753F-2A14-2716-6FAC-2F77FF5A01FF}"/>
              </a:ext>
            </a:extLst>
          </p:cNvPr>
          <p:cNvSpPr>
            <a:spLocks noGrp="1"/>
          </p:cNvSpPr>
          <p:nvPr>
            <p:ph type="dt" sz="half" idx="10"/>
          </p:nvPr>
        </p:nvSpPr>
        <p:spPr/>
        <p:txBody>
          <a:bodyPr/>
          <a:lstStyle/>
          <a:p>
            <a:fld id="{F4FA2532-A944-457E-B6C5-14CB308E51C6}" type="datetimeFigureOut">
              <a:rPr lang="en-GB" smtClean="0"/>
              <a:t>12/05/2023</a:t>
            </a:fld>
            <a:endParaRPr lang="en-GB"/>
          </a:p>
        </p:txBody>
      </p:sp>
      <p:sp>
        <p:nvSpPr>
          <p:cNvPr id="6" name="Footer Placeholder 5">
            <a:extLst>
              <a:ext uri="{FF2B5EF4-FFF2-40B4-BE49-F238E27FC236}">
                <a16:creationId xmlns:a16="http://schemas.microsoft.com/office/drawing/2014/main" id="{6DF8AC66-A79E-725E-BFDB-9F6FE8D3DC1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39ADDE-F4ED-DB91-F5BC-BCD4DE95CB54}"/>
              </a:ext>
            </a:extLst>
          </p:cNvPr>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2840500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B9F44A-89FF-571E-D887-A41DB5C093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DD690C8-CA04-9F56-CE1F-36579FD1A4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8A4389C-93E4-4B90-C050-54B7B22599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FA2532-A944-457E-B6C5-14CB308E51C6}" type="datetimeFigureOut">
              <a:rPr lang="en-GB" smtClean="0"/>
              <a:t>12/05/2023</a:t>
            </a:fld>
            <a:endParaRPr lang="en-GB"/>
          </a:p>
        </p:txBody>
      </p:sp>
      <p:sp>
        <p:nvSpPr>
          <p:cNvPr id="5" name="Footer Placeholder 4">
            <a:extLst>
              <a:ext uri="{FF2B5EF4-FFF2-40B4-BE49-F238E27FC236}">
                <a16:creationId xmlns:a16="http://schemas.microsoft.com/office/drawing/2014/main" id="{48274AEA-4A7A-BABA-3668-CF5D1ADE6B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292CB2E-3C6A-DA5A-5218-E7D6F0F408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2E1ED0-B44F-440C-B524-A0543A2DBC67}" type="slidenum">
              <a:rPr lang="en-GB" smtClean="0"/>
              <a:t>‹#›</a:t>
            </a:fld>
            <a:endParaRPr lang="en-GB"/>
          </a:p>
        </p:txBody>
      </p:sp>
    </p:spTree>
    <p:extLst>
      <p:ext uri="{BB962C8B-B14F-4D97-AF65-F5344CB8AC3E}">
        <p14:creationId xmlns:p14="http://schemas.microsoft.com/office/powerpoint/2010/main" val="710668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0">
            <a:extLst>
              <a:ext uri="{FF2B5EF4-FFF2-40B4-BE49-F238E27FC236}">
                <a16:creationId xmlns:a16="http://schemas.microsoft.com/office/drawing/2014/main" id="{6F828D28-8E09-41CC-8229-3070B5467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waterfall, water, text, nature&#10;&#10;Description automatically generated">
            <a:extLst>
              <a:ext uri="{FF2B5EF4-FFF2-40B4-BE49-F238E27FC236}">
                <a16:creationId xmlns:a16="http://schemas.microsoft.com/office/drawing/2014/main" id="{C3CB17F2-29F4-AC79-AE62-6F3E050774BD}"/>
              </a:ext>
            </a:extLst>
          </p:cNvPr>
          <p:cNvPicPr>
            <a:picLocks noChangeAspect="1"/>
          </p:cNvPicPr>
          <p:nvPr/>
        </p:nvPicPr>
        <p:blipFill rotWithShape="1">
          <a:blip r:embed="rId2">
            <a:extLst>
              <a:ext uri="{28A0092B-C50C-407E-A947-70E740481C1C}">
                <a14:useLocalDpi xmlns:a14="http://schemas.microsoft.com/office/drawing/2010/main" val="0"/>
              </a:ext>
            </a:extLst>
          </a:blip>
          <a:srcRect t="1012" b="18630"/>
          <a:stretch/>
        </p:blipFill>
        <p:spPr>
          <a:xfrm>
            <a:off x="-3051" y="-22"/>
            <a:ext cx="12191980" cy="6857999"/>
          </a:xfrm>
          <a:prstGeom prst="rect">
            <a:avLst/>
          </a:prstGeom>
        </p:spPr>
      </p:pic>
      <p:sp>
        <p:nvSpPr>
          <p:cNvPr id="27" name="Rectangle 22">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D38D7A8F-9AE8-02C3-71D3-DE75770204A8}"/>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0121049" y="145774"/>
            <a:ext cx="1696278" cy="1696278"/>
          </a:xfrm>
          <a:prstGeom prst="rect">
            <a:avLst/>
          </a:prstGeom>
        </p:spPr>
      </p:pic>
      <p:pic>
        <p:nvPicPr>
          <p:cNvPr id="24" name="Picture 23" descr="A picture containing emblem, trademark, circle, symbol&#10;&#10;Description automatically generated">
            <a:extLst>
              <a:ext uri="{FF2B5EF4-FFF2-40B4-BE49-F238E27FC236}">
                <a16:creationId xmlns:a16="http://schemas.microsoft.com/office/drawing/2014/main" id="{08170243-9DAE-D832-935B-8AB37A4B4D2A}"/>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tretch>
            <a:fillRect/>
          </a:stretch>
        </p:blipFill>
        <p:spPr>
          <a:xfrm>
            <a:off x="374673" y="145774"/>
            <a:ext cx="1696278" cy="1696278"/>
          </a:xfrm>
          <a:prstGeom prst="rect">
            <a:avLst/>
          </a:prstGeom>
        </p:spPr>
      </p:pic>
      <p:sp>
        <p:nvSpPr>
          <p:cNvPr id="28" name="Title 1">
            <a:extLst>
              <a:ext uri="{FF2B5EF4-FFF2-40B4-BE49-F238E27FC236}">
                <a16:creationId xmlns:a16="http://schemas.microsoft.com/office/drawing/2014/main" id="{214D5595-2180-EA18-617E-8A967D36E9DF}"/>
              </a:ext>
            </a:extLst>
          </p:cNvPr>
          <p:cNvSpPr>
            <a:spLocks noGrp="1"/>
          </p:cNvSpPr>
          <p:nvPr>
            <p:ph type="ctrTitle"/>
          </p:nvPr>
        </p:nvSpPr>
        <p:spPr>
          <a:xfrm>
            <a:off x="1961873" y="4837044"/>
            <a:ext cx="8262131" cy="1046922"/>
          </a:xfrm>
          <a:noFill/>
        </p:spPr>
        <p:txBody>
          <a:bodyPr>
            <a:normAutofit/>
          </a:bodyPr>
          <a:lstStyle/>
          <a:p>
            <a:r>
              <a:rPr lang="en-US" sz="4000" b="1" i="1" spc="300" dirty="0">
                <a:solidFill>
                  <a:srgbClr val="33CCFF"/>
                </a:solidFill>
                <a:effectLst>
                  <a:outerShdw blurRad="38100" dist="38100" dir="2700000" algn="tl">
                    <a:srgbClr val="000000">
                      <a:alpha val="43137"/>
                    </a:srgbClr>
                  </a:outerShdw>
                </a:effectLst>
                <a:highlight>
                  <a:srgbClr val="000000"/>
                </a:highlight>
              </a:rPr>
              <a:t>Tourism Challenge by Codebasics</a:t>
            </a:r>
            <a:endParaRPr lang="en-GB" sz="4000" b="1" i="1" spc="300" dirty="0">
              <a:solidFill>
                <a:srgbClr val="33CCFF"/>
              </a:solidFill>
              <a:effectLst>
                <a:outerShdw blurRad="38100" dist="38100" dir="2700000" algn="tl">
                  <a:srgbClr val="000000">
                    <a:alpha val="43137"/>
                  </a:srgbClr>
                </a:outerShdw>
              </a:effectLst>
              <a:highlight>
                <a:srgbClr val="000000"/>
              </a:highlight>
            </a:endParaRPr>
          </a:p>
        </p:txBody>
      </p:sp>
    </p:spTree>
    <p:extLst>
      <p:ext uri="{BB962C8B-B14F-4D97-AF65-F5344CB8AC3E}">
        <p14:creationId xmlns:p14="http://schemas.microsoft.com/office/powerpoint/2010/main" val="123748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8"/>
                                        </p:tgtEl>
                                        <p:attrNameLst>
                                          <p:attrName>style.visibility</p:attrName>
                                        </p:attrNameLst>
                                      </p:cBhvr>
                                      <p:to>
                                        <p:strVal val="visible"/>
                                      </p:to>
                                    </p:set>
                                    <p:animEffect transition="in" filter="fade">
                                      <p:cBhvr>
                                        <p:cTn id="7" dur="4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43">
            <a:extLst>
              <a:ext uri="{FF2B5EF4-FFF2-40B4-BE49-F238E27FC236}">
                <a16:creationId xmlns:a16="http://schemas.microsoft.com/office/drawing/2014/main" id="{C6B158B5-50B5-4927-A367-7C9F3AFE5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4C5A1-2F67-AAD6-3ACC-8C995B7FAE10}"/>
              </a:ext>
            </a:extLst>
          </p:cNvPr>
          <p:cNvSpPr>
            <a:spLocks noGrp="1"/>
          </p:cNvSpPr>
          <p:nvPr>
            <p:ph type="ctrTitle"/>
          </p:nvPr>
        </p:nvSpPr>
        <p:spPr>
          <a:xfrm>
            <a:off x="6762594" y="0"/>
            <a:ext cx="4375151" cy="2665509"/>
          </a:xfrm>
        </p:spPr>
        <p:txBody>
          <a:bodyPr>
            <a:normAutofit/>
          </a:bodyPr>
          <a:lstStyle/>
          <a:p>
            <a:pPr algn="r"/>
            <a:r>
              <a:rPr lang="en-US" sz="7200" dirty="0">
                <a:solidFill>
                  <a:schemeClr val="bg1"/>
                </a:solidFill>
              </a:rPr>
              <a:t>About Telangana</a:t>
            </a:r>
            <a:endParaRPr lang="en-GB" sz="7200" dirty="0">
              <a:solidFill>
                <a:schemeClr val="bg1"/>
              </a:solidFill>
            </a:endParaRPr>
          </a:p>
        </p:txBody>
      </p:sp>
      <p:sp>
        <p:nvSpPr>
          <p:cNvPr id="3" name="Subtitle 2">
            <a:extLst>
              <a:ext uri="{FF2B5EF4-FFF2-40B4-BE49-F238E27FC236}">
                <a16:creationId xmlns:a16="http://schemas.microsoft.com/office/drawing/2014/main" id="{259BBA10-0EC6-5EC7-5B1C-74B6ACD7636B}"/>
              </a:ext>
            </a:extLst>
          </p:cNvPr>
          <p:cNvSpPr>
            <a:spLocks noGrp="1"/>
          </p:cNvSpPr>
          <p:nvPr>
            <p:ph type="subTitle" idx="1"/>
          </p:nvPr>
        </p:nvSpPr>
        <p:spPr>
          <a:xfrm>
            <a:off x="6624377" y="3048538"/>
            <a:ext cx="4651584" cy="2287907"/>
          </a:xfrm>
        </p:spPr>
        <p:txBody>
          <a:bodyPr>
            <a:normAutofit lnSpcReduction="10000"/>
          </a:bodyPr>
          <a:lstStyle/>
          <a:p>
            <a:pPr algn="r"/>
            <a:r>
              <a:rPr lang="en-IN" dirty="0">
                <a:solidFill>
                  <a:schemeClr val="bg1"/>
                </a:solidFill>
              </a:rPr>
              <a:t>Telangana, constituent state of south-central India. It is bordered by the states of Maharashtra to the north, Chhattisgarh and Odisha to the northeast, Andhra Pradesh to the southeast and south, and Karnataka to the west.</a:t>
            </a:r>
            <a:endParaRPr lang="en-GB" dirty="0">
              <a:solidFill>
                <a:schemeClr val="bg1"/>
              </a:solidFill>
            </a:endParaRPr>
          </a:p>
        </p:txBody>
      </p:sp>
      <p:pic>
        <p:nvPicPr>
          <p:cNvPr id="7" name="Picture 6" descr="A map of the world&#10;&#10;Description automatically generated with low confidence">
            <a:extLst>
              <a:ext uri="{FF2B5EF4-FFF2-40B4-BE49-F238E27FC236}">
                <a16:creationId xmlns:a16="http://schemas.microsoft.com/office/drawing/2014/main" id="{5592218B-954C-8CDA-7BD9-AFE2EA1AEE87}"/>
              </a:ext>
            </a:extLst>
          </p:cNvPr>
          <p:cNvPicPr>
            <a:picLocks noChangeAspect="1"/>
          </p:cNvPicPr>
          <p:nvPr/>
        </p:nvPicPr>
        <p:blipFill rotWithShape="1">
          <a:blip r:embed="rId2">
            <a:extLst>
              <a:ext uri="{28A0092B-C50C-407E-A947-70E740481C1C}">
                <a14:useLocalDpi xmlns:a14="http://schemas.microsoft.com/office/drawing/2010/main" val="0"/>
              </a:ext>
            </a:extLst>
          </a:blip>
          <a:srcRect r="-1" b="13853"/>
          <a:stretch/>
        </p:blipFill>
        <p:spPr>
          <a:xfrm>
            <a:off x="1" y="2"/>
            <a:ext cx="6249303" cy="6857998"/>
          </a:xfrm>
          <a:custGeom>
            <a:avLst/>
            <a:gdLst/>
            <a:ahLst/>
            <a:cxnLst/>
            <a:rect l="l" t="t" r="r" b="b"/>
            <a:pathLst>
              <a:path w="6249303" h="6857998">
                <a:moveTo>
                  <a:pt x="5497146" y="6118149"/>
                </a:moveTo>
                <a:cubicBezTo>
                  <a:pt x="5503695" y="6124102"/>
                  <a:pt x="5511317" y="6129341"/>
                  <a:pt x="5518366" y="6133723"/>
                </a:cubicBezTo>
                <a:cubicBezTo>
                  <a:pt x="5525509" y="6138152"/>
                  <a:pt x="5530855" y="6143474"/>
                  <a:pt x="5534525" y="6149380"/>
                </a:cubicBezTo>
                <a:lnTo>
                  <a:pt x="5540000" y="6166562"/>
                </a:lnTo>
                <a:lnTo>
                  <a:pt x="5534525" y="6149379"/>
                </a:lnTo>
                <a:cubicBezTo>
                  <a:pt x="5530855" y="6143474"/>
                  <a:pt x="5525509" y="6138152"/>
                  <a:pt x="5518366" y="6133722"/>
                </a:cubicBezTo>
                <a:cubicBezTo>
                  <a:pt x="5511317" y="6129341"/>
                  <a:pt x="5503695" y="6124102"/>
                  <a:pt x="5497146" y="6118149"/>
                </a:cubicBezTo>
                <a:close/>
                <a:moveTo>
                  <a:pt x="5405304" y="4941372"/>
                </a:moveTo>
                <a:lnTo>
                  <a:pt x="5408634" y="4950869"/>
                </a:lnTo>
                <a:lnTo>
                  <a:pt x="5418318" y="4991382"/>
                </a:lnTo>
                <a:lnTo>
                  <a:pt x="5408634" y="4950868"/>
                </a:lnTo>
                <a:close/>
                <a:moveTo>
                  <a:pt x="5409242" y="4749807"/>
                </a:moveTo>
                <a:cubicBezTo>
                  <a:pt x="5397106" y="4762826"/>
                  <a:pt x="5396249" y="4781365"/>
                  <a:pt x="5394535" y="4799797"/>
                </a:cubicBezTo>
                <a:cubicBezTo>
                  <a:pt x="5396249" y="4781365"/>
                  <a:pt x="5397106" y="4762827"/>
                  <a:pt x="5409242" y="4749807"/>
                </a:cubicBezTo>
                <a:close/>
                <a:moveTo>
                  <a:pt x="5427041" y="4543185"/>
                </a:moveTo>
                <a:cubicBezTo>
                  <a:pt x="5428019" y="4548281"/>
                  <a:pt x="5430065" y="4553662"/>
                  <a:pt x="5432447" y="4557092"/>
                </a:cubicBezTo>
                <a:cubicBezTo>
                  <a:pt x="5444067" y="4573618"/>
                  <a:pt x="5452855" y="4588275"/>
                  <a:pt x="5458810" y="4602021"/>
                </a:cubicBezTo>
                <a:cubicBezTo>
                  <a:pt x="5452855" y="4588275"/>
                  <a:pt x="5444067" y="4573618"/>
                  <a:pt x="5432447" y="4557091"/>
                </a:cubicBezTo>
                <a:close/>
                <a:moveTo>
                  <a:pt x="5893259" y="2819253"/>
                </a:moveTo>
                <a:lnTo>
                  <a:pt x="5904902" y="2827484"/>
                </a:lnTo>
                <a:lnTo>
                  <a:pt x="5904904" y="2827486"/>
                </a:lnTo>
                <a:lnTo>
                  <a:pt x="5933407" y="2861156"/>
                </a:lnTo>
                <a:lnTo>
                  <a:pt x="5923753" y="2842392"/>
                </a:lnTo>
                <a:lnTo>
                  <a:pt x="5904904" y="2827486"/>
                </a:lnTo>
                <a:lnTo>
                  <a:pt x="5904902" y="2827483"/>
                </a:lnTo>
                <a:close/>
                <a:moveTo>
                  <a:pt x="5823604" y="1974015"/>
                </a:moveTo>
                <a:lnTo>
                  <a:pt x="5817090" y="1999763"/>
                </a:lnTo>
                <a:cubicBezTo>
                  <a:pt x="5813281" y="2008056"/>
                  <a:pt x="5807601" y="2016020"/>
                  <a:pt x="5799362" y="2023547"/>
                </a:cubicBezTo>
                <a:cubicBezTo>
                  <a:pt x="5815841" y="2008497"/>
                  <a:pt x="5822079" y="1991685"/>
                  <a:pt x="5823604" y="1974015"/>
                </a:cubicBezTo>
                <a:close/>
                <a:moveTo>
                  <a:pt x="5806410" y="1768838"/>
                </a:moveTo>
                <a:cubicBezTo>
                  <a:pt x="5802029" y="1774411"/>
                  <a:pt x="5799266" y="1779948"/>
                  <a:pt x="5797809" y="1785412"/>
                </a:cubicBezTo>
                <a:lnTo>
                  <a:pt x="5797028" y="1801558"/>
                </a:lnTo>
                <a:cubicBezTo>
                  <a:pt x="5795361" y="1790986"/>
                  <a:pt x="5797647" y="1779981"/>
                  <a:pt x="5806410" y="1768838"/>
                </a:cubicBezTo>
                <a:close/>
                <a:moveTo>
                  <a:pt x="5915999" y="520953"/>
                </a:moveTo>
                <a:lnTo>
                  <a:pt x="5909271" y="549926"/>
                </a:lnTo>
                <a:lnTo>
                  <a:pt x="5903017" y="566616"/>
                </a:lnTo>
                <a:lnTo>
                  <a:pt x="5897067" y="581804"/>
                </a:lnTo>
                <a:lnTo>
                  <a:pt x="5896649" y="583595"/>
                </a:lnTo>
                <a:lnTo>
                  <a:pt x="5894474" y="589388"/>
                </a:lnTo>
                <a:cubicBezTo>
                  <a:pt x="5892074" y="597005"/>
                  <a:pt x="5890316" y="604728"/>
                  <a:pt x="5889851" y="612658"/>
                </a:cubicBezTo>
                <a:lnTo>
                  <a:pt x="5896649" y="583595"/>
                </a:lnTo>
                <a:lnTo>
                  <a:pt x="5902965" y="566754"/>
                </a:lnTo>
                <a:lnTo>
                  <a:pt x="5903017" y="566616"/>
                </a:lnTo>
                <a:lnTo>
                  <a:pt x="5908855" y="551717"/>
                </a:lnTo>
                <a:lnTo>
                  <a:pt x="5909271" y="549926"/>
                </a:lnTo>
                <a:lnTo>
                  <a:pt x="5911436" y="544146"/>
                </a:lnTo>
                <a:cubicBezTo>
                  <a:pt x="5913823" y="536547"/>
                  <a:pt x="5915561" y="528850"/>
                  <a:pt x="5915999" y="520953"/>
                </a:cubicBezTo>
                <a:close/>
                <a:moveTo>
                  <a:pt x="5864896" y="268794"/>
                </a:moveTo>
                <a:cubicBezTo>
                  <a:pt x="5862371" y="279176"/>
                  <a:pt x="5860668" y="289296"/>
                  <a:pt x="5860021" y="299164"/>
                </a:cubicBezTo>
                <a:cubicBezTo>
                  <a:pt x="5859371" y="309031"/>
                  <a:pt x="5859776" y="318646"/>
                  <a:pt x="5861466" y="328017"/>
                </a:cubicBezTo>
                <a:close/>
                <a:moveTo>
                  <a:pt x="0" y="0"/>
                </a:moveTo>
                <a:lnTo>
                  <a:pt x="6182312" y="0"/>
                </a:lnTo>
                <a:lnTo>
                  <a:pt x="6178097" y="24480"/>
                </a:lnTo>
                <a:cubicBezTo>
                  <a:pt x="6175612" y="32636"/>
                  <a:pt x="6171850" y="40471"/>
                  <a:pt x="6166086" y="47806"/>
                </a:cubicBezTo>
                <a:cubicBezTo>
                  <a:pt x="6151226" y="66857"/>
                  <a:pt x="6154655" y="85336"/>
                  <a:pt x="6156942" y="105718"/>
                </a:cubicBezTo>
                <a:cubicBezTo>
                  <a:pt x="6158656" y="121150"/>
                  <a:pt x="6158085" y="136963"/>
                  <a:pt x="6158277" y="152584"/>
                </a:cubicBezTo>
                <a:cubicBezTo>
                  <a:pt x="6158846" y="180017"/>
                  <a:pt x="6159037" y="207450"/>
                  <a:pt x="6159990" y="234883"/>
                </a:cubicBezTo>
                <a:cubicBezTo>
                  <a:pt x="6160370" y="243648"/>
                  <a:pt x="6165135" y="252600"/>
                  <a:pt x="6164373" y="261173"/>
                </a:cubicBezTo>
                <a:cubicBezTo>
                  <a:pt x="6160752" y="300800"/>
                  <a:pt x="6155037" y="340425"/>
                  <a:pt x="6151798" y="380050"/>
                </a:cubicBezTo>
                <a:cubicBezTo>
                  <a:pt x="6149894" y="402529"/>
                  <a:pt x="6153511" y="425581"/>
                  <a:pt x="6150846" y="447870"/>
                </a:cubicBezTo>
                <a:cubicBezTo>
                  <a:pt x="6147798" y="473587"/>
                  <a:pt x="6139988" y="498733"/>
                  <a:pt x="6135223" y="524262"/>
                </a:cubicBezTo>
                <a:cubicBezTo>
                  <a:pt x="6133891" y="531310"/>
                  <a:pt x="6135606" y="539121"/>
                  <a:pt x="6135985" y="546552"/>
                </a:cubicBezTo>
                <a:cubicBezTo>
                  <a:pt x="6136367" y="554933"/>
                  <a:pt x="6137129" y="563125"/>
                  <a:pt x="6137320" y="571508"/>
                </a:cubicBezTo>
                <a:cubicBezTo>
                  <a:pt x="6137702" y="597037"/>
                  <a:pt x="6137129" y="622564"/>
                  <a:pt x="6138464" y="648092"/>
                </a:cubicBezTo>
                <a:cubicBezTo>
                  <a:pt x="6139225" y="663713"/>
                  <a:pt x="6147035" y="680096"/>
                  <a:pt x="6144177" y="694576"/>
                </a:cubicBezTo>
                <a:cubicBezTo>
                  <a:pt x="6138654" y="724104"/>
                  <a:pt x="6151036" y="753633"/>
                  <a:pt x="6140750" y="783158"/>
                </a:cubicBezTo>
                <a:cubicBezTo>
                  <a:pt x="6137702" y="792306"/>
                  <a:pt x="6145322" y="804877"/>
                  <a:pt x="6145702" y="815929"/>
                </a:cubicBezTo>
                <a:cubicBezTo>
                  <a:pt x="6146654" y="843552"/>
                  <a:pt x="6146464" y="871173"/>
                  <a:pt x="6146274" y="898797"/>
                </a:cubicBezTo>
                <a:cubicBezTo>
                  <a:pt x="6146084" y="923562"/>
                  <a:pt x="6148750" y="949281"/>
                  <a:pt x="6143416" y="973095"/>
                </a:cubicBezTo>
                <a:cubicBezTo>
                  <a:pt x="6137702" y="998052"/>
                  <a:pt x="6138464" y="1020529"/>
                  <a:pt x="6144940" y="1044725"/>
                </a:cubicBezTo>
                <a:cubicBezTo>
                  <a:pt x="6149322" y="1061298"/>
                  <a:pt x="6149894" y="1078826"/>
                  <a:pt x="6151226" y="1095972"/>
                </a:cubicBezTo>
                <a:cubicBezTo>
                  <a:pt x="6152750" y="1114449"/>
                  <a:pt x="6148750" y="1134834"/>
                  <a:pt x="6155037" y="1151600"/>
                </a:cubicBezTo>
                <a:cubicBezTo>
                  <a:pt x="6173706" y="1201512"/>
                  <a:pt x="6177706" y="1252757"/>
                  <a:pt x="6177706" y="1304955"/>
                </a:cubicBezTo>
                <a:cubicBezTo>
                  <a:pt x="6177706" y="1314483"/>
                  <a:pt x="6175041" y="1324198"/>
                  <a:pt x="6172183" y="1333341"/>
                </a:cubicBezTo>
                <a:cubicBezTo>
                  <a:pt x="6155037" y="1386684"/>
                  <a:pt x="6156560" y="1440216"/>
                  <a:pt x="6167039" y="1494509"/>
                </a:cubicBezTo>
                <a:cubicBezTo>
                  <a:pt x="6169325" y="1505751"/>
                  <a:pt x="6169706" y="1518324"/>
                  <a:pt x="6167421" y="1529563"/>
                </a:cubicBezTo>
                <a:cubicBezTo>
                  <a:pt x="6160752" y="1561189"/>
                  <a:pt x="6149702" y="1591859"/>
                  <a:pt x="6144940" y="1623675"/>
                </a:cubicBezTo>
                <a:cubicBezTo>
                  <a:pt x="6137129" y="1676253"/>
                  <a:pt x="6163417" y="1721785"/>
                  <a:pt x="6180565" y="1768838"/>
                </a:cubicBezTo>
                <a:cubicBezTo>
                  <a:pt x="6196758" y="1813610"/>
                  <a:pt x="6233335" y="1851709"/>
                  <a:pt x="6225142" y="1904673"/>
                </a:cubicBezTo>
                <a:cubicBezTo>
                  <a:pt x="6224381" y="1910004"/>
                  <a:pt x="6229524" y="1915912"/>
                  <a:pt x="6230858" y="1921817"/>
                </a:cubicBezTo>
                <a:cubicBezTo>
                  <a:pt x="6234479" y="1938009"/>
                  <a:pt x="6238857" y="1954202"/>
                  <a:pt x="6240574" y="1970586"/>
                </a:cubicBezTo>
                <a:cubicBezTo>
                  <a:pt x="6242861" y="1990589"/>
                  <a:pt x="6242100" y="2010974"/>
                  <a:pt x="6244004" y="2030977"/>
                </a:cubicBezTo>
                <a:cubicBezTo>
                  <a:pt x="6245147" y="2043835"/>
                  <a:pt x="6247242" y="2056600"/>
                  <a:pt x="6249052" y="2069340"/>
                </a:cubicBezTo>
                <a:lnTo>
                  <a:pt x="6249303" y="2072225"/>
                </a:lnTo>
                <a:lnTo>
                  <a:pt x="6249303" y="2131532"/>
                </a:lnTo>
                <a:lnTo>
                  <a:pt x="6248432" y="2138304"/>
                </a:lnTo>
                <a:cubicBezTo>
                  <a:pt x="6246241" y="2148519"/>
                  <a:pt x="6243623" y="2158712"/>
                  <a:pt x="6241908" y="2168903"/>
                </a:cubicBezTo>
                <a:cubicBezTo>
                  <a:pt x="6237145" y="2197670"/>
                  <a:pt x="6238479" y="2229296"/>
                  <a:pt x="6226286" y="2254633"/>
                </a:cubicBezTo>
                <a:cubicBezTo>
                  <a:pt x="6213332" y="2281683"/>
                  <a:pt x="6207426" y="2307402"/>
                  <a:pt x="6211426" y="2335405"/>
                </a:cubicBezTo>
                <a:cubicBezTo>
                  <a:pt x="6212760" y="2344741"/>
                  <a:pt x="6220762" y="2356744"/>
                  <a:pt x="6228952" y="2360933"/>
                </a:cubicBezTo>
                <a:cubicBezTo>
                  <a:pt x="6247241" y="2370270"/>
                  <a:pt x="6250481" y="2383032"/>
                  <a:pt x="6244193" y="2400369"/>
                </a:cubicBezTo>
                <a:cubicBezTo>
                  <a:pt x="6238857" y="2415420"/>
                  <a:pt x="6236192" y="2433897"/>
                  <a:pt x="6225904" y="2444184"/>
                </a:cubicBezTo>
                <a:cubicBezTo>
                  <a:pt x="6196758" y="2473333"/>
                  <a:pt x="6195806" y="2510483"/>
                  <a:pt x="6187996" y="2546678"/>
                </a:cubicBezTo>
                <a:cubicBezTo>
                  <a:pt x="6183231" y="2568774"/>
                  <a:pt x="6183041" y="2589352"/>
                  <a:pt x="6186279" y="2611450"/>
                </a:cubicBezTo>
                <a:cubicBezTo>
                  <a:pt x="6193518" y="2659455"/>
                  <a:pt x="6183231" y="2706131"/>
                  <a:pt x="6170087" y="2752235"/>
                </a:cubicBezTo>
                <a:cubicBezTo>
                  <a:pt x="6161325" y="2782716"/>
                  <a:pt x="6155990" y="2813958"/>
                  <a:pt x="6147035" y="2844248"/>
                </a:cubicBezTo>
                <a:cubicBezTo>
                  <a:pt x="6140177" y="2866918"/>
                  <a:pt x="6131985" y="2889587"/>
                  <a:pt x="6120937" y="2910353"/>
                </a:cubicBezTo>
                <a:cubicBezTo>
                  <a:pt x="6104743" y="2940455"/>
                  <a:pt x="6080358" y="2966742"/>
                  <a:pt x="6086835" y="3005035"/>
                </a:cubicBezTo>
                <a:cubicBezTo>
                  <a:pt x="6092550" y="3038756"/>
                  <a:pt x="6080550" y="3069235"/>
                  <a:pt x="6069119" y="3100099"/>
                </a:cubicBezTo>
                <a:cubicBezTo>
                  <a:pt x="6060737" y="3122770"/>
                  <a:pt x="6052162" y="3145436"/>
                  <a:pt x="6046828" y="3168870"/>
                </a:cubicBezTo>
                <a:cubicBezTo>
                  <a:pt x="6040542" y="3196686"/>
                  <a:pt x="6043210" y="3228119"/>
                  <a:pt x="6031589" y="3252885"/>
                </a:cubicBezTo>
                <a:cubicBezTo>
                  <a:pt x="6019396" y="3278795"/>
                  <a:pt x="6027588" y="3300319"/>
                  <a:pt x="6031017" y="3323372"/>
                </a:cubicBezTo>
                <a:cubicBezTo>
                  <a:pt x="6036353" y="3360139"/>
                  <a:pt x="6046258" y="3396719"/>
                  <a:pt x="6033685" y="3433866"/>
                </a:cubicBezTo>
                <a:cubicBezTo>
                  <a:pt x="6018444" y="3479015"/>
                  <a:pt x="6002060" y="3523785"/>
                  <a:pt x="5987583" y="3569124"/>
                </a:cubicBezTo>
                <a:cubicBezTo>
                  <a:pt x="5982056" y="3586653"/>
                  <a:pt x="5979770" y="3605509"/>
                  <a:pt x="5977295" y="3623799"/>
                </a:cubicBezTo>
                <a:cubicBezTo>
                  <a:pt x="5975197" y="3641134"/>
                  <a:pt x="5980533" y="3661899"/>
                  <a:pt x="5972533" y="3675238"/>
                </a:cubicBezTo>
                <a:cubicBezTo>
                  <a:pt x="5951958" y="3709529"/>
                  <a:pt x="5941860" y="3744770"/>
                  <a:pt x="5941860" y="3784397"/>
                </a:cubicBezTo>
                <a:cubicBezTo>
                  <a:pt x="5941860" y="3799258"/>
                  <a:pt x="5933287" y="3813737"/>
                  <a:pt x="5931762" y="3828785"/>
                </a:cubicBezTo>
                <a:cubicBezTo>
                  <a:pt x="5929858" y="3849362"/>
                  <a:pt x="5924714" y="3872985"/>
                  <a:pt x="5931955" y="3890891"/>
                </a:cubicBezTo>
                <a:cubicBezTo>
                  <a:pt x="5949100" y="3932993"/>
                  <a:pt x="5934810" y="3967091"/>
                  <a:pt x="5917857" y="4003861"/>
                </a:cubicBezTo>
                <a:cubicBezTo>
                  <a:pt x="5901092" y="4040058"/>
                  <a:pt x="5887757" y="4078159"/>
                  <a:pt x="5876707" y="4116641"/>
                </a:cubicBezTo>
                <a:cubicBezTo>
                  <a:pt x="5872706" y="4131119"/>
                  <a:pt x="5879375" y="4148453"/>
                  <a:pt x="5880708" y="4164458"/>
                </a:cubicBezTo>
                <a:cubicBezTo>
                  <a:pt x="5881089" y="4170174"/>
                  <a:pt x="5881661" y="4176461"/>
                  <a:pt x="5879756" y="4181603"/>
                </a:cubicBezTo>
                <a:cubicBezTo>
                  <a:pt x="5861466" y="4231324"/>
                  <a:pt x="5847560" y="4281810"/>
                  <a:pt x="5857085" y="4335722"/>
                </a:cubicBezTo>
                <a:cubicBezTo>
                  <a:pt x="5858038" y="4340674"/>
                  <a:pt x="5855942" y="4346201"/>
                  <a:pt x="5854608" y="4351154"/>
                </a:cubicBezTo>
                <a:cubicBezTo>
                  <a:pt x="5847751" y="4375349"/>
                  <a:pt x="5836892" y="4398972"/>
                  <a:pt x="5834415" y="4423545"/>
                </a:cubicBezTo>
                <a:cubicBezTo>
                  <a:pt x="5828319" y="4484127"/>
                  <a:pt x="5825841" y="4545086"/>
                  <a:pt x="5821841" y="4606053"/>
                </a:cubicBezTo>
                <a:cubicBezTo>
                  <a:pt x="5821653" y="4609863"/>
                  <a:pt x="5821653" y="4613864"/>
                  <a:pt x="5820317" y="4617291"/>
                </a:cubicBezTo>
                <a:cubicBezTo>
                  <a:pt x="5812125" y="4639772"/>
                  <a:pt x="5814794" y="4659393"/>
                  <a:pt x="5830414" y="4678445"/>
                </a:cubicBezTo>
                <a:cubicBezTo>
                  <a:pt x="5837273" y="4686828"/>
                  <a:pt x="5840892" y="4698258"/>
                  <a:pt x="5844703" y="4708734"/>
                </a:cubicBezTo>
                <a:cubicBezTo>
                  <a:pt x="5850418" y="4724167"/>
                  <a:pt x="5855942" y="4739978"/>
                  <a:pt x="5859562" y="4755980"/>
                </a:cubicBezTo>
                <a:cubicBezTo>
                  <a:pt x="5862991" y="4771793"/>
                  <a:pt x="5867753" y="4788747"/>
                  <a:pt x="5865088" y="4803988"/>
                </a:cubicBezTo>
                <a:cubicBezTo>
                  <a:pt x="5860326" y="4831420"/>
                  <a:pt x="5849657" y="4857522"/>
                  <a:pt x="5842606" y="4884572"/>
                </a:cubicBezTo>
                <a:cubicBezTo>
                  <a:pt x="5840129" y="4893907"/>
                  <a:pt x="5840512" y="4904195"/>
                  <a:pt x="5840321" y="4913909"/>
                </a:cubicBezTo>
                <a:cubicBezTo>
                  <a:pt x="5839750" y="4936201"/>
                  <a:pt x="5845274" y="4959061"/>
                  <a:pt x="5829462" y="4979253"/>
                </a:cubicBezTo>
                <a:cubicBezTo>
                  <a:pt x="5814602" y="4997922"/>
                  <a:pt x="5818983" y="5016785"/>
                  <a:pt x="5830223" y="5036405"/>
                </a:cubicBezTo>
                <a:cubicBezTo>
                  <a:pt x="5838225" y="5050504"/>
                  <a:pt x="5844513" y="5066505"/>
                  <a:pt x="5847560" y="5082317"/>
                </a:cubicBezTo>
                <a:cubicBezTo>
                  <a:pt x="5851752" y="5104036"/>
                  <a:pt x="5853466" y="5125562"/>
                  <a:pt x="5850988" y="5148995"/>
                </a:cubicBezTo>
                <a:cubicBezTo>
                  <a:pt x="5849275" y="5165570"/>
                  <a:pt x="5848512" y="5179097"/>
                  <a:pt x="5838416" y="5192051"/>
                </a:cubicBezTo>
                <a:cubicBezTo>
                  <a:pt x="5836892" y="5194145"/>
                  <a:pt x="5836510" y="5197955"/>
                  <a:pt x="5836703" y="5200813"/>
                </a:cubicBezTo>
                <a:cubicBezTo>
                  <a:pt x="5839941" y="5238343"/>
                  <a:pt x="5838225" y="5275491"/>
                  <a:pt x="5835937" y="5313403"/>
                </a:cubicBezTo>
                <a:cubicBezTo>
                  <a:pt x="5832892" y="5361598"/>
                  <a:pt x="5841844" y="5412276"/>
                  <a:pt x="5873849" y="5453995"/>
                </a:cubicBezTo>
                <a:cubicBezTo>
                  <a:pt x="5878613" y="5460092"/>
                  <a:pt x="5880708" y="5469236"/>
                  <a:pt x="5881852" y="5477239"/>
                </a:cubicBezTo>
                <a:cubicBezTo>
                  <a:pt x="5886804" y="5514957"/>
                  <a:pt x="5890233" y="5552869"/>
                  <a:pt x="5895758" y="5590590"/>
                </a:cubicBezTo>
                <a:cubicBezTo>
                  <a:pt x="5898806" y="5611164"/>
                  <a:pt x="5901474" y="5632691"/>
                  <a:pt x="5909856" y="5651360"/>
                </a:cubicBezTo>
                <a:cubicBezTo>
                  <a:pt x="5918047" y="5669647"/>
                  <a:pt x="5927762" y="5684320"/>
                  <a:pt x="5910618" y="5695178"/>
                </a:cubicBezTo>
                <a:cubicBezTo>
                  <a:pt x="5919762" y="5714607"/>
                  <a:pt x="5927383" y="5731564"/>
                  <a:pt x="5935573" y="5748136"/>
                </a:cubicBezTo>
                <a:cubicBezTo>
                  <a:pt x="5938620" y="5754234"/>
                  <a:pt x="5943575" y="5759378"/>
                  <a:pt x="5946433" y="5765474"/>
                </a:cubicBezTo>
                <a:cubicBezTo>
                  <a:pt x="5949481" y="5771953"/>
                  <a:pt x="5951385" y="5779191"/>
                  <a:pt x="5952911" y="5786239"/>
                </a:cubicBezTo>
                <a:cubicBezTo>
                  <a:pt x="5959768" y="5817674"/>
                  <a:pt x="5966054" y="5849107"/>
                  <a:pt x="5973485" y="5880348"/>
                </a:cubicBezTo>
                <a:cubicBezTo>
                  <a:pt x="5975008" y="5886447"/>
                  <a:pt x="5981104" y="5891590"/>
                  <a:pt x="5985103" y="5897114"/>
                </a:cubicBezTo>
                <a:cubicBezTo>
                  <a:pt x="5987772" y="5900735"/>
                  <a:pt x="5991773" y="5904353"/>
                  <a:pt x="5992345" y="5908355"/>
                </a:cubicBezTo>
                <a:cubicBezTo>
                  <a:pt x="5996917" y="5938836"/>
                  <a:pt x="6002252" y="5969124"/>
                  <a:pt x="6004537" y="5999796"/>
                </a:cubicBezTo>
                <a:cubicBezTo>
                  <a:pt x="6006440" y="6025515"/>
                  <a:pt x="6005871" y="6050282"/>
                  <a:pt x="6039018" y="6056948"/>
                </a:cubicBezTo>
                <a:cubicBezTo>
                  <a:pt x="6044734" y="6058092"/>
                  <a:pt x="6050831" y="6066284"/>
                  <a:pt x="6053687" y="6072569"/>
                </a:cubicBezTo>
                <a:cubicBezTo>
                  <a:pt x="6061879" y="6090477"/>
                  <a:pt x="6067404" y="6109530"/>
                  <a:pt x="6075785" y="6127247"/>
                </a:cubicBezTo>
                <a:cubicBezTo>
                  <a:pt x="6103790" y="6185351"/>
                  <a:pt x="6121508" y="6246121"/>
                  <a:pt x="6118269" y="6311084"/>
                </a:cubicBezTo>
                <a:cubicBezTo>
                  <a:pt x="6117317" y="6331277"/>
                  <a:pt x="6107028" y="6350899"/>
                  <a:pt x="6103217" y="6363664"/>
                </a:cubicBezTo>
                <a:cubicBezTo>
                  <a:pt x="6118269" y="6400429"/>
                  <a:pt x="6132747" y="6431292"/>
                  <a:pt x="6143606" y="6463490"/>
                </a:cubicBezTo>
                <a:cubicBezTo>
                  <a:pt x="6153322" y="6491874"/>
                  <a:pt x="6159418" y="6521593"/>
                  <a:pt x="6166466" y="6550742"/>
                </a:cubicBezTo>
                <a:cubicBezTo>
                  <a:pt x="6169135" y="6561411"/>
                  <a:pt x="6170658" y="6572269"/>
                  <a:pt x="6171993" y="6583128"/>
                </a:cubicBezTo>
                <a:cubicBezTo>
                  <a:pt x="6176183" y="6617036"/>
                  <a:pt x="6166086" y="6652472"/>
                  <a:pt x="6182089" y="6685617"/>
                </a:cubicBezTo>
                <a:cubicBezTo>
                  <a:pt x="6190471" y="6702955"/>
                  <a:pt x="6200567" y="6720103"/>
                  <a:pt x="6204949" y="6738388"/>
                </a:cubicBezTo>
                <a:cubicBezTo>
                  <a:pt x="6209712" y="6758011"/>
                  <a:pt x="6217142" y="6777207"/>
                  <a:pt x="6222453" y="6796804"/>
                </a:cubicBezTo>
                <a:lnTo>
                  <a:pt x="6227224" y="6857457"/>
                </a:lnTo>
                <a:lnTo>
                  <a:pt x="6099985" y="6857457"/>
                </a:lnTo>
                <a:lnTo>
                  <a:pt x="6099985" y="6857998"/>
                </a:lnTo>
                <a:lnTo>
                  <a:pt x="0" y="6857998"/>
                </a:lnTo>
                <a:close/>
              </a:path>
            </a:pathLst>
          </a:custGeom>
          <a:effectLst>
            <a:outerShdw blurRad="381000" dist="152400" algn="tl" rotWithShape="0">
              <a:prstClr val="black">
                <a:alpha val="10000"/>
              </a:prstClr>
            </a:outerShdw>
          </a:effectLst>
        </p:spPr>
      </p:pic>
      <p:sp>
        <p:nvSpPr>
          <p:cNvPr id="53" name="Freeform: Shape 45">
            <a:extLst>
              <a:ext uri="{FF2B5EF4-FFF2-40B4-BE49-F238E27FC236}">
                <a16:creationId xmlns:a16="http://schemas.microsoft.com/office/drawing/2014/main" id="{B01367A3-F670-4BD9-9972-F7E97FC22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404000"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Shape 47">
            <a:extLst>
              <a:ext uri="{FF2B5EF4-FFF2-40B4-BE49-F238E27FC236}">
                <a16:creationId xmlns:a16="http://schemas.microsoft.com/office/drawing/2014/main" id="{38C3DB02-606C-40EC-8381-7A29A1ADF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40399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a:extLst>
              <a:ext uri="{FF2B5EF4-FFF2-40B4-BE49-F238E27FC236}">
                <a16:creationId xmlns:a16="http://schemas.microsoft.com/office/drawing/2014/main" id="{B9EAF8F7-6C93-B10B-0A28-2E3519C857D3}"/>
              </a:ext>
            </a:extLst>
          </p:cNvPr>
          <p:cNvPicPr/>
          <p:nvPr/>
        </p:nvPicPr>
        <p:blipFill>
          <a:blip r:embed="rId4">
            <a:extLst>
              <a:ext uri="{28A0092B-C50C-407E-A947-70E740481C1C}">
                <a14:useLocalDpi xmlns:a14="http://schemas.microsoft.com/office/drawing/2010/main" val="0"/>
              </a:ext>
            </a:extLst>
          </a:blip>
          <a:stretch>
            <a:fillRect/>
          </a:stretch>
        </p:blipFill>
        <p:spPr>
          <a:xfrm>
            <a:off x="11275961" y="131567"/>
            <a:ext cx="916038" cy="928468"/>
          </a:xfrm>
          <a:prstGeom prst="rect">
            <a:avLst/>
          </a:prstGeom>
        </p:spPr>
      </p:pic>
    </p:spTree>
    <p:extLst>
      <p:ext uri="{BB962C8B-B14F-4D97-AF65-F5344CB8AC3E}">
        <p14:creationId xmlns:p14="http://schemas.microsoft.com/office/powerpoint/2010/main" val="107812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p:txBody>
          <a:bodyPr/>
          <a:lstStyle/>
          <a:p>
            <a:endParaRPr lang="en-GB"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850395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47</Words>
  <Application>Microsoft Office PowerPoint</Application>
  <PresentationFormat>Widescreen</PresentationFormat>
  <Paragraphs>3</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Tourism Challenge by Codebasics</vt:lpstr>
      <vt:lpstr>About Telangana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Challenge by Codebasics</dc:title>
  <dc:creator>kartik Lohar</dc:creator>
  <cp:lastModifiedBy>kartik Lohar</cp:lastModifiedBy>
  <cp:revision>1</cp:revision>
  <dcterms:created xsi:type="dcterms:W3CDTF">2023-05-12T09:53:53Z</dcterms:created>
  <dcterms:modified xsi:type="dcterms:W3CDTF">2023-05-12T11:09:16Z</dcterms:modified>
</cp:coreProperties>
</file>