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/>
    <p:restoredTop sz="94660"/>
  </p:normalViewPr>
  <p:slideViewPr>
    <p:cSldViewPr snapToGrid="0" snapToObjects="1">
      <p:cViewPr>
        <p:scale>
          <a:sx n="125" d="100"/>
          <a:sy n="125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30E89-262C-1A46-95AF-6AC0647FA39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FF23-BE10-DB42-9143-BE98BF23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EFF23-BE10-DB42-9143-BE98BF236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35BA-5E91-3BA8-E6E5-5E7767162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3B6F9-DA67-2D3F-EED6-4E767AD80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8621-CFFC-7A02-FC1D-A1D78C7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583D-7FFA-F862-0325-1A0C6CD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E2C5-A5B0-B0CF-07C2-37723503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CA14-9AF7-B8A7-5798-CAE54028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B2D4-9D56-54B7-001E-92FD5B9E5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C25F-63C4-5C44-FD3E-45C8A04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EC1B-0283-C745-A59C-DA4BF86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18A2-B445-42CA-A720-9B1FC658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253D6-EB6D-A567-6CAC-0CB235C1C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184D-E2FC-6AEF-7FC1-D29A592C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A741-11D3-0D44-2753-204EEAC2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B81D-496A-0186-5830-F5B9E141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11F7-F4DA-39C3-3727-1512C877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5D75-AD78-E164-FBF4-C276FB49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065-F9B7-B7E8-D6E9-1671AD72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8D58-268D-41CD-21DD-51DEE4C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B425-95E4-C52E-6CC2-504F5B5A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B5F1-AE23-6547-3460-08C3C722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A51-DA47-51DA-8CE1-2DAE45AF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D17B-1DB3-C854-380C-F618FC44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B567-36DE-F58D-3799-07DACDD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D6DD-329E-0FBA-20EF-D4AB6BD1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B1B-C86D-DC7E-5A1C-EA91E2C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A6E8-CB19-3FC9-4D12-38D6B728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3BA7-7C42-6ED7-8DBE-23312824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EFF9C-C9D9-AAA0-1ED2-FF07EB4C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FA58-5FEE-E9F7-412F-C23457D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7E88-EA98-DB4F-1724-722291C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8D8E-0245-603E-4762-2EC85E67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8BE6-716D-E6B7-CED4-BC9E293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D6CE-FF56-6622-F682-4FC0D066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F2CA-B8DE-C11E-7559-629B3C6A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857B7-3B2B-330E-B003-C9BB227A5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40AF4-31CF-C907-4EE9-DCD61C604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D12E9-FBEB-E897-993C-09BEC629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4C627-D274-6440-A51C-8DFA7D6B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8E0E5-CD1E-AA2F-8BCC-8F0DC6A0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715E-3344-3368-C695-F8A3CA70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79A6E-41C3-29E1-502F-37AEB3B5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28B43-87C4-4DFD-EC10-0BBD71BF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08E7-CA40-9497-D3A6-154B7C9C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25839-2B8F-8170-CD15-0F7B50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C859B-4205-881E-A9CC-EB2EED56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58EC-E3F2-5CCB-F67B-BAA2885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53A-1CC0-2B5B-0F78-F606AD1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E18D-B910-7770-E2F4-29149D3B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5CDD-8DA3-87A0-8BA2-6454E1AD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F576F-FE10-D165-0D4D-67EA5D36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5FC3-74B4-DD04-D844-60BFAC82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3830-CBF7-01E7-7E6F-BF1F649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CFD2-AACE-AAB6-3C50-B69ADE75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E098F-F3E5-A6B2-C3E0-932F85D80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F163-D81F-58BB-1702-86D39064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9E327-A30C-B26F-1168-73F4CE06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8672A-919A-AE41-3E54-5ADED9F2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0A84-C972-D9AF-693C-C91194AB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ABF41-9904-D057-E285-66E1430A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7494-FE19-174D-0FAD-4BFB4371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3503-6F31-C213-6433-94D74042B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2C40-013C-2C4A-A626-EDB79E31105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DABF-9DC3-8DCD-158A-5FB408DA0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3EA-B47B-2722-4A35-6C7C272A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3851-2BF2-744F-879F-CC6E865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80670F2-889A-2F6E-706F-244DF818D002}"/>
              </a:ext>
            </a:extLst>
          </p:cNvPr>
          <p:cNvGrpSpPr/>
          <p:nvPr/>
        </p:nvGrpSpPr>
        <p:grpSpPr>
          <a:xfrm>
            <a:off x="-8391" y="0"/>
            <a:ext cx="12194647" cy="6858001"/>
            <a:chOff x="-8391" y="0"/>
            <a:chExt cx="12194647" cy="6858001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9B70A95C-CD11-D88B-6E70-65DE8DF87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79" t="4194" r="-62"/>
            <a:stretch/>
          </p:blipFill>
          <p:spPr>
            <a:xfrm>
              <a:off x="4296" y="11830"/>
              <a:ext cx="6187561" cy="3343533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B35B8466-472C-8EA9-29B0-8B0AE880A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20"/>
            <a:stretch/>
          </p:blipFill>
          <p:spPr>
            <a:xfrm>
              <a:off x="6467060" y="270086"/>
              <a:ext cx="5693540" cy="3528000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B4466316-6360-1CC0-E5A0-6BBF17B84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73" b="-854"/>
            <a:stretch/>
          </p:blipFill>
          <p:spPr>
            <a:xfrm>
              <a:off x="4704524" y="3482316"/>
              <a:ext cx="3861034" cy="3343534"/>
            </a:xfrm>
            <a:prstGeom prst="rect">
              <a:avLst/>
            </a:prstGeom>
          </p:spPr>
        </p:pic>
        <p:pic>
          <p:nvPicPr>
            <p:cNvPr id="13" name="Picture 12" descr="Chart, radar chart&#10;&#10;Description automatically generated">
              <a:extLst>
                <a:ext uri="{FF2B5EF4-FFF2-40B4-BE49-F238E27FC236}">
                  <a16:creationId xmlns:a16="http://schemas.microsoft.com/office/drawing/2014/main" id="{F7696C99-7280-F817-3086-558D3CB7D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72" t="4028" r="16414" b="2967"/>
            <a:stretch/>
          </p:blipFill>
          <p:spPr>
            <a:xfrm>
              <a:off x="8585436" y="3536931"/>
              <a:ext cx="3600820" cy="3064563"/>
            </a:xfrm>
            <a:prstGeom prst="rect">
              <a:avLst/>
            </a:prstGeom>
          </p:spPr>
        </p:pic>
        <p:pic>
          <p:nvPicPr>
            <p:cNvPr id="9" name="Picture 8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59B411E-0808-81D7-73D8-4A9460583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493"/>
            <a:stretch/>
          </p:blipFill>
          <p:spPr>
            <a:xfrm>
              <a:off x="-1064" y="3468227"/>
              <a:ext cx="4698519" cy="338977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D53480-0532-5DD9-DF2A-BF219B6D2FC0}"/>
                </a:ext>
              </a:extLst>
            </p:cNvPr>
            <p:cNvSpPr txBox="1"/>
            <p:nvPr/>
          </p:nvSpPr>
          <p:spPr>
            <a:xfrm>
              <a:off x="26505" y="8476"/>
              <a:ext cx="8128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Figure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0453C-C834-F183-4C7C-75291AEF31A3}"/>
                </a:ext>
              </a:extLst>
            </p:cNvPr>
            <p:cNvSpPr txBox="1"/>
            <p:nvPr/>
          </p:nvSpPr>
          <p:spPr>
            <a:xfrm>
              <a:off x="11202505" y="0"/>
              <a:ext cx="8128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91B78C-32DC-B6BC-098B-83C1BFE71CE1}"/>
                </a:ext>
              </a:extLst>
            </p:cNvPr>
            <p:cNvSpPr txBox="1"/>
            <p:nvPr/>
          </p:nvSpPr>
          <p:spPr>
            <a:xfrm>
              <a:off x="11336348" y="3272795"/>
              <a:ext cx="8128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Figure 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9D4EA2-8C39-9EBD-5E02-017594017BBB}"/>
                </a:ext>
              </a:extLst>
            </p:cNvPr>
            <p:cNvSpPr txBox="1"/>
            <p:nvPr/>
          </p:nvSpPr>
          <p:spPr>
            <a:xfrm>
              <a:off x="4774318" y="3385806"/>
              <a:ext cx="8128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Figure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9673D6-AB6C-1B6B-4E6F-A06411321907}"/>
                </a:ext>
              </a:extLst>
            </p:cNvPr>
            <p:cNvSpPr txBox="1"/>
            <p:nvPr/>
          </p:nvSpPr>
          <p:spPr>
            <a:xfrm>
              <a:off x="-8391" y="3341398"/>
              <a:ext cx="8128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Figure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76954F-63B3-8235-B206-8990FCCE3909}"/>
                </a:ext>
              </a:extLst>
            </p:cNvPr>
            <p:cNvSpPr txBox="1"/>
            <p:nvPr/>
          </p:nvSpPr>
          <p:spPr>
            <a:xfrm>
              <a:off x="9580881" y="6626870"/>
              <a:ext cx="260096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Data Source: World Development Indicators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37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Gupta</dc:creator>
  <cp:lastModifiedBy>Kartik Gupta</cp:lastModifiedBy>
  <cp:revision>2</cp:revision>
  <dcterms:created xsi:type="dcterms:W3CDTF">2023-01-24T23:14:04Z</dcterms:created>
  <dcterms:modified xsi:type="dcterms:W3CDTF">2023-01-24T23:46:06Z</dcterms:modified>
</cp:coreProperties>
</file>