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5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6A598-FCFF-4261-9EA4-2288839EB3E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0FA4F-A8C0-43FD-9A0F-7221F8B96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82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FA4F-A8C0-43FD-9A0F-7221F8B96B6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FA4F-A8C0-43FD-9A0F-7221F8B96B6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2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15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0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27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8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4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4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1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2291-5F1F-40DE-8C89-6266CC5B066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792033-9ADF-41CD-BF91-B877418C3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xhere.com/en/photo/127842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7870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08578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7842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5930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9091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F040-6078-A2AC-D404-51FA1F97D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of Airbnb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A21CB-9BA3-9B92-E4A0-3CF0835E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0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DFB-D91B-87B8-B8E6-F0964900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87" y="524781"/>
            <a:ext cx="3372983" cy="109945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Host Listing count w.r.t Neighbourhood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ED87-1201-1555-61DF-974A365E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BAEF-C5D5-56C6-502D-6BC64F72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645" y="2579915"/>
            <a:ext cx="4058783" cy="25799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We can observe that many host have listing mainly in  Manhattan . This is due to the Manhattan has highest tourist influx and professional people visiting the city all year round.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This make more profitable for host to acquire the property in these area.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3BCF25-54B9-F980-0681-C59794C87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3"/>
          <a:stretch/>
        </p:blipFill>
        <p:spPr>
          <a:xfrm>
            <a:off x="4760461" y="0"/>
            <a:ext cx="7431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9D313-5497-631E-2E62-A11CC026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APPENDIX- Data understanding.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109A7B-FB7C-A6F4-1B92-2996815D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>
            <a:normAutofit fontScale="85000" lnSpcReduction="10000"/>
          </a:bodyPr>
          <a:lstStyle/>
          <a:p>
            <a:endParaRPr lang="en-IN" sz="2400" dirty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IN" sz="2400" b="0" dirty="0"/>
              <a:t>The dataset contain Airbnb listing, price, Host detail and other attribute in New York.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2E595-FF7D-ACA0-EE83-1FC7A761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03207" cy="368458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It Contain following details: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Id</a:t>
            </a:r>
            <a:r>
              <a:rPr lang="en-IN" sz="2000" dirty="0"/>
              <a:t>- listing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Name</a:t>
            </a:r>
            <a:r>
              <a:rPr lang="en-IN" sz="2000" dirty="0"/>
              <a:t> – Name of listing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Host Id </a:t>
            </a:r>
            <a:r>
              <a:rPr lang="en-IN" sz="2000" dirty="0"/>
              <a:t>– Host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Host name- </a:t>
            </a:r>
            <a:r>
              <a:rPr lang="en-IN" sz="2000" dirty="0"/>
              <a:t>Name of Host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Neighbourhood Groups- </a:t>
            </a:r>
            <a:r>
              <a:rPr lang="en-IN" sz="2000" dirty="0"/>
              <a:t>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Neighbourhood </a:t>
            </a:r>
            <a:r>
              <a:rPr lang="en-IN" sz="2000" dirty="0"/>
              <a:t>–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Latitude </a:t>
            </a:r>
            <a:r>
              <a:rPr lang="en-IN" sz="2000" dirty="0"/>
              <a:t>– Latitude coordinates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u="sng" dirty="0"/>
              <a:t>Longitude </a:t>
            </a:r>
            <a:r>
              <a:rPr lang="en-IN" sz="2000" dirty="0"/>
              <a:t>– Longitude coordinate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5C9F5-54DC-2025-9374-C33B841C8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H="1">
            <a:off x="11530012" y="1681163"/>
            <a:ext cx="291873" cy="823912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377B68-38D0-8222-CFC3-2EC039D0D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46914" y="2505075"/>
            <a:ext cx="6279922" cy="3684588"/>
          </a:xfrm>
        </p:spPr>
        <p:txBody>
          <a:bodyPr>
            <a:normAutofit fontScale="85000" lnSpcReduction="10000"/>
          </a:bodyPr>
          <a:lstStyle/>
          <a:p>
            <a:r>
              <a:rPr lang="en-IN" sz="2000" u="sng" dirty="0"/>
              <a:t>Price </a:t>
            </a:r>
            <a:r>
              <a:rPr lang="en-IN" sz="2000" dirty="0"/>
              <a:t>– Price of Listing</a:t>
            </a:r>
          </a:p>
          <a:p>
            <a:r>
              <a:rPr lang="en-IN" sz="2000" u="sng" dirty="0"/>
              <a:t>Minimum nights- </a:t>
            </a:r>
            <a:r>
              <a:rPr lang="en-IN" sz="2000" dirty="0"/>
              <a:t>Amount of minimum nights</a:t>
            </a:r>
          </a:p>
          <a:p>
            <a:r>
              <a:rPr lang="en-IN" sz="2000" u="sng" dirty="0"/>
              <a:t>No of review </a:t>
            </a:r>
            <a:r>
              <a:rPr lang="en-IN" sz="2000" dirty="0"/>
              <a:t>– no of review</a:t>
            </a:r>
          </a:p>
          <a:p>
            <a:r>
              <a:rPr lang="en-IN" sz="2000" u="sng" dirty="0"/>
              <a:t>Last review </a:t>
            </a:r>
            <a:r>
              <a:rPr lang="en-IN" sz="2000" dirty="0"/>
              <a:t>– last review</a:t>
            </a:r>
          </a:p>
          <a:p>
            <a:r>
              <a:rPr lang="en-IN" sz="2000" u="sng" dirty="0"/>
              <a:t>Review per month </a:t>
            </a:r>
            <a:r>
              <a:rPr lang="en-IN" sz="2000" dirty="0"/>
              <a:t>– number of review per month</a:t>
            </a:r>
          </a:p>
          <a:p>
            <a:r>
              <a:rPr lang="en-IN" sz="2000" u="sng" dirty="0"/>
              <a:t>Calculated host listing count- </a:t>
            </a:r>
            <a:r>
              <a:rPr lang="en-IN" sz="2000" dirty="0"/>
              <a:t>amount of listing per host</a:t>
            </a:r>
          </a:p>
          <a:p>
            <a:r>
              <a:rPr lang="en-IN" sz="2000" u="sng" dirty="0"/>
              <a:t>Availablity_365- </a:t>
            </a:r>
            <a:r>
              <a:rPr lang="en-IN" sz="2000" dirty="0"/>
              <a:t>number of days when listing is available for booking </a:t>
            </a:r>
          </a:p>
          <a:p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5F61DB-6A97-0F30-CA5E-A19779CA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5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0C6DE0-2704-AFBB-51B4-E0F5CE7F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Appendix-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B56519-2976-B50C-CB50-69044B89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711"/>
            <a:ext cx="10515600" cy="45801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dataset is cleaned and outlier analysis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Exploratory data analysis is done to generate insights from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Insight are derived using Visualisation tool Tableau Tool.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main parameter consider for analysis purpose:</a:t>
            </a:r>
          </a:p>
          <a:p>
            <a:pPr marL="0" indent="0">
              <a:buNone/>
            </a:pPr>
            <a:r>
              <a:rPr lang="en-IN" sz="2400" dirty="0"/>
              <a:t>    1. Geographical Data</a:t>
            </a:r>
          </a:p>
          <a:p>
            <a:pPr marL="0" indent="0">
              <a:buNone/>
            </a:pPr>
            <a:r>
              <a:rPr lang="en-IN" sz="2400" dirty="0"/>
              <a:t>    2. Room-type data</a:t>
            </a:r>
          </a:p>
          <a:p>
            <a:pPr marL="0" indent="0">
              <a:buNone/>
            </a:pPr>
            <a:r>
              <a:rPr lang="en-IN" sz="2400" dirty="0"/>
              <a:t>    3. Number of review</a:t>
            </a:r>
          </a:p>
          <a:p>
            <a:pPr marL="0" indent="0">
              <a:buNone/>
            </a:pPr>
            <a:r>
              <a:rPr lang="en-IN" sz="2400" dirty="0"/>
              <a:t>    4. Minimum nights</a:t>
            </a:r>
          </a:p>
          <a:p>
            <a:pPr marL="0" indent="0">
              <a:buNone/>
            </a:pPr>
            <a:r>
              <a:rPr lang="en-IN" sz="2400" dirty="0"/>
              <a:t>    5. Area based on area.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6F1-BF46-5A9F-21F0-C8B6C13B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4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1C1C-9F72-804C-5B1D-B520AF21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Appendix-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8E95-A272-D707-68A7-7091E30F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0089"/>
          </a:xfrm>
        </p:spPr>
        <p:txBody>
          <a:bodyPr/>
          <a:lstStyle/>
          <a:p>
            <a:r>
              <a:rPr lang="en-IN" dirty="0"/>
              <a:t>No of reviews assume to be best measure of impact for customer preferences</a:t>
            </a:r>
          </a:p>
          <a:p>
            <a:r>
              <a:rPr lang="en-IN" dirty="0"/>
              <a:t>Dropping Null values assuming no impact on data.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6969-41FA-950B-2F22-9DFD56F1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4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D877D-69B4-A82B-9518-381332A1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THANKYOU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48812-920A-AC0D-0B88-A1041B153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0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C933-B708-6525-CF75-466CE1C6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5878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477F-142B-8D55-0E6E-E27024C7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0229"/>
            <a:ext cx="8596668" cy="5301133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INTRODUCTION</a:t>
            </a:r>
          </a:p>
          <a:p>
            <a:r>
              <a:rPr lang="en-IN" sz="2400" dirty="0"/>
              <a:t>PROBLEM STATEMENT</a:t>
            </a:r>
          </a:p>
          <a:p>
            <a:r>
              <a:rPr lang="en-IN" sz="2400" dirty="0"/>
              <a:t>OBJECTIVE</a:t>
            </a:r>
          </a:p>
          <a:p>
            <a:r>
              <a:rPr lang="en-IN" sz="2400" dirty="0"/>
              <a:t>KEY INSIGHTS</a:t>
            </a:r>
          </a:p>
          <a:p>
            <a:r>
              <a:rPr lang="en-IN" sz="2400" dirty="0"/>
              <a:t>APPENDIX</a:t>
            </a:r>
          </a:p>
          <a:p>
            <a:pPr marL="0" indent="0">
              <a:buNone/>
            </a:pPr>
            <a:r>
              <a:rPr lang="en-IN" sz="2400" dirty="0"/>
              <a:t>     a) Data understanding</a:t>
            </a:r>
          </a:p>
          <a:p>
            <a:pPr marL="0" indent="0">
              <a:buNone/>
            </a:pPr>
            <a:r>
              <a:rPr lang="en-IN" sz="2400" dirty="0"/>
              <a:t>     b) Data methodology</a:t>
            </a:r>
          </a:p>
          <a:p>
            <a:pPr marL="0" indent="0">
              <a:buNone/>
            </a:pPr>
            <a:r>
              <a:rPr lang="en-IN" sz="2400" dirty="0"/>
              <a:t>     c) Assumption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0E1A-16A6-D2F5-78A1-C81612761B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F2297-F8AE-DE51-AA56-94FA02F5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69A37-B53F-0D34-759D-9A5AF7A1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Airbnb, Inc  is an American San Francisco-based company operating an online marketplace for short- and long-term rentals and homestay.</a:t>
            </a:r>
          </a:p>
          <a:p>
            <a:r>
              <a:rPr lang="en-US" dirty="0"/>
              <a:t>Airbnb also provide platform for all host to list down there property on website .</a:t>
            </a:r>
          </a:p>
          <a:p>
            <a:r>
              <a:rPr lang="en-US" dirty="0"/>
              <a:t>In New York Airbnb has  listing in five area Manhattan , Brooklyn , Queens , Bronx , Staten Island.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ACA0C-94AF-DDD6-B526-C9D305D8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927-37E0-3691-CC0D-39BE0152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315C-B84D-CA25-20FE-D9CDBED1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7718"/>
          </a:xfrm>
        </p:spPr>
        <p:txBody>
          <a:bodyPr/>
          <a:lstStyle/>
          <a:p>
            <a:r>
              <a:rPr lang="en-IN" sz="2000" dirty="0"/>
              <a:t>Airbnb has recently seen a major decline in revenue in past few months</a:t>
            </a:r>
          </a:p>
          <a:p>
            <a:r>
              <a:rPr lang="en-IN" sz="2000" dirty="0"/>
              <a:t>Globally the restriction has been imposed on travelling due to pandemic after which business in travelling and tourism industry sector has been impacted hard.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BB649-A5CC-E61A-59DC-3B0946439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69E3-3EFB-B203-FEB3-8D76CA4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3871-1CFE-D286-8B0F-076959522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7146"/>
          </a:xfrm>
        </p:spPr>
        <p:txBody>
          <a:bodyPr>
            <a:normAutofit/>
          </a:bodyPr>
          <a:lstStyle/>
          <a:p>
            <a:r>
              <a:rPr lang="en-US" sz="2000" dirty="0"/>
              <a:t>Now that the restrictions have started lifting and people have started to travel more, Airbnb wants to make sure that it is fully prepared for this change.</a:t>
            </a:r>
          </a:p>
          <a:p>
            <a:r>
              <a:rPr lang="en-US" sz="2000" dirty="0"/>
              <a:t>Analysis the Airbnb listing in New York City on various parameter.</a:t>
            </a:r>
          </a:p>
          <a:p>
            <a:r>
              <a:rPr lang="en-US" sz="2000" dirty="0"/>
              <a:t>Get better understanding on customer segment and there preferences.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5493-F4A5-709C-DEE5-CBBB9514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2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03B8-B8D5-B7C8-544E-C808F178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75" y="317703"/>
            <a:ext cx="3932237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/>
              <a:t>Airbnb Listing in </a:t>
            </a:r>
            <a:br>
              <a:rPr lang="en-IN" sz="3200" dirty="0"/>
            </a:br>
            <a:r>
              <a:rPr lang="en-IN" sz="3200" dirty="0"/>
              <a:t>New-York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F10197-43F4-FBD3-F8C8-6CC57A36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5462F8-5798-17B7-4CB9-51FBB95D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28" y="1518443"/>
            <a:ext cx="4184884" cy="461037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Airbnb has a wide spread of listing in New York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Manhattan has 42.81% and Brooklyn has 42.35% of listing due to its many tourist destination and scenic view.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Staten Island has less than 1% of total listing available due to few tourist destination.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0362E-8C1B-852C-00CD-80504F2F8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04"/>
          <a:stretch/>
        </p:blipFill>
        <p:spPr>
          <a:xfrm>
            <a:off x="4469454" y="-64901"/>
            <a:ext cx="7722546" cy="3371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1B3D11-9591-3DF6-AC0B-3602F8B82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69" t="4642" b="23973"/>
          <a:stretch/>
        </p:blipFill>
        <p:spPr>
          <a:xfrm>
            <a:off x="4382826" y="3306278"/>
            <a:ext cx="7722546" cy="35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9F2F21-50B5-B31E-39FF-3A935FAB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90600"/>
          </a:xfrm>
        </p:spPr>
        <p:txBody>
          <a:bodyPr anchor="ctr"/>
          <a:lstStyle/>
          <a:p>
            <a:pPr algn="ctr"/>
            <a:r>
              <a:rPr lang="en-US" dirty="0"/>
              <a:t>Most Preferred </a:t>
            </a:r>
            <a:br>
              <a:rPr lang="en-US" dirty="0"/>
            </a:br>
            <a:r>
              <a:rPr lang="en-US" dirty="0"/>
              <a:t>Room Type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6EF7300-B84F-B5A7-D93D-E61EE5A0E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903"/>
          <a:stretch/>
        </p:blipFill>
        <p:spPr>
          <a:xfrm>
            <a:off x="5366656" y="3091543"/>
            <a:ext cx="6825343" cy="3766457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2353E6-8D30-8A14-BD80-CADDB7218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9057"/>
            <a:ext cx="3932237" cy="46917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Airbnb has three types of room available in listing in New York.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Most preferred is Entire home/apt (51.97%) followed by Private room (45.66%)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Shared room contribution is very less (2.37%)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Staten Island and Bronx has very less share of Private and Entire home/apt which is customer first choice ,so Airbnb should increase the listing in these area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Airbnb should provide discount on Shared room to increase its booking percentage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F097B-41A4-BF39-72C1-C4C09D15E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774"/>
          <a:stretch/>
        </p:blipFill>
        <p:spPr>
          <a:xfrm>
            <a:off x="4996543" y="54429"/>
            <a:ext cx="7195457" cy="30371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E02649-3228-EB52-74AC-9DFC81850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774"/>
          <a:stretch/>
        </p:blipFill>
        <p:spPr>
          <a:xfrm>
            <a:off x="4996543" y="10886"/>
            <a:ext cx="7195457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A6F3-B962-8A62-DC26-265DDC64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24543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Most Preferred Neighbourhood w.r.t Customer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43BF-AF9D-A43D-FDC8-06FA201B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B0F4-A5C4-0A57-0FC8-E887DC25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873828"/>
            <a:ext cx="3932237" cy="239485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/>
              <a:t>About  80% of Customer prefer to stay in Brooklyn and Manhattan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13.7% in Queens and 3.5% Customer in Bronx and Staten Island this is due to less no of listing available in these area  and very few tourist destination.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4F64-8BD0-8910-950D-2A637A608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24"/>
          <a:stretch/>
        </p:blipFill>
        <p:spPr>
          <a:xfrm>
            <a:off x="4768849" y="0"/>
            <a:ext cx="7423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25C3-F599-EB60-B003-4031CCB3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pPr algn="ctr"/>
            <a:r>
              <a:rPr lang="en-IN" dirty="0"/>
              <a:t>Minimum Nights w.r.t Neighbourhood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5BA-128B-F83C-B2EF-4F85ED97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9FC1-4726-E02E-806C-3939E110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45229"/>
            <a:ext cx="3932237" cy="28738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Most Customer likely to stay for 1-5 Minimum nights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We can see a spike in minimum nights in 21-30 bucket mostly in Manhattan these might due to some customer travel for there  professional work as Manhattan is also a global centre for financial sector industry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FC0EC-3883-CA68-77C1-7BC9784F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0"/>
            <a:ext cx="74199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66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686</Words>
  <Application>Microsoft Office PowerPoint</Application>
  <PresentationFormat>Widescreen</PresentationFormat>
  <Paragraphs>77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Analysis of Airbnb Listing</vt:lpstr>
      <vt:lpstr>AGENDA</vt:lpstr>
      <vt:lpstr>INTRODUCTION</vt:lpstr>
      <vt:lpstr>PROBLEM STATEMENT</vt:lpstr>
      <vt:lpstr>OBJECTIVE</vt:lpstr>
      <vt:lpstr>Airbnb Listing in  New-York</vt:lpstr>
      <vt:lpstr>Most Preferred  Room Type</vt:lpstr>
      <vt:lpstr>Most Preferred Neighbourhood w.r.t Customer Review</vt:lpstr>
      <vt:lpstr>Minimum Nights w.r.t Neighbourhood Groups</vt:lpstr>
      <vt:lpstr>Host Listing count w.r.t Neighbourhood </vt:lpstr>
      <vt:lpstr>APPENDIX- Data understanding.</vt:lpstr>
      <vt:lpstr>Appendix- Methodology</vt:lpstr>
      <vt:lpstr>Appendix- Assumption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Listing</dc:title>
  <dc:creator>Kartik</dc:creator>
  <cp:lastModifiedBy>Kartik</cp:lastModifiedBy>
  <cp:revision>12</cp:revision>
  <dcterms:created xsi:type="dcterms:W3CDTF">2023-07-10T05:18:56Z</dcterms:created>
  <dcterms:modified xsi:type="dcterms:W3CDTF">2023-07-13T06:21:32Z</dcterms:modified>
</cp:coreProperties>
</file>