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7"/>
  </p:notesMasterIdLst>
  <p:sldIdLst>
    <p:sldId id="256" r:id="rId3"/>
    <p:sldId id="257" r:id="rId4"/>
    <p:sldId id="276" r:id="rId5"/>
    <p:sldId id="259" r:id="rId6"/>
    <p:sldId id="277" r:id="rId7"/>
    <p:sldId id="281" r:id="rId8"/>
    <p:sldId id="285" r:id="rId9"/>
    <p:sldId id="294" r:id="rId10"/>
    <p:sldId id="284" r:id="rId11"/>
    <p:sldId id="295" r:id="rId12"/>
    <p:sldId id="286" r:id="rId13"/>
    <p:sldId id="293" r:id="rId14"/>
    <p:sldId id="292" r:id="rId15"/>
    <p:sldId id="275" r:id="rId16"/>
  </p:sldIdLst>
  <p:sldSz cx="9144000" cy="5143500" type="screen16x9"/>
  <p:notesSz cx="6858000" cy="9144000"/>
  <p:embeddedFontLst>
    <p:embeddedFont>
      <p:font typeface="Lucida Sans Unicode" panose="020B0602030504020204" pitchFamily="34" charset="0"/>
      <p:regular r:id="rId18"/>
    </p:embeddedFont>
    <p:embeddedFont>
      <p:font typeface="Ubuntu"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59527B-15F0-447B-8C9E-4596F862CD72}">
  <a:tblStyle styleId="{F559527B-15F0-447B-8C9E-4596F862CD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36" autoAdjust="0"/>
    <p:restoredTop sz="94660"/>
  </p:normalViewPr>
  <p:slideViewPr>
    <p:cSldViewPr snapToGrid="0">
      <p:cViewPr varScale="1">
        <p:scale>
          <a:sx n="80" d="100"/>
          <a:sy n="80" d="100"/>
        </p:scale>
        <p:origin x="78" y="3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279857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af0b41ad3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11af0b41ad3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394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6c46b4348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6c46b4348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833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6c46b4348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6c46b4348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825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6c46b4348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6c46b4348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376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6c46b4348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6c46b4348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066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11af0b41ad3_2_1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9" name="Google Shape;1039;g11af0b41ad3_2_10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8639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af0b41ad3_2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11af0b41ad3_2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9696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6c46b4348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6c46b4348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0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6c46b4348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6c46b4348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04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6c46b4348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6c46b4348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315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6c46b4348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6c46b4348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2075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6c46b4348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6c46b4348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765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6c46b4348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6c46b4348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24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6c46b4348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6c46b4348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483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4"/>
          <p:cNvSpPr>
            <a:spLocks noGrp="1"/>
          </p:cNvSpPr>
          <p:nvPr>
            <p:ph type="pic" idx="2"/>
          </p:nvPr>
        </p:nvSpPr>
        <p:spPr>
          <a:xfrm>
            <a:off x="5829299" y="545"/>
            <a:ext cx="3457500" cy="2171100"/>
          </a:xfrm>
          <a:prstGeom prst="rect">
            <a:avLst/>
          </a:prstGeom>
          <a:noFill/>
          <a:ln>
            <a:noFill/>
          </a:ln>
        </p:spPr>
      </p:sp>
      <p:sp>
        <p:nvSpPr>
          <p:cNvPr id="58" name="Google Shape;58;p14"/>
          <p:cNvSpPr>
            <a:spLocks noGrp="1"/>
          </p:cNvSpPr>
          <p:nvPr>
            <p:ph type="pic" idx="3"/>
          </p:nvPr>
        </p:nvSpPr>
        <p:spPr>
          <a:xfrm>
            <a:off x="5829299" y="2571750"/>
            <a:ext cx="3457500" cy="21711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6"/>
          <p:cNvSpPr>
            <a:spLocks noGrp="1"/>
          </p:cNvSpPr>
          <p:nvPr>
            <p:ph type="pic" idx="2"/>
          </p:nvPr>
        </p:nvSpPr>
        <p:spPr>
          <a:xfrm>
            <a:off x="672512" y="2440709"/>
            <a:ext cx="1546152" cy="1528953"/>
          </a:xfrm>
          <a:prstGeom prst="rect">
            <a:avLst/>
          </a:prstGeom>
          <a:noFill/>
          <a:ln>
            <a:noFill/>
          </a:ln>
        </p:spPr>
      </p:sp>
      <p:sp>
        <p:nvSpPr>
          <p:cNvPr id="63" name="Google Shape;63;p16"/>
          <p:cNvSpPr>
            <a:spLocks noGrp="1"/>
          </p:cNvSpPr>
          <p:nvPr>
            <p:ph type="pic" idx="3"/>
          </p:nvPr>
        </p:nvSpPr>
        <p:spPr>
          <a:xfrm>
            <a:off x="3579019" y="2440709"/>
            <a:ext cx="1546152" cy="1528953"/>
          </a:xfrm>
          <a:prstGeom prst="rect">
            <a:avLst/>
          </a:prstGeom>
          <a:noFill/>
          <a:ln>
            <a:noFill/>
          </a:ln>
        </p:spPr>
      </p:sp>
      <p:sp>
        <p:nvSpPr>
          <p:cNvPr id="64" name="Google Shape;64;p16"/>
          <p:cNvSpPr>
            <a:spLocks noGrp="1"/>
          </p:cNvSpPr>
          <p:nvPr>
            <p:ph type="pic" idx="4"/>
          </p:nvPr>
        </p:nvSpPr>
        <p:spPr>
          <a:xfrm>
            <a:off x="6485525" y="2440709"/>
            <a:ext cx="1546152" cy="152895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65"/>
        <p:cNvGrpSpPr/>
        <p:nvPr/>
      </p:nvGrpSpPr>
      <p:grpSpPr>
        <a:xfrm>
          <a:off x="0" y="0"/>
          <a:ext cx="0" cy="0"/>
          <a:chOff x="0" y="0"/>
          <a:chExt cx="0" cy="0"/>
        </a:xfrm>
      </p:grpSpPr>
      <p:sp>
        <p:nvSpPr>
          <p:cNvPr id="66" name="Google Shape;66;p17"/>
          <p:cNvSpPr>
            <a:spLocks noGrp="1"/>
          </p:cNvSpPr>
          <p:nvPr>
            <p:ph type="pic" idx="2"/>
          </p:nvPr>
        </p:nvSpPr>
        <p:spPr>
          <a:xfrm>
            <a:off x="4723471" y="1199474"/>
            <a:ext cx="3608999" cy="274455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69"/>
        <p:cNvGrpSpPr/>
        <p:nvPr/>
      </p:nvGrpSpPr>
      <p:grpSpPr>
        <a:xfrm>
          <a:off x="0" y="0"/>
          <a:ext cx="0" cy="0"/>
          <a:chOff x="0" y="0"/>
          <a:chExt cx="0" cy="0"/>
        </a:xfrm>
      </p:grpSpPr>
      <p:sp>
        <p:nvSpPr>
          <p:cNvPr id="70" name="Google Shape;70;p19"/>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9"/>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2" name="Google Shape;7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20"/>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20"/>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9" name="Google Shape;79;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4" name="Google Shape;84;p21"/>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5" name="Google Shape;85;p21"/>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6" name="Google Shape;86;p21"/>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7" name="Google Shape;87;p21"/>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9" name="Google Shape;99;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2" name="Google Shape;102;p24"/>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3" name="Google Shape;103;p24"/>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4" name="Google Shape;104;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7"/>
        <p:cNvGrpSpPr/>
        <p:nvPr/>
      </p:nvGrpSpPr>
      <p:grpSpPr>
        <a:xfrm>
          <a:off x="0" y="0"/>
          <a:ext cx="0" cy="0"/>
          <a:chOff x="0" y="0"/>
          <a:chExt cx="0" cy="0"/>
        </a:xfrm>
      </p:grpSpPr>
      <p:sp>
        <p:nvSpPr>
          <p:cNvPr id="108" name="Google Shape;108;p25"/>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9" name="Google Shape;109;p25"/>
          <p:cNvSpPr>
            <a:spLocks noGrp="1"/>
          </p:cNvSpPr>
          <p:nvPr>
            <p:ph type="pic" idx="2"/>
          </p:nvPr>
        </p:nvSpPr>
        <p:spPr>
          <a:xfrm>
            <a:off x="3887391" y="740569"/>
            <a:ext cx="4629150" cy="3655219"/>
          </a:xfrm>
          <a:prstGeom prst="rect">
            <a:avLst/>
          </a:prstGeom>
          <a:noFill/>
          <a:ln>
            <a:noFill/>
          </a:ln>
        </p:spPr>
      </p:sp>
      <p:sp>
        <p:nvSpPr>
          <p:cNvPr id="110" name="Google Shape;110;p25"/>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1" name="Google Shape;111;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26"/>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27"/>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3" name="Google Shape;123;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5" name="Google Shape;125;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1A40"/>
        </a:solidFill>
        <a:effectLst/>
      </p:bgPr>
    </p:bg>
    <p:spTree>
      <p:nvGrpSpPr>
        <p:cNvPr id="1" name="Shape 129"/>
        <p:cNvGrpSpPr/>
        <p:nvPr/>
      </p:nvGrpSpPr>
      <p:grpSpPr>
        <a:xfrm>
          <a:off x="0" y="0"/>
          <a:ext cx="0" cy="0"/>
          <a:chOff x="0" y="0"/>
          <a:chExt cx="0" cy="0"/>
        </a:xfrm>
      </p:grpSpPr>
      <p:grpSp>
        <p:nvGrpSpPr>
          <p:cNvPr id="130" name="Google Shape;130;p28"/>
          <p:cNvGrpSpPr/>
          <p:nvPr/>
        </p:nvGrpSpPr>
        <p:grpSpPr>
          <a:xfrm>
            <a:off x="4412207" y="720578"/>
            <a:ext cx="304362" cy="336964"/>
            <a:chOff x="5772108" y="960771"/>
            <a:chExt cx="405817" cy="449286"/>
          </a:xfrm>
        </p:grpSpPr>
        <p:sp>
          <p:nvSpPr>
            <p:cNvPr id="131" name="Google Shape;131;p28"/>
            <p:cNvSpPr/>
            <p:nvPr/>
          </p:nvSpPr>
          <p:spPr>
            <a:xfrm>
              <a:off x="5772108" y="960771"/>
              <a:ext cx="405817" cy="449286"/>
            </a:xfrm>
            <a:custGeom>
              <a:avLst/>
              <a:gdLst/>
              <a:ahLst/>
              <a:cxnLst/>
              <a:rect l="l" t="t" r="r" b="b"/>
              <a:pathLst>
                <a:path w="246697" h="273122" extrusionOk="0">
                  <a:moveTo>
                    <a:pt x="101441" y="136"/>
                  </a:moveTo>
                  <a:cubicBezTo>
                    <a:pt x="101918" y="-912"/>
                    <a:pt x="114109" y="4136"/>
                    <a:pt x="135541" y="13947"/>
                  </a:cubicBezTo>
                  <a:cubicBezTo>
                    <a:pt x="156972" y="23758"/>
                    <a:pt x="187547" y="38522"/>
                    <a:pt x="224885" y="56810"/>
                  </a:cubicBezTo>
                  <a:lnTo>
                    <a:pt x="227362" y="58048"/>
                  </a:lnTo>
                  <a:lnTo>
                    <a:pt x="227838" y="61001"/>
                  </a:lnTo>
                  <a:cubicBezTo>
                    <a:pt x="233267" y="91481"/>
                    <a:pt x="239459" y="126533"/>
                    <a:pt x="246126" y="164537"/>
                  </a:cubicBezTo>
                  <a:lnTo>
                    <a:pt x="246698" y="167966"/>
                  </a:lnTo>
                  <a:lnTo>
                    <a:pt x="244221" y="170538"/>
                  </a:lnTo>
                  <a:cubicBezTo>
                    <a:pt x="214979" y="200923"/>
                    <a:pt x="182880" y="234260"/>
                    <a:pt x="149257" y="269122"/>
                  </a:cubicBezTo>
                  <a:lnTo>
                    <a:pt x="149257" y="269122"/>
                  </a:lnTo>
                  <a:lnTo>
                    <a:pt x="145447" y="273122"/>
                  </a:lnTo>
                  <a:lnTo>
                    <a:pt x="140589" y="270646"/>
                  </a:lnTo>
                  <a:cubicBezTo>
                    <a:pt x="98012" y="248738"/>
                    <a:pt x="57341" y="227688"/>
                    <a:pt x="20003" y="208543"/>
                  </a:cubicBezTo>
                  <a:lnTo>
                    <a:pt x="16859" y="206924"/>
                  </a:lnTo>
                  <a:lnTo>
                    <a:pt x="16383" y="203495"/>
                  </a:lnTo>
                  <a:cubicBezTo>
                    <a:pt x="10478" y="165014"/>
                    <a:pt x="5144" y="129962"/>
                    <a:pt x="476" y="99291"/>
                  </a:cubicBezTo>
                  <a:lnTo>
                    <a:pt x="0" y="96338"/>
                  </a:lnTo>
                  <a:lnTo>
                    <a:pt x="2000" y="94338"/>
                  </a:lnTo>
                  <a:cubicBezTo>
                    <a:pt x="31718" y="64715"/>
                    <a:pt x="56198" y="40712"/>
                    <a:pt x="73438" y="24425"/>
                  </a:cubicBezTo>
                  <a:cubicBezTo>
                    <a:pt x="90583" y="8042"/>
                    <a:pt x="100584" y="-626"/>
                    <a:pt x="101441" y="136"/>
                  </a:cubicBezTo>
                  <a:cubicBezTo>
                    <a:pt x="102299" y="898"/>
                    <a:pt x="93821" y="11185"/>
                    <a:pt x="78010" y="28806"/>
                  </a:cubicBezTo>
                  <a:cubicBezTo>
                    <a:pt x="62198" y="46523"/>
                    <a:pt x="38957" y="71669"/>
                    <a:pt x="10192" y="102244"/>
                  </a:cubicBezTo>
                  <a:cubicBezTo>
                    <a:pt x="10668" y="100625"/>
                    <a:pt x="11144" y="99101"/>
                    <a:pt x="11716" y="97291"/>
                  </a:cubicBezTo>
                  <a:cubicBezTo>
                    <a:pt x="17145" y="127771"/>
                    <a:pt x="23336" y="162728"/>
                    <a:pt x="30099" y="200923"/>
                  </a:cubicBezTo>
                  <a:cubicBezTo>
                    <a:pt x="28861" y="199304"/>
                    <a:pt x="27623" y="197589"/>
                    <a:pt x="26384" y="195875"/>
                  </a:cubicBezTo>
                  <a:cubicBezTo>
                    <a:pt x="63818" y="214829"/>
                    <a:pt x="104680" y="235499"/>
                    <a:pt x="147352" y="257120"/>
                  </a:cubicBezTo>
                  <a:cubicBezTo>
                    <a:pt x="144494" y="257597"/>
                    <a:pt x="141637" y="258073"/>
                    <a:pt x="138589" y="258549"/>
                  </a:cubicBezTo>
                  <a:lnTo>
                    <a:pt x="138589" y="258549"/>
                  </a:lnTo>
                  <a:cubicBezTo>
                    <a:pt x="172403" y="223973"/>
                    <a:pt x="204788" y="190826"/>
                    <a:pt x="234220" y="160727"/>
                  </a:cubicBezTo>
                  <a:cubicBezTo>
                    <a:pt x="233553" y="162823"/>
                    <a:pt x="232886" y="164823"/>
                    <a:pt x="232315" y="166633"/>
                  </a:cubicBezTo>
                  <a:cubicBezTo>
                    <a:pt x="226505" y="128438"/>
                    <a:pt x="221075" y="93290"/>
                    <a:pt x="216408" y="62715"/>
                  </a:cubicBezTo>
                  <a:cubicBezTo>
                    <a:pt x="217456" y="64144"/>
                    <a:pt x="218504" y="65573"/>
                    <a:pt x="219456" y="66906"/>
                  </a:cubicBezTo>
                  <a:cubicBezTo>
                    <a:pt x="182690" y="47380"/>
                    <a:pt x="152876" y="31187"/>
                    <a:pt x="132398" y="19567"/>
                  </a:cubicBezTo>
                  <a:cubicBezTo>
                    <a:pt x="112109" y="8137"/>
                    <a:pt x="100870" y="1184"/>
                    <a:pt x="101441" y="136"/>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 name="Google Shape;132;p28"/>
            <p:cNvSpPr/>
            <p:nvPr/>
          </p:nvSpPr>
          <p:spPr>
            <a:xfrm>
              <a:off x="5810049" y="960985"/>
              <a:ext cx="170131" cy="332598"/>
            </a:xfrm>
            <a:custGeom>
              <a:avLst/>
              <a:gdLst/>
              <a:ahLst/>
              <a:cxnLst/>
              <a:rect l="l" t="t" r="r" b="b"/>
              <a:pathLst>
                <a:path w="103423" h="202187" extrusionOk="0">
                  <a:moveTo>
                    <a:pt x="172" y="202031"/>
                  </a:moveTo>
                  <a:cubicBezTo>
                    <a:pt x="-2780" y="199173"/>
                    <a:pt x="32557" y="157930"/>
                    <a:pt x="79039" y="109924"/>
                  </a:cubicBezTo>
                  <a:cubicBezTo>
                    <a:pt x="82849" y="106019"/>
                    <a:pt x="86564" y="102209"/>
                    <a:pt x="90184" y="98589"/>
                  </a:cubicBezTo>
                  <a:cubicBezTo>
                    <a:pt x="89517" y="100780"/>
                    <a:pt x="88850" y="102875"/>
                    <a:pt x="88183" y="104971"/>
                  </a:cubicBezTo>
                  <a:cubicBezTo>
                    <a:pt x="78944" y="46297"/>
                    <a:pt x="74658" y="672"/>
                    <a:pt x="78373" y="5"/>
                  </a:cubicBezTo>
                  <a:cubicBezTo>
                    <a:pt x="82087" y="-566"/>
                    <a:pt x="92565" y="44011"/>
                    <a:pt x="102757" y="102494"/>
                  </a:cubicBezTo>
                  <a:lnTo>
                    <a:pt x="103423" y="106114"/>
                  </a:lnTo>
                  <a:lnTo>
                    <a:pt x="100852" y="108781"/>
                  </a:lnTo>
                  <a:cubicBezTo>
                    <a:pt x="97327" y="112496"/>
                    <a:pt x="93613" y="116306"/>
                    <a:pt x="89803" y="120211"/>
                  </a:cubicBezTo>
                  <a:cubicBezTo>
                    <a:pt x="43225" y="168312"/>
                    <a:pt x="3125" y="204888"/>
                    <a:pt x="172" y="202031"/>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 name="Google Shape;133;p28"/>
            <p:cNvSpPr/>
            <p:nvPr/>
          </p:nvSpPr>
          <p:spPr>
            <a:xfrm>
              <a:off x="5952598" y="1123867"/>
              <a:ext cx="213356" cy="110614"/>
            </a:xfrm>
            <a:custGeom>
              <a:avLst/>
              <a:gdLst/>
              <a:ahLst/>
              <a:cxnLst/>
              <a:rect l="l" t="t" r="r" b="b"/>
              <a:pathLst>
                <a:path w="121053" h="63208" extrusionOk="0">
                  <a:moveTo>
                    <a:pt x="91" y="696"/>
                  </a:moveTo>
                  <a:cubicBezTo>
                    <a:pt x="1996" y="-2924"/>
                    <a:pt x="30571" y="7935"/>
                    <a:pt x="63908" y="24985"/>
                  </a:cubicBezTo>
                  <a:cubicBezTo>
                    <a:pt x="97246" y="42034"/>
                    <a:pt x="122773" y="58798"/>
                    <a:pt x="120963" y="62513"/>
                  </a:cubicBezTo>
                  <a:cubicBezTo>
                    <a:pt x="119058" y="66133"/>
                    <a:pt x="90483" y="55274"/>
                    <a:pt x="57145" y="38224"/>
                  </a:cubicBezTo>
                  <a:cubicBezTo>
                    <a:pt x="23808" y="21175"/>
                    <a:pt x="-1719" y="4411"/>
                    <a:pt x="91" y="696"/>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34" name="Google Shape;134;p28"/>
          <p:cNvGrpSpPr/>
          <p:nvPr/>
        </p:nvGrpSpPr>
        <p:grpSpPr>
          <a:xfrm>
            <a:off x="5142324" y="4086986"/>
            <a:ext cx="294796" cy="337689"/>
            <a:chOff x="6745597" y="5449315"/>
            <a:chExt cx="393062" cy="450252"/>
          </a:xfrm>
        </p:grpSpPr>
        <p:sp>
          <p:nvSpPr>
            <p:cNvPr id="135" name="Google Shape;135;p28"/>
            <p:cNvSpPr/>
            <p:nvPr/>
          </p:nvSpPr>
          <p:spPr>
            <a:xfrm>
              <a:off x="6745597" y="5449315"/>
              <a:ext cx="393062" cy="450252"/>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6" name="Google Shape;136;p28"/>
            <p:cNvSpPr/>
            <p:nvPr/>
          </p:nvSpPr>
          <p:spPr>
            <a:xfrm>
              <a:off x="6769961" y="5449479"/>
              <a:ext cx="180391" cy="319440"/>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 name="Google Shape;137;p28"/>
            <p:cNvSpPr/>
            <p:nvPr/>
          </p:nvSpPr>
          <p:spPr>
            <a:xfrm>
              <a:off x="6937298" y="5619604"/>
              <a:ext cx="189664" cy="117518"/>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38" name="Google Shape;138;p28"/>
          <p:cNvGrpSpPr/>
          <p:nvPr/>
        </p:nvGrpSpPr>
        <p:grpSpPr>
          <a:xfrm>
            <a:off x="7938920" y="2544662"/>
            <a:ext cx="507815" cy="427331"/>
            <a:chOff x="10355533" y="3318112"/>
            <a:chExt cx="677087" cy="569775"/>
          </a:xfrm>
        </p:grpSpPr>
        <p:sp>
          <p:nvSpPr>
            <p:cNvPr id="139" name="Google Shape;139;p28"/>
            <p:cNvSpPr/>
            <p:nvPr/>
          </p:nvSpPr>
          <p:spPr>
            <a:xfrm>
              <a:off x="10355590" y="3318112"/>
              <a:ext cx="677030" cy="569775"/>
            </a:xfrm>
            <a:custGeom>
              <a:avLst/>
              <a:gdLst/>
              <a:ahLst/>
              <a:cxnLst/>
              <a:rect l="l" t="t" r="r" b="b"/>
              <a:pathLst>
                <a:path w="411635" h="346424" extrusionOk="0">
                  <a:moveTo>
                    <a:pt x="60" y="177927"/>
                  </a:moveTo>
                  <a:cubicBezTo>
                    <a:pt x="-893" y="177260"/>
                    <a:pt x="9585" y="160496"/>
                    <a:pt x="29206" y="130874"/>
                  </a:cubicBezTo>
                  <a:cubicBezTo>
                    <a:pt x="48828" y="101346"/>
                    <a:pt x="77498" y="59055"/>
                    <a:pt x="112931" y="7334"/>
                  </a:cubicBezTo>
                  <a:lnTo>
                    <a:pt x="114550" y="5048"/>
                  </a:lnTo>
                  <a:lnTo>
                    <a:pt x="117503" y="5048"/>
                  </a:lnTo>
                  <a:cubicBezTo>
                    <a:pt x="163985" y="3524"/>
                    <a:pt x="217516" y="1810"/>
                    <a:pt x="275809" y="0"/>
                  </a:cubicBezTo>
                  <a:lnTo>
                    <a:pt x="279238" y="0"/>
                  </a:lnTo>
                  <a:lnTo>
                    <a:pt x="281428" y="2667"/>
                  </a:lnTo>
                  <a:cubicBezTo>
                    <a:pt x="320576" y="52768"/>
                    <a:pt x="363439" y="107728"/>
                    <a:pt x="408301" y="165163"/>
                  </a:cubicBezTo>
                  <a:lnTo>
                    <a:pt x="408301" y="165163"/>
                  </a:lnTo>
                  <a:lnTo>
                    <a:pt x="411635" y="169545"/>
                  </a:lnTo>
                  <a:lnTo>
                    <a:pt x="408492" y="174022"/>
                  </a:lnTo>
                  <a:cubicBezTo>
                    <a:pt x="366868" y="232981"/>
                    <a:pt x="327148" y="289370"/>
                    <a:pt x="290668" y="340995"/>
                  </a:cubicBezTo>
                  <a:lnTo>
                    <a:pt x="288667" y="343853"/>
                  </a:lnTo>
                  <a:lnTo>
                    <a:pt x="285238" y="343853"/>
                  </a:lnTo>
                  <a:cubicBezTo>
                    <a:pt x="226850" y="344805"/>
                    <a:pt x="173319" y="345662"/>
                    <a:pt x="126742" y="346424"/>
                  </a:cubicBezTo>
                  <a:lnTo>
                    <a:pt x="123790" y="346424"/>
                  </a:lnTo>
                  <a:lnTo>
                    <a:pt x="122075" y="344234"/>
                  </a:lnTo>
                  <a:cubicBezTo>
                    <a:pt x="83785" y="293846"/>
                    <a:pt x="52828" y="252603"/>
                    <a:pt x="31683" y="223742"/>
                  </a:cubicBezTo>
                  <a:cubicBezTo>
                    <a:pt x="10537" y="194977"/>
                    <a:pt x="-798" y="178594"/>
                    <a:pt x="155" y="177927"/>
                  </a:cubicBezTo>
                  <a:cubicBezTo>
                    <a:pt x="1108" y="177260"/>
                    <a:pt x="14157" y="192214"/>
                    <a:pt x="36826" y="219837"/>
                  </a:cubicBezTo>
                  <a:cubicBezTo>
                    <a:pt x="59496" y="247459"/>
                    <a:pt x="91785" y="287655"/>
                    <a:pt x="131219" y="337185"/>
                  </a:cubicBezTo>
                  <a:cubicBezTo>
                    <a:pt x="129695" y="336518"/>
                    <a:pt x="128266" y="335756"/>
                    <a:pt x="126552" y="334994"/>
                  </a:cubicBezTo>
                  <a:cubicBezTo>
                    <a:pt x="173129" y="333566"/>
                    <a:pt x="226564" y="331851"/>
                    <a:pt x="284952" y="330041"/>
                  </a:cubicBezTo>
                  <a:cubicBezTo>
                    <a:pt x="283143" y="330994"/>
                    <a:pt x="281333" y="331946"/>
                    <a:pt x="279428" y="332994"/>
                  </a:cubicBezTo>
                  <a:cubicBezTo>
                    <a:pt x="315623" y="281178"/>
                    <a:pt x="355152" y="224600"/>
                    <a:pt x="396395" y="165449"/>
                  </a:cubicBezTo>
                  <a:cubicBezTo>
                    <a:pt x="396395" y="168402"/>
                    <a:pt x="396490" y="171259"/>
                    <a:pt x="396585" y="174308"/>
                  </a:cubicBezTo>
                  <a:lnTo>
                    <a:pt x="396585" y="174308"/>
                  </a:lnTo>
                  <a:cubicBezTo>
                    <a:pt x="352009" y="116586"/>
                    <a:pt x="309336" y="61436"/>
                    <a:pt x="270475" y="11144"/>
                  </a:cubicBezTo>
                  <a:cubicBezTo>
                    <a:pt x="272475" y="12097"/>
                    <a:pt x="274380" y="12954"/>
                    <a:pt x="276094" y="13811"/>
                  </a:cubicBezTo>
                  <a:cubicBezTo>
                    <a:pt x="217897" y="14764"/>
                    <a:pt x="164271" y="15526"/>
                    <a:pt x="117789" y="16288"/>
                  </a:cubicBezTo>
                  <a:cubicBezTo>
                    <a:pt x="119408" y="15430"/>
                    <a:pt x="120932" y="14573"/>
                    <a:pt x="122361" y="13906"/>
                  </a:cubicBezTo>
                  <a:cubicBezTo>
                    <a:pt x="85785" y="64770"/>
                    <a:pt x="55686" y="106108"/>
                    <a:pt x="34540" y="134588"/>
                  </a:cubicBezTo>
                  <a:cubicBezTo>
                    <a:pt x="13395" y="163068"/>
                    <a:pt x="1108" y="178594"/>
                    <a:pt x="155" y="177927"/>
                  </a:cubicBez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 name="Google Shape;140;p28"/>
            <p:cNvSpPr/>
            <p:nvPr/>
          </p:nvSpPr>
          <p:spPr>
            <a:xfrm>
              <a:off x="10355533" y="3592425"/>
              <a:ext cx="468829" cy="280070"/>
            </a:xfrm>
            <a:custGeom>
              <a:avLst/>
              <a:gdLst/>
              <a:ahLst/>
              <a:cxnLst/>
              <a:rect l="l" t="t" r="r" b="b"/>
              <a:pathLst>
                <a:path w="285049" h="170283" extrusionOk="0">
                  <a:moveTo>
                    <a:pt x="284988" y="170212"/>
                  </a:moveTo>
                  <a:cubicBezTo>
                    <a:pt x="281749" y="172688"/>
                    <a:pt x="228981" y="110395"/>
                    <a:pt x="167164" y="30861"/>
                  </a:cubicBezTo>
                  <a:cubicBezTo>
                    <a:pt x="162116" y="24384"/>
                    <a:pt x="157258" y="18002"/>
                    <a:pt x="152495" y="11906"/>
                  </a:cubicBezTo>
                  <a:cubicBezTo>
                    <a:pt x="154496" y="12859"/>
                    <a:pt x="156496" y="13811"/>
                    <a:pt x="158496" y="14764"/>
                  </a:cubicBezTo>
                  <a:cubicBezTo>
                    <a:pt x="68961" y="16383"/>
                    <a:pt x="95" y="14859"/>
                    <a:pt x="0" y="11144"/>
                  </a:cubicBezTo>
                  <a:cubicBezTo>
                    <a:pt x="-95" y="7429"/>
                    <a:pt x="68675" y="2667"/>
                    <a:pt x="158115" y="0"/>
                  </a:cubicBezTo>
                  <a:lnTo>
                    <a:pt x="161830" y="0"/>
                  </a:lnTo>
                  <a:lnTo>
                    <a:pt x="164116" y="2858"/>
                  </a:lnTo>
                  <a:cubicBezTo>
                    <a:pt x="168878" y="8858"/>
                    <a:pt x="173831" y="15240"/>
                    <a:pt x="178880" y="21717"/>
                  </a:cubicBezTo>
                  <a:cubicBezTo>
                    <a:pt x="240697" y="101156"/>
                    <a:pt x="288131" y="167640"/>
                    <a:pt x="284893" y="170212"/>
                  </a:cubicBez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 name="Google Shape;141;p28"/>
            <p:cNvSpPr/>
            <p:nvPr/>
          </p:nvSpPr>
          <p:spPr>
            <a:xfrm>
              <a:off x="10615542" y="3329362"/>
              <a:ext cx="194353" cy="275468"/>
            </a:xfrm>
            <a:custGeom>
              <a:avLst/>
              <a:gdLst/>
              <a:ahLst/>
              <a:cxnLst/>
              <a:rect l="l" t="t" r="r" b="b"/>
              <a:pathLst>
                <a:path w="118167" h="167485" extrusionOk="0">
                  <a:moveTo>
                    <a:pt x="315" y="167372"/>
                  </a:moveTo>
                  <a:cubicBezTo>
                    <a:pt x="-3019" y="164991"/>
                    <a:pt x="20508" y="125653"/>
                    <a:pt x="52988" y="79456"/>
                  </a:cubicBezTo>
                  <a:cubicBezTo>
                    <a:pt x="85468" y="33260"/>
                    <a:pt x="114424" y="-2268"/>
                    <a:pt x="117853" y="113"/>
                  </a:cubicBezTo>
                  <a:cubicBezTo>
                    <a:pt x="121187" y="2494"/>
                    <a:pt x="97660" y="41833"/>
                    <a:pt x="65180" y="88029"/>
                  </a:cubicBezTo>
                  <a:cubicBezTo>
                    <a:pt x="32700" y="134225"/>
                    <a:pt x="3648" y="169753"/>
                    <a:pt x="315" y="167372"/>
                  </a:cubicBez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42" name="Google Shape;142;p28"/>
          <p:cNvGrpSpPr/>
          <p:nvPr/>
        </p:nvGrpSpPr>
        <p:grpSpPr>
          <a:xfrm>
            <a:off x="8144439" y="2004538"/>
            <a:ext cx="218893" cy="243921"/>
            <a:chOff x="10569687" y="2672513"/>
            <a:chExt cx="291858" cy="325228"/>
          </a:xfrm>
        </p:grpSpPr>
        <p:sp>
          <p:nvSpPr>
            <p:cNvPr id="143" name="Google Shape;143;p28"/>
            <p:cNvSpPr/>
            <p:nvPr/>
          </p:nvSpPr>
          <p:spPr>
            <a:xfrm>
              <a:off x="10569687" y="2672513"/>
              <a:ext cx="291858" cy="325228"/>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 name="Google Shape;144;p28"/>
            <p:cNvSpPr/>
            <p:nvPr/>
          </p:nvSpPr>
          <p:spPr>
            <a:xfrm>
              <a:off x="10576060" y="2734932"/>
              <a:ext cx="120579" cy="250274"/>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 name="Google Shape;145;p28"/>
            <p:cNvSpPr/>
            <p:nvPr/>
          </p:nvSpPr>
          <p:spPr>
            <a:xfrm>
              <a:off x="10683808" y="2757625"/>
              <a:ext cx="162784" cy="57559"/>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46" name="Google Shape;146;p28"/>
          <p:cNvGrpSpPr/>
          <p:nvPr/>
        </p:nvGrpSpPr>
        <p:grpSpPr>
          <a:xfrm>
            <a:off x="4417237" y="1090739"/>
            <a:ext cx="3480594" cy="3234183"/>
            <a:chOff x="5889650" y="1454319"/>
            <a:chExt cx="4640792" cy="4312244"/>
          </a:xfrm>
        </p:grpSpPr>
        <p:sp>
          <p:nvSpPr>
            <p:cNvPr id="147" name="Google Shape;147;p28"/>
            <p:cNvSpPr/>
            <p:nvPr/>
          </p:nvSpPr>
          <p:spPr>
            <a:xfrm>
              <a:off x="8018828" y="4629676"/>
              <a:ext cx="1139107" cy="1136887"/>
            </a:xfrm>
            <a:custGeom>
              <a:avLst/>
              <a:gdLst/>
              <a:ahLst/>
              <a:cxnLst/>
              <a:rect l="l" t="t" r="r" b="b"/>
              <a:pathLst>
                <a:path w="692579" h="691229" extrusionOk="0">
                  <a:moveTo>
                    <a:pt x="208" y="198596"/>
                  </a:moveTo>
                  <a:cubicBezTo>
                    <a:pt x="-78" y="198120"/>
                    <a:pt x="7542" y="192976"/>
                    <a:pt x="22115" y="183737"/>
                  </a:cubicBezTo>
                  <a:cubicBezTo>
                    <a:pt x="36784" y="174498"/>
                    <a:pt x="58501" y="161068"/>
                    <a:pt x="86409" y="143923"/>
                  </a:cubicBezTo>
                  <a:cubicBezTo>
                    <a:pt x="142321" y="109728"/>
                    <a:pt x="223188" y="60960"/>
                    <a:pt x="322534" y="1429"/>
                  </a:cubicBezTo>
                  <a:lnTo>
                    <a:pt x="325010" y="0"/>
                  </a:lnTo>
                  <a:lnTo>
                    <a:pt x="327677" y="1143"/>
                  </a:lnTo>
                  <a:cubicBezTo>
                    <a:pt x="406925" y="34385"/>
                    <a:pt x="498270" y="72580"/>
                    <a:pt x="597616" y="114300"/>
                  </a:cubicBezTo>
                  <a:lnTo>
                    <a:pt x="600854" y="115633"/>
                  </a:lnTo>
                  <a:lnTo>
                    <a:pt x="601711" y="119063"/>
                  </a:lnTo>
                  <a:cubicBezTo>
                    <a:pt x="629334" y="233172"/>
                    <a:pt x="659623" y="358426"/>
                    <a:pt x="691342" y="489395"/>
                  </a:cubicBezTo>
                  <a:lnTo>
                    <a:pt x="691342" y="489395"/>
                  </a:lnTo>
                  <a:lnTo>
                    <a:pt x="692580" y="494824"/>
                  </a:lnTo>
                  <a:lnTo>
                    <a:pt x="687817" y="497586"/>
                  </a:lnTo>
                  <a:cubicBezTo>
                    <a:pt x="572946" y="565309"/>
                    <a:pt x="463123" y="630174"/>
                    <a:pt x="362539" y="689420"/>
                  </a:cubicBezTo>
                  <a:lnTo>
                    <a:pt x="359491" y="691229"/>
                  </a:lnTo>
                  <a:lnTo>
                    <a:pt x="356252" y="689896"/>
                  </a:lnTo>
                  <a:cubicBezTo>
                    <a:pt x="256906" y="647319"/>
                    <a:pt x="166133" y="608362"/>
                    <a:pt x="86980" y="574453"/>
                  </a:cubicBezTo>
                  <a:lnTo>
                    <a:pt x="84313" y="573310"/>
                  </a:lnTo>
                  <a:lnTo>
                    <a:pt x="83647" y="570547"/>
                  </a:lnTo>
                  <a:cubicBezTo>
                    <a:pt x="56977" y="456533"/>
                    <a:pt x="35450" y="363760"/>
                    <a:pt x="20972" y="299371"/>
                  </a:cubicBezTo>
                  <a:cubicBezTo>
                    <a:pt x="13733" y="267176"/>
                    <a:pt x="8209" y="242125"/>
                    <a:pt x="4684" y="224980"/>
                  </a:cubicBezTo>
                  <a:cubicBezTo>
                    <a:pt x="1160" y="207931"/>
                    <a:pt x="-459" y="198882"/>
                    <a:pt x="112" y="198692"/>
                  </a:cubicBezTo>
                  <a:cubicBezTo>
                    <a:pt x="684" y="198596"/>
                    <a:pt x="3351" y="207359"/>
                    <a:pt x="7923" y="224219"/>
                  </a:cubicBezTo>
                  <a:cubicBezTo>
                    <a:pt x="12495" y="241078"/>
                    <a:pt x="19067" y="265938"/>
                    <a:pt x="27259" y="297847"/>
                  </a:cubicBezTo>
                  <a:cubicBezTo>
                    <a:pt x="43642" y="361760"/>
                    <a:pt x="66787" y="454247"/>
                    <a:pt x="94791" y="567880"/>
                  </a:cubicBezTo>
                  <a:cubicBezTo>
                    <a:pt x="93743" y="566642"/>
                    <a:pt x="92696" y="565404"/>
                    <a:pt x="91457" y="563975"/>
                  </a:cubicBezTo>
                  <a:cubicBezTo>
                    <a:pt x="170800" y="597218"/>
                    <a:pt x="261955" y="635413"/>
                    <a:pt x="361681" y="677132"/>
                  </a:cubicBezTo>
                  <a:cubicBezTo>
                    <a:pt x="359586" y="677228"/>
                    <a:pt x="357586" y="677418"/>
                    <a:pt x="355395" y="677513"/>
                  </a:cubicBezTo>
                  <a:cubicBezTo>
                    <a:pt x="455788" y="617982"/>
                    <a:pt x="565421" y="552831"/>
                    <a:pt x="680197" y="484822"/>
                  </a:cubicBezTo>
                  <a:cubicBezTo>
                    <a:pt x="679055" y="487489"/>
                    <a:pt x="677911" y="490156"/>
                    <a:pt x="676768" y="492919"/>
                  </a:cubicBezTo>
                  <a:lnTo>
                    <a:pt x="676768" y="492919"/>
                  </a:lnTo>
                  <a:cubicBezTo>
                    <a:pt x="645431" y="361855"/>
                    <a:pt x="615427" y="236506"/>
                    <a:pt x="588186" y="122301"/>
                  </a:cubicBezTo>
                  <a:cubicBezTo>
                    <a:pt x="589615" y="123920"/>
                    <a:pt x="590948" y="125635"/>
                    <a:pt x="592186" y="127063"/>
                  </a:cubicBezTo>
                  <a:cubicBezTo>
                    <a:pt x="493222" y="84582"/>
                    <a:pt x="402163" y="45529"/>
                    <a:pt x="323200" y="11716"/>
                  </a:cubicBezTo>
                  <a:cubicBezTo>
                    <a:pt x="325010" y="11621"/>
                    <a:pt x="326820" y="11430"/>
                    <a:pt x="328344" y="11335"/>
                  </a:cubicBezTo>
                  <a:cubicBezTo>
                    <a:pt x="228331" y="69628"/>
                    <a:pt x="146607" y="116967"/>
                    <a:pt x="89647" y="149542"/>
                  </a:cubicBezTo>
                  <a:cubicBezTo>
                    <a:pt x="61168" y="165830"/>
                    <a:pt x="38974" y="178308"/>
                    <a:pt x="23734" y="186690"/>
                  </a:cubicBezTo>
                  <a:cubicBezTo>
                    <a:pt x="8590" y="195072"/>
                    <a:pt x="398" y="199263"/>
                    <a:pt x="112" y="198692"/>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 name="Google Shape;148;p28"/>
            <p:cNvSpPr/>
            <p:nvPr/>
          </p:nvSpPr>
          <p:spPr>
            <a:xfrm>
              <a:off x="8019145" y="4956178"/>
              <a:ext cx="590561" cy="797546"/>
            </a:xfrm>
            <a:custGeom>
              <a:avLst/>
              <a:gdLst/>
              <a:ahLst/>
              <a:cxnLst/>
              <a:rect l="l" t="t" r="r" b="b"/>
              <a:pathLst>
                <a:path w="359062" h="484909" extrusionOk="0">
                  <a:moveTo>
                    <a:pt x="358917" y="484905"/>
                  </a:moveTo>
                  <a:cubicBezTo>
                    <a:pt x="356917" y="485381"/>
                    <a:pt x="346249" y="449186"/>
                    <a:pt x="330628" y="390227"/>
                  </a:cubicBezTo>
                  <a:cubicBezTo>
                    <a:pt x="315007" y="331267"/>
                    <a:pt x="294433" y="249543"/>
                    <a:pt x="272620" y="159150"/>
                  </a:cubicBezTo>
                  <a:cubicBezTo>
                    <a:pt x="269096" y="144386"/>
                    <a:pt x="265572" y="129909"/>
                    <a:pt x="262333" y="116193"/>
                  </a:cubicBezTo>
                  <a:cubicBezTo>
                    <a:pt x="263762" y="117907"/>
                    <a:pt x="265191" y="119621"/>
                    <a:pt x="266620" y="121241"/>
                  </a:cubicBezTo>
                  <a:cubicBezTo>
                    <a:pt x="190515" y="88761"/>
                    <a:pt x="123554" y="59328"/>
                    <a:pt x="75739" y="37611"/>
                  </a:cubicBezTo>
                  <a:cubicBezTo>
                    <a:pt x="27923" y="15894"/>
                    <a:pt x="-747" y="1892"/>
                    <a:pt x="15" y="178"/>
                  </a:cubicBezTo>
                  <a:cubicBezTo>
                    <a:pt x="777" y="-1537"/>
                    <a:pt x="30685" y="9227"/>
                    <a:pt x="79549" y="28562"/>
                  </a:cubicBezTo>
                  <a:cubicBezTo>
                    <a:pt x="128412" y="47803"/>
                    <a:pt x="196135" y="75616"/>
                    <a:pt x="272335" y="107620"/>
                  </a:cubicBezTo>
                  <a:lnTo>
                    <a:pt x="275764" y="109049"/>
                  </a:lnTo>
                  <a:lnTo>
                    <a:pt x="276621" y="112668"/>
                  </a:lnTo>
                  <a:cubicBezTo>
                    <a:pt x="279955" y="126479"/>
                    <a:pt x="283479" y="140957"/>
                    <a:pt x="287003" y="155626"/>
                  </a:cubicBezTo>
                  <a:cubicBezTo>
                    <a:pt x="308815" y="246018"/>
                    <a:pt x="327770" y="328124"/>
                    <a:pt x="340724" y="387750"/>
                  </a:cubicBezTo>
                  <a:cubicBezTo>
                    <a:pt x="353678" y="447377"/>
                    <a:pt x="360727" y="484429"/>
                    <a:pt x="358726" y="484905"/>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 name="Google Shape;149;p28"/>
            <p:cNvSpPr/>
            <p:nvPr/>
          </p:nvSpPr>
          <p:spPr>
            <a:xfrm>
              <a:off x="8462445" y="4827654"/>
              <a:ext cx="535143" cy="317006"/>
            </a:xfrm>
            <a:custGeom>
              <a:avLst/>
              <a:gdLst/>
              <a:ahLst/>
              <a:cxnLst/>
              <a:rect l="l" t="t" r="r" b="b"/>
              <a:pathLst>
                <a:path w="325368" h="192740" extrusionOk="0">
                  <a:moveTo>
                    <a:pt x="45" y="192525"/>
                  </a:moveTo>
                  <a:cubicBezTo>
                    <a:pt x="-2050" y="189001"/>
                    <a:pt x="69101" y="143091"/>
                    <a:pt x="158922" y="89941"/>
                  </a:cubicBezTo>
                  <a:cubicBezTo>
                    <a:pt x="248743" y="36792"/>
                    <a:pt x="323228" y="-3309"/>
                    <a:pt x="325324" y="216"/>
                  </a:cubicBezTo>
                  <a:cubicBezTo>
                    <a:pt x="327419" y="3740"/>
                    <a:pt x="256268" y="49650"/>
                    <a:pt x="166447" y="102800"/>
                  </a:cubicBezTo>
                  <a:cubicBezTo>
                    <a:pt x="76626" y="155854"/>
                    <a:pt x="2141" y="196050"/>
                    <a:pt x="45" y="192525"/>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 name="Google Shape;150;p28"/>
            <p:cNvSpPr/>
            <p:nvPr/>
          </p:nvSpPr>
          <p:spPr>
            <a:xfrm>
              <a:off x="7742193" y="1640120"/>
              <a:ext cx="701997" cy="941687"/>
            </a:xfrm>
            <a:custGeom>
              <a:avLst/>
              <a:gdLst/>
              <a:ahLst/>
              <a:cxnLst/>
              <a:rect l="l" t="t" r="r" b="b"/>
              <a:pathLst>
                <a:path w="426815" h="572547" extrusionOk="0">
                  <a:moveTo>
                    <a:pt x="330898" y="0"/>
                  </a:moveTo>
                  <a:lnTo>
                    <a:pt x="426815" y="374428"/>
                  </a:lnTo>
                  <a:lnTo>
                    <a:pt x="95917" y="572548"/>
                  </a:lnTo>
                  <a:lnTo>
                    <a:pt x="0" y="198120"/>
                  </a:lnTo>
                  <a:lnTo>
                    <a:pt x="330898" y="0"/>
                  </a:ln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 name="Google Shape;151;p28"/>
            <p:cNvSpPr/>
            <p:nvPr/>
          </p:nvSpPr>
          <p:spPr>
            <a:xfrm>
              <a:off x="7285683" y="1780173"/>
              <a:ext cx="614267" cy="801633"/>
            </a:xfrm>
            <a:custGeom>
              <a:avLst/>
              <a:gdLst/>
              <a:ahLst/>
              <a:cxnLst/>
              <a:rect l="l" t="t" r="r" b="b"/>
              <a:pathLst>
                <a:path w="373475" h="487394" extrusionOk="0">
                  <a:moveTo>
                    <a:pt x="373475" y="487394"/>
                  </a:moveTo>
                  <a:lnTo>
                    <a:pt x="95917" y="374428"/>
                  </a:lnTo>
                  <a:lnTo>
                    <a:pt x="0" y="0"/>
                  </a:lnTo>
                  <a:lnTo>
                    <a:pt x="277559" y="112967"/>
                  </a:lnTo>
                  <a:lnTo>
                    <a:pt x="373475" y="487394"/>
                  </a:ln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 name="Google Shape;152;p28"/>
            <p:cNvSpPr/>
            <p:nvPr/>
          </p:nvSpPr>
          <p:spPr>
            <a:xfrm>
              <a:off x="7285683" y="1454319"/>
              <a:ext cx="1000748" cy="511653"/>
            </a:xfrm>
            <a:custGeom>
              <a:avLst/>
              <a:gdLst/>
              <a:ahLst/>
              <a:cxnLst/>
              <a:rect l="l" t="t" r="r" b="b"/>
              <a:pathLst>
                <a:path w="608456" h="311086" extrusionOk="0">
                  <a:moveTo>
                    <a:pt x="277559" y="311087"/>
                  </a:moveTo>
                  <a:lnTo>
                    <a:pt x="0" y="198120"/>
                  </a:lnTo>
                  <a:lnTo>
                    <a:pt x="330898" y="0"/>
                  </a:lnTo>
                  <a:lnTo>
                    <a:pt x="608457" y="112967"/>
                  </a:lnTo>
                  <a:lnTo>
                    <a:pt x="277559" y="311087"/>
                  </a:ln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 name="Google Shape;153;p28"/>
            <p:cNvSpPr/>
            <p:nvPr/>
          </p:nvSpPr>
          <p:spPr>
            <a:xfrm>
              <a:off x="6910740" y="2212278"/>
              <a:ext cx="729779" cy="422915"/>
            </a:xfrm>
            <a:custGeom>
              <a:avLst/>
              <a:gdLst/>
              <a:ahLst/>
              <a:cxnLst/>
              <a:rect l="l" t="t" r="r" b="b"/>
              <a:pathLst>
                <a:path w="443707" h="257133" extrusionOk="0">
                  <a:moveTo>
                    <a:pt x="443612" y="170"/>
                  </a:moveTo>
                  <a:cubicBezTo>
                    <a:pt x="444660" y="1980"/>
                    <a:pt x="420752" y="17886"/>
                    <a:pt x="381319" y="42366"/>
                  </a:cubicBezTo>
                  <a:cubicBezTo>
                    <a:pt x="341885" y="66750"/>
                    <a:pt x="286831" y="99611"/>
                    <a:pt x="225585" y="135044"/>
                  </a:cubicBezTo>
                  <a:cubicBezTo>
                    <a:pt x="164339" y="170477"/>
                    <a:pt x="108428" y="201909"/>
                    <a:pt x="67661" y="223912"/>
                  </a:cubicBezTo>
                  <a:cubicBezTo>
                    <a:pt x="26798" y="246010"/>
                    <a:pt x="1081" y="258774"/>
                    <a:pt x="33" y="256964"/>
                  </a:cubicBezTo>
                  <a:cubicBezTo>
                    <a:pt x="-1015" y="255154"/>
                    <a:pt x="22893" y="239247"/>
                    <a:pt x="62327" y="214768"/>
                  </a:cubicBezTo>
                  <a:cubicBezTo>
                    <a:pt x="101760" y="190384"/>
                    <a:pt x="156815" y="157523"/>
                    <a:pt x="218156" y="122090"/>
                  </a:cubicBezTo>
                  <a:cubicBezTo>
                    <a:pt x="279401" y="86657"/>
                    <a:pt x="335313" y="55320"/>
                    <a:pt x="376080" y="33222"/>
                  </a:cubicBezTo>
                  <a:cubicBezTo>
                    <a:pt x="416942" y="11124"/>
                    <a:pt x="442660" y="-1640"/>
                    <a:pt x="443708" y="17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4" name="Google Shape;154;p28"/>
            <p:cNvSpPr/>
            <p:nvPr/>
          </p:nvSpPr>
          <p:spPr>
            <a:xfrm>
              <a:off x="6858469" y="4154524"/>
              <a:ext cx="701997" cy="941845"/>
            </a:xfrm>
            <a:custGeom>
              <a:avLst/>
              <a:gdLst/>
              <a:ahLst/>
              <a:cxnLst/>
              <a:rect l="l" t="t" r="r" b="b"/>
              <a:pathLst>
                <a:path w="426815" h="572643" extrusionOk="0">
                  <a:moveTo>
                    <a:pt x="330899" y="0"/>
                  </a:moveTo>
                  <a:lnTo>
                    <a:pt x="426815" y="374428"/>
                  </a:lnTo>
                  <a:lnTo>
                    <a:pt x="96012" y="572643"/>
                  </a:lnTo>
                  <a:lnTo>
                    <a:pt x="0" y="198215"/>
                  </a:lnTo>
                  <a:lnTo>
                    <a:pt x="330899" y="0"/>
                  </a:ln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5" name="Google Shape;155;p28"/>
            <p:cNvSpPr/>
            <p:nvPr/>
          </p:nvSpPr>
          <p:spPr>
            <a:xfrm>
              <a:off x="6401960" y="4294736"/>
              <a:ext cx="614423" cy="801633"/>
            </a:xfrm>
            <a:custGeom>
              <a:avLst/>
              <a:gdLst/>
              <a:ahLst/>
              <a:cxnLst/>
              <a:rect l="l" t="t" r="r" b="b"/>
              <a:pathLst>
                <a:path w="373570" h="487394" extrusionOk="0">
                  <a:moveTo>
                    <a:pt x="373570" y="487394"/>
                  </a:moveTo>
                  <a:lnTo>
                    <a:pt x="95917" y="374428"/>
                  </a:lnTo>
                  <a:lnTo>
                    <a:pt x="0" y="0"/>
                  </a:lnTo>
                  <a:lnTo>
                    <a:pt x="277559" y="112967"/>
                  </a:lnTo>
                  <a:lnTo>
                    <a:pt x="373570" y="487394"/>
                  </a:ln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6" name="Google Shape;156;p28"/>
            <p:cNvSpPr/>
            <p:nvPr/>
          </p:nvSpPr>
          <p:spPr>
            <a:xfrm>
              <a:off x="6401960" y="3968725"/>
              <a:ext cx="1000749" cy="511809"/>
            </a:xfrm>
            <a:custGeom>
              <a:avLst/>
              <a:gdLst/>
              <a:ahLst/>
              <a:cxnLst/>
              <a:rect l="l" t="t" r="r" b="b"/>
              <a:pathLst>
                <a:path w="608457" h="311181" extrusionOk="0">
                  <a:moveTo>
                    <a:pt x="277559" y="311182"/>
                  </a:moveTo>
                  <a:lnTo>
                    <a:pt x="0" y="198215"/>
                  </a:lnTo>
                  <a:lnTo>
                    <a:pt x="330899" y="0"/>
                  </a:lnTo>
                  <a:lnTo>
                    <a:pt x="608457" y="112967"/>
                  </a:lnTo>
                  <a:lnTo>
                    <a:pt x="277559" y="311182"/>
                  </a:ln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 name="Google Shape;157;p28"/>
            <p:cNvSpPr/>
            <p:nvPr/>
          </p:nvSpPr>
          <p:spPr>
            <a:xfrm>
              <a:off x="9828445" y="4051284"/>
              <a:ext cx="701997" cy="941687"/>
            </a:xfrm>
            <a:custGeom>
              <a:avLst/>
              <a:gdLst/>
              <a:ahLst/>
              <a:cxnLst/>
              <a:rect l="l" t="t" r="r" b="b"/>
              <a:pathLst>
                <a:path w="426815" h="572547" extrusionOk="0">
                  <a:moveTo>
                    <a:pt x="330898" y="0"/>
                  </a:moveTo>
                  <a:lnTo>
                    <a:pt x="426815" y="374428"/>
                  </a:lnTo>
                  <a:lnTo>
                    <a:pt x="95917" y="572548"/>
                  </a:lnTo>
                  <a:lnTo>
                    <a:pt x="0" y="198120"/>
                  </a:lnTo>
                  <a:lnTo>
                    <a:pt x="330898" y="0"/>
                  </a:ln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 name="Google Shape;158;p28"/>
            <p:cNvSpPr/>
            <p:nvPr/>
          </p:nvSpPr>
          <p:spPr>
            <a:xfrm>
              <a:off x="9371935" y="4191340"/>
              <a:ext cx="614267" cy="801633"/>
            </a:xfrm>
            <a:custGeom>
              <a:avLst/>
              <a:gdLst/>
              <a:ahLst/>
              <a:cxnLst/>
              <a:rect l="l" t="t" r="r" b="b"/>
              <a:pathLst>
                <a:path w="373475" h="487394" extrusionOk="0">
                  <a:moveTo>
                    <a:pt x="373475" y="487394"/>
                  </a:moveTo>
                  <a:lnTo>
                    <a:pt x="95917" y="374428"/>
                  </a:lnTo>
                  <a:lnTo>
                    <a:pt x="0" y="0"/>
                  </a:lnTo>
                  <a:lnTo>
                    <a:pt x="277559" y="112967"/>
                  </a:lnTo>
                  <a:lnTo>
                    <a:pt x="373475" y="487394"/>
                  </a:ln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59;p28"/>
            <p:cNvSpPr/>
            <p:nvPr/>
          </p:nvSpPr>
          <p:spPr>
            <a:xfrm>
              <a:off x="9371935" y="3865485"/>
              <a:ext cx="1000748" cy="511653"/>
            </a:xfrm>
            <a:custGeom>
              <a:avLst/>
              <a:gdLst/>
              <a:ahLst/>
              <a:cxnLst/>
              <a:rect l="l" t="t" r="r" b="b"/>
              <a:pathLst>
                <a:path w="608456" h="311086" extrusionOk="0">
                  <a:moveTo>
                    <a:pt x="277559" y="311087"/>
                  </a:moveTo>
                  <a:lnTo>
                    <a:pt x="0" y="198120"/>
                  </a:lnTo>
                  <a:lnTo>
                    <a:pt x="330899" y="0"/>
                  </a:lnTo>
                  <a:lnTo>
                    <a:pt x="608457" y="112967"/>
                  </a:lnTo>
                  <a:lnTo>
                    <a:pt x="277559" y="311087"/>
                  </a:ln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60;p28"/>
            <p:cNvSpPr/>
            <p:nvPr/>
          </p:nvSpPr>
          <p:spPr>
            <a:xfrm>
              <a:off x="8242567" y="3356181"/>
              <a:ext cx="701997" cy="941687"/>
            </a:xfrm>
            <a:custGeom>
              <a:avLst/>
              <a:gdLst/>
              <a:ahLst/>
              <a:cxnLst/>
              <a:rect l="l" t="t" r="r" b="b"/>
              <a:pathLst>
                <a:path w="426815" h="572547" extrusionOk="0">
                  <a:moveTo>
                    <a:pt x="330899" y="0"/>
                  </a:moveTo>
                  <a:lnTo>
                    <a:pt x="426815" y="374428"/>
                  </a:lnTo>
                  <a:lnTo>
                    <a:pt x="95917" y="572548"/>
                  </a:lnTo>
                  <a:lnTo>
                    <a:pt x="0" y="198120"/>
                  </a:lnTo>
                  <a:lnTo>
                    <a:pt x="330899" y="0"/>
                  </a:ln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161;p28"/>
            <p:cNvSpPr/>
            <p:nvPr/>
          </p:nvSpPr>
          <p:spPr>
            <a:xfrm>
              <a:off x="7786058" y="3496235"/>
              <a:ext cx="614267" cy="801633"/>
            </a:xfrm>
            <a:custGeom>
              <a:avLst/>
              <a:gdLst/>
              <a:ahLst/>
              <a:cxnLst/>
              <a:rect l="l" t="t" r="r" b="b"/>
              <a:pathLst>
                <a:path w="373475" h="487394" extrusionOk="0">
                  <a:moveTo>
                    <a:pt x="373475" y="487394"/>
                  </a:moveTo>
                  <a:lnTo>
                    <a:pt x="95917" y="374428"/>
                  </a:lnTo>
                  <a:lnTo>
                    <a:pt x="0" y="0"/>
                  </a:lnTo>
                  <a:lnTo>
                    <a:pt x="277558" y="112967"/>
                  </a:lnTo>
                  <a:lnTo>
                    <a:pt x="373475" y="487394"/>
                  </a:ln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 name="Google Shape;162;p28"/>
            <p:cNvSpPr/>
            <p:nvPr/>
          </p:nvSpPr>
          <p:spPr>
            <a:xfrm>
              <a:off x="7786058" y="3170380"/>
              <a:ext cx="1000748" cy="511653"/>
            </a:xfrm>
            <a:custGeom>
              <a:avLst/>
              <a:gdLst/>
              <a:ahLst/>
              <a:cxnLst/>
              <a:rect l="l" t="t" r="r" b="b"/>
              <a:pathLst>
                <a:path w="608456" h="311086" extrusionOk="0">
                  <a:moveTo>
                    <a:pt x="277558" y="311087"/>
                  </a:moveTo>
                  <a:lnTo>
                    <a:pt x="0" y="198120"/>
                  </a:lnTo>
                  <a:lnTo>
                    <a:pt x="330898" y="0"/>
                  </a:lnTo>
                  <a:lnTo>
                    <a:pt x="608457" y="112967"/>
                  </a:lnTo>
                  <a:lnTo>
                    <a:pt x="277558" y="311087"/>
                  </a:ln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 name="Google Shape;163;p28"/>
            <p:cNvSpPr/>
            <p:nvPr/>
          </p:nvSpPr>
          <p:spPr>
            <a:xfrm>
              <a:off x="7446512" y="3913265"/>
              <a:ext cx="646913" cy="375048"/>
            </a:xfrm>
            <a:custGeom>
              <a:avLst/>
              <a:gdLst/>
              <a:ahLst/>
              <a:cxnLst/>
              <a:rect l="l" t="t" r="r" b="b"/>
              <a:pathLst>
                <a:path w="393324" h="228030" extrusionOk="0">
                  <a:moveTo>
                    <a:pt x="393229" y="191"/>
                  </a:moveTo>
                  <a:cubicBezTo>
                    <a:pt x="394277" y="2001"/>
                    <a:pt x="373132" y="16289"/>
                    <a:pt x="338270" y="38101"/>
                  </a:cubicBezTo>
                  <a:cubicBezTo>
                    <a:pt x="303409" y="59818"/>
                    <a:pt x="254641" y="89060"/>
                    <a:pt x="200348" y="120492"/>
                  </a:cubicBezTo>
                  <a:cubicBezTo>
                    <a:pt x="146056" y="151925"/>
                    <a:pt x="96430" y="179642"/>
                    <a:pt x="60235" y="199073"/>
                  </a:cubicBezTo>
                  <a:cubicBezTo>
                    <a:pt x="23945" y="218504"/>
                    <a:pt x="1085" y="229649"/>
                    <a:pt x="37" y="227839"/>
                  </a:cubicBezTo>
                  <a:cubicBezTo>
                    <a:pt x="-1010" y="226029"/>
                    <a:pt x="20040" y="211742"/>
                    <a:pt x="54997" y="189929"/>
                  </a:cubicBezTo>
                  <a:cubicBezTo>
                    <a:pt x="89953" y="168212"/>
                    <a:pt x="138626" y="138971"/>
                    <a:pt x="193014" y="107538"/>
                  </a:cubicBezTo>
                  <a:cubicBezTo>
                    <a:pt x="247306" y="76106"/>
                    <a:pt x="296836" y="48388"/>
                    <a:pt x="333127" y="28957"/>
                  </a:cubicBezTo>
                  <a:cubicBezTo>
                    <a:pt x="369417" y="9526"/>
                    <a:pt x="392277" y="-1619"/>
                    <a:pt x="393325" y="191"/>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 name="Google Shape;164;p28"/>
            <p:cNvSpPr/>
            <p:nvPr/>
          </p:nvSpPr>
          <p:spPr>
            <a:xfrm>
              <a:off x="9035838" y="4648044"/>
              <a:ext cx="672192" cy="389535"/>
            </a:xfrm>
            <a:custGeom>
              <a:avLst/>
              <a:gdLst/>
              <a:ahLst/>
              <a:cxnLst/>
              <a:rect l="l" t="t" r="r" b="b"/>
              <a:pathLst>
                <a:path w="408694" h="236838" extrusionOk="0">
                  <a:moveTo>
                    <a:pt x="408659" y="262"/>
                  </a:moveTo>
                  <a:cubicBezTo>
                    <a:pt x="409706" y="2072"/>
                    <a:pt x="387704" y="16931"/>
                    <a:pt x="351413" y="39410"/>
                  </a:cubicBezTo>
                  <a:cubicBezTo>
                    <a:pt x="315123" y="61984"/>
                    <a:pt x="264450" y="92273"/>
                    <a:pt x="208062" y="124849"/>
                  </a:cubicBezTo>
                  <a:cubicBezTo>
                    <a:pt x="151674" y="157520"/>
                    <a:pt x="100144" y="186380"/>
                    <a:pt x="62520" y="206573"/>
                  </a:cubicBezTo>
                  <a:cubicBezTo>
                    <a:pt x="24896" y="226766"/>
                    <a:pt x="1084" y="238387"/>
                    <a:pt x="36" y="236672"/>
                  </a:cubicBezTo>
                  <a:cubicBezTo>
                    <a:pt x="-1012" y="234958"/>
                    <a:pt x="20896" y="220004"/>
                    <a:pt x="57186" y="197525"/>
                  </a:cubicBezTo>
                  <a:cubicBezTo>
                    <a:pt x="93476" y="174950"/>
                    <a:pt x="144149" y="144661"/>
                    <a:pt x="200537" y="111990"/>
                  </a:cubicBezTo>
                  <a:cubicBezTo>
                    <a:pt x="256925" y="79319"/>
                    <a:pt x="308456" y="50554"/>
                    <a:pt x="346079" y="30266"/>
                  </a:cubicBezTo>
                  <a:cubicBezTo>
                    <a:pt x="383703" y="10073"/>
                    <a:pt x="407515" y="-1548"/>
                    <a:pt x="408563" y="167"/>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 name="Google Shape;165;p28"/>
            <p:cNvSpPr/>
            <p:nvPr/>
          </p:nvSpPr>
          <p:spPr>
            <a:xfrm>
              <a:off x="8052546" y="2490152"/>
              <a:ext cx="234503" cy="970216"/>
            </a:xfrm>
            <a:custGeom>
              <a:avLst/>
              <a:gdLst/>
              <a:ahLst/>
              <a:cxnLst/>
              <a:rect l="l" t="t" r="r" b="b"/>
              <a:pathLst>
                <a:path w="142578" h="589893" extrusionOk="0">
                  <a:moveTo>
                    <a:pt x="142203" y="589888"/>
                  </a:moveTo>
                  <a:cubicBezTo>
                    <a:pt x="140203" y="590365"/>
                    <a:pt x="130487" y="557789"/>
                    <a:pt x="116295" y="504735"/>
                  </a:cubicBezTo>
                  <a:cubicBezTo>
                    <a:pt x="102198" y="451681"/>
                    <a:pt x="83624" y="378148"/>
                    <a:pt x="64003" y="296709"/>
                  </a:cubicBezTo>
                  <a:cubicBezTo>
                    <a:pt x="44381" y="215270"/>
                    <a:pt x="27522" y="141356"/>
                    <a:pt x="15997" y="87635"/>
                  </a:cubicBezTo>
                  <a:cubicBezTo>
                    <a:pt x="4472" y="33914"/>
                    <a:pt x="-1624" y="481"/>
                    <a:pt x="376" y="5"/>
                  </a:cubicBezTo>
                  <a:cubicBezTo>
                    <a:pt x="2376" y="-471"/>
                    <a:pt x="12092" y="32104"/>
                    <a:pt x="26284" y="85159"/>
                  </a:cubicBezTo>
                  <a:cubicBezTo>
                    <a:pt x="40381" y="138213"/>
                    <a:pt x="58954" y="211746"/>
                    <a:pt x="78576" y="293185"/>
                  </a:cubicBezTo>
                  <a:cubicBezTo>
                    <a:pt x="98102" y="374623"/>
                    <a:pt x="115057" y="448537"/>
                    <a:pt x="126582" y="502163"/>
                  </a:cubicBezTo>
                  <a:cubicBezTo>
                    <a:pt x="138107" y="555884"/>
                    <a:pt x="144203" y="589317"/>
                    <a:pt x="142203" y="58979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 name="Google Shape;166;p28"/>
            <p:cNvSpPr/>
            <p:nvPr/>
          </p:nvSpPr>
          <p:spPr>
            <a:xfrm>
              <a:off x="6648060" y="3304003"/>
              <a:ext cx="227185" cy="939511"/>
            </a:xfrm>
            <a:custGeom>
              <a:avLst/>
              <a:gdLst/>
              <a:ahLst/>
              <a:cxnLst/>
              <a:rect l="l" t="t" r="r" b="b"/>
              <a:pathLst>
                <a:path w="138129" h="571224" extrusionOk="0">
                  <a:moveTo>
                    <a:pt x="137740" y="571219"/>
                  </a:moveTo>
                  <a:cubicBezTo>
                    <a:pt x="135740" y="571696"/>
                    <a:pt x="126215" y="540168"/>
                    <a:pt x="112499" y="488828"/>
                  </a:cubicBezTo>
                  <a:cubicBezTo>
                    <a:pt x="98783" y="437489"/>
                    <a:pt x="80781" y="366242"/>
                    <a:pt x="61826" y="287375"/>
                  </a:cubicBezTo>
                  <a:cubicBezTo>
                    <a:pt x="42871" y="208508"/>
                    <a:pt x="26488" y="136880"/>
                    <a:pt x="15344" y="84873"/>
                  </a:cubicBezTo>
                  <a:cubicBezTo>
                    <a:pt x="4200" y="32867"/>
                    <a:pt x="-1611" y="481"/>
                    <a:pt x="390" y="5"/>
                  </a:cubicBezTo>
                  <a:cubicBezTo>
                    <a:pt x="2390" y="-471"/>
                    <a:pt x="11915" y="31057"/>
                    <a:pt x="25631" y="82397"/>
                  </a:cubicBezTo>
                  <a:cubicBezTo>
                    <a:pt x="39347" y="133736"/>
                    <a:pt x="57349" y="204983"/>
                    <a:pt x="76304" y="283850"/>
                  </a:cubicBezTo>
                  <a:cubicBezTo>
                    <a:pt x="95259" y="362717"/>
                    <a:pt x="111642" y="434250"/>
                    <a:pt x="122786" y="486256"/>
                  </a:cubicBezTo>
                  <a:cubicBezTo>
                    <a:pt x="133930" y="538263"/>
                    <a:pt x="139740" y="570648"/>
                    <a:pt x="137740" y="571124"/>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 name="Google Shape;167;p28"/>
            <p:cNvSpPr/>
            <p:nvPr/>
          </p:nvSpPr>
          <p:spPr>
            <a:xfrm>
              <a:off x="9676436" y="3212670"/>
              <a:ext cx="215347" cy="890007"/>
            </a:xfrm>
            <a:custGeom>
              <a:avLst/>
              <a:gdLst/>
              <a:ahLst/>
              <a:cxnLst/>
              <a:rect l="l" t="t" r="r" b="b"/>
              <a:pathLst>
                <a:path w="130931" h="541126" extrusionOk="0">
                  <a:moveTo>
                    <a:pt x="130521" y="541121"/>
                  </a:moveTo>
                  <a:cubicBezTo>
                    <a:pt x="128521" y="541597"/>
                    <a:pt x="119472" y="511784"/>
                    <a:pt x="106328" y="463111"/>
                  </a:cubicBezTo>
                  <a:cubicBezTo>
                    <a:pt x="93279" y="414438"/>
                    <a:pt x="76134" y="347001"/>
                    <a:pt x="58227" y="272325"/>
                  </a:cubicBezTo>
                  <a:cubicBezTo>
                    <a:pt x="40224" y="197554"/>
                    <a:pt x="24794" y="129736"/>
                    <a:pt x="14316" y="80492"/>
                  </a:cubicBezTo>
                  <a:cubicBezTo>
                    <a:pt x="3839" y="31248"/>
                    <a:pt x="-1590" y="482"/>
                    <a:pt x="410" y="6"/>
                  </a:cubicBezTo>
                  <a:cubicBezTo>
                    <a:pt x="2410" y="-471"/>
                    <a:pt x="11459" y="29343"/>
                    <a:pt x="24603" y="78015"/>
                  </a:cubicBezTo>
                  <a:cubicBezTo>
                    <a:pt x="37653" y="126688"/>
                    <a:pt x="54798" y="194125"/>
                    <a:pt x="72705" y="268801"/>
                  </a:cubicBezTo>
                  <a:cubicBezTo>
                    <a:pt x="90707" y="343477"/>
                    <a:pt x="106137" y="411295"/>
                    <a:pt x="116615" y="460635"/>
                  </a:cubicBezTo>
                  <a:cubicBezTo>
                    <a:pt x="127092" y="509879"/>
                    <a:pt x="132522" y="540645"/>
                    <a:pt x="130521" y="541121"/>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 name="Google Shape;168;p28"/>
            <p:cNvSpPr/>
            <p:nvPr/>
          </p:nvSpPr>
          <p:spPr>
            <a:xfrm>
              <a:off x="8595968" y="3831104"/>
              <a:ext cx="809205" cy="340721"/>
            </a:xfrm>
            <a:custGeom>
              <a:avLst/>
              <a:gdLst/>
              <a:ahLst/>
              <a:cxnLst/>
              <a:rect l="l" t="t" r="r" b="b"/>
              <a:pathLst>
                <a:path w="491998" h="207159" extrusionOk="0">
                  <a:moveTo>
                    <a:pt x="491982" y="206927"/>
                  </a:moveTo>
                  <a:cubicBezTo>
                    <a:pt x="491220" y="208832"/>
                    <a:pt x="462931" y="198926"/>
                    <a:pt x="417878" y="181495"/>
                  </a:cubicBezTo>
                  <a:cubicBezTo>
                    <a:pt x="372824" y="164065"/>
                    <a:pt x="311007" y="139014"/>
                    <a:pt x="243094" y="110439"/>
                  </a:cubicBezTo>
                  <a:cubicBezTo>
                    <a:pt x="175181" y="81864"/>
                    <a:pt x="113935" y="55289"/>
                    <a:pt x="70025" y="35382"/>
                  </a:cubicBezTo>
                  <a:cubicBezTo>
                    <a:pt x="26019" y="15474"/>
                    <a:pt x="-746" y="2140"/>
                    <a:pt x="16" y="235"/>
                  </a:cubicBezTo>
                  <a:cubicBezTo>
                    <a:pt x="778" y="-1671"/>
                    <a:pt x="29067" y="8140"/>
                    <a:pt x="74120" y="25666"/>
                  </a:cubicBezTo>
                  <a:cubicBezTo>
                    <a:pt x="119174" y="43097"/>
                    <a:pt x="180991" y="68148"/>
                    <a:pt x="248904" y="96723"/>
                  </a:cubicBezTo>
                  <a:cubicBezTo>
                    <a:pt x="316817" y="125298"/>
                    <a:pt x="377968" y="151873"/>
                    <a:pt x="421973" y="171780"/>
                  </a:cubicBezTo>
                  <a:cubicBezTo>
                    <a:pt x="465979" y="191687"/>
                    <a:pt x="492744" y="205022"/>
                    <a:pt x="491982" y="206927"/>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9" name="Google Shape;169;p28"/>
            <p:cNvSpPr/>
            <p:nvPr/>
          </p:nvSpPr>
          <p:spPr>
            <a:xfrm>
              <a:off x="8569519" y="3807678"/>
              <a:ext cx="47937" cy="47937"/>
            </a:xfrm>
            <a:custGeom>
              <a:avLst/>
              <a:gdLst/>
              <a:ahLst/>
              <a:cxnLst/>
              <a:rect l="l" t="t" r="r" b="b"/>
              <a:pathLst>
                <a:path w="29146" h="29146" extrusionOk="0">
                  <a:moveTo>
                    <a:pt x="29146" y="14573"/>
                  </a:moveTo>
                  <a:cubicBezTo>
                    <a:pt x="29146" y="22574"/>
                    <a:pt x="22669" y="29146"/>
                    <a:pt x="14573" y="29146"/>
                  </a:cubicBezTo>
                  <a:cubicBezTo>
                    <a:pt x="6477" y="29146"/>
                    <a:pt x="0" y="22670"/>
                    <a:pt x="0" y="14573"/>
                  </a:cubicBezTo>
                  <a:cubicBezTo>
                    <a:pt x="0" y="6477"/>
                    <a:pt x="6477" y="0"/>
                    <a:pt x="14573" y="0"/>
                  </a:cubicBezTo>
                  <a:cubicBezTo>
                    <a:pt x="22669" y="0"/>
                    <a:pt x="29146" y="6477"/>
                    <a:pt x="29146"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0" name="Google Shape;170;p28"/>
            <p:cNvSpPr/>
            <p:nvPr/>
          </p:nvSpPr>
          <p:spPr>
            <a:xfrm>
              <a:off x="8262464" y="3436391"/>
              <a:ext cx="47937" cy="47937"/>
            </a:xfrm>
            <a:custGeom>
              <a:avLst/>
              <a:gdLst/>
              <a:ahLst/>
              <a:cxnLst/>
              <a:rect l="l" t="t" r="r" b="b"/>
              <a:pathLst>
                <a:path w="29146" h="29146" extrusionOk="0">
                  <a:moveTo>
                    <a:pt x="29146" y="14573"/>
                  </a:moveTo>
                  <a:cubicBezTo>
                    <a:pt x="29146" y="22574"/>
                    <a:pt x="22670" y="29146"/>
                    <a:pt x="14573" y="29146"/>
                  </a:cubicBezTo>
                  <a:cubicBezTo>
                    <a:pt x="6477" y="29146"/>
                    <a:pt x="0" y="22669"/>
                    <a:pt x="0" y="14573"/>
                  </a:cubicBezTo>
                  <a:cubicBezTo>
                    <a:pt x="0" y="6477"/>
                    <a:pt x="6477" y="0"/>
                    <a:pt x="14573" y="0"/>
                  </a:cubicBezTo>
                  <a:cubicBezTo>
                    <a:pt x="22670" y="0"/>
                    <a:pt x="29146" y="6477"/>
                    <a:pt x="29146"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1" name="Google Shape;171;p28"/>
            <p:cNvSpPr/>
            <p:nvPr/>
          </p:nvSpPr>
          <p:spPr>
            <a:xfrm>
              <a:off x="8069143" y="3889610"/>
              <a:ext cx="47937" cy="47937"/>
            </a:xfrm>
            <a:custGeom>
              <a:avLst/>
              <a:gdLst/>
              <a:ahLst/>
              <a:cxnLst/>
              <a:rect l="l" t="t" r="r" b="b"/>
              <a:pathLst>
                <a:path w="29146" h="29146" extrusionOk="0">
                  <a:moveTo>
                    <a:pt x="29146" y="14573"/>
                  </a:moveTo>
                  <a:cubicBezTo>
                    <a:pt x="29146" y="22574"/>
                    <a:pt x="22669" y="29146"/>
                    <a:pt x="14573" y="29146"/>
                  </a:cubicBezTo>
                  <a:cubicBezTo>
                    <a:pt x="6477" y="29146"/>
                    <a:pt x="0" y="22670"/>
                    <a:pt x="0" y="14573"/>
                  </a:cubicBezTo>
                  <a:cubicBezTo>
                    <a:pt x="0" y="6477"/>
                    <a:pt x="6477" y="0"/>
                    <a:pt x="14573" y="0"/>
                  </a:cubicBezTo>
                  <a:cubicBezTo>
                    <a:pt x="22669" y="0"/>
                    <a:pt x="29146" y="6477"/>
                    <a:pt x="29146"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 name="Google Shape;172;p28"/>
            <p:cNvSpPr/>
            <p:nvPr/>
          </p:nvSpPr>
          <p:spPr>
            <a:xfrm>
              <a:off x="6850636" y="4219539"/>
              <a:ext cx="47937" cy="47937"/>
            </a:xfrm>
            <a:custGeom>
              <a:avLst/>
              <a:gdLst/>
              <a:ahLst/>
              <a:cxnLst/>
              <a:rect l="l" t="t" r="r" b="b"/>
              <a:pathLst>
                <a:path w="29146" h="29146" extrusionOk="0">
                  <a:moveTo>
                    <a:pt x="29147" y="14573"/>
                  </a:moveTo>
                  <a:cubicBezTo>
                    <a:pt x="29147" y="22574"/>
                    <a:pt x="22670" y="29147"/>
                    <a:pt x="14573" y="29147"/>
                  </a:cubicBezTo>
                  <a:cubicBezTo>
                    <a:pt x="6477" y="29147"/>
                    <a:pt x="0" y="22670"/>
                    <a:pt x="0" y="14573"/>
                  </a:cubicBezTo>
                  <a:cubicBezTo>
                    <a:pt x="0" y="6477"/>
                    <a:pt x="6477" y="0"/>
                    <a:pt x="14573" y="0"/>
                  </a:cubicBezTo>
                  <a:cubicBezTo>
                    <a:pt x="22670" y="0"/>
                    <a:pt x="29147" y="6477"/>
                    <a:pt x="29147"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 name="Google Shape;173;p28"/>
            <p:cNvSpPr/>
            <p:nvPr/>
          </p:nvSpPr>
          <p:spPr>
            <a:xfrm>
              <a:off x="9867141" y="4078700"/>
              <a:ext cx="47937" cy="47937"/>
            </a:xfrm>
            <a:custGeom>
              <a:avLst/>
              <a:gdLst/>
              <a:ahLst/>
              <a:cxnLst/>
              <a:rect l="l" t="t" r="r" b="b"/>
              <a:pathLst>
                <a:path w="29146" h="29146" extrusionOk="0">
                  <a:moveTo>
                    <a:pt x="29146" y="14573"/>
                  </a:moveTo>
                  <a:cubicBezTo>
                    <a:pt x="29146" y="22574"/>
                    <a:pt x="22670" y="29146"/>
                    <a:pt x="14573" y="29146"/>
                  </a:cubicBezTo>
                  <a:cubicBezTo>
                    <a:pt x="6477" y="29146"/>
                    <a:pt x="0" y="22669"/>
                    <a:pt x="0" y="14573"/>
                  </a:cubicBezTo>
                  <a:cubicBezTo>
                    <a:pt x="0" y="6477"/>
                    <a:pt x="6477" y="0"/>
                    <a:pt x="14573" y="0"/>
                  </a:cubicBezTo>
                  <a:cubicBezTo>
                    <a:pt x="22670" y="0"/>
                    <a:pt x="29146" y="6477"/>
                    <a:pt x="29146"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 name="Google Shape;174;p28"/>
            <p:cNvSpPr/>
            <p:nvPr/>
          </p:nvSpPr>
          <p:spPr>
            <a:xfrm>
              <a:off x="7616394" y="2196421"/>
              <a:ext cx="47937" cy="47937"/>
            </a:xfrm>
            <a:custGeom>
              <a:avLst/>
              <a:gdLst/>
              <a:ahLst/>
              <a:cxnLst/>
              <a:rect l="l" t="t" r="r" b="b"/>
              <a:pathLst>
                <a:path w="29146" h="29146" extrusionOk="0">
                  <a:moveTo>
                    <a:pt x="29146" y="14573"/>
                  </a:moveTo>
                  <a:cubicBezTo>
                    <a:pt x="29146" y="22574"/>
                    <a:pt x="22669" y="29146"/>
                    <a:pt x="14573" y="29146"/>
                  </a:cubicBezTo>
                  <a:cubicBezTo>
                    <a:pt x="6477" y="29146"/>
                    <a:pt x="0" y="22669"/>
                    <a:pt x="0" y="14573"/>
                  </a:cubicBezTo>
                  <a:cubicBezTo>
                    <a:pt x="0" y="6477"/>
                    <a:pt x="6477" y="0"/>
                    <a:pt x="14573" y="0"/>
                  </a:cubicBezTo>
                  <a:cubicBezTo>
                    <a:pt x="22669" y="0"/>
                    <a:pt x="29146" y="6477"/>
                    <a:pt x="29146"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5" name="Google Shape;175;p28"/>
            <p:cNvSpPr/>
            <p:nvPr/>
          </p:nvSpPr>
          <p:spPr>
            <a:xfrm>
              <a:off x="9683847" y="4624506"/>
              <a:ext cx="47937" cy="47937"/>
            </a:xfrm>
            <a:custGeom>
              <a:avLst/>
              <a:gdLst/>
              <a:ahLst/>
              <a:cxnLst/>
              <a:rect l="l" t="t" r="r" b="b"/>
              <a:pathLst>
                <a:path w="29146" h="29146" extrusionOk="0">
                  <a:moveTo>
                    <a:pt x="29146" y="14573"/>
                  </a:moveTo>
                  <a:cubicBezTo>
                    <a:pt x="29146" y="22574"/>
                    <a:pt x="22670" y="29146"/>
                    <a:pt x="14573" y="29146"/>
                  </a:cubicBezTo>
                  <a:cubicBezTo>
                    <a:pt x="6477" y="29146"/>
                    <a:pt x="0" y="22670"/>
                    <a:pt x="0" y="14573"/>
                  </a:cubicBezTo>
                  <a:cubicBezTo>
                    <a:pt x="0" y="6477"/>
                    <a:pt x="6477" y="0"/>
                    <a:pt x="14573" y="0"/>
                  </a:cubicBezTo>
                  <a:cubicBezTo>
                    <a:pt x="22670" y="0"/>
                    <a:pt x="29146" y="6477"/>
                    <a:pt x="29146"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 name="Google Shape;176;p28"/>
            <p:cNvSpPr/>
            <p:nvPr/>
          </p:nvSpPr>
          <p:spPr>
            <a:xfrm>
              <a:off x="5889650" y="2269111"/>
              <a:ext cx="1139107" cy="1136887"/>
            </a:xfrm>
            <a:custGeom>
              <a:avLst/>
              <a:gdLst/>
              <a:ahLst/>
              <a:cxnLst/>
              <a:rect l="l" t="t" r="r" b="b"/>
              <a:pathLst>
                <a:path w="692579" h="691229" extrusionOk="0">
                  <a:moveTo>
                    <a:pt x="112" y="198596"/>
                  </a:moveTo>
                  <a:cubicBezTo>
                    <a:pt x="-173" y="198120"/>
                    <a:pt x="7447" y="192976"/>
                    <a:pt x="22020" y="183737"/>
                  </a:cubicBezTo>
                  <a:cubicBezTo>
                    <a:pt x="36593" y="174498"/>
                    <a:pt x="58405" y="161068"/>
                    <a:pt x="86314" y="143923"/>
                  </a:cubicBezTo>
                  <a:cubicBezTo>
                    <a:pt x="142225" y="109728"/>
                    <a:pt x="223093" y="60960"/>
                    <a:pt x="322438" y="1429"/>
                  </a:cubicBezTo>
                  <a:lnTo>
                    <a:pt x="324915" y="0"/>
                  </a:lnTo>
                  <a:lnTo>
                    <a:pt x="327582" y="1143"/>
                  </a:lnTo>
                  <a:cubicBezTo>
                    <a:pt x="406830" y="34385"/>
                    <a:pt x="498175" y="72580"/>
                    <a:pt x="597520" y="114300"/>
                  </a:cubicBezTo>
                  <a:lnTo>
                    <a:pt x="600759" y="115633"/>
                  </a:lnTo>
                  <a:lnTo>
                    <a:pt x="601616" y="119063"/>
                  </a:lnTo>
                  <a:cubicBezTo>
                    <a:pt x="629239" y="233172"/>
                    <a:pt x="659528" y="358426"/>
                    <a:pt x="691246" y="489394"/>
                  </a:cubicBezTo>
                  <a:lnTo>
                    <a:pt x="691246" y="489394"/>
                  </a:lnTo>
                  <a:lnTo>
                    <a:pt x="692580" y="494824"/>
                  </a:lnTo>
                  <a:lnTo>
                    <a:pt x="687817" y="497586"/>
                  </a:lnTo>
                  <a:cubicBezTo>
                    <a:pt x="572946" y="565309"/>
                    <a:pt x="463123" y="630174"/>
                    <a:pt x="362539" y="689420"/>
                  </a:cubicBezTo>
                  <a:lnTo>
                    <a:pt x="359491" y="691229"/>
                  </a:lnTo>
                  <a:lnTo>
                    <a:pt x="356252" y="689896"/>
                  </a:lnTo>
                  <a:cubicBezTo>
                    <a:pt x="256906" y="647319"/>
                    <a:pt x="166133" y="608362"/>
                    <a:pt x="86980" y="574453"/>
                  </a:cubicBezTo>
                  <a:lnTo>
                    <a:pt x="84313" y="573310"/>
                  </a:lnTo>
                  <a:lnTo>
                    <a:pt x="83647" y="570548"/>
                  </a:lnTo>
                  <a:cubicBezTo>
                    <a:pt x="56977" y="456533"/>
                    <a:pt x="35450" y="363760"/>
                    <a:pt x="20972" y="299371"/>
                  </a:cubicBezTo>
                  <a:cubicBezTo>
                    <a:pt x="13733" y="267176"/>
                    <a:pt x="8209" y="242125"/>
                    <a:pt x="4684" y="224980"/>
                  </a:cubicBezTo>
                  <a:cubicBezTo>
                    <a:pt x="1160" y="207931"/>
                    <a:pt x="-459" y="198882"/>
                    <a:pt x="112" y="198692"/>
                  </a:cubicBezTo>
                  <a:cubicBezTo>
                    <a:pt x="684" y="198596"/>
                    <a:pt x="3351" y="207359"/>
                    <a:pt x="7923" y="224219"/>
                  </a:cubicBezTo>
                  <a:cubicBezTo>
                    <a:pt x="12495" y="241078"/>
                    <a:pt x="19067" y="265938"/>
                    <a:pt x="27259" y="297847"/>
                  </a:cubicBezTo>
                  <a:cubicBezTo>
                    <a:pt x="43642" y="361759"/>
                    <a:pt x="66787" y="454247"/>
                    <a:pt x="94791" y="567881"/>
                  </a:cubicBezTo>
                  <a:cubicBezTo>
                    <a:pt x="93743" y="566642"/>
                    <a:pt x="92695" y="565404"/>
                    <a:pt x="91457" y="563975"/>
                  </a:cubicBezTo>
                  <a:cubicBezTo>
                    <a:pt x="170800" y="597218"/>
                    <a:pt x="261955" y="635413"/>
                    <a:pt x="361681" y="677132"/>
                  </a:cubicBezTo>
                  <a:cubicBezTo>
                    <a:pt x="359586" y="677228"/>
                    <a:pt x="357586" y="677418"/>
                    <a:pt x="355395" y="677513"/>
                  </a:cubicBezTo>
                  <a:cubicBezTo>
                    <a:pt x="455788" y="617982"/>
                    <a:pt x="565421" y="552831"/>
                    <a:pt x="680197" y="484823"/>
                  </a:cubicBezTo>
                  <a:cubicBezTo>
                    <a:pt x="679055" y="487490"/>
                    <a:pt x="677911" y="490157"/>
                    <a:pt x="676769" y="493014"/>
                  </a:cubicBezTo>
                  <a:lnTo>
                    <a:pt x="676769" y="493014"/>
                  </a:lnTo>
                  <a:cubicBezTo>
                    <a:pt x="645431" y="361950"/>
                    <a:pt x="615427" y="236601"/>
                    <a:pt x="588186" y="122396"/>
                  </a:cubicBezTo>
                  <a:cubicBezTo>
                    <a:pt x="589615" y="124015"/>
                    <a:pt x="590948" y="125730"/>
                    <a:pt x="592186" y="127159"/>
                  </a:cubicBezTo>
                  <a:cubicBezTo>
                    <a:pt x="493222" y="84677"/>
                    <a:pt x="402163" y="45625"/>
                    <a:pt x="323200" y="11811"/>
                  </a:cubicBezTo>
                  <a:cubicBezTo>
                    <a:pt x="325010" y="11716"/>
                    <a:pt x="326820" y="11621"/>
                    <a:pt x="328344" y="11430"/>
                  </a:cubicBezTo>
                  <a:cubicBezTo>
                    <a:pt x="228331" y="69723"/>
                    <a:pt x="146512" y="117062"/>
                    <a:pt x="89647" y="149638"/>
                  </a:cubicBezTo>
                  <a:cubicBezTo>
                    <a:pt x="61168" y="165925"/>
                    <a:pt x="38974" y="178403"/>
                    <a:pt x="23830" y="186785"/>
                  </a:cubicBezTo>
                  <a:cubicBezTo>
                    <a:pt x="8685" y="195167"/>
                    <a:pt x="493" y="199358"/>
                    <a:pt x="208" y="198787"/>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 name="Google Shape;177;p28"/>
            <p:cNvSpPr/>
            <p:nvPr/>
          </p:nvSpPr>
          <p:spPr>
            <a:xfrm>
              <a:off x="5889811" y="2595300"/>
              <a:ext cx="590717" cy="797703"/>
            </a:xfrm>
            <a:custGeom>
              <a:avLst/>
              <a:gdLst/>
              <a:ahLst/>
              <a:cxnLst/>
              <a:rect l="l" t="t" r="r" b="b"/>
              <a:pathLst>
                <a:path w="359157" h="485005" extrusionOk="0">
                  <a:moveTo>
                    <a:pt x="358917" y="485001"/>
                  </a:moveTo>
                  <a:cubicBezTo>
                    <a:pt x="356917" y="485477"/>
                    <a:pt x="346249" y="449282"/>
                    <a:pt x="330628" y="390322"/>
                  </a:cubicBezTo>
                  <a:cubicBezTo>
                    <a:pt x="315007" y="331362"/>
                    <a:pt x="294433" y="249638"/>
                    <a:pt x="272620" y="159246"/>
                  </a:cubicBezTo>
                  <a:cubicBezTo>
                    <a:pt x="269096" y="144482"/>
                    <a:pt x="265572" y="130004"/>
                    <a:pt x="262333" y="116192"/>
                  </a:cubicBezTo>
                  <a:cubicBezTo>
                    <a:pt x="263762" y="117907"/>
                    <a:pt x="265191" y="119621"/>
                    <a:pt x="266620" y="121241"/>
                  </a:cubicBezTo>
                  <a:cubicBezTo>
                    <a:pt x="190515" y="88761"/>
                    <a:pt x="123554" y="59328"/>
                    <a:pt x="75739" y="37611"/>
                  </a:cubicBezTo>
                  <a:cubicBezTo>
                    <a:pt x="27923" y="15894"/>
                    <a:pt x="-747" y="1892"/>
                    <a:pt x="15" y="178"/>
                  </a:cubicBezTo>
                  <a:cubicBezTo>
                    <a:pt x="777" y="-1537"/>
                    <a:pt x="30685" y="9227"/>
                    <a:pt x="79549" y="28563"/>
                  </a:cubicBezTo>
                  <a:cubicBezTo>
                    <a:pt x="128412" y="47803"/>
                    <a:pt x="196135" y="75616"/>
                    <a:pt x="272335" y="107620"/>
                  </a:cubicBezTo>
                  <a:lnTo>
                    <a:pt x="275764" y="109049"/>
                  </a:lnTo>
                  <a:lnTo>
                    <a:pt x="276621" y="112668"/>
                  </a:lnTo>
                  <a:cubicBezTo>
                    <a:pt x="279955" y="126384"/>
                    <a:pt x="283479" y="140957"/>
                    <a:pt x="287098" y="155626"/>
                  </a:cubicBezTo>
                  <a:cubicBezTo>
                    <a:pt x="308911" y="246018"/>
                    <a:pt x="327865" y="328124"/>
                    <a:pt x="340819" y="387750"/>
                  </a:cubicBezTo>
                  <a:cubicBezTo>
                    <a:pt x="353773" y="447377"/>
                    <a:pt x="360822" y="484429"/>
                    <a:pt x="358822" y="484905"/>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 name="Google Shape;178;p28"/>
            <p:cNvSpPr/>
            <p:nvPr/>
          </p:nvSpPr>
          <p:spPr>
            <a:xfrm>
              <a:off x="6333111" y="2466933"/>
              <a:ext cx="535143" cy="317006"/>
            </a:xfrm>
            <a:custGeom>
              <a:avLst/>
              <a:gdLst/>
              <a:ahLst/>
              <a:cxnLst/>
              <a:rect l="l" t="t" r="r" b="b"/>
              <a:pathLst>
                <a:path w="325368" h="192740" extrusionOk="0">
                  <a:moveTo>
                    <a:pt x="45" y="192525"/>
                  </a:moveTo>
                  <a:cubicBezTo>
                    <a:pt x="-2050" y="189001"/>
                    <a:pt x="69101" y="143091"/>
                    <a:pt x="158922" y="89941"/>
                  </a:cubicBezTo>
                  <a:cubicBezTo>
                    <a:pt x="248743" y="36792"/>
                    <a:pt x="323228" y="-3309"/>
                    <a:pt x="325324" y="216"/>
                  </a:cubicBezTo>
                  <a:cubicBezTo>
                    <a:pt x="327419" y="3740"/>
                    <a:pt x="256268" y="49650"/>
                    <a:pt x="166447" y="102800"/>
                  </a:cubicBezTo>
                  <a:cubicBezTo>
                    <a:pt x="76626" y="155854"/>
                    <a:pt x="2141" y="196050"/>
                    <a:pt x="45" y="192525"/>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 name="Google Shape;179;p28"/>
            <p:cNvSpPr/>
            <p:nvPr/>
          </p:nvSpPr>
          <p:spPr>
            <a:xfrm>
              <a:off x="9003597" y="2122008"/>
              <a:ext cx="1139107" cy="1136887"/>
            </a:xfrm>
            <a:custGeom>
              <a:avLst/>
              <a:gdLst/>
              <a:ahLst/>
              <a:cxnLst/>
              <a:rect l="l" t="t" r="r" b="b"/>
              <a:pathLst>
                <a:path w="692579" h="691229" extrusionOk="0">
                  <a:moveTo>
                    <a:pt x="208" y="198596"/>
                  </a:moveTo>
                  <a:cubicBezTo>
                    <a:pt x="-78" y="198120"/>
                    <a:pt x="7542" y="192976"/>
                    <a:pt x="22115" y="183737"/>
                  </a:cubicBezTo>
                  <a:cubicBezTo>
                    <a:pt x="36784" y="174498"/>
                    <a:pt x="58501" y="161068"/>
                    <a:pt x="86409" y="143923"/>
                  </a:cubicBezTo>
                  <a:cubicBezTo>
                    <a:pt x="142321" y="109728"/>
                    <a:pt x="223188" y="60960"/>
                    <a:pt x="322534" y="1429"/>
                  </a:cubicBezTo>
                  <a:lnTo>
                    <a:pt x="325010" y="0"/>
                  </a:lnTo>
                  <a:lnTo>
                    <a:pt x="327677" y="1143"/>
                  </a:lnTo>
                  <a:cubicBezTo>
                    <a:pt x="406925" y="34385"/>
                    <a:pt x="498270" y="72580"/>
                    <a:pt x="597616" y="114300"/>
                  </a:cubicBezTo>
                  <a:lnTo>
                    <a:pt x="600854" y="115633"/>
                  </a:lnTo>
                  <a:lnTo>
                    <a:pt x="601711" y="119063"/>
                  </a:lnTo>
                  <a:cubicBezTo>
                    <a:pt x="629334" y="233172"/>
                    <a:pt x="659624" y="358426"/>
                    <a:pt x="691342" y="489394"/>
                  </a:cubicBezTo>
                  <a:lnTo>
                    <a:pt x="691342" y="489394"/>
                  </a:lnTo>
                  <a:lnTo>
                    <a:pt x="692580" y="494824"/>
                  </a:lnTo>
                  <a:lnTo>
                    <a:pt x="687817" y="497586"/>
                  </a:lnTo>
                  <a:cubicBezTo>
                    <a:pt x="572946" y="565309"/>
                    <a:pt x="463123" y="630174"/>
                    <a:pt x="362539" y="689420"/>
                  </a:cubicBezTo>
                  <a:lnTo>
                    <a:pt x="359491" y="691229"/>
                  </a:lnTo>
                  <a:lnTo>
                    <a:pt x="356252" y="689896"/>
                  </a:lnTo>
                  <a:cubicBezTo>
                    <a:pt x="256906" y="647319"/>
                    <a:pt x="166133" y="608362"/>
                    <a:pt x="86980" y="574453"/>
                  </a:cubicBezTo>
                  <a:lnTo>
                    <a:pt x="84313" y="573310"/>
                  </a:lnTo>
                  <a:lnTo>
                    <a:pt x="83647" y="570548"/>
                  </a:lnTo>
                  <a:cubicBezTo>
                    <a:pt x="56977" y="456533"/>
                    <a:pt x="35450" y="363760"/>
                    <a:pt x="20972" y="299371"/>
                  </a:cubicBezTo>
                  <a:cubicBezTo>
                    <a:pt x="13733" y="267176"/>
                    <a:pt x="8209" y="242125"/>
                    <a:pt x="4684" y="224980"/>
                  </a:cubicBezTo>
                  <a:cubicBezTo>
                    <a:pt x="1160" y="207931"/>
                    <a:pt x="-459" y="198882"/>
                    <a:pt x="112" y="198692"/>
                  </a:cubicBezTo>
                  <a:cubicBezTo>
                    <a:pt x="684" y="198596"/>
                    <a:pt x="3351" y="207359"/>
                    <a:pt x="7923" y="224219"/>
                  </a:cubicBezTo>
                  <a:cubicBezTo>
                    <a:pt x="12495" y="241078"/>
                    <a:pt x="18972" y="265938"/>
                    <a:pt x="27259" y="297847"/>
                  </a:cubicBezTo>
                  <a:cubicBezTo>
                    <a:pt x="43642" y="361759"/>
                    <a:pt x="66692" y="454247"/>
                    <a:pt x="94791" y="567881"/>
                  </a:cubicBezTo>
                  <a:cubicBezTo>
                    <a:pt x="93743" y="566642"/>
                    <a:pt x="92695" y="565404"/>
                    <a:pt x="91457" y="563975"/>
                  </a:cubicBezTo>
                  <a:cubicBezTo>
                    <a:pt x="170800" y="597218"/>
                    <a:pt x="261955" y="635413"/>
                    <a:pt x="361681" y="677132"/>
                  </a:cubicBezTo>
                  <a:cubicBezTo>
                    <a:pt x="359586" y="677228"/>
                    <a:pt x="357586" y="677418"/>
                    <a:pt x="355395" y="677513"/>
                  </a:cubicBezTo>
                  <a:cubicBezTo>
                    <a:pt x="455788" y="617982"/>
                    <a:pt x="565421" y="552831"/>
                    <a:pt x="680197" y="484822"/>
                  </a:cubicBezTo>
                  <a:cubicBezTo>
                    <a:pt x="679054" y="487490"/>
                    <a:pt x="677911" y="490157"/>
                    <a:pt x="676768" y="492919"/>
                  </a:cubicBezTo>
                  <a:lnTo>
                    <a:pt x="676768" y="492919"/>
                  </a:lnTo>
                  <a:cubicBezTo>
                    <a:pt x="645431" y="361855"/>
                    <a:pt x="615427" y="236506"/>
                    <a:pt x="588186" y="122301"/>
                  </a:cubicBezTo>
                  <a:cubicBezTo>
                    <a:pt x="589615" y="123920"/>
                    <a:pt x="590948" y="125635"/>
                    <a:pt x="592186" y="127063"/>
                  </a:cubicBezTo>
                  <a:cubicBezTo>
                    <a:pt x="493222" y="84582"/>
                    <a:pt x="402067" y="45529"/>
                    <a:pt x="323200" y="11716"/>
                  </a:cubicBezTo>
                  <a:cubicBezTo>
                    <a:pt x="325010" y="11620"/>
                    <a:pt x="326820" y="11525"/>
                    <a:pt x="328344" y="11335"/>
                  </a:cubicBezTo>
                  <a:cubicBezTo>
                    <a:pt x="228331" y="69628"/>
                    <a:pt x="146607" y="116967"/>
                    <a:pt x="89647" y="149542"/>
                  </a:cubicBezTo>
                  <a:cubicBezTo>
                    <a:pt x="61168" y="165830"/>
                    <a:pt x="38974" y="178308"/>
                    <a:pt x="23830" y="186690"/>
                  </a:cubicBezTo>
                  <a:cubicBezTo>
                    <a:pt x="8685" y="195072"/>
                    <a:pt x="493" y="199263"/>
                    <a:pt x="208" y="198692"/>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0" name="Google Shape;180;p28"/>
            <p:cNvSpPr/>
            <p:nvPr/>
          </p:nvSpPr>
          <p:spPr>
            <a:xfrm>
              <a:off x="9003758" y="2448196"/>
              <a:ext cx="590561" cy="797703"/>
            </a:xfrm>
            <a:custGeom>
              <a:avLst/>
              <a:gdLst/>
              <a:ahLst/>
              <a:cxnLst/>
              <a:rect l="l" t="t" r="r" b="b"/>
              <a:pathLst>
                <a:path w="359062" h="485005" extrusionOk="0">
                  <a:moveTo>
                    <a:pt x="358917" y="485001"/>
                  </a:moveTo>
                  <a:cubicBezTo>
                    <a:pt x="356916" y="485477"/>
                    <a:pt x="346248" y="449282"/>
                    <a:pt x="330628" y="390322"/>
                  </a:cubicBezTo>
                  <a:cubicBezTo>
                    <a:pt x="315007" y="331362"/>
                    <a:pt x="294432" y="249638"/>
                    <a:pt x="272620" y="159246"/>
                  </a:cubicBezTo>
                  <a:cubicBezTo>
                    <a:pt x="269096" y="144482"/>
                    <a:pt x="265572" y="130004"/>
                    <a:pt x="262333" y="116192"/>
                  </a:cubicBezTo>
                  <a:cubicBezTo>
                    <a:pt x="263762" y="117907"/>
                    <a:pt x="265191" y="119621"/>
                    <a:pt x="266619" y="121241"/>
                  </a:cubicBezTo>
                  <a:cubicBezTo>
                    <a:pt x="190515" y="88761"/>
                    <a:pt x="123554" y="59328"/>
                    <a:pt x="75739" y="37611"/>
                  </a:cubicBezTo>
                  <a:cubicBezTo>
                    <a:pt x="27923" y="15894"/>
                    <a:pt x="-747" y="1892"/>
                    <a:pt x="15" y="178"/>
                  </a:cubicBezTo>
                  <a:cubicBezTo>
                    <a:pt x="777" y="-1537"/>
                    <a:pt x="30685" y="9227"/>
                    <a:pt x="79548" y="28563"/>
                  </a:cubicBezTo>
                  <a:cubicBezTo>
                    <a:pt x="128412" y="47803"/>
                    <a:pt x="196135" y="75616"/>
                    <a:pt x="272335" y="107620"/>
                  </a:cubicBezTo>
                  <a:lnTo>
                    <a:pt x="275764" y="109049"/>
                  </a:lnTo>
                  <a:lnTo>
                    <a:pt x="276621" y="112668"/>
                  </a:lnTo>
                  <a:cubicBezTo>
                    <a:pt x="279955" y="126479"/>
                    <a:pt x="283479" y="140957"/>
                    <a:pt x="287003" y="155626"/>
                  </a:cubicBezTo>
                  <a:cubicBezTo>
                    <a:pt x="308815" y="246018"/>
                    <a:pt x="327770" y="328124"/>
                    <a:pt x="340724" y="387750"/>
                  </a:cubicBezTo>
                  <a:cubicBezTo>
                    <a:pt x="353678" y="447377"/>
                    <a:pt x="360727" y="484429"/>
                    <a:pt x="358726" y="484905"/>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1" name="Google Shape;181;p28"/>
            <p:cNvSpPr/>
            <p:nvPr/>
          </p:nvSpPr>
          <p:spPr>
            <a:xfrm>
              <a:off x="9435033" y="2319833"/>
              <a:ext cx="547433" cy="325249"/>
            </a:xfrm>
            <a:custGeom>
              <a:avLst/>
              <a:gdLst/>
              <a:ahLst/>
              <a:cxnLst/>
              <a:rect l="l" t="t" r="r" b="b"/>
              <a:pathLst>
                <a:path w="325369" h="192740" extrusionOk="0">
                  <a:moveTo>
                    <a:pt x="45" y="192525"/>
                  </a:moveTo>
                  <a:cubicBezTo>
                    <a:pt x="-2050" y="189001"/>
                    <a:pt x="69101" y="143091"/>
                    <a:pt x="158922" y="89941"/>
                  </a:cubicBezTo>
                  <a:cubicBezTo>
                    <a:pt x="248743" y="36792"/>
                    <a:pt x="323228" y="-3309"/>
                    <a:pt x="325324" y="216"/>
                  </a:cubicBezTo>
                  <a:cubicBezTo>
                    <a:pt x="327419" y="3740"/>
                    <a:pt x="256268" y="49650"/>
                    <a:pt x="166447" y="102800"/>
                  </a:cubicBezTo>
                  <a:cubicBezTo>
                    <a:pt x="76626" y="155854"/>
                    <a:pt x="2141" y="196050"/>
                    <a:pt x="45" y="192525"/>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82" name="Google Shape;182;p28"/>
          <p:cNvGrpSpPr/>
          <p:nvPr/>
        </p:nvGrpSpPr>
        <p:grpSpPr>
          <a:xfrm>
            <a:off x="111769" y="2004538"/>
            <a:ext cx="5680025" cy="2068320"/>
            <a:chOff x="1069979" y="2801135"/>
            <a:chExt cx="7573365" cy="2757759"/>
          </a:xfrm>
        </p:grpSpPr>
        <p:sp>
          <p:nvSpPr>
            <p:cNvPr id="183" name="Google Shape;183;p28"/>
            <p:cNvSpPr txBox="1"/>
            <p:nvPr/>
          </p:nvSpPr>
          <p:spPr>
            <a:xfrm>
              <a:off x="1069979" y="2801135"/>
              <a:ext cx="7573365" cy="2062062"/>
            </a:xfrm>
            <a:prstGeom prst="rect">
              <a:avLst/>
            </a:prstGeom>
            <a:noFill/>
            <a:ln>
              <a:noFill/>
            </a:ln>
          </p:spPr>
          <p:txBody>
            <a:bodyPr spcFirstLastPara="1" wrap="square" lIns="68575" tIns="34275" rIns="68575" bIns="34275" anchor="t" anchorCtr="0">
              <a:spAutoFit/>
            </a:bodyPr>
            <a:lstStyle/>
            <a:p>
              <a:pPr lvl="0"/>
              <a:r>
                <a:rPr lang="en-GB" sz="4800" b="1" dirty="0" smtClean="0">
                  <a:solidFill>
                    <a:schemeClr val="lt1"/>
                  </a:solidFill>
                  <a:latin typeface="Ubuntu"/>
                  <a:sym typeface="Ubuntu"/>
                </a:rPr>
                <a:t>Credit Card Fraud Detection</a:t>
              </a:r>
              <a:endParaRPr sz="4800" dirty="0"/>
            </a:p>
          </p:txBody>
        </p:sp>
        <p:sp>
          <p:nvSpPr>
            <p:cNvPr id="184" name="Google Shape;184;p28"/>
            <p:cNvSpPr txBox="1"/>
            <p:nvPr/>
          </p:nvSpPr>
          <p:spPr>
            <a:xfrm>
              <a:off x="1178987" y="5097270"/>
              <a:ext cx="3699026" cy="46162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dirty="0" smtClean="0">
                  <a:solidFill>
                    <a:schemeClr val="lt1"/>
                  </a:solidFill>
                  <a:latin typeface="Ubuntu"/>
                  <a:ea typeface="Ubuntu"/>
                  <a:cs typeface="Ubuntu"/>
                  <a:sym typeface="Ubuntu"/>
                </a:rPr>
                <a:t>Machine Learning</a:t>
              </a:r>
              <a:endParaRPr sz="1800" b="1" dirty="0">
                <a:solidFill>
                  <a:schemeClr val="lt1"/>
                </a:solidFill>
                <a:latin typeface="Ubuntu"/>
                <a:ea typeface="Ubuntu"/>
                <a:cs typeface="Ubuntu"/>
                <a:sym typeface="Ubuntu"/>
              </a:endParaRPr>
            </a:p>
          </p:txBody>
        </p:sp>
      </p:grpSp>
      <p:grpSp>
        <p:nvGrpSpPr>
          <p:cNvPr id="185" name="Google Shape;185;p28"/>
          <p:cNvGrpSpPr/>
          <p:nvPr/>
        </p:nvGrpSpPr>
        <p:grpSpPr>
          <a:xfrm rot="4285693">
            <a:off x="789210" y="4366443"/>
            <a:ext cx="294796" cy="337689"/>
            <a:chOff x="6745597" y="5449315"/>
            <a:chExt cx="393062" cy="450252"/>
          </a:xfrm>
        </p:grpSpPr>
        <p:sp>
          <p:nvSpPr>
            <p:cNvPr id="186" name="Google Shape;186;p28"/>
            <p:cNvSpPr/>
            <p:nvPr/>
          </p:nvSpPr>
          <p:spPr>
            <a:xfrm>
              <a:off x="6745597" y="5449315"/>
              <a:ext cx="393062" cy="450252"/>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 name="Google Shape;187;p28"/>
            <p:cNvSpPr/>
            <p:nvPr/>
          </p:nvSpPr>
          <p:spPr>
            <a:xfrm>
              <a:off x="6769961" y="5449479"/>
              <a:ext cx="180391" cy="319440"/>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8" name="Google Shape;188;p28"/>
            <p:cNvSpPr/>
            <p:nvPr/>
          </p:nvSpPr>
          <p:spPr>
            <a:xfrm>
              <a:off x="6937298" y="5619604"/>
              <a:ext cx="189664" cy="117518"/>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89" name="Google Shape;189;p28"/>
          <p:cNvGrpSpPr/>
          <p:nvPr/>
        </p:nvGrpSpPr>
        <p:grpSpPr>
          <a:xfrm rot="-1164514">
            <a:off x="1845223" y="988670"/>
            <a:ext cx="507815" cy="427331"/>
            <a:chOff x="10355533" y="3318112"/>
            <a:chExt cx="677087" cy="569775"/>
          </a:xfrm>
        </p:grpSpPr>
        <p:sp>
          <p:nvSpPr>
            <p:cNvPr id="190" name="Google Shape;190;p28"/>
            <p:cNvSpPr/>
            <p:nvPr/>
          </p:nvSpPr>
          <p:spPr>
            <a:xfrm>
              <a:off x="10355590" y="3318112"/>
              <a:ext cx="677030" cy="569775"/>
            </a:xfrm>
            <a:custGeom>
              <a:avLst/>
              <a:gdLst/>
              <a:ahLst/>
              <a:cxnLst/>
              <a:rect l="l" t="t" r="r" b="b"/>
              <a:pathLst>
                <a:path w="411635" h="346424" extrusionOk="0">
                  <a:moveTo>
                    <a:pt x="60" y="177927"/>
                  </a:moveTo>
                  <a:cubicBezTo>
                    <a:pt x="-893" y="177260"/>
                    <a:pt x="9585" y="160496"/>
                    <a:pt x="29206" y="130874"/>
                  </a:cubicBezTo>
                  <a:cubicBezTo>
                    <a:pt x="48828" y="101346"/>
                    <a:pt x="77498" y="59055"/>
                    <a:pt x="112931" y="7334"/>
                  </a:cubicBezTo>
                  <a:lnTo>
                    <a:pt x="114550" y="5048"/>
                  </a:lnTo>
                  <a:lnTo>
                    <a:pt x="117503" y="5048"/>
                  </a:lnTo>
                  <a:cubicBezTo>
                    <a:pt x="163985" y="3524"/>
                    <a:pt x="217516" y="1810"/>
                    <a:pt x="275809" y="0"/>
                  </a:cubicBezTo>
                  <a:lnTo>
                    <a:pt x="279238" y="0"/>
                  </a:lnTo>
                  <a:lnTo>
                    <a:pt x="281428" y="2667"/>
                  </a:lnTo>
                  <a:cubicBezTo>
                    <a:pt x="320576" y="52768"/>
                    <a:pt x="363439" y="107728"/>
                    <a:pt x="408301" y="165163"/>
                  </a:cubicBezTo>
                  <a:lnTo>
                    <a:pt x="408301" y="165163"/>
                  </a:lnTo>
                  <a:lnTo>
                    <a:pt x="411635" y="169545"/>
                  </a:lnTo>
                  <a:lnTo>
                    <a:pt x="408492" y="174022"/>
                  </a:lnTo>
                  <a:cubicBezTo>
                    <a:pt x="366868" y="232981"/>
                    <a:pt x="327148" y="289370"/>
                    <a:pt x="290668" y="340995"/>
                  </a:cubicBezTo>
                  <a:lnTo>
                    <a:pt x="288667" y="343853"/>
                  </a:lnTo>
                  <a:lnTo>
                    <a:pt x="285238" y="343853"/>
                  </a:lnTo>
                  <a:cubicBezTo>
                    <a:pt x="226850" y="344805"/>
                    <a:pt x="173319" y="345662"/>
                    <a:pt x="126742" y="346424"/>
                  </a:cubicBezTo>
                  <a:lnTo>
                    <a:pt x="123790" y="346424"/>
                  </a:lnTo>
                  <a:lnTo>
                    <a:pt x="122075" y="344234"/>
                  </a:lnTo>
                  <a:cubicBezTo>
                    <a:pt x="83785" y="293846"/>
                    <a:pt x="52828" y="252603"/>
                    <a:pt x="31683" y="223742"/>
                  </a:cubicBezTo>
                  <a:cubicBezTo>
                    <a:pt x="10537" y="194977"/>
                    <a:pt x="-798" y="178594"/>
                    <a:pt x="155" y="177927"/>
                  </a:cubicBezTo>
                  <a:cubicBezTo>
                    <a:pt x="1108" y="177260"/>
                    <a:pt x="14157" y="192214"/>
                    <a:pt x="36826" y="219837"/>
                  </a:cubicBezTo>
                  <a:cubicBezTo>
                    <a:pt x="59496" y="247459"/>
                    <a:pt x="91785" y="287655"/>
                    <a:pt x="131219" y="337185"/>
                  </a:cubicBezTo>
                  <a:cubicBezTo>
                    <a:pt x="129695" y="336518"/>
                    <a:pt x="128266" y="335756"/>
                    <a:pt x="126552" y="334994"/>
                  </a:cubicBezTo>
                  <a:cubicBezTo>
                    <a:pt x="173129" y="333566"/>
                    <a:pt x="226564" y="331851"/>
                    <a:pt x="284952" y="330041"/>
                  </a:cubicBezTo>
                  <a:cubicBezTo>
                    <a:pt x="283143" y="330994"/>
                    <a:pt x="281333" y="331946"/>
                    <a:pt x="279428" y="332994"/>
                  </a:cubicBezTo>
                  <a:cubicBezTo>
                    <a:pt x="315623" y="281178"/>
                    <a:pt x="355152" y="224600"/>
                    <a:pt x="396395" y="165449"/>
                  </a:cubicBezTo>
                  <a:cubicBezTo>
                    <a:pt x="396395" y="168402"/>
                    <a:pt x="396490" y="171259"/>
                    <a:pt x="396585" y="174308"/>
                  </a:cubicBezTo>
                  <a:lnTo>
                    <a:pt x="396585" y="174308"/>
                  </a:lnTo>
                  <a:cubicBezTo>
                    <a:pt x="352009" y="116586"/>
                    <a:pt x="309336" y="61436"/>
                    <a:pt x="270475" y="11144"/>
                  </a:cubicBezTo>
                  <a:cubicBezTo>
                    <a:pt x="272475" y="12097"/>
                    <a:pt x="274380" y="12954"/>
                    <a:pt x="276094" y="13811"/>
                  </a:cubicBezTo>
                  <a:cubicBezTo>
                    <a:pt x="217897" y="14764"/>
                    <a:pt x="164271" y="15526"/>
                    <a:pt x="117789" y="16288"/>
                  </a:cubicBezTo>
                  <a:cubicBezTo>
                    <a:pt x="119408" y="15430"/>
                    <a:pt x="120932" y="14573"/>
                    <a:pt x="122361" y="13906"/>
                  </a:cubicBezTo>
                  <a:cubicBezTo>
                    <a:pt x="85785" y="64770"/>
                    <a:pt x="55686" y="106108"/>
                    <a:pt x="34540" y="134588"/>
                  </a:cubicBezTo>
                  <a:cubicBezTo>
                    <a:pt x="13395" y="163068"/>
                    <a:pt x="1108" y="178594"/>
                    <a:pt x="155" y="177927"/>
                  </a:cubicBez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 name="Google Shape;191;p28"/>
            <p:cNvSpPr/>
            <p:nvPr/>
          </p:nvSpPr>
          <p:spPr>
            <a:xfrm>
              <a:off x="10355533" y="3592425"/>
              <a:ext cx="468829" cy="280070"/>
            </a:xfrm>
            <a:custGeom>
              <a:avLst/>
              <a:gdLst/>
              <a:ahLst/>
              <a:cxnLst/>
              <a:rect l="l" t="t" r="r" b="b"/>
              <a:pathLst>
                <a:path w="285049" h="170283" extrusionOk="0">
                  <a:moveTo>
                    <a:pt x="284988" y="170212"/>
                  </a:moveTo>
                  <a:cubicBezTo>
                    <a:pt x="281749" y="172688"/>
                    <a:pt x="228981" y="110395"/>
                    <a:pt x="167164" y="30861"/>
                  </a:cubicBezTo>
                  <a:cubicBezTo>
                    <a:pt x="162116" y="24384"/>
                    <a:pt x="157258" y="18002"/>
                    <a:pt x="152495" y="11906"/>
                  </a:cubicBezTo>
                  <a:cubicBezTo>
                    <a:pt x="154496" y="12859"/>
                    <a:pt x="156496" y="13811"/>
                    <a:pt x="158496" y="14764"/>
                  </a:cubicBezTo>
                  <a:cubicBezTo>
                    <a:pt x="68961" y="16383"/>
                    <a:pt x="95" y="14859"/>
                    <a:pt x="0" y="11144"/>
                  </a:cubicBezTo>
                  <a:cubicBezTo>
                    <a:pt x="-95" y="7429"/>
                    <a:pt x="68675" y="2667"/>
                    <a:pt x="158115" y="0"/>
                  </a:cubicBezTo>
                  <a:lnTo>
                    <a:pt x="161830" y="0"/>
                  </a:lnTo>
                  <a:lnTo>
                    <a:pt x="164116" y="2858"/>
                  </a:lnTo>
                  <a:cubicBezTo>
                    <a:pt x="168878" y="8858"/>
                    <a:pt x="173831" y="15240"/>
                    <a:pt x="178880" y="21717"/>
                  </a:cubicBezTo>
                  <a:cubicBezTo>
                    <a:pt x="240697" y="101156"/>
                    <a:pt x="288131" y="167640"/>
                    <a:pt x="284893" y="170212"/>
                  </a:cubicBez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2" name="Google Shape;192;p28"/>
            <p:cNvSpPr/>
            <p:nvPr/>
          </p:nvSpPr>
          <p:spPr>
            <a:xfrm>
              <a:off x="10615542" y="3329362"/>
              <a:ext cx="194353" cy="275468"/>
            </a:xfrm>
            <a:custGeom>
              <a:avLst/>
              <a:gdLst/>
              <a:ahLst/>
              <a:cxnLst/>
              <a:rect l="l" t="t" r="r" b="b"/>
              <a:pathLst>
                <a:path w="118167" h="167485" extrusionOk="0">
                  <a:moveTo>
                    <a:pt x="315" y="167372"/>
                  </a:moveTo>
                  <a:cubicBezTo>
                    <a:pt x="-3019" y="164991"/>
                    <a:pt x="20508" y="125653"/>
                    <a:pt x="52988" y="79456"/>
                  </a:cubicBezTo>
                  <a:cubicBezTo>
                    <a:pt x="85468" y="33260"/>
                    <a:pt x="114424" y="-2268"/>
                    <a:pt x="117853" y="113"/>
                  </a:cubicBezTo>
                  <a:cubicBezTo>
                    <a:pt x="121187" y="2494"/>
                    <a:pt x="97660" y="41833"/>
                    <a:pt x="65180" y="88029"/>
                  </a:cubicBezTo>
                  <a:cubicBezTo>
                    <a:pt x="32700" y="134225"/>
                    <a:pt x="3648" y="169753"/>
                    <a:pt x="315" y="167372"/>
                  </a:cubicBez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93" name="Google Shape;193;p28"/>
          <p:cNvGrpSpPr/>
          <p:nvPr/>
        </p:nvGrpSpPr>
        <p:grpSpPr>
          <a:xfrm rot="-961403">
            <a:off x="2614158" y="3589101"/>
            <a:ext cx="218894" cy="243921"/>
            <a:chOff x="10569687" y="2672513"/>
            <a:chExt cx="291858" cy="325228"/>
          </a:xfrm>
        </p:grpSpPr>
        <p:sp>
          <p:nvSpPr>
            <p:cNvPr id="194" name="Google Shape;194;p28"/>
            <p:cNvSpPr/>
            <p:nvPr/>
          </p:nvSpPr>
          <p:spPr>
            <a:xfrm>
              <a:off x="10569687" y="2672513"/>
              <a:ext cx="291858" cy="325228"/>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5" name="Google Shape;195;p28"/>
            <p:cNvSpPr/>
            <p:nvPr/>
          </p:nvSpPr>
          <p:spPr>
            <a:xfrm>
              <a:off x="10576060" y="2734932"/>
              <a:ext cx="120579" cy="250274"/>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6" name="Google Shape;196;p28"/>
            <p:cNvSpPr/>
            <p:nvPr/>
          </p:nvSpPr>
          <p:spPr>
            <a:xfrm>
              <a:off x="10683808" y="2757625"/>
              <a:ext cx="162784" cy="57559"/>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97" name="Google Shape;197;p28"/>
          <p:cNvGrpSpPr/>
          <p:nvPr/>
        </p:nvGrpSpPr>
        <p:grpSpPr>
          <a:xfrm>
            <a:off x="332185" y="303610"/>
            <a:ext cx="218893" cy="243921"/>
            <a:chOff x="10569687" y="2672513"/>
            <a:chExt cx="291858" cy="325228"/>
          </a:xfrm>
        </p:grpSpPr>
        <p:sp>
          <p:nvSpPr>
            <p:cNvPr id="198" name="Google Shape;198;p28"/>
            <p:cNvSpPr/>
            <p:nvPr/>
          </p:nvSpPr>
          <p:spPr>
            <a:xfrm>
              <a:off x="10569687" y="2672513"/>
              <a:ext cx="291858" cy="325228"/>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9" name="Google Shape;199;p28"/>
            <p:cNvSpPr/>
            <p:nvPr/>
          </p:nvSpPr>
          <p:spPr>
            <a:xfrm>
              <a:off x="10576060" y="2734932"/>
              <a:ext cx="120579" cy="250274"/>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0" name="Google Shape;200;p28"/>
            <p:cNvSpPr/>
            <p:nvPr/>
          </p:nvSpPr>
          <p:spPr>
            <a:xfrm>
              <a:off x="10683808" y="2757625"/>
              <a:ext cx="162784" cy="57559"/>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01" name="Google Shape;201;p28"/>
          <p:cNvSpPr txBox="1"/>
          <p:nvPr/>
        </p:nvSpPr>
        <p:spPr>
          <a:xfrm>
            <a:off x="5464262" y="4421315"/>
            <a:ext cx="3544065"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smtClean="0">
                <a:solidFill>
                  <a:schemeClr val="lt1"/>
                </a:solidFill>
                <a:latin typeface="Calibri"/>
                <a:ea typeface="Calibri"/>
                <a:cs typeface="Calibri"/>
                <a:sym typeface="Calibri"/>
              </a:rPr>
              <a:t>Name 	: </a:t>
            </a:r>
            <a:r>
              <a:rPr lang="en-US" sz="1200" dirty="0" err="1" smtClean="0">
                <a:solidFill>
                  <a:schemeClr val="lt1"/>
                </a:solidFill>
                <a:latin typeface="Calibri"/>
                <a:ea typeface="Calibri"/>
                <a:cs typeface="Calibri"/>
                <a:sym typeface="Calibri"/>
              </a:rPr>
              <a:t>Kartik</a:t>
            </a:r>
            <a:r>
              <a:rPr lang="en-US" sz="1200" dirty="0" smtClean="0">
                <a:solidFill>
                  <a:schemeClr val="lt1"/>
                </a:solidFill>
                <a:latin typeface="Calibri"/>
                <a:ea typeface="Calibri"/>
                <a:cs typeface="Calibri"/>
                <a:sym typeface="Calibri"/>
              </a:rPr>
              <a:t> </a:t>
            </a:r>
            <a:r>
              <a:rPr lang="en-US" sz="1200" dirty="0" err="1" smtClean="0">
                <a:solidFill>
                  <a:schemeClr val="lt1"/>
                </a:solidFill>
                <a:latin typeface="Calibri"/>
                <a:ea typeface="Calibri"/>
                <a:cs typeface="Calibri"/>
                <a:sym typeface="Calibri"/>
              </a:rPr>
              <a:t>Dharmaraj</a:t>
            </a:r>
            <a:r>
              <a:rPr lang="en-US" sz="1200" dirty="0" smtClean="0">
                <a:solidFill>
                  <a:schemeClr val="lt1"/>
                </a:solidFill>
                <a:latin typeface="Calibri"/>
                <a:ea typeface="Calibri"/>
                <a:cs typeface="Calibri"/>
                <a:sym typeface="Calibri"/>
              </a:rPr>
              <a:t> </a:t>
            </a:r>
            <a:r>
              <a:rPr lang="en-US" sz="1200" dirty="0" err="1" smtClean="0">
                <a:solidFill>
                  <a:schemeClr val="lt1"/>
                </a:solidFill>
                <a:latin typeface="Calibri"/>
                <a:ea typeface="Calibri"/>
                <a:cs typeface="Calibri"/>
                <a:sym typeface="Calibri"/>
              </a:rPr>
              <a:t>Patil</a:t>
            </a:r>
            <a:endParaRPr lang="en-US" sz="1200" dirty="0" smtClean="0">
              <a:solidFill>
                <a:schemeClr val="lt1"/>
              </a:solidFill>
              <a:latin typeface="Calibri"/>
              <a:ea typeface="Calibri"/>
              <a:cs typeface="Calibri"/>
              <a:sym typeface="Calibri"/>
            </a:endParaRPr>
          </a:p>
          <a:p>
            <a:pPr marL="0" lvl="0" indent="0" algn="l" rtl="0">
              <a:spcBef>
                <a:spcPts val="0"/>
              </a:spcBef>
              <a:spcAft>
                <a:spcPts val="0"/>
              </a:spcAft>
              <a:buNone/>
            </a:pPr>
            <a:r>
              <a:rPr lang="en-US" sz="1200" dirty="0" smtClean="0">
                <a:solidFill>
                  <a:schemeClr val="lt1"/>
                </a:solidFill>
                <a:latin typeface="Calibri"/>
                <a:ea typeface="Calibri"/>
                <a:cs typeface="Calibri"/>
                <a:sym typeface="Calibri"/>
              </a:rPr>
              <a:t>Batch Code 	: ML 20</a:t>
            </a:r>
            <a:endParaRPr sz="1200"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1A40"/>
        </a:solidFill>
        <a:effectLst/>
      </p:bgPr>
    </p:bg>
    <p:spTree>
      <p:nvGrpSpPr>
        <p:cNvPr id="1" name="Shape 250"/>
        <p:cNvGrpSpPr/>
        <p:nvPr/>
      </p:nvGrpSpPr>
      <p:grpSpPr>
        <a:xfrm>
          <a:off x="0" y="0"/>
          <a:ext cx="0" cy="0"/>
          <a:chOff x="0" y="0"/>
          <a:chExt cx="0" cy="0"/>
        </a:xfrm>
      </p:grpSpPr>
      <p:sp>
        <p:nvSpPr>
          <p:cNvPr id="251" name="Google Shape;251;p31"/>
          <p:cNvSpPr txBox="1"/>
          <p:nvPr/>
        </p:nvSpPr>
        <p:spPr>
          <a:xfrm>
            <a:off x="515274" y="659351"/>
            <a:ext cx="6688414" cy="43855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dirty="0" smtClean="0">
                <a:solidFill>
                  <a:schemeClr val="lt1"/>
                </a:solidFill>
                <a:latin typeface="Ubuntu"/>
                <a:ea typeface="Ubuntu"/>
                <a:cs typeface="Ubuntu"/>
                <a:sym typeface="Ubuntu"/>
              </a:rPr>
              <a:t>Logistic Regression Algorithm -&gt;</a:t>
            </a:r>
            <a:endParaRPr sz="1100" dirty="0"/>
          </a:p>
        </p:txBody>
      </p:sp>
      <p:grpSp>
        <p:nvGrpSpPr>
          <p:cNvPr id="252" name="Google Shape;252;p31"/>
          <p:cNvGrpSpPr/>
          <p:nvPr/>
        </p:nvGrpSpPr>
        <p:grpSpPr>
          <a:xfrm rot="-2808265">
            <a:off x="5158966" y="267401"/>
            <a:ext cx="294862" cy="337765"/>
            <a:chOff x="6745597" y="5449315"/>
            <a:chExt cx="393125" cy="450325"/>
          </a:xfrm>
        </p:grpSpPr>
        <p:sp>
          <p:nvSpPr>
            <p:cNvPr id="253" name="Google Shape;253;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5" name="Google Shape;255;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6" name="Google Shape;256;p31"/>
          <p:cNvGrpSpPr/>
          <p:nvPr/>
        </p:nvGrpSpPr>
        <p:grpSpPr>
          <a:xfrm rot="4285496">
            <a:off x="8430462" y="4670926"/>
            <a:ext cx="294831" cy="337730"/>
            <a:chOff x="6745597" y="5449315"/>
            <a:chExt cx="393125" cy="450325"/>
          </a:xfrm>
        </p:grpSpPr>
        <p:sp>
          <p:nvSpPr>
            <p:cNvPr id="257" name="Google Shape;257;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0" name="Google Shape;260;p31"/>
          <p:cNvGrpSpPr/>
          <p:nvPr/>
        </p:nvGrpSpPr>
        <p:grpSpPr>
          <a:xfrm rot="-961257">
            <a:off x="349173" y="4671754"/>
            <a:ext cx="218938" cy="243970"/>
            <a:chOff x="10569687" y="2672513"/>
            <a:chExt cx="291905" cy="325281"/>
          </a:xfrm>
        </p:grpSpPr>
        <p:sp>
          <p:nvSpPr>
            <p:cNvPr id="261" name="Google Shape;261;p31"/>
            <p:cNvSpPr/>
            <p:nvPr/>
          </p:nvSpPr>
          <p:spPr>
            <a:xfrm>
              <a:off x="10569687" y="2672513"/>
              <a:ext cx="291905" cy="325281"/>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2" name="Google Shape;262;p31"/>
            <p:cNvSpPr/>
            <p:nvPr/>
          </p:nvSpPr>
          <p:spPr>
            <a:xfrm>
              <a:off x="10576060" y="2734932"/>
              <a:ext cx="120598" cy="250315"/>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3" name="Google Shape;263;p31"/>
            <p:cNvSpPr/>
            <p:nvPr/>
          </p:nvSpPr>
          <p:spPr>
            <a:xfrm>
              <a:off x="10683808" y="2757625"/>
              <a:ext cx="162811" cy="57568"/>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grpSp>
      <p:grpSp>
        <p:nvGrpSpPr>
          <p:cNvPr id="264" name="Google Shape;264;p31"/>
          <p:cNvGrpSpPr/>
          <p:nvPr/>
        </p:nvGrpSpPr>
        <p:grpSpPr>
          <a:xfrm>
            <a:off x="7839554" y="940438"/>
            <a:ext cx="294844" cy="337744"/>
            <a:chOff x="6745597" y="5449315"/>
            <a:chExt cx="393125" cy="450325"/>
          </a:xfrm>
        </p:grpSpPr>
        <p:sp>
          <p:nvSpPr>
            <p:cNvPr id="265" name="Google Shape;265;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6" name="Google Shape;266;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7" name="Google Shape;267;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8" name="Google Shape;268;p31"/>
          <p:cNvSpPr txBox="1"/>
          <p:nvPr/>
        </p:nvSpPr>
        <p:spPr>
          <a:xfrm>
            <a:off x="587713" y="1544049"/>
            <a:ext cx="7395617" cy="2154406"/>
          </a:xfrm>
          <a:prstGeom prst="rect">
            <a:avLst/>
          </a:prstGeom>
          <a:noFill/>
          <a:ln>
            <a:noFill/>
          </a:ln>
        </p:spPr>
        <p:txBody>
          <a:bodyPr spcFirstLastPara="1" wrap="square" lIns="91425" tIns="91425" rIns="91425" bIns="91425" anchor="t" anchorCtr="0">
            <a:spAutoFit/>
          </a:bodyPr>
          <a:lstStyle/>
          <a:p>
            <a:pPr lvl="0">
              <a:lnSpc>
                <a:spcPct val="200000"/>
              </a:lnSpc>
            </a:pPr>
            <a:r>
              <a:rPr lang="en-US" sz="1600" dirty="0">
                <a:solidFill>
                  <a:schemeClr val="lt1"/>
                </a:solidFill>
                <a:latin typeface="Ubuntu"/>
                <a:ea typeface="Ubuntu"/>
                <a:cs typeface="Ubuntu"/>
                <a:sym typeface="Ubuntu"/>
              </a:rPr>
              <a:t>Logistic regression: It is a statistical model that in its basic form uses a logistic function to model a binary dependent variable, although many more complex extensions exist. In regression analysis, logistic </a:t>
            </a:r>
            <a:r>
              <a:rPr lang="en-US" sz="1600" dirty="0" smtClean="0">
                <a:solidFill>
                  <a:schemeClr val="lt1"/>
                </a:solidFill>
                <a:latin typeface="Ubuntu"/>
                <a:ea typeface="Ubuntu"/>
                <a:cs typeface="Ubuntu"/>
                <a:sym typeface="Ubuntu"/>
              </a:rPr>
              <a:t>regression </a:t>
            </a:r>
            <a:r>
              <a:rPr lang="en-US" sz="1600" dirty="0">
                <a:solidFill>
                  <a:schemeClr val="lt1"/>
                </a:solidFill>
                <a:latin typeface="Ubuntu"/>
                <a:ea typeface="Ubuntu"/>
                <a:cs typeface="Ubuntu"/>
                <a:sym typeface="Ubuntu"/>
              </a:rPr>
              <a:t>is estimating the parameters of a logistic model (a form of binary regression</a:t>
            </a:r>
            <a:r>
              <a:rPr lang="en-US" sz="1600" dirty="0" smtClean="0">
                <a:solidFill>
                  <a:schemeClr val="lt1"/>
                </a:solidFill>
                <a:latin typeface="Ubuntu"/>
                <a:ea typeface="Ubuntu"/>
                <a:cs typeface="Ubuntu"/>
                <a:sym typeface="Ubuntu"/>
              </a:rPr>
              <a:t>).</a:t>
            </a:r>
          </a:p>
        </p:txBody>
      </p:sp>
    </p:spTree>
    <p:extLst>
      <p:ext uri="{BB962C8B-B14F-4D97-AF65-F5344CB8AC3E}">
        <p14:creationId xmlns:p14="http://schemas.microsoft.com/office/powerpoint/2010/main" val="595033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A1A40"/>
        </a:solidFill>
        <a:effectLst/>
      </p:bgPr>
    </p:bg>
    <p:spTree>
      <p:nvGrpSpPr>
        <p:cNvPr id="1" name="Shape 250"/>
        <p:cNvGrpSpPr/>
        <p:nvPr/>
      </p:nvGrpSpPr>
      <p:grpSpPr>
        <a:xfrm>
          <a:off x="0" y="0"/>
          <a:ext cx="0" cy="0"/>
          <a:chOff x="0" y="0"/>
          <a:chExt cx="0" cy="0"/>
        </a:xfrm>
      </p:grpSpPr>
      <p:grpSp>
        <p:nvGrpSpPr>
          <p:cNvPr id="252" name="Google Shape;252;p31"/>
          <p:cNvGrpSpPr/>
          <p:nvPr/>
        </p:nvGrpSpPr>
        <p:grpSpPr>
          <a:xfrm rot="-2808265">
            <a:off x="5158966" y="267401"/>
            <a:ext cx="294862" cy="337765"/>
            <a:chOff x="6745597" y="5449315"/>
            <a:chExt cx="393125" cy="450325"/>
          </a:xfrm>
        </p:grpSpPr>
        <p:sp>
          <p:nvSpPr>
            <p:cNvPr id="253" name="Google Shape;253;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5" name="Google Shape;255;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6" name="Google Shape;256;p31"/>
          <p:cNvGrpSpPr/>
          <p:nvPr/>
        </p:nvGrpSpPr>
        <p:grpSpPr>
          <a:xfrm rot="4285496">
            <a:off x="8430462" y="4670926"/>
            <a:ext cx="294831" cy="337730"/>
            <a:chOff x="6745597" y="5449315"/>
            <a:chExt cx="393125" cy="450325"/>
          </a:xfrm>
        </p:grpSpPr>
        <p:sp>
          <p:nvSpPr>
            <p:cNvPr id="257" name="Google Shape;257;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0" name="Google Shape;260;p31"/>
          <p:cNvGrpSpPr/>
          <p:nvPr/>
        </p:nvGrpSpPr>
        <p:grpSpPr>
          <a:xfrm rot="-961257">
            <a:off x="349173" y="4671754"/>
            <a:ext cx="218938" cy="243970"/>
            <a:chOff x="10569687" y="2672513"/>
            <a:chExt cx="291905" cy="325281"/>
          </a:xfrm>
        </p:grpSpPr>
        <p:sp>
          <p:nvSpPr>
            <p:cNvPr id="261" name="Google Shape;261;p31"/>
            <p:cNvSpPr/>
            <p:nvPr/>
          </p:nvSpPr>
          <p:spPr>
            <a:xfrm>
              <a:off x="10569687" y="2672513"/>
              <a:ext cx="291905" cy="325281"/>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2" name="Google Shape;262;p31"/>
            <p:cNvSpPr/>
            <p:nvPr/>
          </p:nvSpPr>
          <p:spPr>
            <a:xfrm>
              <a:off x="10576060" y="2734932"/>
              <a:ext cx="120598" cy="250315"/>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3" name="Google Shape;263;p31"/>
            <p:cNvSpPr/>
            <p:nvPr/>
          </p:nvSpPr>
          <p:spPr>
            <a:xfrm>
              <a:off x="10683808" y="2757625"/>
              <a:ext cx="162811" cy="57568"/>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grpSp>
      <p:grpSp>
        <p:nvGrpSpPr>
          <p:cNvPr id="264" name="Google Shape;264;p31"/>
          <p:cNvGrpSpPr/>
          <p:nvPr/>
        </p:nvGrpSpPr>
        <p:grpSpPr>
          <a:xfrm>
            <a:off x="7839554" y="940438"/>
            <a:ext cx="294844" cy="337744"/>
            <a:chOff x="6745597" y="5449315"/>
            <a:chExt cx="393125" cy="450325"/>
          </a:xfrm>
        </p:grpSpPr>
        <p:sp>
          <p:nvSpPr>
            <p:cNvPr id="265" name="Google Shape;265;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6" name="Google Shape;266;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7" name="Google Shape;267;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8" name="Google Shape;268;p31"/>
          <p:cNvSpPr txBox="1"/>
          <p:nvPr/>
        </p:nvSpPr>
        <p:spPr>
          <a:xfrm>
            <a:off x="189572" y="1084909"/>
            <a:ext cx="8471473" cy="461635"/>
          </a:xfrm>
          <a:prstGeom prst="rect">
            <a:avLst/>
          </a:prstGeom>
          <a:noFill/>
          <a:ln>
            <a:noFill/>
          </a:ln>
        </p:spPr>
        <p:txBody>
          <a:bodyPr spcFirstLastPara="1" wrap="square" lIns="91425" tIns="91425" rIns="91425" bIns="91425" anchor="t" anchorCtr="0">
            <a:spAutoFit/>
          </a:bodyPr>
          <a:lstStyle/>
          <a:p>
            <a:r>
              <a:rPr lang="en-US" sz="1800" dirty="0" smtClean="0">
                <a:solidFill>
                  <a:schemeClr val="bg1"/>
                </a:solidFill>
              </a:rPr>
              <a:t> </a:t>
            </a:r>
            <a:endParaRPr lang="en-US" sz="18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686" y="171114"/>
            <a:ext cx="4430987" cy="4885949"/>
          </a:xfrm>
          <a:prstGeom prst="rect">
            <a:avLst/>
          </a:prstGeom>
          <a:ln w="12700">
            <a:solidFill>
              <a:schemeClr val="tx1"/>
            </a:solidFill>
          </a:ln>
        </p:spPr>
      </p:pic>
    </p:spTree>
    <p:extLst>
      <p:ext uri="{BB962C8B-B14F-4D97-AF65-F5344CB8AC3E}">
        <p14:creationId xmlns:p14="http://schemas.microsoft.com/office/powerpoint/2010/main" val="1960546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A1A40"/>
        </a:solidFill>
        <a:effectLst/>
      </p:bgPr>
    </p:bg>
    <p:spTree>
      <p:nvGrpSpPr>
        <p:cNvPr id="1" name="Shape 250"/>
        <p:cNvGrpSpPr/>
        <p:nvPr/>
      </p:nvGrpSpPr>
      <p:grpSpPr>
        <a:xfrm>
          <a:off x="0" y="0"/>
          <a:ext cx="0" cy="0"/>
          <a:chOff x="0" y="0"/>
          <a:chExt cx="0" cy="0"/>
        </a:xfrm>
      </p:grpSpPr>
      <p:sp>
        <p:nvSpPr>
          <p:cNvPr id="251" name="Google Shape;251;p31"/>
          <p:cNvSpPr txBox="1"/>
          <p:nvPr/>
        </p:nvSpPr>
        <p:spPr>
          <a:xfrm>
            <a:off x="515274" y="659351"/>
            <a:ext cx="6688414" cy="43855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dirty="0" smtClean="0">
                <a:solidFill>
                  <a:schemeClr val="lt1"/>
                </a:solidFill>
                <a:latin typeface="Ubuntu"/>
                <a:ea typeface="Ubuntu"/>
                <a:cs typeface="Ubuntu"/>
                <a:sym typeface="Ubuntu"/>
              </a:rPr>
              <a:t>Advantages  -&gt;</a:t>
            </a:r>
            <a:endParaRPr sz="1100" dirty="0"/>
          </a:p>
        </p:txBody>
      </p:sp>
      <p:grpSp>
        <p:nvGrpSpPr>
          <p:cNvPr id="252" name="Google Shape;252;p31"/>
          <p:cNvGrpSpPr/>
          <p:nvPr/>
        </p:nvGrpSpPr>
        <p:grpSpPr>
          <a:xfrm rot="-2808265">
            <a:off x="5158966" y="267401"/>
            <a:ext cx="294862" cy="337765"/>
            <a:chOff x="6745597" y="5449315"/>
            <a:chExt cx="393125" cy="450325"/>
          </a:xfrm>
        </p:grpSpPr>
        <p:sp>
          <p:nvSpPr>
            <p:cNvPr id="253" name="Google Shape;253;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5" name="Google Shape;255;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6" name="Google Shape;256;p31"/>
          <p:cNvGrpSpPr/>
          <p:nvPr/>
        </p:nvGrpSpPr>
        <p:grpSpPr>
          <a:xfrm rot="4285496">
            <a:off x="8430462" y="4670926"/>
            <a:ext cx="294831" cy="337730"/>
            <a:chOff x="6745597" y="5449315"/>
            <a:chExt cx="393125" cy="450325"/>
          </a:xfrm>
        </p:grpSpPr>
        <p:sp>
          <p:nvSpPr>
            <p:cNvPr id="257" name="Google Shape;257;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0" name="Google Shape;260;p31"/>
          <p:cNvGrpSpPr/>
          <p:nvPr/>
        </p:nvGrpSpPr>
        <p:grpSpPr>
          <a:xfrm rot="-961257">
            <a:off x="349173" y="4671754"/>
            <a:ext cx="218938" cy="243970"/>
            <a:chOff x="10569687" y="2672513"/>
            <a:chExt cx="291905" cy="325281"/>
          </a:xfrm>
        </p:grpSpPr>
        <p:sp>
          <p:nvSpPr>
            <p:cNvPr id="261" name="Google Shape;261;p31"/>
            <p:cNvSpPr/>
            <p:nvPr/>
          </p:nvSpPr>
          <p:spPr>
            <a:xfrm>
              <a:off x="10569687" y="2672513"/>
              <a:ext cx="291905" cy="325281"/>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2" name="Google Shape;262;p31"/>
            <p:cNvSpPr/>
            <p:nvPr/>
          </p:nvSpPr>
          <p:spPr>
            <a:xfrm>
              <a:off x="10576060" y="2734932"/>
              <a:ext cx="120598" cy="250315"/>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3" name="Google Shape;263;p31"/>
            <p:cNvSpPr/>
            <p:nvPr/>
          </p:nvSpPr>
          <p:spPr>
            <a:xfrm>
              <a:off x="10683808" y="2757625"/>
              <a:ext cx="162811" cy="57568"/>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grpSp>
      <p:grpSp>
        <p:nvGrpSpPr>
          <p:cNvPr id="264" name="Google Shape;264;p31"/>
          <p:cNvGrpSpPr/>
          <p:nvPr/>
        </p:nvGrpSpPr>
        <p:grpSpPr>
          <a:xfrm>
            <a:off x="7839554" y="940438"/>
            <a:ext cx="294844" cy="337744"/>
            <a:chOff x="6745597" y="5449315"/>
            <a:chExt cx="393125" cy="450325"/>
          </a:xfrm>
        </p:grpSpPr>
        <p:sp>
          <p:nvSpPr>
            <p:cNvPr id="265" name="Google Shape;265;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6" name="Google Shape;266;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7" name="Google Shape;267;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8" name="Google Shape;268;p31"/>
          <p:cNvSpPr txBox="1"/>
          <p:nvPr/>
        </p:nvSpPr>
        <p:spPr>
          <a:xfrm>
            <a:off x="587713" y="1544049"/>
            <a:ext cx="7395617" cy="2154406"/>
          </a:xfrm>
          <a:prstGeom prst="rect">
            <a:avLst/>
          </a:prstGeom>
          <a:noFill/>
          <a:ln>
            <a:noFill/>
          </a:ln>
        </p:spPr>
        <p:txBody>
          <a:bodyPr spcFirstLastPara="1" wrap="square" lIns="91425" tIns="91425" rIns="91425" bIns="91425" anchor="t" anchorCtr="0">
            <a:spAutoFit/>
          </a:bodyPr>
          <a:lstStyle/>
          <a:p>
            <a:pPr lvl="0">
              <a:lnSpc>
                <a:spcPct val="200000"/>
              </a:lnSpc>
            </a:pPr>
            <a:r>
              <a:rPr lang="en-US" sz="1600" dirty="0" smtClean="0">
                <a:solidFill>
                  <a:schemeClr val="lt1"/>
                </a:solidFill>
                <a:latin typeface="Ubuntu"/>
                <a:ea typeface="Ubuntu"/>
                <a:cs typeface="Ubuntu"/>
                <a:sym typeface="Ubuntu"/>
              </a:rPr>
              <a:t>The results obtained by the Logistic Regression Algorithm is best Compared to any other Algorithms.</a:t>
            </a:r>
          </a:p>
          <a:p>
            <a:pPr lvl="0">
              <a:lnSpc>
                <a:spcPct val="200000"/>
              </a:lnSpc>
            </a:pPr>
            <a:r>
              <a:rPr lang="en-US" sz="1600" dirty="0" smtClean="0">
                <a:solidFill>
                  <a:schemeClr val="lt1"/>
                </a:solidFill>
                <a:latin typeface="Ubuntu"/>
                <a:ea typeface="Ubuntu"/>
                <a:cs typeface="Ubuntu"/>
                <a:sym typeface="Ubuntu"/>
              </a:rPr>
              <a:t>The Accuracy Obtained was almost equal to cent percent  which proves using of Logistic Algorithm gives best Results.</a:t>
            </a:r>
          </a:p>
        </p:txBody>
      </p:sp>
    </p:spTree>
    <p:extLst>
      <p:ext uri="{BB962C8B-B14F-4D97-AF65-F5344CB8AC3E}">
        <p14:creationId xmlns:p14="http://schemas.microsoft.com/office/powerpoint/2010/main" val="1485222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A1A40"/>
        </a:solidFill>
        <a:effectLst/>
      </p:bgPr>
    </p:bg>
    <p:spTree>
      <p:nvGrpSpPr>
        <p:cNvPr id="1" name="Shape 250"/>
        <p:cNvGrpSpPr/>
        <p:nvPr/>
      </p:nvGrpSpPr>
      <p:grpSpPr>
        <a:xfrm>
          <a:off x="0" y="0"/>
          <a:ext cx="0" cy="0"/>
          <a:chOff x="0" y="0"/>
          <a:chExt cx="0" cy="0"/>
        </a:xfrm>
      </p:grpSpPr>
      <p:sp>
        <p:nvSpPr>
          <p:cNvPr id="251" name="Google Shape;251;p31"/>
          <p:cNvSpPr txBox="1"/>
          <p:nvPr/>
        </p:nvSpPr>
        <p:spPr>
          <a:xfrm>
            <a:off x="515274" y="659351"/>
            <a:ext cx="6688414" cy="438551"/>
          </a:xfrm>
          <a:prstGeom prst="rect">
            <a:avLst/>
          </a:prstGeom>
          <a:noFill/>
          <a:ln>
            <a:noFill/>
          </a:ln>
        </p:spPr>
        <p:txBody>
          <a:bodyPr spcFirstLastPara="1" wrap="square" lIns="68575" tIns="34275" rIns="68575" bIns="34275" anchor="t" anchorCtr="0">
            <a:spAutoFit/>
          </a:bodyPr>
          <a:lstStyle/>
          <a:p>
            <a:pPr lvl="0"/>
            <a:r>
              <a:rPr lang="en-US" sz="2400" dirty="0"/>
              <a:t> </a:t>
            </a:r>
            <a:r>
              <a:rPr lang="en-US" sz="2400" b="1" dirty="0">
                <a:solidFill>
                  <a:schemeClr val="bg1"/>
                </a:solidFill>
              </a:rPr>
              <a:t>References</a:t>
            </a:r>
            <a:r>
              <a:rPr lang="en-US" sz="2400" dirty="0">
                <a:solidFill>
                  <a:schemeClr val="bg1"/>
                </a:solidFill>
              </a:rPr>
              <a:t> </a:t>
            </a:r>
            <a:r>
              <a:rPr lang="en-GB" sz="2400" dirty="0" smtClean="0">
                <a:solidFill>
                  <a:schemeClr val="lt1"/>
                </a:solidFill>
                <a:latin typeface="Ubuntu"/>
                <a:ea typeface="Ubuntu"/>
                <a:cs typeface="Ubuntu"/>
                <a:sym typeface="Ubuntu"/>
              </a:rPr>
              <a:t>-&gt;</a:t>
            </a:r>
            <a:endParaRPr sz="1100" dirty="0"/>
          </a:p>
        </p:txBody>
      </p:sp>
      <p:grpSp>
        <p:nvGrpSpPr>
          <p:cNvPr id="252" name="Google Shape;252;p31"/>
          <p:cNvGrpSpPr/>
          <p:nvPr/>
        </p:nvGrpSpPr>
        <p:grpSpPr>
          <a:xfrm rot="-2808265">
            <a:off x="5158966" y="267401"/>
            <a:ext cx="294862" cy="337765"/>
            <a:chOff x="6745597" y="5449315"/>
            <a:chExt cx="393125" cy="450325"/>
          </a:xfrm>
        </p:grpSpPr>
        <p:sp>
          <p:nvSpPr>
            <p:cNvPr id="253" name="Google Shape;253;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5" name="Google Shape;255;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6" name="Google Shape;256;p31"/>
          <p:cNvGrpSpPr/>
          <p:nvPr/>
        </p:nvGrpSpPr>
        <p:grpSpPr>
          <a:xfrm rot="4285496">
            <a:off x="8430462" y="4670926"/>
            <a:ext cx="294831" cy="337730"/>
            <a:chOff x="6745597" y="5449315"/>
            <a:chExt cx="393125" cy="450325"/>
          </a:xfrm>
        </p:grpSpPr>
        <p:sp>
          <p:nvSpPr>
            <p:cNvPr id="257" name="Google Shape;257;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0" name="Google Shape;260;p31"/>
          <p:cNvGrpSpPr/>
          <p:nvPr/>
        </p:nvGrpSpPr>
        <p:grpSpPr>
          <a:xfrm rot="-961257">
            <a:off x="349173" y="4671754"/>
            <a:ext cx="218938" cy="243970"/>
            <a:chOff x="10569687" y="2672513"/>
            <a:chExt cx="291905" cy="325281"/>
          </a:xfrm>
        </p:grpSpPr>
        <p:sp>
          <p:nvSpPr>
            <p:cNvPr id="261" name="Google Shape;261;p31"/>
            <p:cNvSpPr/>
            <p:nvPr/>
          </p:nvSpPr>
          <p:spPr>
            <a:xfrm>
              <a:off x="10569687" y="2672513"/>
              <a:ext cx="291905" cy="325281"/>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2" name="Google Shape;262;p31"/>
            <p:cNvSpPr/>
            <p:nvPr/>
          </p:nvSpPr>
          <p:spPr>
            <a:xfrm>
              <a:off x="10576060" y="2734932"/>
              <a:ext cx="120598" cy="250315"/>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3" name="Google Shape;263;p31"/>
            <p:cNvSpPr/>
            <p:nvPr/>
          </p:nvSpPr>
          <p:spPr>
            <a:xfrm>
              <a:off x="10683808" y="2757625"/>
              <a:ext cx="162811" cy="57568"/>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grpSp>
      <p:grpSp>
        <p:nvGrpSpPr>
          <p:cNvPr id="264" name="Google Shape;264;p31"/>
          <p:cNvGrpSpPr/>
          <p:nvPr/>
        </p:nvGrpSpPr>
        <p:grpSpPr>
          <a:xfrm>
            <a:off x="7839554" y="940438"/>
            <a:ext cx="294844" cy="337744"/>
            <a:chOff x="6745597" y="5449315"/>
            <a:chExt cx="393125" cy="450325"/>
          </a:xfrm>
        </p:grpSpPr>
        <p:sp>
          <p:nvSpPr>
            <p:cNvPr id="265" name="Google Shape;265;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6" name="Google Shape;266;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7" name="Google Shape;267;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 name="Rectangle 1"/>
          <p:cNvSpPr/>
          <p:nvPr/>
        </p:nvSpPr>
        <p:spPr>
          <a:xfrm>
            <a:off x="597526" y="1397944"/>
            <a:ext cx="2409634" cy="338554"/>
          </a:xfrm>
          <a:prstGeom prst="rect">
            <a:avLst/>
          </a:prstGeom>
        </p:spPr>
        <p:txBody>
          <a:bodyPr wrap="none">
            <a:spAutoFit/>
          </a:bodyPr>
          <a:lstStyle/>
          <a:p>
            <a:r>
              <a:rPr lang="en-US" sz="1600" dirty="0">
                <a:solidFill>
                  <a:schemeClr val="bg1"/>
                </a:solidFill>
              </a:rPr>
              <a:t>https://www.kaggle.com/</a:t>
            </a:r>
          </a:p>
        </p:txBody>
      </p:sp>
      <p:sp>
        <p:nvSpPr>
          <p:cNvPr id="23" name="Rectangle 22"/>
          <p:cNvSpPr/>
          <p:nvPr/>
        </p:nvSpPr>
        <p:spPr>
          <a:xfrm>
            <a:off x="597526" y="1886519"/>
            <a:ext cx="2364750" cy="338554"/>
          </a:xfrm>
          <a:prstGeom prst="rect">
            <a:avLst/>
          </a:prstGeom>
        </p:spPr>
        <p:txBody>
          <a:bodyPr wrap="none">
            <a:spAutoFit/>
          </a:bodyPr>
          <a:lstStyle/>
          <a:p>
            <a:r>
              <a:rPr lang="en-US" sz="1600" dirty="0">
                <a:solidFill>
                  <a:schemeClr val="bg1"/>
                </a:solidFill>
              </a:rPr>
              <a:t>https://</a:t>
            </a:r>
            <a:r>
              <a:rPr lang="en-US" sz="1600" dirty="0" smtClean="0">
                <a:solidFill>
                  <a:schemeClr val="bg1"/>
                </a:solidFill>
              </a:rPr>
              <a:t>www.github.com/</a:t>
            </a:r>
            <a:endParaRPr lang="en-US" sz="1600" dirty="0">
              <a:solidFill>
                <a:schemeClr val="bg1"/>
              </a:solidFill>
            </a:endParaRPr>
          </a:p>
        </p:txBody>
      </p:sp>
      <p:sp>
        <p:nvSpPr>
          <p:cNvPr id="24" name="Rectangle 23"/>
          <p:cNvSpPr/>
          <p:nvPr/>
        </p:nvSpPr>
        <p:spPr>
          <a:xfrm>
            <a:off x="597526" y="2407376"/>
            <a:ext cx="3049233" cy="338554"/>
          </a:xfrm>
          <a:prstGeom prst="rect">
            <a:avLst/>
          </a:prstGeom>
        </p:spPr>
        <p:txBody>
          <a:bodyPr wrap="none">
            <a:spAutoFit/>
          </a:bodyPr>
          <a:lstStyle/>
          <a:p>
            <a:r>
              <a:rPr lang="en-US" sz="1600" dirty="0">
                <a:solidFill>
                  <a:schemeClr val="bg1"/>
                </a:solidFill>
              </a:rPr>
              <a:t>https://www.geeksforgeeks.org/</a:t>
            </a:r>
          </a:p>
        </p:txBody>
      </p:sp>
    </p:spTree>
    <p:extLst>
      <p:ext uri="{BB962C8B-B14F-4D97-AF65-F5344CB8AC3E}">
        <p14:creationId xmlns:p14="http://schemas.microsoft.com/office/powerpoint/2010/main" val="548896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A1A40"/>
        </a:solidFill>
        <a:effectLst/>
      </p:bgPr>
    </p:bg>
    <p:spTree>
      <p:nvGrpSpPr>
        <p:cNvPr id="1" name="Shape 1040"/>
        <p:cNvGrpSpPr/>
        <p:nvPr/>
      </p:nvGrpSpPr>
      <p:grpSpPr>
        <a:xfrm>
          <a:off x="0" y="0"/>
          <a:ext cx="0" cy="0"/>
          <a:chOff x="0" y="0"/>
          <a:chExt cx="0" cy="0"/>
        </a:xfrm>
      </p:grpSpPr>
      <p:grpSp>
        <p:nvGrpSpPr>
          <p:cNvPr id="1041" name="Google Shape;1041;p47"/>
          <p:cNvGrpSpPr/>
          <p:nvPr/>
        </p:nvGrpSpPr>
        <p:grpSpPr>
          <a:xfrm flipH="1">
            <a:off x="4062399" y="720578"/>
            <a:ext cx="304313" cy="336910"/>
            <a:chOff x="5772108" y="960771"/>
            <a:chExt cx="405751" cy="449213"/>
          </a:xfrm>
        </p:grpSpPr>
        <p:sp>
          <p:nvSpPr>
            <p:cNvPr id="1042" name="Google Shape;1042;p47"/>
            <p:cNvSpPr/>
            <p:nvPr/>
          </p:nvSpPr>
          <p:spPr>
            <a:xfrm>
              <a:off x="5772108" y="960771"/>
              <a:ext cx="405751" cy="449213"/>
            </a:xfrm>
            <a:custGeom>
              <a:avLst/>
              <a:gdLst/>
              <a:ahLst/>
              <a:cxnLst/>
              <a:rect l="l" t="t" r="r" b="b"/>
              <a:pathLst>
                <a:path w="246697" h="273122" extrusionOk="0">
                  <a:moveTo>
                    <a:pt x="101441" y="136"/>
                  </a:moveTo>
                  <a:cubicBezTo>
                    <a:pt x="101918" y="-912"/>
                    <a:pt x="114109" y="4136"/>
                    <a:pt x="135541" y="13947"/>
                  </a:cubicBezTo>
                  <a:cubicBezTo>
                    <a:pt x="156972" y="23758"/>
                    <a:pt x="187547" y="38522"/>
                    <a:pt x="224885" y="56810"/>
                  </a:cubicBezTo>
                  <a:lnTo>
                    <a:pt x="227362" y="58048"/>
                  </a:lnTo>
                  <a:lnTo>
                    <a:pt x="227838" y="61001"/>
                  </a:lnTo>
                  <a:cubicBezTo>
                    <a:pt x="233267" y="91481"/>
                    <a:pt x="239459" y="126533"/>
                    <a:pt x="246126" y="164537"/>
                  </a:cubicBezTo>
                  <a:lnTo>
                    <a:pt x="246698" y="167966"/>
                  </a:lnTo>
                  <a:lnTo>
                    <a:pt x="244221" y="170538"/>
                  </a:lnTo>
                  <a:cubicBezTo>
                    <a:pt x="214979" y="200923"/>
                    <a:pt x="182880" y="234260"/>
                    <a:pt x="149257" y="269122"/>
                  </a:cubicBezTo>
                  <a:lnTo>
                    <a:pt x="149257" y="269122"/>
                  </a:lnTo>
                  <a:lnTo>
                    <a:pt x="145447" y="273122"/>
                  </a:lnTo>
                  <a:lnTo>
                    <a:pt x="140589" y="270646"/>
                  </a:lnTo>
                  <a:cubicBezTo>
                    <a:pt x="98012" y="248738"/>
                    <a:pt x="57341" y="227688"/>
                    <a:pt x="20003" y="208543"/>
                  </a:cubicBezTo>
                  <a:lnTo>
                    <a:pt x="16859" y="206924"/>
                  </a:lnTo>
                  <a:lnTo>
                    <a:pt x="16383" y="203495"/>
                  </a:lnTo>
                  <a:cubicBezTo>
                    <a:pt x="10478" y="165014"/>
                    <a:pt x="5144" y="129962"/>
                    <a:pt x="476" y="99291"/>
                  </a:cubicBezTo>
                  <a:lnTo>
                    <a:pt x="0" y="96338"/>
                  </a:lnTo>
                  <a:lnTo>
                    <a:pt x="2000" y="94338"/>
                  </a:lnTo>
                  <a:cubicBezTo>
                    <a:pt x="31718" y="64715"/>
                    <a:pt x="56198" y="40712"/>
                    <a:pt x="73438" y="24425"/>
                  </a:cubicBezTo>
                  <a:cubicBezTo>
                    <a:pt x="90583" y="8042"/>
                    <a:pt x="100584" y="-626"/>
                    <a:pt x="101441" y="136"/>
                  </a:cubicBezTo>
                  <a:cubicBezTo>
                    <a:pt x="102299" y="898"/>
                    <a:pt x="93821" y="11185"/>
                    <a:pt x="78010" y="28806"/>
                  </a:cubicBezTo>
                  <a:cubicBezTo>
                    <a:pt x="62198" y="46523"/>
                    <a:pt x="38957" y="71669"/>
                    <a:pt x="10192" y="102244"/>
                  </a:cubicBezTo>
                  <a:cubicBezTo>
                    <a:pt x="10668" y="100625"/>
                    <a:pt x="11144" y="99101"/>
                    <a:pt x="11716" y="97291"/>
                  </a:cubicBezTo>
                  <a:cubicBezTo>
                    <a:pt x="17145" y="127771"/>
                    <a:pt x="23336" y="162728"/>
                    <a:pt x="30099" y="200923"/>
                  </a:cubicBezTo>
                  <a:cubicBezTo>
                    <a:pt x="28861" y="199304"/>
                    <a:pt x="27623" y="197589"/>
                    <a:pt x="26384" y="195875"/>
                  </a:cubicBezTo>
                  <a:cubicBezTo>
                    <a:pt x="63818" y="214829"/>
                    <a:pt x="104680" y="235499"/>
                    <a:pt x="147352" y="257120"/>
                  </a:cubicBezTo>
                  <a:cubicBezTo>
                    <a:pt x="144494" y="257597"/>
                    <a:pt x="141637" y="258073"/>
                    <a:pt x="138589" y="258549"/>
                  </a:cubicBezTo>
                  <a:lnTo>
                    <a:pt x="138589" y="258549"/>
                  </a:lnTo>
                  <a:cubicBezTo>
                    <a:pt x="172403" y="223973"/>
                    <a:pt x="204788" y="190826"/>
                    <a:pt x="234220" y="160727"/>
                  </a:cubicBezTo>
                  <a:cubicBezTo>
                    <a:pt x="233553" y="162823"/>
                    <a:pt x="232886" y="164823"/>
                    <a:pt x="232315" y="166633"/>
                  </a:cubicBezTo>
                  <a:cubicBezTo>
                    <a:pt x="226505" y="128438"/>
                    <a:pt x="221075" y="93290"/>
                    <a:pt x="216408" y="62715"/>
                  </a:cubicBezTo>
                  <a:cubicBezTo>
                    <a:pt x="217456" y="64144"/>
                    <a:pt x="218504" y="65573"/>
                    <a:pt x="219456" y="66906"/>
                  </a:cubicBezTo>
                  <a:cubicBezTo>
                    <a:pt x="182690" y="47380"/>
                    <a:pt x="152876" y="31187"/>
                    <a:pt x="132398" y="19567"/>
                  </a:cubicBezTo>
                  <a:cubicBezTo>
                    <a:pt x="112109" y="8137"/>
                    <a:pt x="100870" y="1184"/>
                    <a:pt x="101441" y="136"/>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3" name="Google Shape;1043;p47"/>
            <p:cNvSpPr/>
            <p:nvPr/>
          </p:nvSpPr>
          <p:spPr>
            <a:xfrm>
              <a:off x="5810049" y="960985"/>
              <a:ext cx="170103" cy="332544"/>
            </a:xfrm>
            <a:custGeom>
              <a:avLst/>
              <a:gdLst/>
              <a:ahLst/>
              <a:cxnLst/>
              <a:rect l="l" t="t" r="r" b="b"/>
              <a:pathLst>
                <a:path w="103423" h="202187" extrusionOk="0">
                  <a:moveTo>
                    <a:pt x="172" y="202031"/>
                  </a:moveTo>
                  <a:cubicBezTo>
                    <a:pt x="-2780" y="199173"/>
                    <a:pt x="32557" y="157930"/>
                    <a:pt x="79039" y="109924"/>
                  </a:cubicBezTo>
                  <a:cubicBezTo>
                    <a:pt x="82849" y="106019"/>
                    <a:pt x="86564" y="102209"/>
                    <a:pt x="90184" y="98589"/>
                  </a:cubicBezTo>
                  <a:cubicBezTo>
                    <a:pt x="89517" y="100780"/>
                    <a:pt x="88850" y="102875"/>
                    <a:pt x="88183" y="104971"/>
                  </a:cubicBezTo>
                  <a:cubicBezTo>
                    <a:pt x="78944" y="46297"/>
                    <a:pt x="74658" y="672"/>
                    <a:pt x="78373" y="5"/>
                  </a:cubicBezTo>
                  <a:cubicBezTo>
                    <a:pt x="82087" y="-566"/>
                    <a:pt x="92565" y="44011"/>
                    <a:pt x="102757" y="102494"/>
                  </a:cubicBezTo>
                  <a:lnTo>
                    <a:pt x="103423" y="106114"/>
                  </a:lnTo>
                  <a:lnTo>
                    <a:pt x="100852" y="108781"/>
                  </a:lnTo>
                  <a:cubicBezTo>
                    <a:pt x="97327" y="112496"/>
                    <a:pt x="93613" y="116306"/>
                    <a:pt x="89803" y="120211"/>
                  </a:cubicBezTo>
                  <a:cubicBezTo>
                    <a:pt x="43225" y="168312"/>
                    <a:pt x="3125" y="204888"/>
                    <a:pt x="172" y="202031"/>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4" name="Google Shape;1044;p47"/>
            <p:cNvSpPr/>
            <p:nvPr/>
          </p:nvSpPr>
          <p:spPr>
            <a:xfrm>
              <a:off x="5966844" y="1130453"/>
              <a:ext cx="199100" cy="103960"/>
            </a:xfrm>
            <a:custGeom>
              <a:avLst/>
              <a:gdLst/>
              <a:ahLst/>
              <a:cxnLst/>
              <a:rect l="l" t="t" r="r" b="b"/>
              <a:pathLst>
                <a:path w="121053" h="63208" extrusionOk="0">
                  <a:moveTo>
                    <a:pt x="91" y="696"/>
                  </a:moveTo>
                  <a:cubicBezTo>
                    <a:pt x="1996" y="-2924"/>
                    <a:pt x="30571" y="7935"/>
                    <a:pt x="63908" y="24985"/>
                  </a:cubicBezTo>
                  <a:cubicBezTo>
                    <a:pt x="97246" y="42034"/>
                    <a:pt x="122773" y="58798"/>
                    <a:pt x="120963" y="62513"/>
                  </a:cubicBezTo>
                  <a:cubicBezTo>
                    <a:pt x="119058" y="66133"/>
                    <a:pt x="90483" y="55274"/>
                    <a:pt x="57145" y="38224"/>
                  </a:cubicBezTo>
                  <a:cubicBezTo>
                    <a:pt x="23808" y="21175"/>
                    <a:pt x="-1719" y="4411"/>
                    <a:pt x="91" y="696"/>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45" name="Google Shape;1045;p47"/>
          <p:cNvGrpSpPr/>
          <p:nvPr/>
        </p:nvGrpSpPr>
        <p:grpSpPr>
          <a:xfrm flipH="1">
            <a:off x="3341799" y="4086986"/>
            <a:ext cx="294796" cy="337689"/>
            <a:chOff x="6745597" y="5449315"/>
            <a:chExt cx="393062" cy="450252"/>
          </a:xfrm>
        </p:grpSpPr>
        <p:sp>
          <p:nvSpPr>
            <p:cNvPr id="1046" name="Google Shape;1046;p47"/>
            <p:cNvSpPr/>
            <p:nvPr/>
          </p:nvSpPr>
          <p:spPr>
            <a:xfrm>
              <a:off x="6745597" y="5449315"/>
              <a:ext cx="393062" cy="450252"/>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7" name="Google Shape;1047;p47"/>
            <p:cNvSpPr/>
            <p:nvPr/>
          </p:nvSpPr>
          <p:spPr>
            <a:xfrm>
              <a:off x="6769961" y="5449479"/>
              <a:ext cx="180391" cy="319440"/>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8" name="Google Shape;1048;p47"/>
            <p:cNvSpPr/>
            <p:nvPr/>
          </p:nvSpPr>
          <p:spPr>
            <a:xfrm>
              <a:off x="6937298" y="5619604"/>
              <a:ext cx="189664" cy="117518"/>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49" name="Google Shape;1049;p47"/>
          <p:cNvGrpSpPr/>
          <p:nvPr/>
        </p:nvGrpSpPr>
        <p:grpSpPr>
          <a:xfrm flipH="1">
            <a:off x="397610" y="4359149"/>
            <a:ext cx="507815" cy="427331"/>
            <a:chOff x="10355533" y="3318112"/>
            <a:chExt cx="677087" cy="569775"/>
          </a:xfrm>
        </p:grpSpPr>
        <p:sp>
          <p:nvSpPr>
            <p:cNvPr id="1050" name="Google Shape;1050;p47"/>
            <p:cNvSpPr/>
            <p:nvPr/>
          </p:nvSpPr>
          <p:spPr>
            <a:xfrm>
              <a:off x="10355590" y="3318112"/>
              <a:ext cx="677030" cy="569775"/>
            </a:xfrm>
            <a:custGeom>
              <a:avLst/>
              <a:gdLst/>
              <a:ahLst/>
              <a:cxnLst/>
              <a:rect l="l" t="t" r="r" b="b"/>
              <a:pathLst>
                <a:path w="411635" h="346424" extrusionOk="0">
                  <a:moveTo>
                    <a:pt x="60" y="177927"/>
                  </a:moveTo>
                  <a:cubicBezTo>
                    <a:pt x="-893" y="177260"/>
                    <a:pt x="9585" y="160496"/>
                    <a:pt x="29206" y="130874"/>
                  </a:cubicBezTo>
                  <a:cubicBezTo>
                    <a:pt x="48828" y="101346"/>
                    <a:pt x="77498" y="59055"/>
                    <a:pt x="112931" y="7334"/>
                  </a:cubicBezTo>
                  <a:lnTo>
                    <a:pt x="114550" y="5048"/>
                  </a:lnTo>
                  <a:lnTo>
                    <a:pt x="117503" y="5048"/>
                  </a:lnTo>
                  <a:cubicBezTo>
                    <a:pt x="163985" y="3524"/>
                    <a:pt x="217516" y="1810"/>
                    <a:pt x="275809" y="0"/>
                  </a:cubicBezTo>
                  <a:lnTo>
                    <a:pt x="279238" y="0"/>
                  </a:lnTo>
                  <a:lnTo>
                    <a:pt x="281428" y="2667"/>
                  </a:lnTo>
                  <a:cubicBezTo>
                    <a:pt x="320576" y="52768"/>
                    <a:pt x="363439" y="107728"/>
                    <a:pt x="408301" y="165163"/>
                  </a:cubicBezTo>
                  <a:lnTo>
                    <a:pt x="408301" y="165163"/>
                  </a:lnTo>
                  <a:lnTo>
                    <a:pt x="411635" y="169545"/>
                  </a:lnTo>
                  <a:lnTo>
                    <a:pt x="408492" y="174022"/>
                  </a:lnTo>
                  <a:cubicBezTo>
                    <a:pt x="366868" y="232981"/>
                    <a:pt x="327148" y="289370"/>
                    <a:pt x="290668" y="340995"/>
                  </a:cubicBezTo>
                  <a:lnTo>
                    <a:pt x="288667" y="343853"/>
                  </a:lnTo>
                  <a:lnTo>
                    <a:pt x="285238" y="343853"/>
                  </a:lnTo>
                  <a:cubicBezTo>
                    <a:pt x="226850" y="344805"/>
                    <a:pt x="173319" y="345662"/>
                    <a:pt x="126742" y="346424"/>
                  </a:cubicBezTo>
                  <a:lnTo>
                    <a:pt x="123790" y="346424"/>
                  </a:lnTo>
                  <a:lnTo>
                    <a:pt x="122075" y="344234"/>
                  </a:lnTo>
                  <a:cubicBezTo>
                    <a:pt x="83785" y="293846"/>
                    <a:pt x="52828" y="252603"/>
                    <a:pt x="31683" y="223742"/>
                  </a:cubicBezTo>
                  <a:cubicBezTo>
                    <a:pt x="10537" y="194977"/>
                    <a:pt x="-798" y="178594"/>
                    <a:pt x="155" y="177927"/>
                  </a:cubicBezTo>
                  <a:cubicBezTo>
                    <a:pt x="1108" y="177260"/>
                    <a:pt x="14157" y="192214"/>
                    <a:pt x="36826" y="219837"/>
                  </a:cubicBezTo>
                  <a:cubicBezTo>
                    <a:pt x="59496" y="247459"/>
                    <a:pt x="91785" y="287655"/>
                    <a:pt x="131219" y="337185"/>
                  </a:cubicBezTo>
                  <a:cubicBezTo>
                    <a:pt x="129695" y="336518"/>
                    <a:pt x="128266" y="335756"/>
                    <a:pt x="126552" y="334994"/>
                  </a:cubicBezTo>
                  <a:cubicBezTo>
                    <a:pt x="173129" y="333566"/>
                    <a:pt x="226564" y="331851"/>
                    <a:pt x="284952" y="330041"/>
                  </a:cubicBezTo>
                  <a:cubicBezTo>
                    <a:pt x="283143" y="330994"/>
                    <a:pt x="281333" y="331946"/>
                    <a:pt x="279428" y="332994"/>
                  </a:cubicBezTo>
                  <a:cubicBezTo>
                    <a:pt x="315623" y="281178"/>
                    <a:pt x="355152" y="224600"/>
                    <a:pt x="396395" y="165449"/>
                  </a:cubicBezTo>
                  <a:cubicBezTo>
                    <a:pt x="396395" y="168402"/>
                    <a:pt x="396490" y="171259"/>
                    <a:pt x="396585" y="174308"/>
                  </a:cubicBezTo>
                  <a:lnTo>
                    <a:pt x="396585" y="174308"/>
                  </a:lnTo>
                  <a:cubicBezTo>
                    <a:pt x="352009" y="116586"/>
                    <a:pt x="309336" y="61436"/>
                    <a:pt x="270475" y="11144"/>
                  </a:cubicBezTo>
                  <a:cubicBezTo>
                    <a:pt x="272475" y="12097"/>
                    <a:pt x="274380" y="12954"/>
                    <a:pt x="276094" y="13811"/>
                  </a:cubicBezTo>
                  <a:cubicBezTo>
                    <a:pt x="217897" y="14764"/>
                    <a:pt x="164271" y="15526"/>
                    <a:pt x="117789" y="16288"/>
                  </a:cubicBezTo>
                  <a:cubicBezTo>
                    <a:pt x="119408" y="15430"/>
                    <a:pt x="120932" y="14573"/>
                    <a:pt x="122361" y="13906"/>
                  </a:cubicBezTo>
                  <a:cubicBezTo>
                    <a:pt x="85785" y="64770"/>
                    <a:pt x="55686" y="106108"/>
                    <a:pt x="34540" y="134588"/>
                  </a:cubicBezTo>
                  <a:cubicBezTo>
                    <a:pt x="13395" y="163068"/>
                    <a:pt x="1108" y="178594"/>
                    <a:pt x="155" y="177927"/>
                  </a:cubicBez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1" name="Google Shape;1051;p47"/>
            <p:cNvSpPr/>
            <p:nvPr/>
          </p:nvSpPr>
          <p:spPr>
            <a:xfrm>
              <a:off x="10355533" y="3592425"/>
              <a:ext cx="468829" cy="280070"/>
            </a:xfrm>
            <a:custGeom>
              <a:avLst/>
              <a:gdLst/>
              <a:ahLst/>
              <a:cxnLst/>
              <a:rect l="l" t="t" r="r" b="b"/>
              <a:pathLst>
                <a:path w="285049" h="170283" extrusionOk="0">
                  <a:moveTo>
                    <a:pt x="284988" y="170212"/>
                  </a:moveTo>
                  <a:cubicBezTo>
                    <a:pt x="281749" y="172688"/>
                    <a:pt x="228981" y="110395"/>
                    <a:pt x="167164" y="30861"/>
                  </a:cubicBezTo>
                  <a:cubicBezTo>
                    <a:pt x="162116" y="24384"/>
                    <a:pt x="157258" y="18002"/>
                    <a:pt x="152495" y="11906"/>
                  </a:cubicBezTo>
                  <a:cubicBezTo>
                    <a:pt x="154496" y="12859"/>
                    <a:pt x="156496" y="13811"/>
                    <a:pt x="158496" y="14764"/>
                  </a:cubicBezTo>
                  <a:cubicBezTo>
                    <a:pt x="68961" y="16383"/>
                    <a:pt x="95" y="14859"/>
                    <a:pt x="0" y="11144"/>
                  </a:cubicBezTo>
                  <a:cubicBezTo>
                    <a:pt x="-95" y="7429"/>
                    <a:pt x="68675" y="2667"/>
                    <a:pt x="158115" y="0"/>
                  </a:cubicBezTo>
                  <a:lnTo>
                    <a:pt x="161830" y="0"/>
                  </a:lnTo>
                  <a:lnTo>
                    <a:pt x="164116" y="2858"/>
                  </a:lnTo>
                  <a:cubicBezTo>
                    <a:pt x="168878" y="8858"/>
                    <a:pt x="173831" y="15240"/>
                    <a:pt x="178880" y="21717"/>
                  </a:cubicBezTo>
                  <a:cubicBezTo>
                    <a:pt x="240697" y="101156"/>
                    <a:pt x="288131" y="167640"/>
                    <a:pt x="284893" y="170212"/>
                  </a:cubicBez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2" name="Google Shape;1052;p47"/>
            <p:cNvSpPr/>
            <p:nvPr/>
          </p:nvSpPr>
          <p:spPr>
            <a:xfrm>
              <a:off x="10615542" y="3329362"/>
              <a:ext cx="194353" cy="275468"/>
            </a:xfrm>
            <a:custGeom>
              <a:avLst/>
              <a:gdLst/>
              <a:ahLst/>
              <a:cxnLst/>
              <a:rect l="l" t="t" r="r" b="b"/>
              <a:pathLst>
                <a:path w="118167" h="167485" extrusionOk="0">
                  <a:moveTo>
                    <a:pt x="315" y="167372"/>
                  </a:moveTo>
                  <a:cubicBezTo>
                    <a:pt x="-3019" y="164991"/>
                    <a:pt x="20508" y="125653"/>
                    <a:pt x="52988" y="79456"/>
                  </a:cubicBezTo>
                  <a:cubicBezTo>
                    <a:pt x="85468" y="33260"/>
                    <a:pt x="114424" y="-2268"/>
                    <a:pt x="117853" y="113"/>
                  </a:cubicBezTo>
                  <a:cubicBezTo>
                    <a:pt x="121187" y="2494"/>
                    <a:pt x="97660" y="41833"/>
                    <a:pt x="65180" y="88029"/>
                  </a:cubicBezTo>
                  <a:cubicBezTo>
                    <a:pt x="32700" y="134225"/>
                    <a:pt x="3648" y="169753"/>
                    <a:pt x="315" y="167372"/>
                  </a:cubicBez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53" name="Google Shape;1053;p47"/>
          <p:cNvGrpSpPr/>
          <p:nvPr/>
        </p:nvGrpSpPr>
        <p:grpSpPr>
          <a:xfrm flipH="1">
            <a:off x="1316263" y="803849"/>
            <a:ext cx="218893" cy="243921"/>
            <a:chOff x="10569687" y="2672513"/>
            <a:chExt cx="291858" cy="325228"/>
          </a:xfrm>
        </p:grpSpPr>
        <p:sp>
          <p:nvSpPr>
            <p:cNvPr id="1054" name="Google Shape;1054;p47"/>
            <p:cNvSpPr/>
            <p:nvPr/>
          </p:nvSpPr>
          <p:spPr>
            <a:xfrm>
              <a:off x="10569687" y="2672513"/>
              <a:ext cx="291858" cy="325228"/>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5" name="Google Shape;1055;p47"/>
            <p:cNvSpPr/>
            <p:nvPr/>
          </p:nvSpPr>
          <p:spPr>
            <a:xfrm>
              <a:off x="10576060" y="2734932"/>
              <a:ext cx="120579" cy="250274"/>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6" name="Google Shape;1056;p47"/>
            <p:cNvSpPr/>
            <p:nvPr/>
          </p:nvSpPr>
          <p:spPr>
            <a:xfrm>
              <a:off x="10683808" y="2757625"/>
              <a:ext cx="162784" cy="57559"/>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57" name="Google Shape;1057;p47"/>
          <p:cNvSpPr/>
          <p:nvPr/>
        </p:nvSpPr>
        <p:spPr>
          <a:xfrm flipH="1">
            <a:off x="1910468" y="3472257"/>
            <a:ext cx="854330" cy="852665"/>
          </a:xfrm>
          <a:custGeom>
            <a:avLst/>
            <a:gdLst/>
            <a:ahLst/>
            <a:cxnLst/>
            <a:rect l="l" t="t" r="r" b="b"/>
            <a:pathLst>
              <a:path w="692579" h="691229" extrusionOk="0">
                <a:moveTo>
                  <a:pt x="208" y="198596"/>
                </a:moveTo>
                <a:cubicBezTo>
                  <a:pt x="-78" y="198120"/>
                  <a:pt x="7542" y="192976"/>
                  <a:pt x="22115" y="183737"/>
                </a:cubicBezTo>
                <a:cubicBezTo>
                  <a:pt x="36784" y="174498"/>
                  <a:pt x="58501" y="161068"/>
                  <a:pt x="86409" y="143923"/>
                </a:cubicBezTo>
                <a:cubicBezTo>
                  <a:pt x="142321" y="109728"/>
                  <a:pt x="223188" y="60960"/>
                  <a:pt x="322534" y="1429"/>
                </a:cubicBezTo>
                <a:lnTo>
                  <a:pt x="325010" y="0"/>
                </a:lnTo>
                <a:lnTo>
                  <a:pt x="327677" y="1143"/>
                </a:lnTo>
                <a:cubicBezTo>
                  <a:pt x="406925" y="34385"/>
                  <a:pt x="498270" y="72580"/>
                  <a:pt x="597616" y="114300"/>
                </a:cubicBezTo>
                <a:lnTo>
                  <a:pt x="600854" y="115633"/>
                </a:lnTo>
                <a:lnTo>
                  <a:pt x="601711" y="119063"/>
                </a:lnTo>
                <a:cubicBezTo>
                  <a:pt x="629334" y="233172"/>
                  <a:pt x="659623" y="358426"/>
                  <a:pt x="691342" y="489395"/>
                </a:cubicBezTo>
                <a:lnTo>
                  <a:pt x="691342" y="489395"/>
                </a:lnTo>
                <a:lnTo>
                  <a:pt x="692580" y="494824"/>
                </a:lnTo>
                <a:lnTo>
                  <a:pt x="687817" y="497586"/>
                </a:lnTo>
                <a:cubicBezTo>
                  <a:pt x="572946" y="565309"/>
                  <a:pt x="463123" y="630174"/>
                  <a:pt x="362539" y="689420"/>
                </a:cubicBezTo>
                <a:lnTo>
                  <a:pt x="359491" y="691229"/>
                </a:lnTo>
                <a:lnTo>
                  <a:pt x="356252" y="689896"/>
                </a:lnTo>
                <a:cubicBezTo>
                  <a:pt x="256906" y="647319"/>
                  <a:pt x="166133" y="608362"/>
                  <a:pt x="86980" y="574453"/>
                </a:cubicBezTo>
                <a:lnTo>
                  <a:pt x="84313" y="573310"/>
                </a:lnTo>
                <a:lnTo>
                  <a:pt x="83647" y="570547"/>
                </a:lnTo>
                <a:cubicBezTo>
                  <a:pt x="56977" y="456533"/>
                  <a:pt x="35450" y="363760"/>
                  <a:pt x="20972" y="299371"/>
                </a:cubicBezTo>
                <a:cubicBezTo>
                  <a:pt x="13733" y="267176"/>
                  <a:pt x="8209" y="242125"/>
                  <a:pt x="4684" y="224980"/>
                </a:cubicBezTo>
                <a:cubicBezTo>
                  <a:pt x="1160" y="207931"/>
                  <a:pt x="-459" y="198882"/>
                  <a:pt x="112" y="198692"/>
                </a:cubicBezTo>
                <a:cubicBezTo>
                  <a:pt x="684" y="198596"/>
                  <a:pt x="3351" y="207359"/>
                  <a:pt x="7923" y="224219"/>
                </a:cubicBezTo>
                <a:cubicBezTo>
                  <a:pt x="12495" y="241078"/>
                  <a:pt x="19067" y="265938"/>
                  <a:pt x="27259" y="297847"/>
                </a:cubicBezTo>
                <a:cubicBezTo>
                  <a:pt x="43642" y="361760"/>
                  <a:pt x="66787" y="454247"/>
                  <a:pt x="94791" y="567880"/>
                </a:cubicBezTo>
                <a:cubicBezTo>
                  <a:pt x="93743" y="566642"/>
                  <a:pt x="92696" y="565404"/>
                  <a:pt x="91457" y="563975"/>
                </a:cubicBezTo>
                <a:cubicBezTo>
                  <a:pt x="170800" y="597218"/>
                  <a:pt x="261955" y="635413"/>
                  <a:pt x="361681" y="677132"/>
                </a:cubicBezTo>
                <a:cubicBezTo>
                  <a:pt x="359586" y="677228"/>
                  <a:pt x="357586" y="677418"/>
                  <a:pt x="355395" y="677513"/>
                </a:cubicBezTo>
                <a:cubicBezTo>
                  <a:pt x="455788" y="617982"/>
                  <a:pt x="565421" y="552831"/>
                  <a:pt x="680197" y="484822"/>
                </a:cubicBezTo>
                <a:cubicBezTo>
                  <a:pt x="679055" y="487489"/>
                  <a:pt x="677911" y="490156"/>
                  <a:pt x="676768" y="492919"/>
                </a:cubicBezTo>
                <a:lnTo>
                  <a:pt x="676768" y="492919"/>
                </a:lnTo>
                <a:cubicBezTo>
                  <a:pt x="645431" y="361855"/>
                  <a:pt x="615427" y="236506"/>
                  <a:pt x="588186" y="122301"/>
                </a:cubicBezTo>
                <a:cubicBezTo>
                  <a:pt x="589615" y="123920"/>
                  <a:pt x="590948" y="125635"/>
                  <a:pt x="592186" y="127063"/>
                </a:cubicBezTo>
                <a:cubicBezTo>
                  <a:pt x="493222" y="84582"/>
                  <a:pt x="402163" y="45529"/>
                  <a:pt x="323200" y="11716"/>
                </a:cubicBezTo>
                <a:cubicBezTo>
                  <a:pt x="325010" y="11621"/>
                  <a:pt x="326820" y="11430"/>
                  <a:pt x="328344" y="11335"/>
                </a:cubicBezTo>
                <a:cubicBezTo>
                  <a:pt x="228331" y="69628"/>
                  <a:pt x="146607" y="116967"/>
                  <a:pt x="89647" y="149542"/>
                </a:cubicBezTo>
                <a:cubicBezTo>
                  <a:pt x="61168" y="165830"/>
                  <a:pt x="38974" y="178308"/>
                  <a:pt x="23734" y="186690"/>
                </a:cubicBezTo>
                <a:cubicBezTo>
                  <a:pt x="8590" y="195072"/>
                  <a:pt x="398" y="199263"/>
                  <a:pt x="112" y="198692"/>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8" name="Google Shape;1058;p47"/>
          <p:cNvSpPr/>
          <p:nvPr/>
        </p:nvSpPr>
        <p:spPr>
          <a:xfrm flipH="1">
            <a:off x="2321640" y="3717134"/>
            <a:ext cx="442921" cy="598160"/>
          </a:xfrm>
          <a:custGeom>
            <a:avLst/>
            <a:gdLst/>
            <a:ahLst/>
            <a:cxnLst/>
            <a:rect l="l" t="t" r="r" b="b"/>
            <a:pathLst>
              <a:path w="359062" h="484909" extrusionOk="0">
                <a:moveTo>
                  <a:pt x="358917" y="484905"/>
                </a:moveTo>
                <a:cubicBezTo>
                  <a:pt x="356917" y="485381"/>
                  <a:pt x="346249" y="449186"/>
                  <a:pt x="330628" y="390227"/>
                </a:cubicBezTo>
                <a:cubicBezTo>
                  <a:pt x="315007" y="331267"/>
                  <a:pt x="294433" y="249543"/>
                  <a:pt x="272620" y="159150"/>
                </a:cubicBezTo>
                <a:cubicBezTo>
                  <a:pt x="269096" y="144386"/>
                  <a:pt x="265572" y="129909"/>
                  <a:pt x="262333" y="116193"/>
                </a:cubicBezTo>
                <a:cubicBezTo>
                  <a:pt x="263762" y="117907"/>
                  <a:pt x="265191" y="119621"/>
                  <a:pt x="266620" y="121241"/>
                </a:cubicBezTo>
                <a:cubicBezTo>
                  <a:pt x="190515" y="88761"/>
                  <a:pt x="123554" y="59328"/>
                  <a:pt x="75739" y="37611"/>
                </a:cubicBezTo>
                <a:cubicBezTo>
                  <a:pt x="27923" y="15894"/>
                  <a:pt x="-747" y="1892"/>
                  <a:pt x="15" y="178"/>
                </a:cubicBezTo>
                <a:cubicBezTo>
                  <a:pt x="777" y="-1537"/>
                  <a:pt x="30685" y="9227"/>
                  <a:pt x="79549" y="28562"/>
                </a:cubicBezTo>
                <a:cubicBezTo>
                  <a:pt x="128412" y="47803"/>
                  <a:pt x="196135" y="75616"/>
                  <a:pt x="272335" y="107620"/>
                </a:cubicBezTo>
                <a:lnTo>
                  <a:pt x="275764" y="109049"/>
                </a:lnTo>
                <a:lnTo>
                  <a:pt x="276621" y="112668"/>
                </a:lnTo>
                <a:cubicBezTo>
                  <a:pt x="279955" y="126479"/>
                  <a:pt x="283479" y="140957"/>
                  <a:pt x="287003" y="155626"/>
                </a:cubicBezTo>
                <a:cubicBezTo>
                  <a:pt x="308815" y="246018"/>
                  <a:pt x="327770" y="328124"/>
                  <a:pt x="340724" y="387750"/>
                </a:cubicBezTo>
                <a:cubicBezTo>
                  <a:pt x="353678" y="447377"/>
                  <a:pt x="360727" y="484429"/>
                  <a:pt x="358726" y="484905"/>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9" name="Google Shape;1059;p47"/>
          <p:cNvSpPr/>
          <p:nvPr/>
        </p:nvSpPr>
        <p:spPr>
          <a:xfrm flipH="1">
            <a:off x="2030729" y="3620741"/>
            <a:ext cx="401357" cy="237754"/>
          </a:xfrm>
          <a:custGeom>
            <a:avLst/>
            <a:gdLst/>
            <a:ahLst/>
            <a:cxnLst/>
            <a:rect l="l" t="t" r="r" b="b"/>
            <a:pathLst>
              <a:path w="325368" h="192740" extrusionOk="0">
                <a:moveTo>
                  <a:pt x="45" y="192525"/>
                </a:moveTo>
                <a:cubicBezTo>
                  <a:pt x="-2050" y="189001"/>
                  <a:pt x="69101" y="143091"/>
                  <a:pt x="158922" y="89941"/>
                </a:cubicBezTo>
                <a:cubicBezTo>
                  <a:pt x="248743" y="36792"/>
                  <a:pt x="323228" y="-3309"/>
                  <a:pt x="325324" y="216"/>
                </a:cubicBezTo>
                <a:cubicBezTo>
                  <a:pt x="327419" y="3740"/>
                  <a:pt x="256268" y="49650"/>
                  <a:pt x="166447" y="102800"/>
                </a:cubicBezTo>
                <a:cubicBezTo>
                  <a:pt x="76626" y="155854"/>
                  <a:pt x="2141" y="196050"/>
                  <a:pt x="45" y="192525"/>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0" name="Google Shape;1060;p47"/>
          <p:cNvSpPr/>
          <p:nvPr/>
        </p:nvSpPr>
        <p:spPr>
          <a:xfrm flipH="1">
            <a:off x="2445777" y="1230090"/>
            <a:ext cx="526498" cy="706265"/>
          </a:xfrm>
          <a:custGeom>
            <a:avLst/>
            <a:gdLst/>
            <a:ahLst/>
            <a:cxnLst/>
            <a:rect l="l" t="t" r="r" b="b"/>
            <a:pathLst>
              <a:path w="426815" h="572547" extrusionOk="0">
                <a:moveTo>
                  <a:pt x="330898" y="0"/>
                </a:moveTo>
                <a:lnTo>
                  <a:pt x="426815" y="374428"/>
                </a:lnTo>
                <a:lnTo>
                  <a:pt x="95917" y="572548"/>
                </a:lnTo>
                <a:lnTo>
                  <a:pt x="0" y="198120"/>
                </a:lnTo>
                <a:lnTo>
                  <a:pt x="330898" y="0"/>
                </a:ln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1" name="Google Shape;1061;p47"/>
          <p:cNvSpPr/>
          <p:nvPr/>
        </p:nvSpPr>
        <p:spPr>
          <a:xfrm flipH="1">
            <a:off x="2853957" y="1335130"/>
            <a:ext cx="460700" cy="601225"/>
          </a:xfrm>
          <a:custGeom>
            <a:avLst/>
            <a:gdLst/>
            <a:ahLst/>
            <a:cxnLst/>
            <a:rect l="l" t="t" r="r" b="b"/>
            <a:pathLst>
              <a:path w="373475" h="487394" extrusionOk="0">
                <a:moveTo>
                  <a:pt x="373475" y="487394"/>
                </a:moveTo>
                <a:lnTo>
                  <a:pt x="95917" y="374428"/>
                </a:lnTo>
                <a:lnTo>
                  <a:pt x="0" y="0"/>
                </a:lnTo>
                <a:lnTo>
                  <a:pt x="277559" y="112967"/>
                </a:lnTo>
                <a:lnTo>
                  <a:pt x="373475" y="487394"/>
                </a:ln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2" name="Google Shape;1062;p47"/>
          <p:cNvSpPr/>
          <p:nvPr/>
        </p:nvSpPr>
        <p:spPr>
          <a:xfrm flipH="1">
            <a:off x="2564096" y="1090739"/>
            <a:ext cx="750561" cy="383740"/>
          </a:xfrm>
          <a:custGeom>
            <a:avLst/>
            <a:gdLst/>
            <a:ahLst/>
            <a:cxnLst/>
            <a:rect l="l" t="t" r="r" b="b"/>
            <a:pathLst>
              <a:path w="608456" h="311086" extrusionOk="0">
                <a:moveTo>
                  <a:pt x="277559" y="311087"/>
                </a:moveTo>
                <a:lnTo>
                  <a:pt x="0" y="198120"/>
                </a:lnTo>
                <a:lnTo>
                  <a:pt x="330898" y="0"/>
                </a:lnTo>
                <a:lnTo>
                  <a:pt x="608457" y="112967"/>
                </a:lnTo>
                <a:lnTo>
                  <a:pt x="277559" y="311087"/>
                </a:ln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3" name="Google Shape;1063;p47"/>
          <p:cNvSpPr/>
          <p:nvPr/>
        </p:nvSpPr>
        <p:spPr>
          <a:xfrm flipH="1">
            <a:off x="3048530" y="1659209"/>
            <a:ext cx="547334" cy="317186"/>
          </a:xfrm>
          <a:custGeom>
            <a:avLst/>
            <a:gdLst/>
            <a:ahLst/>
            <a:cxnLst/>
            <a:rect l="l" t="t" r="r" b="b"/>
            <a:pathLst>
              <a:path w="443707" h="257133" extrusionOk="0">
                <a:moveTo>
                  <a:pt x="443612" y="170"/>
                </a:moveTo>
                <a:cubicBezTo>
                  <a:pt x="444660" y="1980"/>
                  <a:pt x="420752" y="17886"/>
                  <a:pt x="381319" y="42366"/>
                </a:cubicBezTo>
                <a:cubicBezTo>
                  <a:pt x="341885" y="66750"/>
                  <a:pt x="286831" y="99611"/>
                  <a:pt x="225585" y="135044"/>
                </a:cubicBezTo>
                <a:cubicBezTo>
                  <a:pt x="164339" y="170477"/>
                  <a:pt x="108428" y="201909"/>
                  <a:pt x="67661" y="223912"/>
                </a:cubicBezTo>
                <a:cubicBezTo>
                  <a:pt x="26798" y="246010"/>
                  <a:pt x="1081" y="258774"/>
                  <a:pt x="33" y="256964"/>
                </a:cubicBezTo>
                <a:cubicBezTo>
                  <a:pt x="-1015" y="255154"/>
                  <a:pt x="22893" y="239247"/>
                  <a:pt x="62327" y="214768"/>
                </a:cubicBezTo>
                <a:cubicBezTo>
                  <a:pt x="101760" y="190384"/>
                  <a:pt x="156815" y="157523"/>
                  <a:pt x="218156" y="122090"/>
                </a:cubicBezTo>
                <a:cubicBezTo>
                  <a:pt x="279401" y="86657"/>
                  <a:pt x="335313" y="55320"/>
                  <a:pt x="376080" y="33222"/>
                </a:cubicBezTo>
                <a:cubicBezTo>
                  <a:pt x="416942" y="11124"/>
                  <a:pt x="442660" y="-1640"/>
                  <a:pt x="443708" y="17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4" name="Google Shape;1064;p47"/>
          <p:cNvSpPr/>
          <p:nvPr/>
        </p:nvSpPr>
        <p:spPr>
          <a:xfrm flipH="1">
            <a:off x="3108570" y="3115893"/>
            <a:ext cx="526498" cy="706384"/>
          </a:xfrm>
          <a:custGeom>
            <a:avLst/>
            <a:gdLst/>
            <a:ahLst/>
            <a:cxnLst/>
            <a:rect l="l" t="t" r="r" b="b"/>
            <a:pathLst>
              <a:path w="426815" h="572643" extrusionOk="0">
                <a:moveTo>
                  <a:pt x="330899" y="0"/>
                </a:moveTo>
                <a:lnTo>
                  <a:pt x="426815" y="374428"/>
                </a:lnTo>
                <a:lnTo>
                  <a:pt x="96012" y="572643"/>
                </a:lnTo>
                <a:lnTo>
                  <a:pt x="0" y="198215"/>
                </a:lnTo>
                <a:lnTo>
                  <a:pt x="330899" y="0"/>
                </a:ln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5" name="Google Shape;1065;p47"/>
          <p:cNvSpPr/>
          <p:nvPr/>
        </p:nvSpPr>
        <p:spPr>
          <a:xfrm flipH="1">
            <a:off x="3516632" y="3221052"/>
            <a:ext cx="460817" cy="601225"/>
          </a:xfrm>
          <a:custGeom>
            <a:avLst/>
            <a:gdLst/>
            <a:ahLst/>
            <a:cxnLst/>
            <a:rect l="l" t="t" r="r" b="b"/>
            <a:pathLst>
              <a:path w="373570" h="487394" extrusionOk="0">
                <a:moveTo>
                  <a:pt x="373570" y="487394"/>
                </a:moveTo>
                <a:lnTo>
                  <a:pt x="95917" y="374428"/>
                </a:lnTo>
                <a:lnTo>
                  <a:pt x="0" y="0"/>
                </a:lnTo>
                <a:lnTo>
                  <a:pt x="277559" y="112967"/>
                </a:lnTo>
                <a:lnTo>
                  <a:pt x="373570" y="487394"/>
                </a:ln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6" name="Google Shape;1066;p47"/>
          <p:cNvSpPr/>
          <p:nvPr/>
        </p:nvSpPr>
        <p:spPr>
          <a:xfrm flipH="1">
            <a:off x="3226888" y="2976544"/>
            <a:ext cx="750562" cy="383857"/>
          </a:xfrm>
          <a:custGeom>
            <a:avLst/>
            <a:gdLst/>
            <a:ahLst/>
            <a:cxnLst/>
            <a:rect l="l" t="t" r="r" b="b"/>
            <a:pathLst>
              <a:path w="608457" h="311181" extrusionOk="0">
                <a:moveTo>
                  <a:pt x="277559" y="311182"/>
                </a:moveTo>
                <a:lnTo>
                  <a:pt x="0" y="198215"/>
                </a:lnTo>
                <a:lnTo>
                  <a:pt x="330899" y="0"/>
                </a:lnTo>
                <a:lnTo>
                  <a:pt x="608457" y="112967"/>
                </a:lnTo>
                <a:lnTo>
                  <a:pt x="277559" y="311182"/>
                </a:ln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7" name="Google Shape;1067;p47"/>
          <p:cNvSpPr/>
          <p:nvPr/>
        </p:nvSpPr>
        <p:spPr>
          <a:xfrm flipH="1">
            <a:off x="881088" y="3038463"/>
            <a:ext cx="526498" cy="706265"/>
          </a:xfrm>
          <a:custGeom>
            <a:avLst/>
            <a:gdLst/>
            <a:ahLst/>
            <a:cxnLst/>
            <a:rect l="l" t="t" r="r" b="b"/>
            <a:pathLst>
              <a:path w="426815" h="572547" extrusionOk="0">
                <a:moveTo>
                  <a:pt x="330898" y="0"/>
                </a:moveTo>
                <a:lnTo>
                  <a:pt x="426815" y="374428"/>
                </a:lnTo>
                <a:lnTo>
                  <a:pt x="95917" y="572548"/>
                </a:lnTo>
                <a:lnTo>
                  <a:pt x="0" y="198120"/>
                </a:lnTo>
                <a:lnTo>
                  <a:pt x="330898" y="0"/>
                </a:ln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8" name="Google Shape;1068;p47"/>
          <p:cNvSpPr/>
          <p:nvPr/>
        </p:nvSpPr>
        <p:spPr>
          <a:xfrm flipH="1">
            <a:off x="1289268" y="3143505"/>
            <a:ext cx="460700" cy="601225"/>
          </a:xfrm>
          <a:custGeom>
            <a:avLst/>
            <a:gdLst/>
            <a:ahLst/>
            <a:cxnLst/>
            <a:rect l="l" t="t" r="r" b="b"/>
            <a:pathLst>
              <a:path w="373475" h="487394" extrusionOk="0">
                <a:moveTo>
                  <a:pt x="373475" y="487394"/>
                </a:moveTo>
                <a:lnTo>
                  <a:pt x="95917" y="374428"/>
                </a:lnTo>
                <a:lnTo>
                  <a:pt x="0" y="0"/>
                </a:lnTo>
                <a:lnTo>
                  <a:pt x="277559" y="112967"/>
                </a:lnTo>
                <a:lnTo>
                  <a:pt x="373475" y="487394"/>
                </a:ln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9" name="Google Shape;1069;p47"/>
          <p:cNvSpPr/>
          <p:nvPr/>
        </p:nvSpPr>
        <p:spPr>
          <a:xfrm flipH="1">
            <a:off x="999407" y="2899114"/>
            <a:ext cx="750561" cy="383740"/>
          </a:xfrm>
          <a:custGeom>
            <a:avLst/>
            <a:gdLst/>
            <a:ahLst/>
            <a:cxnLst/>
            <a:rect l="l" t="t" r="r" b="b"/>
            <a:pathLst>
              <a:path w="608456" h="311086" extrusionOk="0">
                <a:moveTo>
                  <a:pt x="277559" y="311087"/>
                </a:moveTo>
                <a:lnTo>
                  <a:pt x="0" y="198120"/>
                </a:lnTo>
                <a:lnTo>
                  <a:pt x="330899" y="0"/>
                </a:lnTo>
                <a:lnTo>
                  <a:pt x="608457" y="112967"/>
                </a:lnTo>
                <a:lnTo>
                  <a:pt x="277559" y="311087"/>
                </a:ln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0" name="Google Shape;1070;p47"/>
          <p:cNvSpPr/>
          <p:nvPr/>
        </p:nvSpPr>
        <p:spPr>
          <a:xfrm flipH="1">
            <a:off x="2070496" y="2517136"/>
            <a:ext cx="526498" cy="706265"/>
          </a:xfrm>
          <a:custGeom>
            <a:avLst/>
            <a:gdLst/>
            <a:ahLst/>
            <a:cxnLst/>
            <a:rect l="l" t="t" r="r" b="b"/>
            <a:pathLst>
              <a:path w="426815" h="572547" extrusionOk="0">
                <a:moveTo>
                  <a:pt x="330899" y="0"/>
                </a:moveTo>
                <a:lnTo>
                  <a:pt x="426815" y="374428"/>
                </a:lnTo>
                <a:lnTo>
                  <a:pt x="95917" y="572548"/>
                </a:lnTo>
                <a:lnTo>
                  <a:pt x="0" y="198120"/>
                </a:lnTo>
                <a:lnTo>
                  <a:pt x="330899" y="0"/>
                </a:ln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1" name="Google Shape;1071;p47"/>
          <p:cNvSpPr/>
          <p:nvPr/>
        </p:nvSpPr>
        <p:spPr>
          <a:xfrm flipH="1">
            <a:off x="2478676" y="2622176"/>
            <a:ext cx="460700" cy="601225"/>
          </a:xfrm>
          <a:custGeom>
            <a:avLst/>
            <a:gdLst/>
            <a:ahLst/>
            <a:cxnLst/>
            <a:rect l="l" t="t" r="r" b="b"/>
            <a:pathLst>
              <a:path w="373475" h="487394" extrusionOk="0">
                <a:moveTo>
                  <a:pt x="373475" y="487394"/>
                </a:moveTo>
                <a:lnTo>
                  <a:pt x="95917" y="374428"/>
                </a:lnTo>
                <a:lnTo>
                  <a:pt x="0" y="0"/>
                </a:lnTo>
                <a:lnTo>
                  <a:pt x="277558" y="112967"/>
                </a:lnTo>
                <a:lnTo>
                  <a:pt x="373475" y="487394"/>
                </a:ln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2" name="Google Shape;1072;p47"/>
          <p:cNvSpPr/>
          <p:nvPr/>
        </p:nvSpPr>
        <p:spPr>
          <a:xfrm flipH="1">
            <a:off x="2188815" y="2377785"/>
            <a:ext cx="750561" cy="383740"/>
          </a:xfrm>
          <a:custGeom>
            <a:avLst/>
            <a:gdLst/>
            <a:ahLst/>
            <a:cxnLst/>
            <a:rect l="l" t="t" r="r" b="b"/>
            <a:pathLst>
              <a:path w="608456" h="311086" extrusionOk="0">
                <a:moveTo>
                  <a:pt x="277558" y="311087"/>
                </a:moveTo>
                <a:lnTo>
                  <a:pt x="0" y="198120"/>
                </a:lnTo>
                <a:lnTo>
                  <a:pt x="330898" y="0"/>
                </a:lnTo>
                <a:lnTo>
                  <a:pt x="608457" y="112967"/>
                </a:lnTo>
                <a:lnTo>
                  <a:pt x="277558" y="311087"/>
                </a:ln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3" name="Google Shape;1073;p47"/>
          <p:cNvSpPr/>
          <p:nvPr/>
        </p:nvSpPr>
        <p:spPr>
          <a:xfrm flipH="1">
            <a:off x="2708851" y="2934949"/>
            <a:ext cx="485185" cy="281286"/>
          </a:xfrm>
          <a:custGeom>
            <a:avLst/>
            <a:gdLst/>
            <a:ahLst/>
            <a:cxnLst/>
            <a:rect l="l" t="t" r="r" b="b"/>
            <a:pathLst>
              <a:path w="393324" h="228030" extrusionOk="0">
                <a:moveTo>
                  <a:pt x="393229" y="191"/>
                </a:moveTo>
                <a:cubicBezTo>
                  <a:pt x="394277" y="2001"/>
                  <a:pt x="373132" y="16289"/>
                  <a:pt x="338270" y="38101"/>
                </a:cubicBezTo>
                <a:cubicBezTo>
                  <a:pt x="303409" y="59818"/>
                  <a:pt x="254641" y="89060"/>
                  <a:pt x="200348" y="120492"/>
                </a:cubicBezTo>
                <a:cubicBezTo>
                  <a:pt x="146056" y="151925"/>
                  <a:pt x="96430" y="179642"/>
                  <a:pt x="60235" y="199073"/>
                </a:cubicBezTo>
                <a:cubicBezTo>
                  <a:pt x="23945" y="218504"/>
                  <a:pt x="1085" y="229649"/>
                  <a:pt x="37" y="227839"/>
                </a:cubicBezTo>
                <a:cubicBezTo>
                  <a:pt x="-1010" y="226029"/>
                  <a:pt x="20040" y="211742"/>
                  <a:pt x="54997" y="189929"/>
                </a:cubicBezTo>
                <a:cubicBezTo>
                  <a:pt x="89953" y="168212"/>
                  <a:pt x="138626" y="138971"/>
                  <a:pt x="193014" y="107538"/>
                </a:cubicBezTo>
                <a:cubicBezTo>
                  <a:pt x="247306" y="76106"/>
                  <a:pt x="296836" y="48388"/>
                  <a:pt x="333127" y="28957"/>
                </a:cubicBezTo>
                <a:cubicBezTo>
                  <a:pt x="369417" y="9526"/>
                  <a:pt x="392277" y="-1619"/>
                  <a:pt x="393325" y="191"/>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4" name="Google Shape;1074;p47"/>
          <p:cNvSpPr/>
          <p:nvPr/>
        </p:nvSpPr>
        <p:spPr>
          <a:xfrm flipH="1">
            <a:off x="1497897" y="3486033"/>
            <a:ext cx="504144" cy="292151"/>
          </a:xfrm>
          <a:custGeom>
            <a:avLst/>
            <a:gdLst/>
            <a:ahLst/>
            <a:cxnLst/>
            <a:rect l="l" t="t" r="r" b="b"/>
            <a:pathLst>
              <a:path w="408694" h="236838" extrusionOk="0">
                <a:moveTo>
                  <a:pt x="408659" y="262"/>
                </a:moveTo>
                <a:cubicBezTo>
                  <a:pt x="409706" y="2072"/>
                  <a:pt x="387704" y="16931"/>
                  <a:pt x="351413" y="39410"/>
                </a:cubicBezTo>
                <a:cubicBezTo>
                  <a:pt x="315123" y="61984"/>
                  <a:pt x="264450" y="92273"/>
                  <a:pt x="208062" y="124849"/>
                </a:cubicBezTo>
                <a:cubicBezTo>
                  <a:pt x="151674" y="157520"/>
                  <a:pt x="100144" y="186380"/>
                  <a:pt x="62520" y="206573"/>
                </a:cubicBezTo>
                <a:cubicBezTo>
                  <a:pt x="24896" y="226766"/>
                  <a:pt x="1084" y="238387"/>
                  <a:pt x="36" y="236672"/>
                </a:cubicBezTo>
                <a:cubicBezTo>
                  <a:pt x="-1012" y="234958"/>
                  <a:pt x="20896" y="220004"/>
                  <a:pt x="57186" y="197525"/>
                </a:cubicBezTo>
                <a:cubicBezTo>
                  <a:pt x="93476" y="174950"/>
                  <a:pt x="144149" y="144661"/>
                  <a:pt x="200537" y="111990"/>
                </a:cubicBezTo>
                <a:cubicBezTo>
                  <a:pt x="256925" y="79319"/>
                  <a:pt x="308456" y="50554"/>
                  <a:pt x="346079" y="30266"/>
                </a:cubicBezTo>
                <a:cubicBezTo>
                  <a:pt x="383703" y="10073"/>
                  <a:pt x="407515" y="-1548"/>
                  <a:pt x="408563" y="167"/>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5" name="Google Shape;1075;p47"/>
          <p:cNvSpPr/>
          <p:nvPr/>
        </p:nvSpPr>
        <p:spPr>
          <a:xfrm flipH="1">
            <a:off x="2563633" y="1867614"/>
            <a:ext cx="175877" cy="727662"/>
          </a:xfrm>
          <a:custGeom>
            <a:avLst/>
            <a:gdLst/>
            <a:ahLst/>
            <a:cxnLst/>
            <a:rect l="l" t="t" r="r" b="b"/>
            <a:pathLst>
              <a:path w="142578" h="589893" extrusionOk="0">
                <a:moveTo>
                  <a:pt x="142203" y="589888"/>
                </a:moveTo>
                <a:cubicBezTo>
                  <a:pt x="140203" y="590365"/>
                  <a:pt x="130487" y="557789"/>
                  <a:pt x="116295" y="504735"/>
                </a:cubicBezTo>
                <a:cubicBezTo>
                  <a:pt x="102198" y="451681"/>
                  <a:pt x="83624" y="378148"/>
                  <a:pt x="64003" y="296709"/>
                </a:cubicBezTo>
                <a:cubicBezTo>
                  <a:pt x="44381" y="215270"/>
                  <a:pt x="27522" y="141356"/>
                  <a:pt x="15997" y="87635"/>
                </a:cubicBezTo>
                <a:cubicBezTo>
                  <a:pt x="4472" y="33914"/>
                  <a:pt x="-1624" y="481"/>
                  <a:pt x="376" y="5"/>
                </a:cubicBezTo>
                <a:cubicBezTo>
                  <a:pt x="2376" y="-471"/>
                  <a:pt x="12092" y="32104"/>
                  <a:pt x="26284" y="85159"/>
                </a:cubicBezTo>
                <a:cubicBezTo>
                  <a:pt x="40381" y="138213"/>
                  <a:pt x="58954" y="211746"/>
                  <a:pt x="78576" y="293185"/>
                </a:cubicBezTo>
                <a:cubicBezTo>
                  <a:pt x="98102" y="374623"/>
                  <a:pt x="115057" y="448537"/>
                  <a:pt x="126582" y="502163"/>
                </a:cubicBezTo>
                <a:cubicBezTo>
                  <a:pt x="138107" y="555884"/>
                  <a:pt x="144203" y="589317"/>
                  <a:pt x="142203" y="58979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6" name="Google Shape;1076;p47"/>
          <p:cNvSpPr/>
          <p:nvPr/>
        </p:nvSpPr>
        <p:spPr>
          <a:xfrm flipH="1">
            <a:off x="3622486" y="2478002"/>
            <a:ext cx="170389" cy="704633"/>
          </a:xfrm>
          <a:custGeom>
            <a:avLst/>
            <a:gdLst/>
            <a:ahLst/>
            <a:cxnLst/>
            <a:rect l="l" t="t" r="r" b="b"/>
            <a:pathLst>
              <a:path w="138129" h="571224" extrusionOk="0">
                <a:moveTo>
                  <a:pt x="137740" y="571219"/>
                </a:moveTo>
                <a:cubicBezTo>
                  <a:pt x="135740" y="571696"/>
                  <a:pt x="126215" y="540168"/>
                  <a:pt x="112499" y="488828"/>
                </a:cubicBezTo>
                <a:cubicBezTo>
                  <a:pt x="98783" y="437489"/>
                  <a:pt x="80781" y="366242"/>
                  <a:pt x="61826" y="287375"/>
                </a:cubicBezTo>
                <a:cubicBezTo>
                  <a:pt x="42871" y="208508"/>
                  <a:pt x="26488" y="136880"/>
                  <a:pt x="15344" y="84873"/>
                </a:cubicBezTo>
                <a:cubicBezTo>
                  <a:pt x="4200" y="32867"/>
                  <a:pt x="-1611" y="481"/>
                  <a:pt x="390" y="5"/>
                </a:cubicBezTo>
                <a:cubicBezTo>
                  <a:pt x="2390" y="-471"/>
                  <a:pt x="11915" y="31057"/>
                  <a:pt x="25631" y="82397"/>
                </a:cubicBezTo>
                <a:cubicBezTo>
                  <a:pt x="39347" y="133736"/>
                  <a:pt x="57349" y="204983"/>
                  <a:pt x="76304" y="283850"/>
                </a:cubicBezTo>
                <a:cubicBezTo>
                  <a:pt x="95259" y="362717"/>
                  <a:pt x="111642" y="434250"/>
                  <a:pt x="122786" y="486256"/>
                </a:cubicBezTo>
                <a:cubicBezTo>
                  <a:pt x="133930" y="538263"/>
                  <a:pt x="139740" y="570648"/>
                  <a:pt x="137740" y="571124"/>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7" name="Google Shape;1077;p47"/>
          <p:cNvSpPr/>
          <p:nvPr/>
        </p:nvSpPr>
        <p:spPr>
          <a:xfrm flipH="1">
            <a:off x="1725040" y="2873328"/>
            <a:ext cx="606904" cy="255541"/>
          </a:xfrm>
          <a:custGeom>
            <a:avLst/>
            <a:gdLst/>
            <a:ahLst/>
            <a:cxnLst/>
            <a:rect l="l" t="t" r="r" b="b"/>
            <a:pathLst>
              <a:path w="491998" h="207159" extrusionOk="0">
                <a:moveTo>
                  <a:pt x="491982" y="206927"/>
                </a:moveTo>
                <a:cubicBezTo>
                  <a:pt x="491220" y="208832"/>
                  <a:pt x="462931" y="198926"/>
                  <a:pt x="417878" y="181495"/>
                </a:cubicBezTo>
                <a:cubicBezTo>
                  <a:pt x="372824" y="164065"/>
                  <a:pt x="311007" y="139014"/>
                  <a:pt x="243094" y="110439"/>
                </a:cubicBezTo>
                <a:cubicBezTo>
                  <a:pt x="175181" y="81864"/>
                  <a:pt x="113935" y="55289"/>
                  <a:pt x="70025" y="35382"/>
                </a:cubicBezTo>
                <a:cubicBezTo>
                  <a:pt x="26019" y="15474"/>
                  <a:pt x="-746" y="2140"/>
                  <a:pt x="16" y="235"/>
                </a:cubicBezTo>
                <a:cubicBezTo>
                  <a:pt x="778" y="-1671"/>
                  <a:pt x="29067" y="8140"/>
                  <a:pt x="74120" y="25666"/>
                </a:cubicBezTo>
                <a:cubicBezTo>
                  <a:pt x="119174" y="43097"/>
                  <a:pt x="180991" y="68148"/>
                  <a:pt x="248904" y="96723"/>
                </a:cubicBezTo>
                <a:cubicBezTo>
                  <a:pt x="316817" y="125298"/>
                  <a:pt x="377968" y="151873"/>
                  <a:pt x="421973" y="171780"/>
                </a:cubicBezTo>
                <a:cubicBezTo>
                  <a:pt x="465979" y="191687"/>
                  <a:pt x="492744" y="205022"/>
                  <a:pt x="491982" y="206927"/>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8" name="Google Shape;1078;p47"/>
          <p:cNvSpPr/>
          <p:nvPr/>
        </p:nvSpPr>
        <p:spPr>
          <a:xfrm flipH="1">
            <a:off x="2315828" y="2855759"/>
            <a:ext cx="35953" cy="35953"/>
          </a:xfrm>
          <a:custGeom>
            <a:avLst/>
            <a:gdLst/>
            <a:ahLst/>
            <a:cxnLst/>
            <a:rect l="l" t="t" r="r" b="b"/>
            <a:pathLst>
              <a:path w="29146" h="29146" extrusionOk="0">
                <a:moveTo>
                  <a:pt x="29146" y="14573"/>
                </a:moveTo>
                <a:cubicBezTo>
                  <a:pt x="29146" y="22574"/>
                  <a:pt x="22669" y="29146"/>
                  <a:pt x="14573" y="29146"/>
                </a:cubicBezTo>
                <a:cubicBezTo>
                  <a:pt x="6477" y="29146"/>
                  <a:pt x="0" y="22670"/>
                  <a:pt x="0" y="14573"/>
                </a:cubicBezTo>
                <a:cubicBezTo>
                  <a:pt x="0" y="6477"/>
                  <a:pt x="6477" y="0"/>
                  <a:pt x="14573" y="0"/>
                </a:cubicBezTo>
                <a:cubicBezTo>
                  <a:pt x="22669" y="0"/>
                  <a:pt x="29146" y="6477"/>
                  <a:pt x="29146"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9" name="Google Shape;1079;p47"/>
          <p:cNvSpPr/>
          <p:nvPr/>
        </p:nvSpPr>
        <p:spPr>
          <a:xfrm flipH="1">
            <a:off x="2546119" y="2577293"/>
            <a:ext cx="35953" cy="35953"/>
          </a:xfrm>
          <a:custGeom>
            <a:avLst/>
            <a:gdLst/>
            <a:ahLst/>
            <a:cxnLst/>
            <a:rect l="l" t="t" r="r" b="b"/>
            <a:pathLst>
              <a:path w="29146" h="29146" extrusionOk="0">
                <a:moveTo>
                  <a:pt x="29146" y="14573"/>
                </a:moveTo>
                <a:cubicBezTo>
                  <a:pt x="29146" y="22574"/>
                  <a:pt x="22670" y="29146"/>
                  <a:pt x="14573" y="29146"/>
                </a:cubicBezTo>
                <a:cubicBezTo>
                  <a:pt x="6477" y="29146"/>
                  <a:pt x="0" y="22669"/>
                  <a:pt x="0" y="14573"/>
                </a:cubicBezTo>
                <a:cubicBezTo>
                  <a:pt x="0" y="6477"/>
                  <a:pt x="6477" y="0"/>
                  <a:pt x="14573" y="0"/>
                </a:cubicBezTo>
                <a:cubicBezTo>
                  <a:pt x="22670" y="0"/>
                  <a:pt x="29146" y="6477"/>
                  <a:pt x="29146"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0" name="Google Shape;1080;p47"/>
          <p:cNvSpPr/>
          <p:nvPr/>
        </p:nvSpPr>
        <p:spPr>
          <a:xfrm flipH="1">
            <a:off x="2691110" y="2917207"/>
            <a:ext cx="35953" cy="35953"/>
          </a:xfrm>
          <a:custGeom>
            <a:avLst/>
            <a:gdLst/>
            <a:ahLst/>
            <a:cxnLst/>
            <a:rect l="l" t="t" r="r" b="b"/>
            <a:pathLst>
              <a:path w="29146" h="29146" extrusionOk="0">
                <a:moveTo>
                  <a:pt x="29146" y="14573"/>
                </a:moveTo>
                <a:cubicBezTo>
                  <a:pt x="29146" y="22574"/>
                  <a:pt x="22669" y="29146"/>
                  <a:pt x="14573" y="29146"/>
                </a:cubicBezTo>
                <a:cubicBezTo>
                  <a:pt x="6477" y="29146"/>
                  <a:pt x="0" y="22670"/>
                  <a:pt x="0" y="14573"/>
                </a:cubicBezTo>
                <a:cubicBezTo>
                  <a:pt x="0" y="6477"/>
                  <a:pt x="6477" y="0"/>
                  <a:pt x="14573" y="0"/>
                </a:cubicBezTo>
                <a:cubicBezTo>
                  <a:pt x="22669" y="0"/>
                  <a:pt x="29146" y="6477"/>
                  <a:pt x="29146"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1" name="Google Shape;1081;p47"/>
          <p:cNvSpPr/>
          <p:nvPr/>
        </p:nvSpPr>
        <p:spPr>
          <a:xfrm flipH="1">
            <a:off x="3604990" y="3164654"/>
            <a:ext cx="35953" cy="35953"/>
          </a:xfrm>
          <a:custGeom>
            <a:avLst/>
            <a:gdLst/>
            <a:ahLst/>
            <a:cxnLst/>
            <a:rect l="l" t="t" r="r" b="b"/>
            <a:pathLst>
              <a:path w="29146" h="29146" extrusionOk="0">
                <a:moveTo>
                  <a:pt x="29147" y="14573"/>
                </a:moveTo>
                <a:cubicBezTo>
                  <a:pt x="29147" y="22574"/>
                  <a:pt x="22670" y="29147"/>
                  <a:pt x="14573" y="29147"/>
                </a:cubicBezTo>
                <a:cubicBezTo>
                  <a:pt x="6477" y="29147"/>
                  <a:pt x="0" y="22670"/>
                  <a:pt x="0" y="14573"/>
                </a:cubicBezTo>
                <a:cubicBezTo>
                  <a:pt x="0" y="6477"/>
                  <a:pt x="6477" y="0"/>
                  <a:pt x="14573" y="0"/>
                </a:cubicBezTo>
                <a:cubicBezTo>
                  <a:pt x="22670" y="0"/>
                  <a:pt x="29147" y="6477"/>
                  <a:pt x="29147"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2" name="Google Shape;1082;p47"/>
          <p:cNvSpPr/>
          <p:nvPr/>
        </p:nvSpPr>
        <p:spPr>
          <a:xfrm flipH="1">
            <a:off x="1342611" y="3059025"/>
            <a:ext cx="35953" cy="35953"/>
          </a:xfrm>
          <a:custGeom>
            <a:avLst/>
            <a:gdLst/>
            <a:ahLst/>
            <a:cxnLst/>
            <a:rect l="l" t="t" r="r" b="b"/>
            <a:pathLst>
              <a:path w="29146" h="29146" extrusionOk="0">
                <a:moveTo>
                  <a:pt x="29146" y="14573"/>
                </a:moveTo>
                <a:cubicBezTo>
                  <a:pt x="29146" y="22574"/>
                  <a:pt x="22670" y="29146"/>
                  <a:pt x="14573" y="29146"/>
                </a:cubicBezTo>
                <a:cubicBezTo>
                  <a:pt x="6477" y="29146"/>
                  <a:pt x="0" y="22669"/>
                  <a:pt x="0" y="14573"/>
                </a:cubicBezTo>
                <a:cubicBezTo>
                  <a:pt x="0" y="6477"/>
                  <a:pt x="6477" y="0"/>
                  <a:pt x="14573" y="0"/>
                </a:cubicBezTo>
                <a:cubicBezTo>
                  <a:pt x="22670" y="0"/>
                  <a:pt x="29146" y="6477"/>
                  <a:pt x="29146"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3" name="Google Shape;1083;p47"/>
          <p:cNvSpPr/>
          <p:nvPr/>
        </p:nvSpPr>
        <p:spPr>
          <a:xfrm flipH="1">
            <a:off x="3030671" y="1647316"/>
            <a:ext cx="35953" cy="35953"/>
          </a:xfrm>
          <a:custGeom>
            <a:avLst/>
            <a:gdLst/>
            <a:ahLst/>
            <a:cxnLst/>
            <a:rect l="l" t="t" r="r" b="b"/>
            <a:pathLst>
              <a:path w="29146" h="29146" extrusionOk="0">
                <a:moveTo>
                  <a:pt x="29146" y="14573"/>
                </a:moveTo>
                <a:cubicBezTo>
                  <a:pt x="29146" y="22574"/>
                  <a:pt x="22669" y="29146"/>
                  <a:pt x="14573" y="29146"/>
                </a:cubicBezTo>
                <a:cubicBezTo>
                  <a:pt x="6477" y="29146"/>
                  <a:pt x="0" y="22669"/>
                  <a:pt x="0" y="14573"/>
                </a:cubicBezTo>
                <a:cubicBezTo>
                  <a:pt x="0" y="6477"/>
                  <a:pt x="6477" y="0"/>
                  <a:pt x="14573" y="0"/>
                </a:cubicBezTo>
                <a:cubicBezTo>
                  <a:pt x="22669" y="0"/>
                  <a:pt x="29146" y="6477"/>
                  <a:pt x="29146"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4" name="Google Shape;1084;p47"/>
          <p:cNvSpPr/>
          <p:nvPr/>
        </p:nvSpPr>
        <p:spPr>
          <a:xfrm flipH="1">
            <a:off x="1480081" y="3468380"/>
            <a:ext cx="35953" cy="35953"/>
          </a:xfrm>
          <a:custGeom>
            <a:avLst/>
            <a:gdLst/>
            <a:ahLst/>
            <a:cxnLst/>
            <a:rect l="l" t="t" r="r" b="b"/>
            <a:pathLst>
              <a:path w="29146" h="29146" extrusionOk="0">
                <a:moveTo>
                  <a:pt x="29146" y="14573"/>
                </a:moveTo>
                <a:cubicBezTo>
                  <a:pt x="29146" y="22574"/>
                  <a:pt x="22670" y="29146"/>
                  <a:pt x="14573" y="29146"/>
                </a:cubicBezTo>
                <a:cubicBezTo>
                  <a:pt x="6477" y="29146"/>
                  <a:pt x="0" y="22670"/>
                  <a:pt x="0" y="14573"/>
                </a:cubicBezTo>
                <a:cubicBezTo>
                  <a:pt x="0" y="6477"/>
                  <a:pt x="6477" y="0"/>
                  <a:pt x="14573" y="0"/>
                </a:cubicBezTo>
                <a:cubicBezTo>
                  <a:pt x="22670" y="0"/>
                  <a:pt x="29146" y="6477"/>
                  <a:pt x="29146"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5" name="Google Shape;1085;p47"/>
          <p:cNvSpPr/>
          <p:nvPr/>
        </p:nvSpPr>
        <p:spPr>
          <a:xfrm flipH="1">
            <a:off x="3507352" y="1701833"/>
            <a:ext cx="854330" cy="852665"/>
          </a:xfrm>
          <a:custGeom>
            <a:avLst/>
            <a:gdLst/>
            <a:ahLst/>
            <a:cxnLst/>
            <a:rect l="l" t="t" r="r" b="b"/>
            <a:pathLst>
              <a:path w="692579" h="691229" extrusionOk="0">
                <a:moveTo>
                  <a:pt x="112" y="198596"/>
                </a:moveTo>
                <a:cubicBezTo>
                  <a:pt x="-173" y="198120"/>
                  <a:pt x="7447" y="192976"/>
                  <a:pt x="22020" y="183737"/>
                </a:cubicBezTo>
                <a:cubicBezTo>
                  <a:pt x="36593" y="174498"/>
                  <a:pt x="58405" y="161068"/>
                  <a:pt x="86314" y="143923"/>
                </a:cubicBezTo>
                <a:cubicBezTo>
                  <a:pt x="142225" y="109728"/>
                  <a:pt x="223093" y="60960"/>
                  <a:pt x="322438" y="1429"/>
                </a:cubicBezTo>
                <a:lnTo>
                  <a:pt x="324915" y="0"/>
                </a:lnTo>
                <a:lnTo>
                  <a:pt x="327582" y="1143"/>
                </a:lnTo>
                <a:cubicBezTo>
                  <a:pt x="406830" y="34385"/>
                  <a:pt x="498175" y="72580"/>
                  <a:pt x="597520" y="114300"/>
                </a:cubicBezTo>
                <a:lnTo>
                  <a:pt x="600759" y="115633"/>
                </a:lnTo>
                <a:lnTo>
                  <a:pt x="601616" y="119063"/>
                </a:lnTo>
                <a:cubicBezTo>
                  <a:pt x="629239" y="233172"/>
                  <a:pt x="659528" y="358426"/>
                  <a:pt x="691246" y="489394"/>
                </a:cubicBezTo>
                <a:lnTo>
                  <a:pt x="691246" y="489394"/>
                </a:lnTo>
                <a:lnTo>
                  <a:pt x="692580" y="494824"/>
                </a:lnTo>
                <a:lnTo>
                  <a:pt x="687817" y="497586"/>
                </a:lnTo>
                <a:cubicBezTo>
                  <a:pt x="572946" y="565309"/>
                  <a:pt x="463123" y="630174"/>
                  <a:pt x="362539" y="689420"/>
                </a:cubicBezTo>
                <a:lnTo>
                  <a:pt x="359491" y="691229"/>
                </a:lnTo>
                <a:lnTo>
                  <a:pt x="356252" y="689896"/>
                </a:lnTo>
                <a:cubicBezTo>
                  <a:pt x="256906" y="647319"/>
                  <a:pt x="166133" y="608362"/>
                  <a:pt x="86980" y="574453"/>
                </a:cubicBezTo>
                <a:lnTo>
                  <a:pt x="84313" y="573310"/>
                </a:lnTo>
                <a:lnTo>
                  <a:pt x="83647" y="570548"/>
                </a:lnTo>
                <a:cubicBezTo>
                  <a:pt x="56977" y="456533"/>
                  <a:pt x="35450" y="363760"/>
                  <a:pt x="20972" y="299371"/>
                </a:cubicBezTo>
                <a:cubicBezTo>
                  <a:pt x="13733" y="267176"/>
                  <a:pt x="8209" y="242125"/>
                  <a:pt x="4684" y="224980"/>
                </a:cubicBezTo>
                <a:cubicBezTo>
                  <a:pt x="1160" y="207931"/>
                  <a:pt x="-459" y="198882"/>
                  <a:pt x="112" y="198692"/>
                </a:cubicBezTo>
                <a:cubicBezTo>
                  <a:pt x="684" y="198596"/>
                  <a:pt x="3351" y="207359"/>
                  <a:pt x="7923" y="224219"/>
                </a:cubicBezTo>
                <a:cubicBezTo>
                  <a:pt x="12495" y="241078"/>
                  <a:pt x="19067" y="265938"/>
                  <a:pt x="27259" y="297847"/>
                </a:cubicBezTo>
                <a:cubicBezTo>
                  <a:pt x="43642" y="361759"/>
                  <a:pt x="66787" y="454247"/>
                  <a:pt x="94791" y="567881"/>
                </a:cubicBezTo>
                <a:cubicBezTo>
                  <a:pt x="93743" y="566642"/>
                  <a:pt x="92695" y="565404"/>
                  <a:pt x="91457" y="563975"/>
                </a:cubicBezTo>
                <a:cubicBezTo>
                  <a:pt x="170800" y="597218"/>
                  <a:pt x="261955" y="635413"/>
                  <a:pt x="361681" y="677132"/>
                </a:cubicBezTo>
                <a:cubicBezTo>
                  <a:pt x="359586" y="677228"/>
                  <a:pt x="357586" y="677418"/>
                  <a:pt x="355395" y="677513"/>
                </a:cubicBezTo>
                <a:cubicBezTo>
                  <a:pt x="455788" y="617982"/>
                  <a:pt x="565421" y="552831"/>
                  <a:pt x="680197" y="484823"/>
                </a:cubicBezTo>
                <a:cubicBezTo>
                  <a:pt x="679055" y="487490"/>
                  <a:pt x="677911" y="490157"/>
                  <a:pt x="676769" y="493014"/>
                </a:cubicBezTo>
                <a:lnTo>
                  <a:pt x="676769" y="493014"/>
                </a:lnTo>
                <a:cubicBezTo>
                  <a:pt x="645431" y="361950"/>
                  <a:pt x="615427" y="236601"/>
                  <a:pt x="588186" y="122396"/>
                </a:cubicBezTo>
                <a:cubicBezTo>
                  <a:pt x="589615" y="124015"/>
                  <a:pt x="590948" y="125730"/>
                  <a:pt x="592186" y="127159"/>
                </a:cubicBezTo>
                <a:cubicBezTo>
                  <a:pt x="493222" y="84677"/>
                  <a:pt x="402163" y="45625"/>
                  <a:pt x="323200" y="11811"/>
                </a:cubicBezTo>
                <a:cubicBezTo>
                  <a:pt x="325010" y="11716"/>
                  <a:pt x="326820" y="11621"/>
                  <a:pt x="328344" y="11430"/>
                </a:cubicBezTo>
                <a:cubicBezTo>
                  <a:pt x="228331" y="69723"/>
                  <a:pt x="146512" y="117062"/>
                  <a:pt x="89647" y="149638"/>
                </a:cubicBezTo>
                <a:cubicBezTo>
                  <a:pt x="61168" y="165925"/>
                  <a:pt x="38974" y="178403"/>
                  <a:pt x="23830" y="186785"/>
                </a:cubicBezTo>
                <a:cubicBezTo>
                  <a:pt x="8685" y="195167"/>
                  <a:pt x="493" y="199358"/>
                  <a:pt x="208" y="198787"/>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6" name="Google Shape;1086;p47"/>
          <p:cNvSpPr/>
          <p:nvPr/>
        </p:nvSpPr>
        <p:spPr>
          <a:xfrm flipH="1">
            <a:off x="3918524" y="1946475"/>
            <a:ext cx="443038" cy="598277"/>
          </a:xfrm>
          <a:custGeom>
            <a:avLst/>
            <a:gdLst/>
            <a:ahLst/>
            <a:cxnLst/>
            <a:rect l="l" t="t" r="r" b="b"/>
            <a:pathLst>
              <a:path w="359157" h="485005" extrusionOk="0">
                <a:moveTo>
                  <a:pt x="358917" y="485001"/>
                </a:moveTo>
                <a:cubicBezTo>
                  <a:pt x="356917" y="485477"/>
                  <a:pt x="346249" y="449282"/>
                  <a:pt x="330628" y="390322"/>
                </a:cubicBezTo>
                <a:cubicBezTo>
                  <a:pt x="315007" y="331362"/>
                  <a:pt x="294433" y="249638"/>
                  <a:pt x="272620" y="159246"/>
                </a:cubicBezTo>
                <a:cubicBezTo>
                  <a:pt x="269096" y="144482"/>
                  <a:pt x="265572" y="130004"/>
                  <a:pt x="262333" y="116192"/>
                </a:cubicBezTo>
                <a:cubicBezTo>
                  <a:pt x="263762" y="117907"/>
                  <a:pt x="265191" y="119621"/>
                  <a:pt x="266620" y="121241"/>
                </a:cubicBezTo>
                <a:cubicBezTo>
                  <a:pt x="190515" y="88761"/>
                  <a:pt x="123554" y="59328"/>
                  <a:pt x="75739" y="37611"/>
                </a:cubicBezTo>
                <a:cubicBezTo>
                  <a:pt x="27923" y="15894"/>
                  <a:pt x="-747" y="1892"/>
                  <a:pt x="15" y="178"/>
                </a:cubicBezTo>
                <a:cubicBezTo>
                  <a:pt x="777" y="-1537"/>
                  <a:pt x="30685" y="9227"/>
                  <a:pt x="79549" y="28563"/>
                </a:cubicBezTo>
                <a:cubicBezTo>
                  <a:pt x="128412" y="47803"/>
                  <a:pt x="196135" y="75616"/>
                  <a:pt x="272335" y="107620"/>
                </a:cubicBezTo>
                <a:lnTo>
                  <a:pt x="275764" y="109049"/>
                </a:lnTo>
                <a:lnTo>
                  <a:pt x="276621" y="112668"/>
                </a:lnTo>
                <a:cubicBezTo>
                  <a:pt x="279955" y="126384"/>
                  <a:pt x="283479" y="140957"/>
                  <a:pt x="287098" y="155626"/>
                </a:cubicBezTo>
                <a:cubicBezTo>
                  <a:pt x="308911" y="246018"/>
                  <a:pt x="327865" y="328124"/>
                  <a:pt x="340819" y="387750"/>
                </a:cubicBezTo>
                <a:cubicBezTo>
                  <a:pt x="353773" y="447377"/>
                  <a:pt x="360822" y="484429"/>
                  <a:pt x="358822" y="484905"/>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7" name="Google Shape;1087;p47"/>
          <p:cNvSpPr/>
          <p:nvPr/>
        </p:nvSpPr>
        <p:spPr>
          <a:xfrm flipH="1">
            <a:off x="3627729" y="1850200"/>
            <a:ext cx="401357" cy="237755"/>
          </a:xfrm>
          <a:custGeom>
            <a:avLst/>
            <a:gdLst/>
            <a:ahLst/>
            <a:cxnLst/>
            <a:rect l="l" t="t" r="r" b="b"/>
            <a:pathLst>
              <a:path w="325368" h="192740" extrusionOk="0">
                <a:moveTo>
                  <a:pt x="45" y="192525"/>
                </a:moveTo>
                <a:cubicBezTo>
                  <a:pt x="-2050" y="189001"/>
                  <a:pt x="69101" y="143091"/>
                  <a:pt x="158922" y="89941"/>
                </a:cubicBezTo>
                <a:cubicBezTo>
                  <a:pt x="248743" y="36792"/>
                  <a:pt x="323228" y="-3309"/>
                  <a:pt x="325324" y="216"/>
                </a:cubicBezTo>
                <a:cubicBezTo>
                  <a:pt x="327419" y="3740"/>
                  <a:pt x="256268" y="49650"/>
                  <a:pt x="166447" y="102800"/>
                </a:cubicBezTo>
                <a:cubicBezTo>
                  <a:pt x="76626" y="155854"/>
                  <a:pt x="2141" y="196050"/>
                  <a:pt x="45" y="192525"/>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8" name="Google Shape;1088;p47"/>
          <p:cNvSpPr/>
          <p:nvPr/>
        </p:nvSpPr>
        <p:spPr>
          <a:xfrm rot="-4528370" flipH="1">
            <a:off x="1789100" y="2180516"/>
            <a:ext cx="161510" cy="667505"/>
          </a:xfrm>
          <a:custGeom>
            <a:avLst/>
            <a:gdLst/>
            <a:ahLst/>
            <a:cxnLst/>
            <a:rect l="l" t="t" r="r" b="b"/>
            <a:pathLst>
              <a:path w="130931" h="541126" extrusionOk="0">
                <a:moveTo>
                  <a:pt x="130521" y="541121"/>
                </a:moveTo>
                <a:cubicBezTo>
                  <a:pt x="128521" y="541597"/>
                  <a:pt x="119472" y="511784"/>
                  <a:pt x="106328" y="463111"/>
                </a:cubicBezTo>
                <a:cubicBezTo>
                  <a:pt x="93279" y="414438"/>
                  <a:pt x="76134" y="347001"/>
                  <a:pt x="58227" y="272325"/>
                </a:cubicBezTo>
                <a:cubicBezTo>
                  <a:pt x="40224" y="197554"/>
                  <a:pt x="24794" y="129736"/>
                  <a:pt x="14316" y="80492"/>
                </a:cubicBezTo>
                <a:cubicBezTo>
                  <a:pt x="3839" y="31248"/>
                  <a:pt x="-1590" y="482"/>
                  <a:pt x="410" y="6"/>
                </a:cubicBezTo>
                <a:cubicBezTo>
                  <a:pt x="2410" y="-471"/>
                  <a:pt x="11459" y="29343"/>
                  <a:pt x="24603" y="78015"/>
                </a:cubicBezTo>
                <a:cubicBezTo>
                  <a:pt x="37653" y="126688"/>
                  <a:pt x="54798" y="194125"/>
                  <a:pt x="72705" y="268801"/>
                </a:cubicBezTo>
                <a:cubicBezTo>
                  <a:pt x="90707" y="343477"/>
                  <a:pt x="106137" y="411295"/>
                  <a:pt x="116615" y="460635"/>
                </a:cubicBezTo>
                <a:cubicBezTo>
                  <a:pt x="127092" y="509879"/>
                  <a:pt x="132522" y="540645"/>
                  <a:pt x="130521" y="541121"/>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89" name="Google Shape;1089;p47"/>
          <p:cNvGrpSpPr/>
          <p:nvPr/>
        </p:nvGrpSpPr>
        <p:grpSpPr>
          <a:xfrm>
            <a:off x="899328" y="1781676"/>
            <a:ext cx="854330" cy="852665"/>
            <a:chOff x="1562522" y="2122008"/>
            <a:chExt cx="1139107" cy="1136887"/>
          </a:xfrm>
        </p:grpSpPr>
        <p:sp>
          <p:nvSpPr>
            <p:cNvPr id="1090" name="Google Shape;1090;p47"/>
            <p:cNvSpPr/>
            <p:nvPr/>
          </p:nvSpPr>
          <p:spPr>
            <a:xfrm flipH="1">
              <a:off x="1562522" y="2122008"/>
              <a:ext cx="1139107" cy="1136887"/>
            </a:xfrm>
            <a:custGeom>
              <a:avLst/>
              <a:gdLst/>
              <a:ahLst/>
              <a:cxnLst/>
              <a:rect l="l" t="t" r="r" b="b"/>
              <a:pathLst>
                <a:path w="692579" h="691229" extrusionOk="0">
                  <a:moveTo>
                    <a:pt x="208" y="198596"/>
                  </a:moveTo>
                  <a:cubicBezTo>
                    <a:pt x="-78" y="198120"/>
                    <a:pt x="7542" y="192976"/>
                    <a:pt x="22115" y="183737"/>
                  </a:cubicBezTo>
                  <a:cubicBezTo>
                    <a:pt x="36784" y="174498"/>
                    <a:pt x="58501" y="161068"/>
                    <a:pt x="86409" y="143923"/>
                  </a:cubicBezTo>
                  <a:cubicBezTo>
                    <a:pt x="142321" y="109728"/>
                    <a:pt x="223188" y="60960"/>
                    <a:pt x="322534" y="1429"/>
                  </a:cubicBezTo>
                  <a:lnTo>
                    <a:pt x="325010" y="0"/>
                  </a:lnTo>
                  <a:lnTo>
                    <a:pt x="327677" y="1143"/>
                  </a:lnTo>
                  <a:cubicBezTo>
                    <a:pt x="406925" y="34385"/>
                    <a:pt x="498270" y="72580"/>
                    <a:pt x="597616" y="114300"/>
                  </a:cubicBezTo>
                  <a:lnTo>
                    <a:pt x="600854" y="115633"/>
                  </a:lnTo>
                  <a:lnTo>
                    <a:pt x="601711" y="119063"/>
                  </a:lnTo>
                  <a:cubicBezTo>
                    <a:pt x="629334" y="233172"/>
                    <a:pt x="659624" y="358426"/>
                    <a:pt x="691342" y="489394"/>
                  </a:cubicBezTo>
                  <a:lnTo>
                    <a:pt x="691342" y="489394"/>
                  </a:lnTo>
                  <a:lnTo>
                    <a:pt x="692580" y="494824"/>
                  </a:lnTo>
                  <a:lnTo>
                    <a:pt x="687817" y="497586"/>
                  </a:lnTo>
                  <a:cubicBezTo>
                    <a:pt x="572946" y="565309"/>
                    <a:pt x="463123" y="630174"/>
                    <a:pt x="362539" y="689420"/>
                  </a:cubicBezTo>
                  <a:lnTo>
                    <a:pt x="359491" y="691229"/>
                  </a:lnTo>
                  <a:lnTo>
                    <a:pt x="356252" y="689896"/>
                  </a:lnTo>
                  <a:cubicBezTo>
                    <a:pt x="256906" y="647319"/>
                    <a:pt x="166133" y="608362"/>
                    <a:pt x="86980" y="574453"/>
                  </a:cubicBezTo>
                  <a:lnTo>
                    <a:pt x="84313" y="573310"/>
                  </a:lnTo>
                  <a:lnTo>
                    <a:pt x="83647" y="570548"/>
                  </a:lnTo>
                  <a:cubicBezTo>
                    <a:pt x="56977" y="456533"/>
                    <a:pt x="35450" y="363760"/>
                    <a:pt x="20972" y="299371"/>
                  </a:cubicBezTo>
                  <a:cubicBezTo>
                    <a:pt x="13733" y="267176"/>
                    <a:pt x="8209" y="242125"/>
                    <a:pt x="4684" y="224980"/>
                  </a:cubicBezTo>
                  <a:cubicBezTo>
                    <a:pt x="1160" y="207931"/>
                    <a:pt x="-459" y="198882"/>
                    <a:pt x="112" y="198692"/>
                  </a:cubicBezTo>
                  <a:cubicBezTo>
                    <a:pt x="684" y="198596"/>
                    <a:pt x="3351" y="207359"/>
                    <a:pt x="7923" y="224219"/>
                  </a:cubicBezTo>
                  <a:cubicBezTo>
                    <a:pt x="12495" y="241078"/>
                    <a:pt x="18972" y="265938"/>
                    <a:pt x="27259" y="297847"/>
                  </a:cubicBezTo>
                  <a:cubicBezTo>
                    <a:pt x="43642" y="361759"/>
                    <a:pt x="66692" y="454247"/>
                    <a:pt x="94791" y="567881"/>
                  </a:cubicBezTo>
                  <a:cubicBezTo>
                    <a:pt x="93743" y="566642"/>
                    <a:pt x="92695" y="565404"/>
                    <a:pt x="91457" y="563975"/>
                  </a:cubicBezTo>
                  <a:cubicBezTo>
                    <a:pt x="170800" y="597218"/>
                    <a:pt x="261955" y="635413"/>
                    <a:pt x="361681" y="677132"/>
                  </a:cubicBezTo>
                  <a:cubicBezTo>
                    <a:pt x="359586" y="677228"/>
                    <a:pt x="357586" y="677418"/>
                    <a:pt x="355395" y="677513"/>
                  </a:cubicBezTo>
                  <a:cubicBezTo>
                    <a:pt x="455788" y="617982"/>
                    <a:pt x="565421" y="552831"/>
                    <a:pt x="680197" y="484822"/>
                  </a:cubicBezTo>
                  <a:cubicBezTo>
                    <a:pt x="679054" y="487490"/>
                    <a:pt x="677911" y="490157"/>
                    <a:pt x="676768" y="492919"/>
                  </a:cubicBezTo>
                  <a:lnTo>
                    <a:pt x="676768" y="492919"/>
                  </a:lnTo>
                  <a:cubicBezTo>
                    <a:pt x="645431" y="361855"/>
                    <a:pt x="615427" y="236506"/>
                    <a:pt x="588186" y="122301"/>
                  </a:cubicBezTo>
                  <a:cubicBezTo>
                    <a:pt x="589615" y="123920"/>
                    <a:pt x="590948" y="125635"/>
                    <a:pt x="592186" y="127063"/>
                  </a:cubicBezTo>
                  <a:cubicBezTo>
                    <a:pt x="493222" y="84582"/>
                    <a:pt x="402067" y="45529"/>
                    <a:pt x="323200" y="11716"/>
                  </a:cubicBezTo>
                  <a:cubicBezTo>
                    <a:pt x="325010" y="11620"/>
                    <a:pt x="326820" y="11525"/>
                    <a:pt x="328344" y="11335"/>
                  </a:cubicBezTo>
                  <a:cubicBezTo>
                    <a:pt x="228331" y="69628"/>
                    <a:pt x="146607" y="116967"/>
                    <a:pt x="89647" y="149542"/>
                  </a:cubicBezTo>
                  <a:cubicBezTo>
                    <a:pt x="61168" y="165830"/>
                    <a:pt x="38974" y="178308"/>
                    <a:pt x="23830" y="186690"/>
                  </a:cubicBezTo>
                  <a:cubicBezTo>
                    <a:pt x="8685" y="195072"/>
                    <a:pt x="493" y="199263"/>
                    <a:pt x="208" y="198692"/>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1" name="Google Shape;1091;p47"/>
            <p:cNvSpPr/>
            <p:nvPr/>
          </p:nvSpPr>
          <p:spPr>
            <a:xfrm flipH="1">
              <a:off x="2110907" y="2448196"/>
              <a:ext cx="590561" cy="797703"/>
            </a:xfrm>
            <a:custGeom>
              <a:avLst/>
              <a:gdLst/>
              <a:ahLst/>
              <a:cxnLst/>
              <a:rect l="l" t="t" r="r" b="b"/>
              <a:pathLst>
                <a:path w="359062" h="485005" extrusionOk="0">
                  <a:moveTo>
                    <a:pt x="358917" y="485001"/>
                  </a:moveTo>
                  <a:cubicBezTo>
                    <a:pt x="356916" y="485477"/>
                    <a:pt x="346248" y="449282"/>
                    <a:pt x="330628" y="390322"/>
                  </a:cubicBezTo>
                  <a:cubicBezTo>
                    <a:pt x="315007" y="331362"/>
                    <a:pt x="294432" y="249638"/>
                    <a:pt x="272620" y="159246"/>
                  </a:cubicBezTo>
                  <a:cubicBezTo>
                    <a:pt x="269096" y="144482"/>
                    <a:pt x="265572" y="130004"/>
                    <a:pt x="262333" y="116192"/>
                  </a:cubicBezTo>
                  <a:cubicBezTo>
                    <a:pt x="263762" y="117907"/>
                    <a:pt x="265191" y="119621"/>
                    <a:pt x="266619" y="121241"/>
                  </a:cubicBezTo>
                  <a:cubicBezTo>
                    <a:pt x="190515" y="88761"/>
                    <a:pt x="123554" y="59328"/>
                    <a:pt x="75739" y="37611"/>
                  </a:cubicBezTo>
                  <a:cubicBezTo>
                    <a:pt x="27923" y="15894"/>
                    <a:pt x="-747" y="1892"/>
                    <a:pt x="15" y="178"/>
                  </a:cubicBezTo>
                  <a:cubicBezTo>
                    <a:pt x="777" y="-1537"/>
                    <a:pt x="30685" y="9227"/>
                    <a:pt x="79548" y="28563"/>
                  </a:cubicBezTo>
                  <a:cubicBezTo>
                    <a:pt x="128412" y="47803"/>
                    <a:pt x="196135" y="75616"/>
                    <a:pt x="272335" y="107620"/>
                  </a:cubicBezTo>
                  <a:lnTo>
                    <a:pt x="275764" y="109049"/>
                  </a:lnTo>
                  <a:lnTo>
                    <a:pt x="276621" y="112668"/>
                  </a:lnTo>
                  <a:cubicBezTo>
                    <a:pt x="279955" y="126479"/>
                    <a:pt x="283479" y="140957"/>
                    <a:pt x="287003" y="155626"/>
                  </a:cubicBezTo>
                  <a:cubicBezTo>
                    <a:pt x="308815" y="246018"/>
                    <a:pt x="327770" y="328124"/>
                    <a:pt x="340724" y="387750"/>
                  </a:cubicBezTo>
                  <a:cubicBezTo>
                    <a:pt x="353678" y="447377"/>
                    <a:pt x="360727" y="484429"/>
                    <a:pt x="358726" y="484905"/>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2" name="Google Shape;1092;p47"/>
            <p:cNvSpPr/>
            <p:nvPr/>
          </p:nvSpPr>
          <p:spPr>
            <a:xfrm flipH="1">
              <a:off x="1723023" y="2319828"/>
              <a:ext cx="535145" cy="317006"/>
            </a:xfrm>
            <a:custGeom>
              <a:avLst/>
              <a:gdLst/>
              <a:ahLst/>
              <a:cxnLst/>
              <a:rect l="l" t="t" r="r" b="b"/>
              <a:pathLst>
                <a:path w="325369" h="192740" extrusionOk="0">
                  <a:moveTo>
                    <a:pt x="45" y="192525"/>
                  </a:moveTo>
                  <a:cubicBezTo>
                    <a:pt x="-2050" y="189001"/>
                    <a:pt x="69101" y="143091"/>
                    <a:pt x="158922" y="89941"/>
                  </a:cubicBezTo>
                  <a:cubicBezTo>
                    <a:pt x="248743" y="36792"/>
                    <a:pt x="323228" y="-3309"/>
                    <a:pt x="325324" y="216"/>
                  </a:cubicBezTo>
                  <a:cubicBezTo>
                    <a:pt x="327419" y="3740"/>
                    <a:pt x="256268" y="49650"/>
                    <a:pt x="166447" y="102800"/>
                  </a:cubicBezTo>
                  <a:cubicBezTo>
                    <a:pt x="76626" y="155854"/>
                    <a:pt x="2141" y="196050"/>
                    <a:pt x="45" y="192525"/>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93" name="Google Shape;1093;p47"/>
          <p:cNvGrpSpPr/>
          <p:nvPr/>
        </p:nvGrpSpPr>
        <p:grpSpPr>
          <a:xfrm rot="-4285693" flipH="1">
            <a:off x="7694913" y="4366443"/>
            <a:ext cx="294797" cy="337689"/>
            <a:chOff x="6745597" y="5449315"/>
            <a:chExt cx="393062" cy="450252"/>
          </a:xfrm>
        </p:grpSpPr>
        <p:sp>
          <p:nvSpPr>
            <p:cNvPr id="1094" name="Google Shape;1094;p47"/>
            <p:cNvSpPr/>
            <p:nvPr/>
          </p:nvSpPr>
          <p:spPr>
            <a:xfrm>
              <a:off x="6745597" y="5449315"/>
              <a:ext cx="393062" cy="450252"/>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5" name="Google Shape;1095;p47"/>
            <p:cNvSpPr/>
            <p:nvPr/>
          </p:nvSpPr>
          <p:spPr>
            <a:xfrm>
              <a:off x="6769961" y="5449479"/>
              <a:ext cx="180391" cy="319440"/>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6" name="Google Shape;1096;p47"/>
            <p:cNvSpPr/>
            <p:nvPr/>
          </p:nvSpPr>
          <p:spPr>
            <a:xfrm>
              <a:off x="6937298" y="5619604"/>
              <a:ext cx="189664" cy="117518"/>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97" name="Google Shape;1097;p47"/>
          <p:cNvGrpSpPr/>
          <p:nvPr/>
        </p:nvGrpSpPr>
        <p:grpSpPr>
          <a:xfrm rot="1164514" flipH="1">
            <a:off x="6425881" y="988670"/>
            <a:ext cx="507815" cy="427331"/>
            <a:chOff x="10355533" y="3318112"/>
            <a:chExt cx="677087" cy="569775"/>
          </a:xfrm>
        </p:grpSpPr>
        <p:sp>
          <p:nvSpPr>
            <p:cNvPr id="1098" name="Google Shape;1098;p47"/>
            <p:cNvSpPr/>
            <p:nvPr/>
          </p:nvSpPr>
          <p:spPr>
            <a:xfrm>
              <a:off x="10355590" y="3318112"/>
              <a:ext cx="677030" cy="569775"/>
            </a:xfrm>
            <a:custGeom>
              <a:avLst/>
              <a:gdLst/>
              <a:ahLst/>
              <a:cxnLst/>
              <a:rect l="l" t="t" r="r" b="b"/>
              <a:pathLst>
                <a:path w="411635" h="346424" extrusionOk="0">
                  <a:moveTo>
                    <a:pt x="60" y="177927"/>
                  </a:moveTo>
                  <a:cubicBezTo>
                    <a:pt x="-893" y="177260"/>
                    <a:pt x="9585" y="160496"/>
                    <a:pt x="29206" y="130874"/>
                  </a:cubicBezTo>
                  <a:cubicBezTo>
                    <a:pt x="48828" y="101346"/>
                    <a:pt x="77498" y="59055"/>
                    <a:pt x="112931" y="7334"/>
                  </a:cubicBezTo>
                  <a:lnTo>
                    <a:pt x="114550" y="5048"/>
                  </a:lnTo>
                  <a:lnTo>
                    <a:pt x="117503" y="5048"/>
                  </a:lnTo>
                  <a:cubicBezTo>
                    <a:pt x="163985" y="3524"/>
                    <a:pt x="217516" y="1810"/>
                    <a:pt x="275809" y="0"/>
                  </a:cubicBezTo>
                  <a:lnTo>
                    <a:pt x="279238" y="0"/>
                  </a:lnTo>
                  <a:lnTo>
                    <a:pt x="281428" y="2667"/>
                  </a:lnTo>
                  <a:cubicBezTo>
                    <a:pt x="320576" y="52768"/>
                    <a:pt x="363439" y="107728"/>
                    <a:pt x="408301" y="165163"/>
                  </a:cubicBezTo>
                  <a:lnTo>
                    <a:pt x="408301" y="165163"/>
                  </a:lnTo>
                  <a:lnTo>
                    <a:pt x="411635" y="169545"/>
                  </a:lnTo>
                  <a:lnTo>
                    <a:pt x="408492" y="174022"/>
                  </a:lnTo>
                  <a:cubicBezTo>
                    <a:pt x="366868" y="232981"/>
                    <a:pt x="327148" y="289370"/>
                    <a:pt x="290668" y="340995"/>
                  </a:cubicBezTo>
                  <a:lnTo>
                    <a:pt x="288667" y="343853"/>
                  </a:lnTo>
                  <a:lnTo>
                    <a:pt x="285238" y="343853"/>
                  </a:lnTo>
                  <a:cubicBezTo>
                    <a:pt x="226850" y="344805"/>
                    <a:pt x="173319" y="345662"/>
                    <a:pt x="126742" y="346424"/>
                  </a:cubicBezTo>
                  <a:lnTo>
                    <a:pt x="123790" y="346424"/>
                  </a:lnTo>
                  <a:lnTo>
                    <a:pt x="122075" y="344234"/>
                  </a:lnTo>
                  <a:cubicBezTo>
                    <a:pt x="83785" y="293846"/>
                    <a:pt x="52828" y="252603"/>
                    <a:pt x="31683" y="223742"/>
                  </a:cubicBezTo>
                  <a:cubicBezTo>
                    <a:pt x="10537" y="194977"/>
                    <a:pt x="-798" y="178594"/>
                    <a:pt x="155" y="177927"/>
                  </a:cubicBezTo>
                  <a:cubicBezTo>
                    <a:pt x="1108" y="177260"/>
                    <a:pt x="14157" y="192214"/>
                    <a:pt x="36826" y="219837"/>
                  </a:cubicBezTo>
                  <a:cubicBezTo>
                    <a:pt x="59496" y="247459"/>
                    <a:pt x="91785" y="287655"/>
                    <a:pt x="131219" y="337185"/>
                  </a:cubicBezTo>
                  <a:cubicBezTo>
                    <a:pt x="129695" y="336518"/>
                    <a:pt x="128266" y="335756"/>
                    <a:pt x="126552" y="334994"/>
                  </a:cubicBezTo>
                  <a:cubicBezTo>
                    <a:pt x="173129" y="333566"/>
                    <a:pt x="226564" y="331851"/>
                    <a:pt x="284952" y="330041"/>
                  </a:cubicBezTo>
                  <a:cubicBezTo>
                    <a:pt x="283143" y="330994"/>
                    <a:pt x="281333" y="331946"/>
                    <a:pt x="279428" y="332994"/>
                  </a:cubicBezTo>
                  <a:cubicBezTo>
                    <a:pt x="315623" y="281178"/>
                    <a:pt x="355152" y="224600"/>
                    <a:pt x="396395" y="165449"/>
                  </a:cubicBezTo>
                  <a:cubicBezTo>
                    <a:pt x="396395" y="168402"/>
                    <a:pt x="396490" y="171259"/>
                    <a:pt x="396585" y="174308"/>
                  </a:cubicBezTo>
                  <a:lnTo>
                    <a:pt x="396585" y="174308"/>
                  </a:lnTo>
                  <a:cubicBezTo>
                    <a:pt x="352009" y="116586"/>
                    <a:pt x="309336" y="61436"/>
                    <a:pt x="270475" y="11144"/>
                  </a:cubicBezTo>
                  <a:cubicBezTo>
                    <a:pt x="272475" y="12097"/>
                    <a:pt x="274380" y="12954"/>
                    <a:pt x="276094" y="13811"/>
                  </a:cubicBezTo>
                  <a:cubicBezTo>
                    <a:pt x="217897" y="14764"/>
                    <a:pt x="164271" y="15526"/>
                    <a:pt x="117789" y="16288"/>
                  </a:cubicBezTo>
                  <a:cubicBezTo>
                    <a:pt x="119408" y="15430"/>
                    <a:pt x="120932" y="14573"/>
                    <a:pt x="122361" y="13906"/>
                  </a:cubicBezTo>
                  <a:cubicBezTo>
                    <a:pt x="85785" y="64770"/>
                    <a:pt x="55686" y="106108"/>
                    <a:pt x="34540" y="134588"/>
                  </a:cubicBezTo>
                  <a:cubicBezTo>
                    <a:pt x="13395" y="163068"/>
                    <a:pt x="1108" y="178594"/>
                    <a:pt x="155" y="177927"/>
                  </a:cubicBez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9" name="Google Shape;1099;p47"/>
            <p:cNvSpPr/>
            <p:nvPr/>
          </p:nvSpPr>
          <p:spPr>
            <a:xfrm>
              <a:off x="10355533" y="3592425"/>
              <a:ext cx="468829" cy="280070"/>
            </a:xfrm>
            <a:custGeom>
              <a:avLst/>
              <a:gdLst/>
              <a:ahLst/>
              <a:cxnLst/>
              <a:rect l="l" t="t" r="r" b="b"/>
              <a:pathLst>
                <a:path w="285049" h="170283" extrusionOk="0">
                  <a:moveTo>
                    <a:pt x="284988" y="170212"/>
                  </a:moveTo>
                  <a:cubicBezTo>
                    <a:pt x="281749" y="172688"/>
                    <a:pt x="228981" y="110395"/>
                    <a:pt x="167164" y="30861"/>
                  </a:cubicBezTo>
                  <a:cubicBezTo>
                    <a:pt x="162116" y="24384"/>
                    <a:pt x="157258" y="18002"/>
                    <a:pt x="152495" y="11906"/>
                  </a:cubicBezTo>
                  <a:cubicBezTo>
                    <a:pt x="154496" y="12859"/>
                    <a:pt x="156496" y="13811"/>
                    <a:pt x="158496" y="14764"/>
                  </a:cubicBezTo>
                  <a:cubicBezTo>
                    <a:pt x="68961" y="16383"/>
                    <a:pt x="95" y="14859"/>
                    <a:pt x="0" y="11144"/>
                  </a:cubicBezTo>
                  <a:cubicBezTo>
                    <a:pt x="-95" y="7429"/>
                    <a:pt x="68675" y="2667"/>
                    <a:pt x="158115" y="0"/>
                  </a:cubicBezTo>
                  <a:lnTo>
                    <a:pt x="161830" y="0"/>
                  </a:lnTo>
                  <a:lnTo>
                    <a:pt x="164116" y="2858"/>
                  </a:lnTo>
                  <a:cubicBezTo>
                    <a:pt x="168878" y="8858"/>
                    <a:pt x="173831" y="15240"/>
                    <a:pt x="178880" y="21717"/>
                  </a:cubicBezTo>
                  <a:cubicBezTo>
                    <a:pt x="240697" y="101156"/>
                    <a:pt x="288131" y="167640"/>
                    <a:pt x="284893" y="170212"/>
                  </a:cubicBez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0" name="Google Shape;1100;p47"/>
            <p:cNvSpPr/>
            <p:nvPr/>
          </p:nvSpPr>
          <p:spPr>
            <a:xfrm>
              <a:off x="10615542" y="3329362"/>
              <a:ext cx="194353" cy="275468"/>
            </a:xfrm>
            <a:custGeom>
              <a:avLst/>
              <a:gdLst/>
              <a:ahLst/>
              <a:cxnLst/>
              <a:rect l="l" t="t" r="r" b="b"/>
              <a:pathLst>
                <a:path w="118167" h="167485" extrusionOk="0">
                  <a:moveTo>
                    <a:pt x="315" y="167372"/>
                  </a:moveTo>
                  <a:cubicBezTo>
                    <a:pt x="-3019" y="164991"/>
                    <a:pt x="20508" y="125653"/>
                    <a:pt x="52988" y="79456"/>
                  </a:cubicBezTo>
                  <a:cubicBezTo>
                    <a:pt x="85468" y="33260"/>
                    <a:pt x="114424" y="-2268"/>
                    <a:pt x="117853" y="113"/>
                  </a:cubicBezTo>
                  <a:cubicBezTo>
                    <a:pt x="121187" y="2494"/>
                    <a:pt x="97660" y="41833"/>
                    <a:pt x="65180" y="88029"/>
                  </a:cubicBezTo>
                  <a:cubicBezTo>
                    <a:pt x="32700" y="134225"/>
                    <a:pt x="3648" y="169753"/>
                    <a:pt x="315" y="167372"/>
                  </a:cubicBezTo>
                  <a:close/>
                </a:path>
              </a:pathLst>
            </a:custGeom>
            <a:solidFill>
              <a:srgbClr val="EA48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01" name="Google Shape;1101;p47"/>
          <p:cNvGrpSpPr/>
          <p:nvPr/>
        </p:nvGrpSpPr>
        <p:grpSpPr>
          <a:xfrm rot="961403" flipH="1">
            <a:off x="5945868" y="3589101"/>
            <a:ext cx="218893" cy="243921"/>
            <a:chOff x="10569687" y="2672513"/>
            <a:chExt cx="291858" cy="325228"/>
          </a:xfrm>
        </p:grpSpPr>
        <p:sp>
          <p:nvSpPr>
            <p:cNvPr id="1102" name="Google Shape;1102;p47"/>
            <p:cNvSpPr/>
            <p:nvPr/>
          </p:nvSpPr>
          <p:spPr>
            <a:xfrm>
              <a:off x="10569687" y="2672513"/>
              <a:ext cx="291858" cy="325228"/>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3" name="Google Shape;1103;p47"/>
            <p:cNvSpPr/>
            <p:nvPr/>
          </p:nvSpPr>
          <p:spPr>
            <a:xfrm>
              <a:off x="10576060" y="2734932"/>
              <a:ext cx="120579" cy="250274"/>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4" name="Google Shape;1104;p47"/>
            <p:cNvSpPr/>
            <p:nvPr/>
          </p:nvSpPr>
          <p:spPr>
            <a:xfrm>
              <a:off x="10683808" y="2757625"/>
              <a:ext cx="162784" cy="57559"/>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05" name="Google Shape;1105;p47"/>
          <p:cNvGrpSpPr/>
          <p:nvPr/>
        </p:nvGrpSpPr>
        <p:grpSpPr>
          <a:xfrm flipH="1">
            <a:off x="8227841" y="303610"/>
            <a:ext cx="218893" cy="243921"/>
            <a:chOff x="10569687" y="2672513"/>
            <a:chExt cx="291858" cy="325228"/>
          </a:xfrm>
        </p:grpSpPr>
        <p:sp>
          <p:nvSpPr>
            <p:cNvPr id="1106" name="Google Shape;1106;p47"/>
            <p:cNvSpPr/>
            <p:nvPr/>
          </p:nvSpPr>
          <p:spPr>
            <a:xfrm>
              <a:off x="10569687" y="2672513"/>
              <a:ext cx="291858" cy="325228"/>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7" name="Google Shape;1107;p47"/>
            <p:cNvSpPr/>
            <p:nvPr/>
          </p:nvSpPr>
          <p:spPr>
            <a:xfrm>
              <a:off x="10576060" y="2734932"/>
              <a:ext cx="120579" cy="250274"/>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8" name="Google Shape;1108;p47"/>
            <p:cNvSpPr/>
            <p:nvPr/>
          </p:nvSpPr>
          <p:spPr>
            <a:xfrm>
              <a:off x="10683808" y="2757625"/>
              <a:ext cx="162784" cy="57559"/>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09" name="Google Shape;1109;p47"/>
          <p:cNvSpPr/>
          <p:nvPr/>
        </p:nvSpPr>
        <p:spPr>
          <a:xfrm flipH="1">
            <a:off x="1548149" y="2334879"/>
            <a:ext cx="35953" cy="35953"/>
          </a:xfrm>
          <a:custGeom>
            <a:avLst/>
            <a:gdLst/>
            <a:ahLst/>
            <a:cxnLst/>
            <a:rect l="l" t="t" r="r" b="b"/>
            <a:pathLst>
              <a:path w="29146" h="29146" extrusionOk="0">
                <a:moveTo>
                  <a:pt x="29146" y="14573"/>
                </a:moveTo>
                <a:cubicBezTo>
                  <a:pt x="29146" y="22574"/>
                  <a:pt x="22669" y="29146"/>
                  <a:pt x="14573" y="29146"/>
                </a:cubicBezTo>
                <a:cubicBezTo>
                  <a:pt x="6477" y="29146"/>
                  <a:pt x="0" y="22669"/>
                  <a:pt x="0" y="14573"/>
                </a:cubicBezTo>
                <a:cubicBezTo>
                  <a:pt x="0" y="6477"/>
                  <a:pt x="6477" y="0"/>
                  <a:pt x="14573" y="0"/>
                </a:cubicBezTo>
                <a:cubicBezTo>
                  <a:pt x="22669" y="0"/>
                  <a:pt x="29146" y="6477"/>
                  <a:pt x="29146" y="14573"/>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10" name="Google Shape;1110;p47"/>
          <p:cNvGrpSpPr/>
          <p:nvPr/>
        </p:nvGrpSpPr>
        <p:grpSpPr>
          <a:xfrm>
            <a:off x="5667686" y="2003030"/>
            <a:ext cx="2499723" cy="1122596"/>
            <a:chOff x="1069979" y="2801135"/>
            <a:chExt cx="3332964" cy="1496794"/>
          </a:xfrm>
        </p:grpSpPr>
        <p:sp>
          <p:nvSpPr>
            <p:cNvPr id="1111" name="Google Shape;1111;p47"/>
            <p:cNvSpPr txBox="1"/>
            <p:nvPr/>
          </p:nvSpPr>
          <p:spPr>
            <a:xfrm>
              <a:off x="1069979" y="2801135"/>
              <a:ext cx="3332964" cy="120032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dirty="0">
                  <a:solidFill>
                    <a:schemeClr val="lt1"/>
                  </a:solidFill>
                  <a:latin typeface="Ubuntu"/>
                  <a:ea typeface="Ubuntu"/>
                  <a:cs typeface="Ubuntu"/>
                  <a:sym typeface="Ubuntu"/>
                </a:rPr>
                <a:t>Thanks</a:t>
              </a:r>
              <a:endParaRPr sz="1100" dirty="0"/>
            </a:p>
          </p:txBody>
        </p:sp>
        <p:sp>
          <p:nvSpPr>
            <p:cNvPr id="1112" name="Google Shape;1112;p47"/>
            <p:cNvSpPr txBox="1"/>
            <p:nvPr/>
          </p:nvSpPr>
          <p:spPr>
            <a:xfrm>
              <a:off x="1243968" y="3959229"/>
              <a:ext cx="2592000" cy="338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200" dirty="0">
                  <a:solidFill>
                    <a:schemeClr val="lt1"/>
                  </a:solidFill>
                  <a:latin typeface="Ubuntu"/>
                  <a:ea typeface="Ubuntu"/>
                  <a:cs typeface="Ubuntu"/>
                  <a:sym typeface="Ubuntu"/>
                </a:rPr>
                <a:t>For your valuable time.</a:t>
              </a:r>
              <a:endParaRPr sz="1200" b="1" dirty="0">
                <a:solidFill>
                  <a:schemeClr val="lt1"/>
                </a:solidFill>
                <a:latin typeface="Ubuntu"/>
                <a:ea typeface="Ubuntu"/>
                <a:cs typeface="Ubuntu"/>
                <a:sym typeface="Ubuntu"/>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1A40"/>
        </a:solidFill>
        <a:effectLst/>
      </p:bgPr>
    </p:bg>
    <p:spTree>
      <p:nvGrpSpPr>
        <p:cNvPr id="1" name="Shape 205"/>
        <p:cNvGrpSpPr/>
        <p:nvPr/>
      </p:nvGrpSpPr>
      <p:grpSpPr>
        <a:xfrm>
          <a:off x="0" y="0"/>
          <a:ext cx="0" cy="0"/>
          <a:chOff x="0" y="0"/>
          <a:chExt cx="0" cy="0"/>
        </a:xfrm>
      </p:grpSpPr>
      <p:sp>
        <p:nvSpPr>
          <p:cNvPr id="206" name="Google Shape;206;p29"/>
          <p:cNvSpPr txBox="1"/>
          <p:nvPr/>
        </p:nvSpPr>
        <p:spPr>
          <a:xfrm>
            <a:off x="551603" y="360224"/>
            <a:ext cx="1491034" cy="4385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a:solidFill>
                  <a:schemeClr val="lt1"/>
                </a:solidFill>
                <a:latin typeface="Ubuntu"/>
                <a:ea typeface="Ubuntu"/>
                <a:cs typeface="Ubuntu"/>
                <a:sym typeface="Ubuntu"/>
              </a:rPr>
              <a:t>Contents</a:t>
            </a:r>
            <a:endParaRPr sz="1100"/>
          </a:p>
        </p:txBody>
      </p:sp>
      <p:grpSp>
        <p:nvGrpSpPr>
          <p:cNvPr id="207" name="Google Shape;207;p29"/>
          <p:cNvGrpSpPr/>
          <p:nvPr/>
        </p:nvGrpSpPr>
        <p:grpSpPr>
          <a:xfrm rot="-2808233">
            <a:off x="5158557" y="267554"/>
            <a:ext cx="294796" cy="337689"/>
            <a:chOff x="6745597" y="5449315"/>
            <a:chExt cx="393062" cy="450252"/>
          </a:xfrm>
        </p:grpSpPr>
        <p:sp>
          <p:nvSpPr>
            <p:cNvPr id="208" name="Google Shape;208;p29"/>
            <p:cNvSpPr/>
            <p:nvPr/>
          </p:nvSpPr>
          <p:spPr>
            <a:xfrm>
              <a:off x="6745597" y="5449315"/>
              <a:ext cx="393062" cy="450252"/>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9" name="Google Shape;209;p29"/>
            <p:cNvSpPr/>
            <p:nvPr/>
          </p:nvSpPr>
          <p:spPr>
            <a:xfrm>
              <a:off x="6769961" y="5449479"/>
              <a:ext cx="180391" cy="319440"/>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0" name="Google Shape;210;p29"/>
            <p:cNvSpPr/>
            <p:nvPr/>
          </p:nvSpPr>
          <p:spPr>
            <a:xfrm>
              <a:off x="6937298" y="5619604"/>
              <a:ext cx="189664" cy="117518"/>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1" name="Google Shape;211;p29"/>
          <p:cNvGrpSpPr/>
          <p:nvPr/>
        </p:nvGrpSpPr>
        <p:grpSpPr>
          <a:xfrm rot="4285693">
            <a:off x="8430036" y="4671047"/>
            <a:ext cx="294796" cy="337689"/>
            <a:chOff x="6745597" y="5449315"/>
            <a:chExt cx="393062" cy="450252"/>
          </a:xfrm>
        </p:grpSpPr>
        <p:sp>
          <p:nvSpPr>
            <p:cNvPr id="212" name="Google Shape;212;p29"/>
            <p:cNvSpPr/>
            <p:nvPr/>
          </p:nvSpPr>
          <p:spPr>
            <a:xfrm>
              <a:off x="6745597" y="5449315"/>
              <a:ext cx="393062" cy="450252"/>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 name="Google Shape;213;p29"/>
            <p:cNvSpPr/>
            <p:nvPr/>
          </p:nvSpPr>
          <p:spPr>
            <a:xfrm>
              <a:off x="6769961" y="5449479"/>
              <a:ext cx="180391" cy="319440"/>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 name="Google Shape;214;p29"/>
            <p:cNvSpPr/>
            <p:nvPr/>
          </p:nvSpPr>
          <p:spPr>
            <a:xfrm>
              <a:off x="6937298" y="5619604"/>
              <a:ext cx="189664" cy="117518"/>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5" name="Google Shape;215;p29"/>
          <p:cNvGrpSpPr/>
          <p:nvPr/>
        </p:nvGrpSpPr>
        <p:grpSpPr>
          <a:xfrm rot="-961257">
            <a:off x="3135993" y="928059"/>
            <a:ext cx="218902" cy="243931"/>
            <a:chOff x="10569687" y="2672513"/>
            <a:chExt cx="291858" cy="325228"/>
          </a:xfrm>
        </p:grpSpPr>
        <p:sp>
          <p:nvSpPr>
            <p:cNvPr id="216" name="Google Shape;216;p29"/>
            <p:cNvSpPr/>
            <p:nvPr/>
          </p:nvSpPr>
          <p:spPr>
            <a:xfrm>
              <a:off x="10569687" y="2672513"/>
              <a:ext cx="291858" cy="325228"/>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17" name="Google Shape;217;p29"/>
            <p:cNvSpPr/>
            <p:nvPr/>
          </p:nvSpPr>
          <p:spPr>
            <a:xfrm>
              <a:off x="10576060" y="2734932"/>
              <a:ext cx="120579" cy="250274"/>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18" name="Google Shape;218;p29"/>
            <p:cNvSpPr/>
            <p:nvPr/>
          </p:nvSpPr>
          <p:spPr>
            <a:xfrm>
              <a:off x="10683808" y="2757625"/>
              <a:ext cx="162784" cy="57559"/>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grpSp>
      <p:grpSp>
        <p:nvGrpSpPr>
          <p:cNvPr id="219" name="Google Shape;219;p29"/>
          <p:cNvGrpSpPr/>
          <p:nvPr/>
        </p:nvGrpSpPr>
        <p:grpSpPr>
          <a:xfrm>
            <a:off x="7839554" y="940438"/>
            <a:ext cx="294796" cy="337689"/>
            <a:chOff x="6745597" y="5449315"/>
            <a:chExt cx="393062" cy="450252"/>
          </a:xfrm>
        </p:grpSpPr>
        <p:sp>
          <p:nvSpPr>
            <p:cNvPr id="220" name="Google Shape;220;p29"/>
            <p:cNvSpPr/>
            <p:nvPr/>
          </p:nvSpPr>
          <p:spPr>
            <a:xfrm>
              <a:off x="6745597" y="5449315"/>
              <a:ext cx="393062" cy="450252"/>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1" name="Google Shape;221;p29"/>
            <p:cNvSpPr/>
            <p:nvPr/>
          </p:nvSpPr>
          <p:spPr>
            <a:xfrm>
              <a:off x="6769961" y="5449479"/>
              <a:ext cx="180391" cy="319440"/>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2" name="Google Shape;222;p29"/>
            <p:cNvSpPr/>
            <p:nvPr/>
          </p:nvSpPr>
          <p:spPr>
            <a:xfrm>
              <a:off x="6937298" y="5619604"/>
              <a:ext cx="189664" cy="117518"/>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23" name="Google Shape;223;p29"/>
          <p:cNvSpPr txBox="1"/>
          <p:nvPr/>
        </p:nvSpPr>
        <p:spPr>
          <a:xfrm>
            <a:off x="1097250" y="1132750"/>
            <a:ext cx="5148600" cy="3023874"/>
          </a:xfrm>
          <a:prstGeom prst="rect">
            <a:avLst/>
          </a:prstGeom>
          <a:noFill/>
          <a:ln>
            <a:noFill/>
          </a:ln>
        </p:spPr>
        <p:txBody>
          <a:bodyPr spcFirstLastPara="1" wrap="square" lIns="68575" tIns="34275" rIns="68575" bIns="34275" anchor="t" anchorCtr="0">
            <a:spAutoFit/>
          </a:bodyPr>
          <a:lstStyle/>
          <a:p>
            <a:pPr marL="0" lvl="0" indent="0" algn="l" rtl="0">
              <a:lnSpc>
                <a:spcPct val="150000"/>
              </a:lnSpc>
              <a:spcBef>
                <a:spcPts val="0"/>
              </a:spcBef>
              <a:spcAft>
                <a:spcPts val="0"/>
              </a:spcAft>
              <a:buNone/>
            </a:pPr>
            <a:r>
              <a:rPr lang="en-GB" sz="1600" dirty="0" smtClean="0">
                <a:solidFill>
                  <a:schemeClr val="lt1"/>
                </a:solidFill>
                <a:latin typeface="Ubuntu"/>
                <a:ea typeface="Ubuntu"/>
                <a:cs typeface="Ubuntu"/>
                <a:sym typeface="Ubuntu"/>
              </a:rPr>
              <a:t>-  Abstract</a:t>
            </a:r>
            <a:endParaRPr sz="1600" dirty="0" smtClean="0">
              <a:solidFill>
                <a:schemeClr val="lt1"/>
              </a:solidFill>
              <a:latin typeface="Ubuntu"/>
              <a:ea typeface="Ubuntu"/>
              <a:cs typeface="Ubuntu"/>
              <a:sym typeface="Ubuntu"/>
            </a:endParaRPr>
          </a:p>
          <a:p>
            <a:pPr marL="0" lvl="0" indent="0" algn="l" rtl="0">
              <a:lnSpc>
                <a:spcPct val="150000"/>
              </a:lnSpc>
              <a:spcBef>
                <a:spcPts val="0"/>
              </a:spcBef>
              <a:spcAft>
                <a:spcPts val="0"/>
              </a:spcAft>
              <a:buNone/>
            </a:pPr>
            <a:r>
              <a:rPr lang="en-GB" sz="1600" dirty="0" smtClean="0">
                <a:solidFill>
                  <a:schemeClr val="lt1"/>
                </a:solidFill>
                <a:latin typeface="Ubuntu"/>
                <a:ea typeface="Ubuntu"/>
                <a:cs typeface="Ubuntu"/>
                <a:sym typeface="Ubuntu"/>
              </a:rPr>
              <a:t>-  Introduction</a:t>
            </a:r>
            <a:endParaRPr sz="1600" dirty="0" smtClean="0">
              <a:solidFill>
                <a:schemeClr val="lt1"/>
              </a:solidFill>
              <a:latin typeface="Ubuntu"/>
              <a:ea typeface="Ubuntu"/>
              <a:cs typeface="Ubuntu"/>
              <a:sym typeface="Ubuntu"/>
            </a:endParaRPr>
          </a:p>
          <a:p>
            <a:pPr marL="0" lvl="0" indent="0" algn="l" rtl="0">
              <a:lnSpc>
                <a:spcPct val="150000"/>
              </a:lnSpc>
              <a:spcBef>
                <a:spcPts val="0"/>
              </a:spcBef>
              <a:spcAft>
                <a:spcPts val="0"/>
              </a:spcAft>
              <a:buNone/>
            </a:pPr>
            <a:r>
              <a:rPr lang="en-GB" sz="1600" dirty="0" smtClean="0">
                <a:solidFill>
                  <a:schemeClr val="lt1"/>
                </a:solidFill>
                <a:latin typeface="Ubuntu"/>
                <a:ea typeface="Ubuntu"/>
                <a:cs typeface="Ubuntu"/>
                <a:sym typeface="Ubuntu"/>
              </a:rPr>
              <a:t>- </a:t>
            </a:r>
            <a:r>
              <a:rPr lang="en-GB" sz="1600" dirty="0">
                <a:solidFill>
                  <a:schemeClr val="lt1"/>
                </a:solidFill>
                <a:latin typeface="Ubuntu"/>
                <a:ea typeface="Ubuntu"/>
                <a:cs typeface="Ubuntu"/>
                <a:sym typeface="Ubuntu"/>
              </a:rPr>
              <a:t> </a:t>
            </a:r>
            <a:r>
              <a:rPr lang="en-GB" sz="1600" dirty="0" smtClean="0">
                <a:solidFill>
                  <a:schemeClr val="lt1"/>
                </a:solidFill>
                <a:latin typeface="Ubuntu"/>
                <a:ea typeface="Ubuntu"/>
                <a:cs typeface="Ubuntu"/>
                <a:sym typeface="Ubuntu"/>
              </a:rPr>
              <a:t>Fraud </a:t>
            </a:r>
            <a:r>
              <a:rPr lang="en-GB" sz="1600" dirty="0" smtClean="0">
                <a:solidFill>
                  <a:schemeClr val="lt1"/>
                </a:solidFill>
                <a:latin typeface="Ubuntu"/>
                <a:ea typeface="Ubuntu"/>
                <a:cs typeface="Ubuntu"/>
                <a:sym typeface="Ubuntu"/>
              </a:rPr>
              <a:t>Detection </a:t>
            </a:r>
            <a:endParaRPr sz="1600" dirty="0">
              <a:solidFill>
                <a:schemeClr val="lt1"/>
              </a:solidFill>
              <a:latin typeface="Ubuntu"/>
              <a:ea typeface="Ubuntu"/>
              <a:cs typeface="Ubuntu"/>
              <a:sym typeface="Ubuntu"/>
            </a:endParaRPr>
          </a:p>
          <a:p>
            <a:pPr lvl="0">
              <a:lnSpc>
                <a:spcPct val="150000"/>
              </a:lnSpc>
            </a:pPr>
            <a:r>
              <a:rPr lang="en-GB" sz="1600" dirty="0">
                <a:solidFill>
                  <a:schemeClr val="lt1"/>
                </a:solidFill>
                <a:latin typeface="Ubuntu"/>
                <a:ea typeface="Ubuntu"/>
                <a:cs typeface="Ubuntu"/>
                <a:sym typeface="Ubuntu"/>
              </a:rPr>
              <a:t>- </a:t>
            </a:r>
            <a:r>
              <a:rPr lang="en-GB" sz="1600" dirty="0" smtClean="0">
                <a:solidFill>
                  <a:schemeClr val="lt1"/>
                </a:solidFill>
                <a:latin typeface="Ubuntu"/>
                <a:ea typeface="Ubuntu"/>
                <a:cs typeface="Ubuntu"/>
                <a:sym typeface="Ubuntu"/>
              </a:rPr>
              <a:t> Project Workflow</a:t>
            </a:r>
            <a:endParaRPr sz="1000" dirty="0">
              <a:solidFill>
                <a:schemeClr val="dk1"/>
              </a:solidFill>
            </a:endParaRPr>
          </a:p>
          <a:p>
            <a:pPr lvl="0">
              <a:lnSpc>
                <a:spcPct val="150000"/>
              </a:lnSpc>
            </a:pPr>
            <a:r>
              <a:rPr lang="en-GB" sz="1600" dirty="0" smtClean="0">
                <a:solidFill>
                  <a:schemeClr val="lt1"/>
                </a:solidFill>
                <a:latin typeface="Ubuntu"/>
                <a:ea typeface="Ubuntu"/>
                <a:cs typeface="Ubuntu"/>
                <a:sym typeface="Ubuntu"/>
              </a:rPr>
              <a:t>-  </a:t>
            </a:r>
            <a:r>
              <a:rPr lang="en-US" sz="1600" dirty="0" smtClean="0">
                <a:solidFill>
                  <a:schemeClr val="bg1"/>
                </a:solidFill>
              </a:rPr>
              <a:t>Technologies </a:t>
            </a:r>
            <a:r>
              <a:rPr lang="en-US" sz="1600" dirty="0">
                <a:solidFill>
                  <a:schemeClr val="bg1"/>
                </a:solidFill>
              </a:rPr>
              <a:t>and Tools Used</a:t>
            </a:r>
            <a:endParaRPr sz="1000" dirty="0" smtClean="0">
              <a:solidFill>
                <a:schemeClr val="dk1"/>
              </a:solidFill>
            </a:endParaRPr>
          </a:p>
          <a:p>
            <a:pPr lvl="0">
              <a:lnSpc>
                <a:spcPct val="150000"/>
              </a:lnSpc>
            </a:pPr>
            <a:r>
              <a:rPr lang="en-GB" sz="1600" dirty="0" smtClean="0">
                <a:solidFill>
                  <a:schemeClr val="lt1"/>
                </a:solidFill>
                <a:latin typeface="Ubuntu"/>
                <a:ea typeface="Ubuntu"/>
                <a:cs typeface="Ubuntu"/>
                <a:sym typeface="Ubuntu"/>
              </a:rPr>
              <a:t>-  ML Model</a:t>
            </a:r>
            <a:endParaRPr sz="1600" dirty="0" smtClean="0">
              <a:solidFill>
                <a:schemeClr val="lt1"/>
              </a:solidFill>
              <a:latin typeface="Ubuntu"/>
              <a:ea typeface="Ubuntu"/>
              <a:cs typeface="Ubuntu"/>
              <a:sym typeface="Ubuntu"/>
            </a:endParaRPr>
          </a:p>
          <a:p>
            <a:pPr marL="0" lvl="0" indent="0" algn="l" rtl="0">
              <a:lnSpc>
                <a:spcPct val="150000"/>
              </a:lnSpc>
              <a:spcBef>
                <a:spcPts val="0"/>
              </a:spcBef>
              <a:spcAft>
                <a:spcPts val="0"/>
              </a:spcAft>
              <a:buNone/>
            </a:pPr>
            <a:endParaRPr sz="1600" dirty="0" smtClean="0">
              <a:solidFill>
                <a:schemeClr val="lt1"/>
              </a:solidFill>
              <a:latin typeface="Ubuntu"/>
              <a:ea typeface="Ubuntu"/>
              <a:cs typeface="Ubuntu"/>
              <a:sym typeface="Ubuntu"/>
            </a:endParaRPr>
          </a:p>
          <a:p>
            <a:pPr marL="0" lvl="0" indent="0" algn="l" rtl="0">
              <a:lnSpc>
                <a:spcPct val="150000"/>
              </a:lnSpc>
              <a:spcBef>
                <a:spcPts val="0"/>
              </a:spcBef>
              <a:spcAft>
                <a:spcPts val="0"/>
              </a:spcAft>
              <a:buNone/>
            </a:pPr>
            <a:endParaRPr sz="1600" dirty="0">
              <a:solidFill>
                <a:schemeClr val="lt1"/>
              </a:solidFill>
              <a:latin typeface="Ubuntu"/>
              <a:ea typeface="Ubuntu"/>
              <a:cs typeface="Ubuntu"/>
              <a:sym typeface="Ubuntu"/>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1A40"/>
        </a:solidFill>
        <a:effectLst/>
      </p:bgPr>
    </p:bg>
    <p:spTree>
      <p:nvGrpSpPr>
        <p:cNvPr id="1" name="Shape 250"/>
        <p:cNvGrpSpPr/>
        <p:nvPr/>
      </p:nvGrpSpPr>
      <p:grpSpPr>
        <a:xfrm>
          <a:off x="0" y="0"/>
          <a:ext cx="0" cy="0"/>
          <a:chOff x="0" y="0"/>
          <a:chExt cx="0" cy="0"/>
        </a:xfrm>
      </p:grpSpPr>
      <p:sp>
        <p:nvSpPr>
          <p:cNvPr id="251" name="Google Shape;251;p31"/>
          <p:cNvSpPr txBox="1"/>
          <p:nvPr/>
        </p:nvSpPr>
        <p:spPr>
          <a:xfrm>
            <a:off x="515274" y="659350"/>
            <a:ext cx="4920281" cy="43855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dirty="0" smtClean="0">
                <a:solidFill>
                  <a:schemeClr val="lt1"/>
                </a:solidFill>
                <a:latin typeface="Ubuntu"/>
                <a:ea typeface="Ubuntu"/>
                <a:cs typeface="Ubuntu"/>
                <a:sym typeface="Ubuntu"/>
              </a:rPr>
              <a:t>Abstract</a:t>
            </a:r>
            <a:r>
              <a:rPr lang="en-GB" sz="2400" dirty="0" smtClean="0">
                <a:solidFill>
                  <a:schemeClr val="lt1"/>
                </a:solidFill>
                <a:latin typeface="Ubuntu"/>
                <a:ea typeface="Ubuntu"/>
                <a:cs typeface="Ubuntu"/>
                <a:sym typeface="Ubuntu"/>
              </a:rPr>
              <a:t> -&gt;</a:t>
            </a:r>
            <a:endParaRPr sz="1100" dirty="0"/>
          </a:p>
        </p:txBody>
      </p:sp>
      <p:grpSp>
        <p:nvGrpSpPr>
          <p:cNvPr id="252" name="Google Shape;252;p31"/>
          <p:cNvGrpSpPr/>
          <p:nvPr/>
        </p:nvGrpSpPr>
        <p:grpSpPr>
          <a:xfrm rot="-2808265">
            <a:off x="5158966" y="267401"/>
            <a:ext cx="294862" cy="337765"/>
            <a:chOff x="6745597" y="5449315"/>
            <a:chExt cx="393125" cy="450325"/>
          </a:xfrm>
        </p:grpSpPr>
        <p:sp>
          <p:nvSpPr>
            <p:cNvPr id="253" name="Google Shape;253;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5" name="Google Shape;255;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6" name="Google Shape;256;p31"/>
          <p:cNvGrpSpPr/>
          <p:nvPr/>
        </p:nvGrpSpPr>
        <p:grpSpPr>
          <a:xfrm rot="4285496">
            <a:off x="8430462" y="4670926"/>
            <a:ext cx="294831" cy="337730"/>
            <a:chOff x="6745597" y="5449315"/>
            <a:chExt cx="393125" cy="450325"/>
          </a:xfrm>
        </p:grpSpPr>
        <p:sp>
          <p:nvSpPr>
            <p:cNvPr id="257" name="Google Shape;257;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0" name="Google Shape;260;p31"/>
          <p:cNvGrpSpPr/>
          <p:nvPr/>
        </p:nvGrpSpPr>
        <p:grpSpPr>
          <a:xfrm rot="-961257">
            <a:off x="349173" y="4671754"/>
            <a:ext cx="218938" cy="243970"/>
            <a:chOff x="10569687" y="2672513"/>
            <a:chExt cx="291905" cy="325281"/>
          </a:xfrm>
        </p:grpSpPr>
        <p:sp>
          <p:nvSpPr>
            <p:cNvPr id="261" name="Google Shape;261;p31"/>
            <p:cNvSpPr/>
            <p:nvPr/>
          </p:nvSpPr>
          <p:spPr>
            <a:xfrm>
              <a:off x="10569687" y="2672513"/>
              <a:ext cx="291905" cy="325281"/>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2" name="Google Shape;262;p31"/>
            <p:cNvSpPr/>
            <p:nvPr/>
          </p:nvSpPr>
          <p:spPr>
            <a:xfrm>
              <a:off x="10576060" y="2734932"/>
              <a:ext cx="120598" cy="250315"/>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3" name="Google Shape;263;p31"/>
            <p:cNvSpPr/>
            <p:nvPr/>
          </p:nvSpPr>
          <p:spPr>
            <a:xfrm>
              <a:off x="10683808" y="2757625"/>
              <a:ext cx="162811" cy="57568"/>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grpSp>
      <p:grpSp>
        <p:nvGrpSpPr>
          <p:cNvPr id="264" name="Google Shape;264;p31"/>
          <p:cNvGrpSpPr/>
          <p:nvPr/>
        </p:nvGrpSpPr>
        <p:grpSpPr>
          <a:xfrm>
            <a:off x="7839554" y="940438"/>
            <a:ext cx="294844" cy="337744"/>
            <a:chOff x="6745597" y="5449315"/>
            <a:chExt cx="393125" cy="450325"/>
          </a:xfrm>
        </p:grpSpPr>
        <p:sp>
          <p:nvSpPr>
            <p:cNvPr id="265" name="Google Shape;265;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6" name="Google Shape;266;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7" name="Google Shape;267;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8" name="Google Shape;268;p31"/>
          <p:cNvSpPr txBox="1"/>
          <p:nvPr/>
        </p:nvSpPr>
        <p:spPr>
          <a:xfrm>
            <a:off x="597525" y="1459975"/>
            <a:ext cx="7395617" cy="3139291"/>
          </a:xfrm>
          <a:prstGeom prst="rect">
            <a:avLst/>
          </a:prstGeom>
          <a:noFill/>
          <a:ln>
            <a:noFill/>
          </a:ln>
        </p:spPr>
        <p:txBody>
          <a:bodyPr spcFirstLastPara="1" wrap="square" lIns="91425" tIns="91425" rIns="91425" bIns="91425" anchor="t" anchorCtr="0">
            <a:spAutoFit/>
          </a:bodyPr>
          <a:lstStyle/>
          <a:p>
            <a:pPr lvl="0">
              <a:lnSpc>
                <a:spcPct val="200000"/>
              </a:lnSpc>
            </a:pPr>
            <a:r>
              <a:rPr lang="en-US" sz="1600" dirty="0">
                <a:solidFill>
                  <a:schemeClr val="lt1"/>
                </a:solidFill>
                <a:latin typeface="Ubuntu"/>
                <a:ea typeface="Ubuntu"/>
                <a:cs typeface="Ubuntu"/>
                <a:sym typeface="Ubuntu"/>
              </a:rPr>
              <a:t>Due to cashless Transaction every people use ATM card and credit card for transaction, so fraud can also be </a:t>
            </a:r>
            <a:r>
              <a:rPr lang="en-US" sz="1600" dirty="0" smtClean="0">
                <a:solidFill>
                  <a:schemeClr val="lt1"/>
                </a:solidFill>
                <a:latin typeface="Ubuntu"/>
                <a:ea typeface="Ubuntu"/>
                <a:cs typeface="Ubuntu"/>
                <a:sym typeface="Ubuntu"/>
              </a:rPr>
              <a:t>increase . Billions </a:t>
            </a:r>
            <a:r>
              <a:rPr lang="en-US" sz="1600" dirty="0">
                <a:solidFill>
                  <a:schemeClr val="lt1"/>
                </a:solidFill>
                <a:latin typeface="Ubuntu"/>
                <a:ea typeface="Ubuntu"/>
                <a:cs typeface="Ubuntu"/>
                <a:sym typeface="Ubuntu"/>
              </a:rPr>
              <a:t>of dollars of loss are caused every year by fraudulent credit card transactions. The design of efficient fraud detection algorithms is key for reducing these losses, and more and more algorithms rely on advanced machine learning techniques to assist fraud investigators.</a:t>
            </a:r>
            <a:endParaRPr sz="1600" dirty="0">
              <a:solidFill>
                <a:schemeClr val="lt1"/>
              </a:solidFill>
              <a:latin typeface="Ubuntu"/>
              <a:ea typeface="Ubuntu"/>
              <a:cs typeface="Ubuntu"/>
              <a:sym typeface="Ubuntu"/>
            </a:endParaRPr>
          </a:p>
        </p:txBody>
      </p:sp>
    </p:spTree>
    <p:extLst>
      <p:ext uri="{BB962C8B-B14F-4D97-AF65-F5344CB8AC3E}">
        <p14:creationId xmlns:p14="http://schemas.microsoft.com/office/powerpoint/2010/main" val="1323237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A40"/>
        </a:solidFill>
        <a:effectLst/>
      </p:bgPr>
    </p:bg>
    <p:spTree>
      <p:nvGrpSpPr>
        <p:cNvPr id="1" name="Shape 250"/>
        <p:cNvGrpSpPr/>
        <p:nvPr/>
      </p:nvGrpSpPr>
      <p:grpSpPr>
        <a:xfrm>
          <a:off x="0" y="0"/>
          <a:ext cx="0" cy="0"/>
          <a:chOff x="0" y="0"/>
          <a:chExt cx="0" cy="0"/>
        </a:xfrm>
      </p:grpSpPr>
      <p:sp>
        <p:nvSpPr>
          <p:cNvPr id="251" name="Google Shape;251;p31"/>
          <p:cNvSpPr txBox="1"/>
          <p:nvPr/>
        </p:nvSpPr>
        <p:spPr>
          <a:xfrm>
            <a:off x="515274" y="659350"/>
            <a:ext cx="5104941" cy="807883"/>
          </a:xfrm>
          <a:prstGeom prst="rect">
            <a:avLst/>
          </a:prstGeom>
          <a:noFill/>
          <a:ln>
            <a:noFill/>
          </a:ln>
        </p:spPr>
        <p:txBody>
          <a:bodyPr spcFirstLastPara="1" wrap="square" lIns="68575" tIns="34275" rIns="68575" bIns="34275" anchor="t" anchorCtr="0">
            <a:spAutoFit/>
          </a:bodyPr>
          <a:lstStyle/>
          <a:p>
            <a:r>
              <a:rPr lang="en-GB" sz="2400" b="1" dirty="0" smtClean="0">
                <a:solidFill>
                  <a:schemeClr val="lt1"/>
                </a:solidFill>
                <a:latin typeface="Ubuntu"/>
                <a:sym typeface="Ubuntu"/>
              </a:rPr>
              <a:t>Introduction </a:t>
            </a:r>
            <a:r>
              <a:rPr lang="en-GB" sz="2400" dirty="0">
                <a:solidFill>
                  <a:schemeClr val="lt1"/>
                </a:solidFill>
                <a:latin typeface="Ubuntu"/>
                <a:ea typeface="Ubuntu"/>
                <a:cs typeface="Ubuntu"/>
                <a:sym typeface="Ubuntu"/>
              </a:rPr>
              <a:t>-&gt;</a:t>
            </a:r>
            <a:endParaRPr lang="en-GB" sz="1100" dirty="0"/>
          </a:p>
          <a:p>
            <a:pPr marL="0" marR="0" lvl="0" indent="0" algn="l" rtl="0">
              <a:spcBef>
                <a:spcPts val="0"/>
              </a:spcBef>
              <a:spcAft>
                <a:spcPts val="0"/>
              </a:spcAft>
              <a:buNone/>
            </a:pPr>
            <a:r>
              <a:rPr lang="en-GB" sz="2400" b="1" dirty="0" smtClean="0">
                <a:solidFill>
                  <a:schemeClr val="lt1"/>
                </a:solidFill>
                <a:latin typeface="Ubuntu"/>
                <a:sym typeface="Ubuntu"/>
              </a:rPr>
              <a:t> </a:t>
            </a:r>
            <a:endParaRPr sz="1100" dirty="0"/>
          </a:p>
        </p:txBody>
      </p:sp>
      <p:grpSp>
        <p:nvGrpSpPr>
          <p:cNvPr id="252" name="Google Shape;252;p31"/>
          <p:cNvGrpSpPr/>
          <p:nvPr/>
        </p:nvGrpSpPr>
        <p:grpSpPr>
          <a:xfrm rot="-2808265">
            <a:off x="5158966" y="267401"/>
            <a:ext cx="294862" cy="337765"/>
            <a:chOff x="6745597" y="5449315"/>
            <a:chExt cx="393125" cy="450325"/>
          </a:xfrm>
        </p:grpSpPr>
        <p:sp>
          <p:nvSpPr>
            <p:cNvPr id="253" name="Google Shape;253;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5" name="Google Shape;255;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6" name="Google Shape;256;p31"/>
          <p:cNvGrpSpPr/>
          <p:nvPr/>
        </p:nvGrpSpPr>
        <p:grpSpPr>
          <a:xfrm rot="4285496">
            <a:off x="8430462" y="4670926"/>
            <a:ext cx="294831" cy="337730"/>
            <a:chOff x="6745597" y="5449315"/>
            <a:chExt cx="393125" cy="450325"/>
          </a:xfrm>
        </p:grpSpPr>
        <p:sp>
          <p:nvSpPr>
            <p:cNvPr id="257" name="Google Shape;257;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0" name="Google Shape;260;p31"/>
          <p:cNvGrpSpPr/>
          <p:nvPr/>
        </p:nvGrpSpPr>
        <p:grpSpPr>
          <a:xfrm rot="-961257">
            <a:off x="349173" y="4671754"/>
            <a:ext cx="218938" cy="243970"/>
            <a:chOff x="10569687" y="2672513"/>
            <a:chExt cx="291905" cy="325281"/>
          </a:xfrm>
        </p:grpSpPr>
        <p:sp>
          <p:nvSpPr>
            <p:cNvPr id="261" name="Google Shape;261;p31"/>
            <p:cNvSpPr/>
            <p:nvPr/>
          </p:nvSpPr>
          <p:spPr>
            <a:xfrm>
              <a:off x="10569687" y="2672513"/>
              <a:ext cx="291905" cy="325281"/>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2" name="Google Shape;262;p31"/>
            <p:cNvSpPr/>
            <p:nvPr/>
          </p:nvSpPr>
          <p:spPr>
            <a:xfrm>
              <a:off x="10576060" y="2734932"/>
              <a:ext cx="120598" cy="250315"/>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3" name="Google Shape;263;p31"/>
            <p:cNvSpPr/>
            <p:nvPr/>
          </p:nvSpPr>
          <p:spPr>
            <a:xfrm>
              <a:off x="10683808" y="2757625"/>
              <a:ext cx="162811" cy="57568"/>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grpSp>
      <p:grpSp>
        <p:nvGrpSpPr>
          <p:cNvPr id="264" name="Google Shape;264;p31"/>
          <p:cNvGrpSpPr/>
          <p:nvPr/>
        </p:nvGrpSpPr>
        <p:grpSpPr>
          <a:xfrm>
            <a:off x="7839554" y="940438"/>
            <a:ext cx="294844" cy="337744"/>
            <a:chOff x="6745597" y="5449315"/>
            <a:chExt cx="393125" cy="450325"/>
          </a:xfrm>
        </p:grpSpPr>
        <p:sp>
          <p:nvSpPr>
            <p:cNvPr id="265" name="Google Shape;265;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6" name="Google Shape;266;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7" name="Google Shape;267;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8" name="Google Shape;268;p31"/>
          <p:cNvSpPr txBox="1"/>
          <p:nvPr/>
        </p:nvSpPr>
        <p:spPr>
          <a:xfrm>
            <a:off x="597525" y="1459975"/>
            <a:ext cx="7465800" cy="3200846"/>
          </a:xfrm>
          <a:prstGeom prst="rect">
            <a:avLst/>
          </a:prstGeom>
          <a:noFill/>
          <a:ln>
            <a:noFill/>
          </a:ln>
        </p:spPr>
        <p:txBody>
          <a:bodyPr spcFirstLastPara="1" wrap="square" lIns="91425" tIns="91425" rIns="91425" bIns="91425" anchor="t" anchorCtr="0">
            <a:spAutoFit/>
          </a:bodyPr>
          <a:lstStyle/>
          <a:p>
            <a:pPr lvl="0">
              <a:lnSpc>
                <a:spcPct val="200000"/>
              </a:lnSpc>
            </a:pPr>
            <a:r>
              <a:rPr lang="en-US" dirty="0">
                <a:solidFill>
                  <a:schemeClr val="lt1"/>
                </a:solidFill>
                <a:latin typeface="Ubuntu"/>
                <a:ea typeface="Ubuntu"/>
                <a:cs typeface="Ubuntu"/>
                <a:sym typeface="Ubuntu"/>
              </a:rPr>
              <a:t>The online shopping growing day to day. Credit cards are used for purchasing goods and services with the help of virtual card and physical card where as virtual card for online transaction and physical card for offline </a:t>
            </a:r>
            <a:r>
              <a:rPr lang="en-US" dirty="0" smtClean="0">
                <a:solidFill>
                  <a:schemeClr val="lt1"/>
                </a:solidFill>
                <a:latin typeface="Ubuntu"/>
                <a:ea typeface="Ubuntu"/>
                <a:cs typeface="Ubuntu"/>
                <a:sym typeface="Ubuntu"/>
              </a:rPr>
              <a:t>transaction . In </a:t>
            </a:r>
            <a:r>
              <a:rPr lang="en-US" dirty="0">
                <a:solidFill>
                  <a:schemeClr val="lt1"/>
                </a:solidFill>
                <a:latin typeface="Ubuntu"/>
                <a:ea typeface="Ubuntu"/>
                <a:cs typeface="Ubuntu"/>
                <a:sym typeface="Ubuntu"/>
              </a:rPr>
              <a:t>a physical-card based purchase, the cardholder presents his card physically to a merchant for making a payment. If the cardholder does not realize the loss of card, it can lead to a substantial financial loss to the credit card company. In online payment mode, attackers need only little information for doing fraudulent transaction (secure code, card number, expiration date etc</a:t>
            </a:r>
            <a:r>
              <a:rPr lang="en-US" dirty="0" smtClean="0">
                <a:solidFill>
                  <a:schemeClr val="lt1"/>
                </a:solidFill>
                <a:latin typeface="Ubuntu"/>
                <a:ea typeface="Ubuntu"/>
                <a:cs typeface="Ubuntu"/>
                <a:sym typeface="Ubuntu"/>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A40"/>
        </a:solidFill>
        <a:effectLst/>
      </p:bgPr>
    </p:bg>
    <p:spTree>
      <p:nvGrpSpPr>
        <p:cNvPr id="1" name="Shape 250"/>
        <p:cNvGrpSpPr/>
        <p:nvPr/>
      </p:nvGrpSpPr>
      <p:grpSpPr>
        <a:xfrm>
          <a:off x="0" y="0"/>
          <a:ext cx="0" cy="0"/>
          <a:chOff x="0" y="0"/>
          <a:chExt cx="0" cy="0"/>
        </a:xfrm>
      </p:grpSpPr>
      <p:sp>
        <p:nvSpPr>
          <p:cNvPr id="251" name="Google Shape;251;p31"/>
          <p:cNvSpPr txBox="1"/>
          <p:nvPr/>
        </p:nvSpPr>
        <p:spPr>
          <a:xfrm>
            <a:off x="515274" y="659350"/>
            <a:ext cx="4920281" cy="43855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dirty="0" smtClean="0">
                <a:solidFill>
                  <a:schemeClr val="lt1"/>
                </a:solidFill>
                <a:latin typeface="Ubuntu"/>
                <a:ea typeface="Ubuntu"/>
                <a:cs typeface="Ubuntu"/>
                <a:sym typeface="Ubuntu"/>
              </a:rPr>
              <a:t>Fraud </a:t>
            </a:r>
            <a:r>
              <a:rPr lang="en-GB" sz="2400" b="1" dirty="0" smtClean="0">
                <a:solidFill>
                  <a:schemeClr val="lt1"/>
                </a:solidFill>
                <a:latin typeface="Ubuntu"/>
                <a:ea typeface="Ubuntu"/>
                <a:cs typeface="Ubuntu"/>
                <a:sym typeface="Ubuntu"/>
              </a:rPr>
              <a:t>Detection ? </a:t>
            </a:r>
            <a:r>
              <a:rPr lang="en-GB" sz="2400" dirty="0" smtClean="0">
                <a:solidFill>
                  <a:schemeClr val="lt1"/>
                </a:solidFill>
                <a:latin typeface="Ubuntu"/>
                <a:ea typeface="Ubuntu"/>
                <a:cs typeface="Ubuntu"/>
                <a:sym typeface="Ubuntu"/>
              </a:rPr>
              <a:t>-&gt;</a:t>
            </a:r>
            <a:endParaRPr sz="1100" dirty="0"/>
          </a:p>
        </p:txBody>
      </p:sp>
      <p:grpSp>
        <p:nvGrpSpPr>
          <p:cNvPr id="252" name="Google Shape;252;p31"/>
          <p:cNvGrpSpPr/>
          <p:nvPr/>
        </p:nvGrpSpPr>
        <p:grpSpPr>
          <a:xfrm rot="-2808265">
            <a:off x="5158966" y="267401"/>
            <a:ext cx="294862" cy="337765"/>
            <a:chOff x="6745597" y="5449315"/>
            <a:chExt cx="393125" cy="450325"/>
          </a:xfrm>
        </p:grpSpPr>
        <p:sp>
          <p:nvSpPr>
            <p:cNvPr id="253" name="Google Shape;253;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5" name="Google Shape;255;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6" name="Google Shape;256;p31"/>
          <p:cNvGrpSpPr/>
          <p:nvPr/>
        </p:nvGrpSpPr>
        <p:grpSpPr>
          <a:xfrm rot="4285496">
            <a:off x="8430462" y="4670926"/>
            <a:ext cx="294831" cy="337730"/>
            <a:chOff x="6745597" y="5449315"/>
            <a:chExt cx="393125" cy="450325"/>
          </a:xfrm>
        </p:grpSpPr>
        <p:sp>
          <p:nvSpPr>
            <p:cNvPr id="257" name="Google Shape;257;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0" name="Google Shape;260;p31"/>
          <p:cNvGrpSpPr/>
          <p:nvPr/>
        </p:nvGrpSpPr>
        <p:grpSpPr>
          <a:xfrm rot="-961257">
            <a:off x="349173" y="4671754"/>
            <a:ext cx="218938" cy="243970"/>
            <a:chOff x="10569687" y="2672513"/>
            <a:chExt cx="291905" cy="325281"/>
          </a:xfrm>
        </p:grpSpPr>
        <p:sp>
          <p:nvSpPr>
            <p:cNvPr id="261" name="Google Shape;261;p31"/>
            <p:cNvSpPr/>
            <p:nvPr/>
          </p:nvSpPr>
          <p:spPr>
            <a:xfrm>
              <a:off x="10569687" y="2672513"/>
              <a:ext cx="291905" cy="325281"/>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2" name="Google Shape;262;p31"/>
            <p:cNvSpPr/>
            <p:nvPr/>
          </p:nvSpPr>
          <p:spPr>
            <a:xfrm>
              <a:off x="10576060" y="2734932"/>
              <a:ext cx="120598" cy="250315"/>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3" name="Google Shape;263;p31"/>
            <p:cNvSpPr/>
            <p:nvPr/>
          </p:nvSpPr>
          <p:spPr>
            <a:xfrm>
              <a:off x="10683808" y="2757625"/>
              <a:ext cx="162811" cy="57568"/>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grpSp>
      <p:grpSp>
        <p:nvGrpSpPr>
          <p:cNvPr id="264" name="Google Shape;264;p31"/>
          <p:cNvGrpSpPr/>
          <p:nvPr/>
        </p:nvGrpSpPr>
        <p:grpSpPr>
          <a:xfrm>
            <a:off x="7839554" y="940438"/>
            <a:ext cx="294844" cy="337744"/>
            <a:chOff x="6745597" y="5449315"/>
            <a:chExt cx="393125" cy="450325"/>
          </a:xfrm>
        </p:grpSpPr>
        <p:sp>
          <p:nvSpPr>
            <p:cNvPr id="265" name="Google Shape;265;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6" name="Google Shape;266;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7" name="Google Shape;267;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8" name="Google Shape;268;p31"/>
          <p:cNvSpPr txBox="1"/>
          <p:nvPr/>
        </p:nvSpPr>
        <p:spPr>
          <a:xfrm>
            <a:off x="574740" y="1112231"/>
            <a:ext cx="7242029" cy="4124176"/>
          </a:xfrm>
          <a:prstGeom prst="rect">
            <a:avLst/>
          </a:prstGeom>
          <a:noFill/>
          <a:ln>
            <a:noFill/>
          </a:ln>
        </p:spPr>
        <p:txBody>
          <a:bodyPr spcFirstLastPara="1" wrap="square" lIns="91425" tIns="91425" rIns="91425" bIns="91425" anchor="t" anchorCtr="0">
            <a:spAutoFit/>
          </a:bodyPr>
          <a:lstStyle/>
          <a:p>
            <a:pPr lvl="0">
              <a:lnSpc>
                <a:spcPct val="200000"/>
              </a:lnSpc>
            </a:pPr>
            <a:r>
              <a:rPr lang="en-US" sz="1600" dirty="0">
                <a:solidFill>
                  <a:schemeClr val="lt1"/>
                </a:solidFill>
                <a:latin typeface="Ubuntu"/>
                <a:ea typeface="Ubuntu"/>
                <a:cs typeface="Ubuntu"/>
                <a:sym typeface="Ubuntu"/>
              </a:rPr>
              <a:t>Fraud detection is a topic which is applicable to many industries including banking and financial sectors, insurances, government agencies, and low enforcement and more. Through the use of sophisticated use of data mining tools millions of transaction can be searched to spot patterns and detect fraudulent transaction. Fraud detection is process of identifying fraud rent </a:t>
            </a:r>
            <a:r>
              <a:rPr lang="en-US" sz="1600" dirty="0" smtClean="0">
                <a:solidFill>
                  <a:schemeClr val="lt1"/>
                </a:solidFill>
                <a:latin typeface="Ubuntu"/>
                <a:ea typeface="Ubuntu"/>
                <a:cs typeface="Ubuntu"/>
                <a:sym typeface="Ubuntu"/>
              </a:rPr>
              <a:t>transaction . Credit </a:t>
            </a:r>
            <a:r>
              <a:rPr lang="en-US" sz="1600" dirty="0">
                <a:solidFill>
                  <a:schemeClr val="lt1"/>
                </a:solidFill>
                <a:latin typeface="Ubuntu"/>
                <a:ea typeface="Ubuntu"/>
                <a:cs typeface="Ubuntu"/>
                <a:sym typeface="Ubuntu"/>
              </a:rPr>
              <a:t>card fraud detection technic used to recognize fraudulent credit card transactions so that customers are not charged for items that they did not purchases.</a:t>
            </a:r>
            <a:endParaRPr sz="1600" dirty="0">
              <a:solidFill>
                <a:schemeClr val="lt1"/>
              </a:solidFill>
              <a:latin typeface="Ubuntu"/>
              <a:ea typeface="Ubuntu"/>
              <a:cs typeface="Ubuntu"/>
              <a:sym typeface="Ubuntu"/>
            </a:endParaRPr>
          </a:p>
        </p:txBody>
      </p:sp>
    </p:spTree>
    <p:extLst>
      <p:ext uri="{BB962C8B-B14F-4D97-AF65-F5344CB8AC3E}">
        <p14:creationId xmlns:p14="http://schemas.microsoft.com/office/powerpoint/2010/main" val="1906851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A40"/>
        </a:solidFill>
        <a:effectLst/>
      </p:bgPr>
    </p:bg>
    <p:spTree>
      <p:nvGrpSpPr>
        <p:cNvPr id="1" name="Shape 250"/>
        <p:cNvGrpSpPr/>
        <p:nvPr/>
      </p:nvGrpSpPr>
      <p:grpSpPr>
        <a:xfrm>
          <a:off x="0" y="0"/>
          <a:ext cx="0" cy="0"/>
          <a:chOff x="0" y="0"/>
          <a:chExt cx="0" cy="0"/>
        </a:xfrm>
      </p:grpSpPr>
      <p:sp>
        <p:nvSpPr>
          <p:cNvPr id="251" name="Google Shape;251;p31"/>
          <p:cNvSpPr txBox="1"/>
          <p:nvPr/>
        </p:nvSpPr>
        <p:spPr>
          <a:xfrm>
            <a:off x="515274" y="659351"/>
            <a:ext cx="6688414" cy="43855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dirty="0" smtClean="0">
                <a:solidFill>
                  <a:schemeClr val="lt1"/>
                </a:solidFill>
                <a:latin typeface="Ubuntu"/>
                <a:ea typeface="Ubuntu"/>
                <a:cs typeface="Ubuntu"/>
                <a:sym typeface="Ubuntu"/>
              </a:rPr>
              <a:t>Project Work Flow </a:t>
            </a:r>
            <a:r>
              <a:rPr lang="en-GB" sz="2400" dirty="0" smtClean="0">
                <a:solidFill>
                  <a:schemeClr val="lt1"/>
                </a:solidFill>
                <a:latin typeface="Ubuntu"/>
                <a:ea typeface="Ubuntu"/>
                <a:cs typeface="Ubuntu"/>
                <a:sym typeface="Ubuntu"/>
              </a:rPr>
              <a:t>-&gt;</a:t>
            </a:r>
            <a:endParaRPr sz="1100" dirty="0"/>
          </a:p>
        </p:txBody>
      </p:sp>
      <p:grpSp>
        <p:nvGrpSpPr>
          <p:cNvPr id="252" name="Google Shape;252;p31"/>
          <p:cNvGrpSpPr/>
          <p:nvPr/>
        </p:nvGrpSpPr>
        <p:grpSpPr>
          <a:xfrm rot="-2808265">
            <a:off x="5158966" y="267401"/>
            <a:ext cx="294862" cy="337765"/>
            <a:chOff x="6745597" y="5449315"/>
            <a:chExt cx="393125" cy="450325"/>
          </a:xfrm>
        </p:grpSpPr>
        <p:sp>
          <p:nvSpPr>
            <p:cNvPr id="253" name="Google Shape;253;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5" name="Google Shape;255;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6" name="Google Shape;256;p31"/>
          <p:cNvGrpSpPr/>
          <p:nvPr/>
        </p:nvGrpSpPr>
        <p:grpSpPr>
          <a:xfrm rot="4285496">
            <a:off x="8430462" y="4670926"/>
            <a:ext cx="294831" cy="337730"/>
            <a:chOff x="6745597" y="5449315"/>
            <a:chExt cx="393125" cy="450325"/>
          </a:xfrm>
        </p:grpSpPr>
        <p:sp>
          <p:nvSpPr>
            <p:cNvPr id="257" name="Google Shape;257;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0" name="Google Shape;260;p31"/>
          <p:cNvGrpSpPr/>
          <p:nvPr/>
        </p:nvGrpSpPr>
        <p:grpSpPr>
          <a:xfrm rot="-961257">
            <a:off x="213833" y="4791391"/>
            <a:ext cx="218938" cy="243970"/>
            <a:chOff x="10569687" y="2672513"/>
            <a:chExt cx="291905" cy="325281"/>
          </a:xfrm>
        </p:grpSpPr>
        <p:sp>
          <p:nvSpPr>
            <p:cNvPr id="261" name="Google Shape;261;p31"/>
            <p:cNvSpPr/>
            <p:nvPr/>
          </p:nvSpPr>
          <p:spPr>
            <a:xfrm>
              <a:off x="10569687" y="2672513"/>
              <a:ext cx="291905" cy="325281"/>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2" name="Google Shape;262;p31"/>
            <p:cNvSpPr/>
            <p:nvPr/>
          </p:nvSpPr>
          <p:spPr>
            <a:xfrm>
              <a:off x="10576060" y="2734932"/>
              <a:ext cx="120598" cy="250315"/>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3" name="Google Shape;263;p31"/>
            <p:cNvSpPr/>
            <p:nvPr/>
          </p:nvSpPr>
          <p:spPr>
            <a:xfrm>
              <a:off x="10683808" y="2757625"/>
              <a:ext cx="162811" cy="57568"/>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grpSp>
      <p:grpSp>
        <p:nvGrpSpPr>
          <p:cNvPr id="264" name="Google Shape;264;p31"/>
          <p:cNvGrpSpPr/>
          <p:nvPr/>
        </p:nvGrpSpPr>
        <p:grpSpPr>
          <a:xfrm>
            <a:off x="7839554" y="940438"/>
            <a:ext cx="294844" cy="337744"/>
            <a:chOff x="6745597" y="5449315"/>
            <a:chExt cx="393125" cy="450325"/>
          </a:xfrm>
        </p:grpSpPr>
        <p:sp>
          <p:nvSpPr>
            <p:cNvPr id="265" name="Google Shape;265;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6" name="Google Shape;266;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7" name="Google Shape;267;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8" name="Google Shape;268;p31"/>
          <p:cNvSpPr txBox="1"/>
          <p:nvPr/>
        </p:nvSpPr>
        <p:spPr>
          <a:xfrm>
            <a:off x="587713" y="1544049"/>
            <a:ext cx="7395617" cy="2646848"/>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US" sz="1600" dirty="0" smtClean="0">
                <a:solidFill>
                  <a:schemeClr val="lt1"/>
                </a:solidFill>
                <a:latin typeface="Ubuntu"/>
                <a:ea typeface="Ubuntu"/>
                <a:cs typeface="Ubuntu"/>
                <a:sym typeface="Ubuntu"/>
              </a:rPr>
              <a:t>Ignore Missing Values rows/ Delete Rows</a:t>
            </a:r>
          </a:p>
          <a:p>
            <a:pPr marL="0" lvl="0" indent="0" algn="l" rtl="0">
              <a:lnSpc>
                <a:spcPct val="200000"/>
              </a:lnSpc>
              <a:spcBef>
                <a:spcPts val="0"/>
              </a:spcBef>
              <a:spcAft>
                <a:spcPts val="0"/>
              </a:spcAft>
              <a:buNone/>
            </a:pPr>
            <a:r>
              <a:rPr lang="en-US" sz="1600" dirty="0" smtClean="0">
                <a:solidFill>
                  <a:schemeClr val="lt1"/>
                </a:solidFill>
                <a:latin typeface="Ubuntu"/>
                <a:ea typeface="Ubuntu"/>
                <a:cs typeface="Ubuntu"/>
                <a:sym typeface="Ubuntu"/>
              </a:rPr>
              <a:t>Filling Missing Values Manually</a:t>
            </a:r>
          </a:p>
          <a:p>
            <a:pPr marL="0" lvl="0" indent="0" algn="l" rtl="0">
              <a:lnSpc>
                <a:spcPct val="200000"/>
              </a:lnSpc>
              <a:spcBef>
                <a:spcPts val="0"/>
              </a:spcBef>
              <a:spcAft>
                <a:spcPts val="0"/>
              </a:spcAft>
              <a:buNone/>
            </a:pPr>
            <a:r>
              <a:rPr lang="en-US" sz="1600" dirty="0" smtClean="0">
                <a:solidFill>
                  <a:schemeClr val="lt1"/>
                </a:solidFill>
                <a:latin typeface="Ubuntu"/>
                <a:ea typeface="Ubuntu"/>
                <a:cs typeface="Ubuntu"/>
                <a:sym typeface="Ubuntu"/>
              </a:rPr>
              <a:t>Global Constant</a:t>
            </a:r>
          </a:p>
          <a:p>
            <a:pPr marL="0" lvl="0" indent="0" algn="l" rtl="0">
              <a:lnSpc>
                <a:spcPct val="200000"/>
              </a:lnSpc>
              <a:spcBef>
                <a:spcPts val="0"/>
              </a:spcBef>
              <a:spcAft>
                <a:spcPts val="0"/>
              </a:spcAft>
              <a:buNone/>
            </a:pPr>
            <a:r>
              <a:rPr lang="en-US" sz="1600" dirty="0" smtClean="0">
                <a:solidFill>
                  <a:schemeClr val="lt1"/>
                </a:solidFill>
                <a:latin typeface="Ubuntu"/>
                <a:ea typeface="Ubuntu"/>
                <a:cs typeface="Ubuntu"/>
                <a:sym typeface="Ubuntu"/>
              </a:rPr>
              <a:t>Measure Of Central Tendency (Mean, Median, Mode)</a:t>
            </a:r>
          </a:p>
          <a:p>
            <a:pPr marL="0" lvl="0" indent="0" algn="l" rtl="0">
              <a:lnSpc>
                <a:spcPct val="200000"/>
              </a:lnSpc>
              <a:spcBef>
                <a:spcPts val="0"/>
              </a:spcBef>
              <a:spcAft>
                <a:spcPts val="0"/>
              </a:spcAft>
              <a:buNone/>
            </a:pPr>
            <a:r>
              <a:rPr lang="en-US" sz="1600" dirty="0" smtClean="0">
                <a:solidFill>
                  <a:schemeClr val="lt1"/>
                </a:solidFill>
                <a:latin typeface="Ubuntu"/>
                <a:ea typeface="Ubuntu"/>
                <a:cs typeface="Ubuntu"/>
                <a:sym typeface="Ubuntu"/>
              </a:rPr>
              <a:t>Most Probable Value (ML Algorithm)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98" y="1236939"/>
            <a:ext cx="7430478" cy="3667753"/>
          </a:xfrm>
          <a:prstGeom prst="rect">
            <a:avLst/>
          </a:prstGeom>
          <a:ln w="12700">
            <a:solidFill>
              <a:schemeClr val="tx1"/>
            </a:solidFill>
          </a:ln>
        </p:spPr>
      </p:pic>
    </p:spTree>
    <p:extLst>
      <p:ext uri="{BB962C8B-B14F-4D97-AF65-F5344CB8AC3E}">
        <p14:creationId xmlns:p14="http://schemas.microsoft.com/office/powerpoint/2010/main" val="306919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A1A40"/>
        </a:solidFill>
        <a:effectLst/>
      </p:bgPr>
    </p:bg>
    <p:spTree>
      <p:nvGrpSpPr>
        <p:cNvPr id="1" name="Shape 250"/>
        <p:cNvGrpSpPr/>
        <p:nvPr/>
      </p:nvGrpSpPr>
      <p:grpSpPr>
        <a:xfrm>
          <a:off x="0" y="0"/>
          <a:ext cx="0" cy="0"/>
          <a:chOff x="0" y="0"/>
          <a:chExt cx="0" cy="0"/>
        </a:xfrm>
      </p:grpSpPr>
      <p:sp>
        <p:nvSpPr>
          <p:cNvPr id="251" name="Google Shape;251;p31"/>
          <p:cNvSpPr txBox="1"/>
          <p:nvPr/>
        </p:nvSpPr>
        <p:spPr>
          <a:xfrm>
            <a:off x="189572" y="717757"/>
            <a:ext cx="6688414" cy="438551"/>
          </a:xfrm>
          <a:prstGeom prst="rect">
            <a:avLst/>
          </a:prstGeom>
          <a:noFill/>
          <a:ln>
            <a:noFill/>
          </a:ln>
        </p:spPr>
        <p:txBody>
          <a:bodyPr spcFirstLastPara="1" wrap="square" lIns="68575" tIns="34275" rIns="68575" bIns="34275" anchor="t" anchorCtr="0">
            <a:spAutoFit/>
          </a:bodyPr>
          <a:lstStyle/>
          <a:p>
            <a:pPr lvl="0"/>
            <a:r>
              <a:rPr lang="en-US" sz="2400" dirty="0" smtClean="0">
                <a:solidFill>
                  <a:schemeClr val="bg1"/>
                </a:solidFill>
              </a:rPr>
              <a:t>Technologies and Tools Used </a:t>
            </a:r>
            <a:r>
              <a:rPr lang="en-GB" sz="2400" dirty="0" smtClean="0">
                <a:solidFill>
                  <a:schemeClr val="bg1"/>
                </a:solidFill>
                <a:latin typeface="Ubuntu"/>
                <a:ea typeface="Ubuntu"/>
                <a:cs typeface="Ubuntu"/>
                <a:sym typeface="Ubuntu"/>
              </a:rPr>
              <a:t> </a:t>
            </a:r>
            <a:r>
              <a:rPr lang="en-GB" sz="2400" dirty="0" smtClean="0">
                <a:solidFill>
                  <a:schemeClr val="lt1"/>
                </a:solidFill>
                <a:latin typeface="Ubuntu"/>
                <a:ea typeface="Ubuntu"/>
                <a:cs typeface="Ubuntu"/>
                <a:sym typeface="Ubuntu"/>
              </a:rPr>
              <a:t>-&gt;</a:t>
            </a:r>
            <a:endParaRPr sz="1100" dirty="0"/>
          </a:p>
        </p:txBody>
      </p:sp>
      <p:grpSp>
        <p:nvGrpSpPr>
          <p:cNvPr id="252" name="Google Shape;252;p31"/>
          <p:cNvGrpSpPr/>
          <p:nvPr/>
        </p:nvGrpSpPr>
        <p:grpSpPr>
          <a:xfrm rot="-2808265">
            <a:off x="5158966" y="267401"/>
            <a:ext cx="294862" cy="337765"/>
            <a:chOff x="6745597" y="5449315"/>
            <a:chExt cx="393125" cy="450325"/>
          </a:xfrm>
        </p:grpSpPr>
        <p:sp>
          <p:nvSpPr>
            <p:cNvPr id="253" name="Google Shape;253;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5" name="Google Shape;255;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6" name="Google Shape;256;p31"/>
          <p:cNvGrpSpPr/>
          <p:nvPr/>
        </p:nvGrpSpPr>
        <p:grpSpPr>
          <a:xfrm rot="4285496">
            <a:off x="8430462" y="4670926"/>
            <a:ext cx="294831" cy="337730"/>
            <a:chOff x="6745597" y="5449315"/>
            <a:chExt cx="393125" cy="450325"/>
          </a:xfrm>
        </p:grpSpPr>
        <p:sp>
          <p:nvSpPr>
            <p:cNvPr id="257" name="Google Shape;257;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0" name="Google Shape;260;p31"/>
          <p:cNvGrpSpPr/>
          <p:nvPr/>
        </p:nvGrpSpPr>
        <p:grpSpPr>
          <a:xfrm rot="-961257">
            <a:off x="349173" y="4671754"/>
            <a:ext cx="218938" cy="243970"/>
            <a:chOff x="10569687" y="2672513"/>
            <a:chExt cx="291905" cy="325281"/>
          </a:xfrm>
        </p:grpSpPr>
        <p:sp>
          <p:nvSpPr>
            <p:cNvPr id="261" name="Google Shape;261;p31"/>
            <p:cNvSpPr/>
            <p:nvPr/>
          </p:nvSpPr>
          <p:spPr>
            <a:xfrm>
              <a:off x="10569687" y="2672513"/>
              <a:ext cx="291905" cy="325281"/>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2" name="Google Shape;262;p31"/>
            <p:cNvSpPr/>
            <p:nvPr/>
          </p:nvSpPr>
          <p:spPr>
            <a:xfrm>
              <a:off x="10576060" y="2734932"/>
              <a:ext cx="120598" cy="250315"/>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3" name="Google Shape;263;p31"/>
            <p:cNvSpPr/>
            <p:nvPr/>
          </p:nvSpPr>
          <p:spPr>
            <a:xfrm>
              <a:off x="10683808" y="2757625"/>
              <a:ext cx="162811" cy="57568"/>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grpSp>
      <p:grpSp>
        <p:nvGrpSpPr>
          <p:cNvPr id="264" name="Google Shape;264;p31"/>
          <p:cNvGrpSpPr/>
          <p:nvPr/>
        </p:nvGrpSpPr>
        <p:grpSpPr>
          <a:xfrm>
            <a:off x="7839554" y="940438"/>
            <a:ext cx="294844" cy="337744"/>
            <a:chOff x="6745597" y="5449315"/>
            <a:chExt cx="393125" cy="450325"/>
          </a:xfrm>
        </p:grpSpPr>
        <p:sp>
          <p:nvSpPr>
            <p:cNvPr id="265" name="Google Shape;265;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6" name="Google Shape;266;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7" name="Google Shape;267;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8" name="Google Shape;268;p31"/>
          <p:cNvSpPr txBox="1"/>
          <p:nvPr/>
        </p:nvSpPr>
        <p:spPr>
          <a:xfrm>
            <a:off x="189572" y="1273636"/>
            <a:ext cx="8954428" cy="4862839"/>
          </a:xfrm>
          <a:prstGeom prst="rect">
            <a:avLst/>
          </a:prstGeom>
          <a:noFill/>
          <a:ln>
            <a:noFill/>
          </a:ln>
        </p:spPr>
        <p:txBody>
          <a:bodyPr spcFirstLastPara="1" wrap="square" lIns="91425" tIns="91425" rIns="91425" bIns="91425" anchor="t" anchorCtr="0">
            <a:spAutoFit/>
          </a:bodyPr>
          <a:lstStyle/>
          <a:p>
            <a:pPr fontAlgn="ctr"/>
            <a:r>
              <a:rPr lang="en-US" sz="1600" b="1" dirty="0" smtClean="0">
                <a:solidFill>
                  <a:schemeClr val="bg1"/>
                </a:solidFill>
              </a:rPr>
              <a:t>Dataset</a:t>
            </a:r>
            <a:r>
              <a:rPr lang="en-US" sz="1600" b="1" u="sng" dirty="0" smtClean="0">
                <a:solidFill>
                  <a:schemeClr val="bg1"/>
                </a:solidFill>
              </a:rPr>
              <a:t> </a:t>
            </a:r>
            <a:r>
              <a:rPr lang="en-US" sz="1600" b="1" dirty="0" smtClean="0">
                <a:solidFill>
                  <a:schemeClr val="bg1"/>
                </a:solidFill>
              </a:rPr>
              <a:t>: </a:t>
            </a:r>
            <a:r>
              <a:rPr lang="en-US" sz="1600" dirty="0" err="1">
                <a:solidFill>
                  <a:schemeClr val="bg1"/>
                </a:solidFill>
              </a:rPr>
              <a:t>kaggle</a:t>
            </a:r>
            <a:r>
              <a:rPr lang="en-US" sz="1600" dirty="0">
                <a:solidFill>
                  <a:schemeClr val="bg1"/>
                </a:solidFill>
              </a:rPr>
              <a:t> datasets download -d </a:t>
            </a:r>
            <a:r>
              <a:rPr lang="en-US" sz="1600" dirty="0" err="1">
                <a:solidFill>
                  <a:schemeClr val="bg1"/>
                </a:solidFill>
              </a:rPr>
              <a:t>mlg-ulb</a:t>
            </a:r>
            <a:r>
              <a:rPr lang="en-US" sz="1600" dirty="0">
                <a:solidFill>
                  <a:schemeClr val="bg1"/>
                </a:solidFill>
              </a:rPr>
              <a:t>/</a:t>
            </a:r>
            <a:r>
              <a:rPr lang="en-US" sz="1600" dirty="0" err="1">
                <a:solidFill>
                  <a:schemeClr val="bg1"/>
                </a:solidFill>
              </a:rPr>
              <a:t>creditcardfraud</a:t>
            </a:r>
            <a:endParaRPr lang="en-US" sz="1600" dirty="0" smtClean="0">
              <a:solidFill>
                <a:schemeClr val="bg1"/>
              </a:solidFill>
            </a:endParaRPr>
          </a:p>
          <a:p>
            <a:pPr fontAlgn="ctr"/>
            <a:endParaRPr lang="en-US" sz="1600" b="1" u="sng" dirty="0" smtClean="0">
              <a:solidFill>
                <a:schemeClr val="bg1"/>
              </a:solidFill>
            </a:endParaRPr>
          </a:p>
          <a:p>
            <a:pPr fontAlgn="ctr"/>
            <a:r>
              <a:rPr lang="en-US" sz="1600" b="1" dirty="0" smtClean="0">
                <a:solidFill>
                  <a:schemeClr val="bg1"/>
                </a:solidFill>
              </a:rPr>
              <a:t>Tools</a:t>
            </a:r>
            <a:r>
              <a:rPr lang="en-US" sz="1600" b="1" u="sng" dirty="0" smtClean="0">
                <a:solidFill>
                  <a:schemeClr val="bg1"/>
                </a:solidFill>
              </a:rPr>
              <a:t> </a:t>
            </a:r>
            <a:r>
              <a:rPr lang="en-US" sz="1600" dirty="0" smtClean="0">
                <a:solidFill>
                  <a:schemeClr val="bg1"/>
                </a:solidFill>
              </a:rPr>
              <a:t>:</a:t>
            </a:r>
          </a:p>
          <a:p>
            <a:pPr fontAlgn="ctr"/>
            <a:r>
              <a:rPr lang="en-US" sz="1600" dirty="0" smtClean="0">
                <a:solidFill>
                  <a:schemeClr val="bg1"/>
                </a:solidFill>
              </a:rPr>
              <a:t>	</a:t>
            </a:r>
          </a:p>
          <a:p>
            <a:pPr marL="285750" indent="-285750" fontAlgn="ctr">
              <a:buClr>
                <a:schemeClr val="bg1"/>
              </a:buClr>
              <a:buFont typeface="Lucida Sans Unicode" panose="020B0602030504020204" pitchFamily="34" charset="0"/>
              <a:buChar char="→"/>
            </a:pPr>
            <a:r>
              <a:rPr lang="en-US" sz="1600" dirty="0">
                <a:solidFill>
                  <a:schemeClr val="bg1"/>
                </a:solidFill>
              </a:rPr>
              <a:t>	</a:t>
            </a:r>
            <a:r>
              <a:rPr lang="en-US" sz="1600" dirty="0" err="1" smtClean="0">
                <a:solidFill>
                  <a:schemeClr val="bg1"/>
                </a:solidFill>
              </a:rPr>
              <a:t>Numpy</a:t>
            </a:r>
            <a:endParaRPr lang="en-US" sz="1600" dirty="0" smtClean="0">
              <a:solidFill>
                <a:schemeClr val="bg1"/>
              </a:solidFill>
            </a:endParaRPr>
          </a:p>
          <a:p>
            <a:pPr marL="285750" indent="-285750" fontAlgn="ctr">
              <a:buClr>
                <a:schemeClr val="bg1"/>
              </a:buClr>
              <a:buFont typeface="Lucida Sans Unicode" panose="020B0602030504020204" pitchFamily="34" charset="0"/>
              <a:buChar char="→"/>
            </a:pPr>
            <a:r>
              <a:rPr lang="en-US" sz="1600" dirty="0">
                <a:solidFill>
                  <a:schemeClr val="bg1"/>
                </a:solidFill>
              </a:rPr>
              <a:t>	</a:t>
            </a:r>
            <a:r>
              <a:rPr lang="en-US" sz="1600" dirty="0" smtClean="0">
                <a:solidFill>
                  <a:schemeClr val="bg1"/>
                </a:solidFill>
              </a:rPr>
              <a:t>Pandas</a:t>
            </a:r>
          </a:p>
          <a:p>
            <a:pPr marL="285750" indent="-285750" fontAlgn="ctr">
              <a:buClr>
                <a:schemeClr val="bg1"/>
              </a:buClr>
              <a:buFont typeface="Lucida Sans Unicode" panose="020B0602030504020204" pitchFamily="34" charset="0"/>
              <a:buChar char="→"/>
            </a:pPr>
            <a:r>
              <a:rPr lang="en-US" sz="1600" dirty="0">
                <a:solidFill>
                  <a:schemeClr val="bg1"/>
                </a:solidFill>
              </a:rPr>
              <a:t>	</a:t>
            </a:r>
            <a:r>
              <a:rPr lang="en-US" sz="1600" dirty="0" err="1" smtClean="0">
                <a:solidFill>
                  <a:schemeClr val="bg1"/>
                </a:solidFill>
              </a:rPr>
              <a:t>Matplotlib</a:t>
            </a:r>
            <a:endParaRPr lang="en-US" sz="1600" dirty="0" smtClean="0">
              <a:solidFill>
                <a:schemeClr val="bg1"/>
              </a:solidFill>
            </a:endParaRPr>
          </a:p>
          <a:p>
            <a:pPr marL="285750" indent="-285750" fontAlgn="ctr">
              <a:buClr>
                <a:schemeClr val="bg1"/>
              </a:buClr>
              <a:buFont typeface="Lucida Sans Unicode" panose="020B0602030504020204" pitchFamily="34" charset="0"/>
              <a:buChar char="→"/>
            </a:pPr>
            <a:r>
              <a:rPr lang="en-US" sz="1600" dirty="0">
                <a:solidFill>
                  <a:schemeClr val="bg1"/>
                </a:solidFill>
              </a:rPr>
              <a:t>	</a:t>
            </a:r>
            <a:r>
              <a:rPr lang="en-US" sz="1600" dirty="0" err="1" smtClean="0">
                <a:solidFill>
                  <a:schemeClr val="bg1"/>
                </a:solidFill>
              </a:rPr>
              <a:t>Seaborn</a:t>
            </a:r>
            <a:endParaRPr lang="en-US" sz="1600" dirty="0" smtClean="0">
              <a:solidFill>
                <a:schemeClr val="bg1"/>
              </a:solidFill>
            </a:endParaRPr>
          </a:p>
          <a:p>
            <a:pPr marL="285750" indent="-285750" fontAlgn="ctr">
              <a:buClr>
                <a:schemeClr val="bg1"/>
              </a:buClr>
              <a:buFont typeface="Lucida Sans Unicode" panose="020B0602030504020204" pitchFamily="34" charset="0"/>
              <a:buChar char="→"/>
            </a:pPr>
            <a:r>
              <a:rPr lang="en-US" sz="1600" dirty="0">
                <a:solidFill>
                  <a:schemeClr val="bg1"/>
                </a:solidFill>
              </a:rPr>
              <a:t>	</a:t>
            </a:r>
            <a:r>
              <a:rPr lang="en-US" sz="1600" dirty="0" err="1" smtClean="0">
                <a:solidFill>
                  <a:schemeClr val="bg1"/>
                </a:solidFill>
              </a:rPr>
              <a:t>Sciket</a:t>
            </a:r>
            <a:r>
              <a:rPr lang="en-US" sz="1600" dirty="0" smtClean="0">
                <a:solidFill>
                  <a:schemeClr val="bg1"/>
                </a:solidFill>
              </a:rPr>
              <a:t>-Learn</a:t>
            </a:r>
          </a:p>
          <a:p>
            <a:pPr fontAlgn="ctr"/>
            <a:endParaRPr lang="en-US" sz="1600" dirty="0" smtClean="0">
              <a:solidFill>
                <a:schemeClr val="bg1"/>
              </a:solidFill>
            </a:endParaRPr>
          </a:p>
          <a:p>
            <a:pPr fontAlgn="ctr"/>
            <a:endParaRPr lang="en-US" sz="1600" dirty="0" smtClean="0">
              <a:solidFill>
                <a:schemeClr val="bg1"/>
              </a:solidFill>
            </a:endParaRPr>
          </a:p>
          <a:p>
            <a:pPr fontAlgn="ctr"/>
            <a:r>
              <a:rPr lang="en-US" sz="1600" b="1" dirty="0" smtClean="0">
                <a:solidFill>
                  <a:schemeClr val="bg1"/>
                </a:solidFill>
              </a:rPr>
              <a:t>ML Model </a:t>
            </a:r>
            <a:r>
              <a:rPr lang="en-US" sz="1600" dirty="0" smtClean="0">
                <a:solidFill>
                  <a:schemeClr val="bg1"/>
                </a:solidFill>
              </a:rPr>
              <a:t>:</a:t>
            </a:r>
            <a:r>
              <a:rPr lang="en-US" sz="1600" b="1" u="sng" dirty="0" smtClean="0">
                <a:solidFill>
                  <a:schemeClr val="bg1"/>
                </a:solidFill>
              </a:rPr>
              <a:t> </a:t>
            </a:r>
          </a:p>
          <a:p>
            <a:pPr fontAlgn="ctr"/>
            <a:endParaRPr lang="en-US" sz="1600" dirty="0" smtClean="0">
              <a:solidFill>
                <a:schemeClr val="bg1"/>
              </a:solidFill>
            </a:endParaRPr>
          </a:p>
          <a:p>
            <a:pPr fontAlgn="ctr"/>
            <a:r>
              <a:rPr lang="en-US" sz="1600" dirty="0">
                <a:solidFill>
                  <a:schemeClr val="bg1"/>
                </a:solidFill>
              </a:rPr>
              <a:t>	</a:t>
            </a:r>
            <a:r>
              <a:rPr lang="en-US" sz="1600" dirty="0" smtClean="0">
                <a:solidFill>
                  <a:schemeClr val="bg1"/>
                </a:solidFill>
              </a:rPr>
              <a:t>Supervised Learning</a:t>
            </a:r>
          </a:p>
          <a:p>
            <a:pPr fontAlgn="ctr"/>
            <a:r>
              <a:rPr lang="en-US" sz="1600" dirty="0">
                <a:solidFill>
                  <a:schemeClr val="bg1"/>
                </a:solidFill>
              </a:rPr>
              <a:t>	Logistic </a:t>
            </a:r>
            <a:r>
              <a:rPr lang="en-US" sz="1600" dirty="0" smtClean="0">
                <a:solidFill>
                  <a:schemeClr val="bg1"/>
                </a:solidFill>
              </a:rPr>
              <a:t>regression Algorithm</a:t>
            </a:r>
            <a:endParaRPr lang="en-US" sz="1600" dirty="0">
              <a:solidFill>
                <a:schemeClr val="bg1"/>
              </a:solidFill>
            </a:endParaRPr>
          </a:p>
          <a:p>
            <a:r>
              <a:rPr lang="en-US" sz="1600" dirty="0"/>
              <a:t/>
            </a:r>
            <a:br>
              <a:rPr lang="en-US" sz="1600" dirty="0"/>
            </a:br>
            <a:r>
              <a:rPr lang="en-US" sz="1600" dirty="0"/>
              <a:t>	</a:t>
            </a:r>
          </a:p>
          <a:p>
            <a:r>
              <a:rPr lang="en-US" sz="1600" dirty="0"/>
              <a:t/>
            </a:r>
            <a:br>
              <a:rPr lang="en-US" sz="1600" dirty="0"/>
            </a:br>
            <a:endParaRPr lang="en-US" sz="1600" dirty="0">
              <a:solidFill>
                <a:schemeClr val="bg1"/>
              </a:solidFill>
            </a:endParaRPr>
          </a:p>
        </p:txBody>
      </p:sp>
    </p:spTree>
    <p:extLst>
      <p:ext uri="{BB962C8B-B14F-4D97-AF65-F5344CB8AC3E}">
        <p14:creationId xmlns:p14="http://schemas.microsoft.com/office/powerpoint/2010/main" val="4157670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1A40">
            <a:alpha val="98000"/>
          </a:srgbClr>
        </a:solidFill>
        <a:effectLst/>
      </p:bgPr>
    </p:bg>
    <p:spTree>
      <p:nvGrpSpPr>
        <p:cNvPr id="1" name="Shape 250"/>
        <p:cNvGrpSpPr/>
        <p:nvPr/>
      </p:nvGrpSpPr>
      <p:grpSpPr>
        <a:xfrm>
          <a:off x="0" y="0"/>
          <a:ext cx="0" cy="0"/>
          <a:chOff x="0" y="0"/>
          <a:chExt cx="0" cy="0"/>
        </a:xfrm>
      </p:grpSpPr>
      <p:sp>
        <p:nvSpPr>
          <p:cNvPr id="251" name="Google Shape;251;p31"/>
          <p:cNvSpPr txBox="1"/>
          <p:nvPr/>
        </p:nvSpPr>
        <p:spPr>
          <a:xfrm>
            <a:off x="189572" y="140404"/>
            <a:ext cx="6688414" cy="438551"/>
          </a:xfrm>
          <a:prstGeom prst="rect">
            <a:avLst/>
          </a:prstGeom>
          <a:noFill/>
          <a:ln>
            <a:noFill/>
          </a:ln>
        </p:spPr>
        <p:txBody>
          <a:bodyPr spcFirstLastPara="1" wrap="square" lIns="68575" tIns="34275" rIns="68575" bIns="34275" anchor="t" anchorCtr="0">
            <a:spAutoFit/>
          </a:bodyPr>
          <a:lstStyle/>
          <a:p>
            <a:pPr lvl="0"/>
            <a:r>
              <a:rPr lang="en-US" sz="2400" dirty="0" smtClean="0">
                <a:solidFill>
                  <a:schemeClr val="bg1"/>
                </a:solidFill>
                <a:ea typeface="Ubuntu"/>
              </a:rPr>
              <a:t>DATASET </a:t>
            </a:r>
            <a:r>
              <a:rPr lang="en-GB" sz="2400" dirty="0" smtClean="0">
                <a:solidFill>
                  <a:schemeClr val="bg1"/>
                </a:solidFill>
                <a:latin typeface="Ubuntu"/>
                <a:ea typeface="Ubuntu"/>
                <a:cs typeface="Ubuntu"/>
                <a:sym typeface="Ubuntu"/>
              </a:rPr>
              <a:t> </a:t>
            </a:r>
            <a:r>
              <a:rPr lang="en-GB" sz="2400" dirty="0" smtClean="0">
                <a:solidFill>
                  <a:schemeClr val="lt1"/>
                </a:solidFill>
                <a:latin typeface="Ubuntu"/>
                <a:ea typeface="Ubuntu"/>
                <a:cs typeface="Ubuntu"/>
                <a:sym typeface="Ubuntu"/>
              </a:rPr>
              <a:t>-&gt;</a:t>
            </a:r>
            <a:endParaRPr sz="1100" dirty="0"/>
          </a:p>
        </p:txBody>
      </p:sp>
      <p:grpSp>
        <p:nvGrpSpPr>
          <p:cNvPr id="252" name="Google Shape;252;p31"/>
          <p:cNvGrpSpPr/>
          <p:nvPr/>
        </p:nvGrpSpPr>
        <p:grpSpPr>
          <a:xfrm rot="-2808265">
            <a:off x="5158966" y="267401"/>
            <a:ext cx="294862" cy="337765"/>
            <a:chOff x="6745597" y="5449315"/>
            <a:chExt cx="393125" cy="450325"/>
          </a:xfrm>
        </p:grpSpPr>
        <p:sp>
          <p:nvSpPr>
            <p:cNvPr id="253" name="Google Shape;253;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5" name="Google Shape;255;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6" name="Google Shape;256;p31"/>
          <p:cNvGrpSpPr/>
          <p:nvPr/>
        </p:nvGrpSpPr>
        <p:grpSpPr>
          <a:xfrm rot="4285496">
            <a:off x="8430462" y="4670926"/>
            <a:ext cx="294831" cy="337730"/>
            <a:chOff x="6745597" y="5449315"/>
            <a:chExt cx="393125" cy="450325"/>
          </a:xfrm>
        </p:grpSpPr>
        <p:sp>
          <p:nvSpPr>
            <p:cNvPr id="257" name="Google Shape;257;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0" name="Google Shape;260;p31"/>
          <p:cNvGrpSpPr/>
          <p:nvPr/>
        </p:nvGrpSpPr>
        <p:grpSpPr>
          <a:xfrm rot="-961257">
            <a:off x="349173" y="4671754"/>
            <a:ext cx="218938" cy="243970"/>
            <a:chOff x="10569687" y="2672513"/>
            <a:chExt cx="291905" cy="325281"/>
          </a:xfrm>
        </p:grpSpPr>
        <p:sp>
          <p:nvSpPr>
            <p:cNvPr id="261" name="Google Shape;261;p31"/>
            <p:cNvSpPr/>
            <p:nvPr/>
          </p:nvSpPr>
          <p:spPr>
            <a:xfrm>
              <a:off x="10569687" y="2672513"/>
              <a:ext cx="291905" cy="325281"/>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2" name="Google Shape;262;p31"/>
            <p:cNvSpPr/>
            <p:nvPr/>
          </p:nvSpPr>
          <p:spPr>
            <a:xfrm>
              <a:off x="10576060" y="2734932"/>
              <a:ext cx="120598" cy="250315"/>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3" name="Google Shape;263;p31"/>
            <p:cNvSpPr/>
            <p:nvPr/>
          </p:nvSpPr>
          <p:spPr>
            <a:xfrm>
              <a:off x="10683808" y="2757625"/>
              <a:ext cx="162811" cy="57568"/>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grpSp>
      <p:grpSp>
        <p:nvGrpSpPr>
          <p:cNvPr id="264" name="Google Shape;264;p31"/>
          <p:cNvGrpSpPr/>
          <p:nvPr/>
        </p:nvGrpSpPr>
        <p:grpSpPr>
          <a:xfrm>
            <a:off x="7839554" y="654683"/>
            <a:ext cx="294844" cy="337744"/>
            <a:chOff x="6745597" y="5449315"/>
            <a:chExt cx="393125" cy="450325"/>
          </a:xfrm>
        </p:grpSpPr>
        <p:sp>
          <p:nvSpPr>
            <p:cNvPr id="265" name="Google Shape;265;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6" name="Google Shape;266;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7" name="Google Shape;267;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308" t="22395" r="10273" b="24041"/>
          <a:stretch/>
        </p:blipFill>
        <p:spPr>
          <a:xfrm>
            <a:off x="73962" y="1068155"/>
            <a:ext cx="6237582" cy="3413000"/>
          </a:xfrm>
          <a:prstGeom prst="rect">
            <a:avLst/>
          </a:prstGeom>
          <a:ln w="12700">
            <a:solidFill>
              <a:schemeClr val="tx1"/>
            </a:solidFill>
          </a:ln>
          <a:effectLst>
            <a:softEdge rad="25400"/>
          </a:effectLst>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57958" t="22449" r="9134" b="18736"/>
          <a:stretch/>
        </p:blipFill>
        <p:spPr>
          <a:xfrm>
            <a:off x="6421796" y="1068155"/>
            <a:ext cx="2567824" cy="3442095"/>
          </a:xfrm>
          <a:prstGeom prst="rect">
            <a:avLst/>
          </a:prstGeom>
          <a:ln w="12700">
            <a:solidFill>
              <a:schemeClr val="tx1"/>
            </a:solidFill>
          </a:ln>
          <a:effectLst>
            <a:softEdge rad="25400"/>
          </a:effectLst>
        </p:spPr>
      </p:pic>
    </p:spTree>
    <p:extLst>
      <p:ext uri="{BB962C8B-B14F-4D97-AF65-F5344CB8AC3E}">
        <p14:creationId xmlns:p14="http://schemas.microsoft.com/office/powerpoint/2010/main" val="469426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1A40"/>
        </a:solidFill>
        <a:effectLst/>
      </p:bgPr>
    </p:bg>
    <p:spTree>
      <p:nvGrpSpPr>
        <p:cNvPr id="1" name="Shape 250"/>
        <p:cNvGrpSpPr/>
        <p:nvPr/>
      </p:nvGrpSpPr>
      <p:grpSpPr>
        <a:xfrm>
          <a:off x="0" y="0"/>
          <a:ext cx="0" cy="0"/>
          <a:chOff x="0" y="0"/>
          <a:chExt cx="0" cy="0"/>
        </a:xfrm>
      </p:grpSpPr>
      <p:sp>
        <p:nvSpPr>
          <p:cNvPr id="251" name="Google Shape;251;p31"/>
          <p:cNvSpPr txBox="1"/>
          <p:nvPr/>
        </p:nvSpPr>
        <p:spPr>
          <a:xfrm>
            <a:off x="170890" y="134749"/>
            <a:ext cx="6688414" cy="438551"/>
          </a:xfrm>
          <a:prstGeom prst="rect">
            <a:avLst/>
          </a:prstGeom>
          <a:noFill/>
          <a:ln>
            <a:noFill/>
          </a:ln>
        </p:spPr>
        <p:txBody>
          <a:bodyPr spcFirstLastPara="1" wrap="square" lIns="68575" tIns="34275" rIns="68575" bIns="34275" anchor="t" anchorCtr="0">
            <a:spAutoFit/>
          </a:bodyPr>
          <a:lstStyle/>
          <a:p>
            <a:pPr lvl="0"/>
            <a:r>
              <a:rPr lang="en-GB" sz="2400" dirty="0" smtClean="0">
                <a:solidFill>
                  <a:schemeClr val="lt1"/>
                </a:solidFill>
                <a:latin typeface="Ubuntu"/>
                <a:ea typeface="Ubuntu"/>
                <a:cs typeface="Ubuntu"/>
                <a:sym typeface="Ubuntu"/>
              </a:rPr>
              <a:t>Data </a:t>
            </a:r>
            <a:r>
              <a:rPr lang="en-US" sz="2400" dirty="0" smtClean="0">
                <a:solidFill>
                  <a:schemeClr val="bg1"/>
                </a:solidFill>
                <a:ea typeface="Ubuntu"/>
              </a:rPr>
              <a:t>V</a:t>
            </a:r>
            <a:r>
              <a:rPr lang="en-US" sz="2400" dirty="0" smtClean="0">
                <a:solidFill>
                  <a:schemeClr val="bg1"/>
                </a:solidFill>
              </a:rPr>
              <a:t>isualization </a:t>
            </a:r>
            <a:r>
              <a:rPr lang="en-GB" sz="2400" dirty="0" smtClean="0">
                <a:solidFill>
                  <a:schemeClr val="lt1"/>
                </a:solidFill>
                <a:latin typeface="Ubuntu"/>
                <a:ea typeface="Ubuntu"/>
                <a:cs typeface="Ubuntu"/>
                <a:sym typeface="Ubuntu"/>
              </a:rPr>
              <a:t>-&gt;</a:t>
            </a:r>
            <a:endParaRPr sz="1100" dirty="0"/>
          </a:p>
        </p:txBody>
      </p:sp>
      <p:grpSp>
        <p:nvGrpSpPr>
          <p:cNvPr id="252" name="Google Shape;252;p31"/>
          <p:cNvGrpSpPr/>
          <p:nvPr/>
        </p:nvGrpSpPr>
        <p:grpSpPr>
          <a:xfrm rot="-2808265">
            <a:off x="5158966" y="267401"/>
            <a:ext cx="294862" cy="337765"/>
            <a:chOff x="6745597" y="5449315"/>
            <a:chExt cx="393125" cy="450325"/>
          </a:xfrm>
        </p:grpSpPr>
        <p:sp>
          <p:nvSpPr>
            <p:cNvPr id="253" name="Google Shape;253;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5" name="Google Shape;255;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6" name="Google Shape;256;p31"/>
          <p:cNvGrpSpPr/>
          <p:nvPr/>
        </p:nvGrpSpPr>
        <p:grpSpPr>
          <a:xfrm rot="4285496">
            <a:off x="8430462" y="4670926"/>
            <a:ext cx="294831" cy="337730"/>
            <a:chOff x="6745597" y="5449315"/>
            <a:chExt cx="393125" cy="450325"/>
          </a:xfrm>
        </p:grpSpPr>
        <p:sp>
          <p:nvSpPr>
            <p:cNvPr id="257" name="Google Shape;257;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0" name="Google Shape;260;p31"/>
          <p:cNvGrpSpPr/>
          <p:nvPr/>
        </p:nvGrpSpPr>
        <p:grpSpPr>
          <a:xfrm rot="-961257">
            <a:off x="349173" y="4671754"/>
            <a:ext cx="218938" cy="243970"/>
            <a:chOff x="10569687" y="2672513"/>
            <a:chExt cx="291905" cy="325281"/>
          </a:xfrm>
        </p:grpSpPr>
        <p:sp>
          <p:nvSpPr>
            <p:cNvPr id="261" name="Google Shape;261;p31"/>
            <p:cNvSpPr/>
            <p:nvPr/>
          </p:nvSpPr>
          <p:spPr>
            <a:xfrm>
              <a:off x="10569687" y="2672513"/>
              <a:ext cx="291905" cy="325281"/>
            </a:xfrm>
            <a:custGeom>
              <a:avLst/>
              <a:gdLst/>
              <a:ahLst/>
              <a:cxnLst/>
              <a:rect l="l" t="t" r="r" b="b"/>
              <a:pathLst>
                <a:path w="177450" h="197739" extrusionOk="0">
                  <a:moveTo>
                    <a:pt x="4001" y="38386"/>
                  </a:moveTo>
                  <a:cubicBezTo>
                    <a:pt x="3334" y="36195"/>
                    <a:pt x="40958" y="21907"/>
                    <a:pt x="101155" y="952"/>
                  </a:cubicBezTo>
                  <a:lnTo>
                    <a:pt x="103823" y="0"/>
                  </a:lnTo>
                  <a:lnTo>
                    <a:pt x="106299" y="1715"/>
                  </a:lnTo>
                  <a:cubicBezTo>
                    <a:pt x="125825" y="15240"/>
                    <a:pt x="148209" y="30766"/>
                    <a:pt x="172498" y="47625"/>
                  </a:cubicBezTo>
                  <a:lnTo>
                    <a:pt x="175355" y="49625"/>
                  </a:lnTo>
                  <a:lnTo>
                    <a:pt x="175355" y="53245"/>
                  </a:lnTo>
                  <a:cubicBezTo>
                    <a:pt x="176022" y="85630"/>
                    <a:pt x="176784" y="120967"/>
                    <a:pt x="177451" y="158020"/>
                  </a:cubicBezTo>
                  <a:lnTo>
                    <a:pt x="177451" y="158020"/>
                  </a:lnTo>
                  <a:lnTo>
                    <a:pt x="177451" y="163544"/>
                  </a:lnTo>
                  <a:lnTo>
                    <a:pt x="172307" y="165163"/>
                  </a:lnTo>
                  <a:cubicBezTo>
                    <a:pt x="137351" y="176308"/>
                    <a:pt x="103918" y="186976"/>
                    <a:pt x="73343" y="196691"/>
                  </a:cubicBezTo>
                  <a:lnTo>
                    <a:pt x="69913" y="197739"/>
                  </a:lnTo>
                  <a:lnTo>
                    <a:pt x="67151" y="195739"/>
                  </a:lnTo>
                  <a:cubicBezTo>
                    <a:pt x="43339" y="178117"/>
                    <a:pt x="21527" y="161925"/>
                    <a:pt x="2381" y="147828"/>
                  </a:cubicBezTo>
                  <a:lnTo>
                    <a:pt x="0" y="146018"/>
                  </a:lnTo>
                  <a:lnTo>
                    <a:pt x="0" y="143256"/>
                  </a:lnTo>
                  <a:cubicBezTo>
                    <a:pt x="381" y="78867"/>
                    <a:pt x="1905" y="38386"/>
                    <a:pt x="4191" y="38386"/>
                  </a:cubicBezTo>
                  <a:cubicBezTo>
                    <a:pt x="6477" y="38386"/>
                    <a:pt x="9144" y="78772"/>
                    <a:pt x="11430" y="143161"/>
                  </a:cubicBezTo>
                  <a:cubicBezTo>
                    <a:pt x="10668" y="141732"/>
                    <a:pt x="9906" y="140208"/>
                    <a:pt x="9049" y="138589"/>
                  </a:cubicBezTo>
                  <a:cubicBezTo>
                    <a:pt x="28575" y="152114"/>
                    <a:pt x="50863" y="167640"/>
                    <a:pt x="75248" y="184499"/>
                  </a:cubicBezTo>
                  <a:cubicBezTo>
                    <a:pt x="73247" y="184214"/>
                    <a:pt x="71152" y="183832"/>
                    <a:pt x="69056" y="183547"/>
                  </a:cubicBezTo>
                  <a:cubicBezTo>
                    <a:pt x="99632" y="173450"/>
                    <a:pt x="132874" y="162496"/>
                    <a:pt x="167735" y="151067"/>
                  </a:cubicBezTo>
                  <a:cubicBezTo>
                    <a:pt x="166021" y="153448"/>
                    <a:pt x="164306" y="155829"/>
                    <a:pt x="162592" y="158210"/>
                  </a:cubicBezTo>
                  <a:lnTo>
                    <a:pt x="162592" y="158210"/>
                  </a:lnTo>
                  <a:cubicBezTo>
                    <a:pt x="162211" y="121158"/>
                    <a:pt x="161830" y="85725"/>
                    <a:pt x="161544" y="53340"/>
                  </a:cubicBezTo>
                  <a:cubicBezTo>
                    <a:pt x="162496" y="55245"/>
                    <a:pt x="163544" y="57150"/>
                    <a:pt x="164402" y="58865"/>
                  </a:cubicBezTo>
                  <a:cubicBezTo>
                    <a:pt x="140589" y="41243"/>
                    <a:pt x="118777" y="25051"/>
                    <a:pt x="99632" y="10954"/>
                  </a:cubicBezTo>
                  <a:cubicBezTo>
                    <a:pt x="101441" y="11240"/>
                    <a:pt x="103156" y="11525"/>
                    <a:pt x="104680" y="11716"/>
                  </a:cubicBezTo>
                  <a:cubicBezTo>
                    <a:pt x="43625" y="30004"/>
                    <a:pt x="4763" y="40481"/>
                    <a:pt x="4001" y="3829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2" name="Google Shape;262;p31"/>
            <p:cNvSpPr/>
            <p:nvPr/>
          </p:nvSpPr>
          <p:spPr>
            <a:xfrm>
              <a:off x="10576060" y="2734932"/>
              <a:ext cx="120598" cy="250315"/>
            </a:xfrm>
            <a:custGeom>
              <a:avLst/>
              <a:gdLst/>
              <a:ahLst/>
              <a:cxnLst/>
              <a:rect l="l" t="t" r="r" b="b"/>
              <a:pathLst>
                <a:path w="73312" h="152167" extrusionOk="0">
                  <a:moveTo>
                    <a:pt x="67182" y="152168"/>
                  </a:moveTo>
                  <a:cubicBezTo>
                    <a:pt x="63086" y="152168"/>
                    <a:pt x="59086" y="110734"/>
                    <a:pt x="58323" y="59585"/>
                  </a:cubicBezTo>
                  <a:cubicBezTo>
                    <a:pt x="58323" y="55394"/>
                    <a:pt x="58323" y="51298"/>
                    <a:pt x="58228" y="47393"/>
                  </a:cubicBezTo>
                  <a:cubicBezTo>
                    <a:pt x="59276" y="49393"/>
                    <a:pt x="60324" y="51393"/>
                    <a:pt x="61276" y="53298"/>
                  </a:cubicBezTo>
                  <a:cubicBezTo>
                    <a:pt x="24605" y="26342"/>
                    <a:pt x="-2065" y="3482"/>
                    <a:pt x="126" y="339"/>
                  </a:cubicBezTo>
                  <a:cubicBezTo>
                    <a:pt x="2317" y="-2709"/>
                    <a:pt x="32606" y="15103"/>
                    <a:pt x="69849" y="41297"/>
                  </a:cubicBezTo>
                  <a:lnTo>
                    <a:pt x="72802" y="43392"/>
                  </a:lnTo>
                  <a:lnTo>
                    <a:pt x="72802" y="47202"/>
                  </a:lnTo>
                  <a:cubicBezTo>
                    <a:pt x="72992" y="51107"/>
                    <a:pt x="73087" y="55203"/>
                    <a:pt x="73182" y="59394"/>
                  </a:cubicBezTo>
                  <a:cubicBezTo>
                    <a:pt x="73945" y="110543"/>
                    <a:pt x="71278" y="152168"/>
                    <a:pt x="67182" y="152168"/>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sp>
          <p:nvSpPr>
            <p:cNvPr id="263" name="Google Shape;263;p31"/>
            <p:cNvSpPr/>
            <p:nvPr/>
          </p:nvSpPr>
          <p:spPr>
            <a:xfrm>
              <a:off x="10683808" y="2757625"/>
              <a:ext cx="162811" cy="57568"/>
            </a:xfrm>
            <a:custGeom>
              <a:avLst/>
              <a:gdLst/>
              <a:ahLst/>
              <a:cxnLst/>
              <a:rect l="l" t="t" r="r" b="b"/>
              <a:pathLst>
                <a:path w="98973" h="34996" extrusionOk="0">
                  <a:moveTo>
                    <a:pt x="52" y="33500"/>
                  </a:moveTo>
                  <a:cubicBezTo>
                    <a:pt x="-1186" y="29595"/>
                    <a:pt x="19864" y="19213"/>
                    <a:pt x="47201" y="10450"/>
                  </a:cubicBezTo>
                  <a:cubicBezTo>
                    <a:pt x="74538" y="1592"/>
                    <a:pt x="97683" y="-2409"/>
                    <a:pt x="98921" y="1496"/>
                  </a:cubicBezTo>
                  <a:cubicBezTo>
                    <a:pt x="100160" y="5402"/>
                    <a:pt x="79109" y="15689"/>
                    <a:pt x="51773" y="24547"/>
                  </a:cubicBezTo>
                  <a:cubicBezTo>
                    <a:pt x="24436" y="33405"/>
                    <a:pt x="1290" y="37406"/>
                    <a:pt x="52" y="33500"/>
                  </a:cubicBezTo>
                  <a:close/>
                </a:path>
              </a:pathLst>
            </a:custGeom>
            <a:solidFill>
              <a:srgbClr val="FA58B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700">
                <a:solidFill>
                  <a:schemeClr val="dk1"/>
                </a:solidFill>
                <a:latin typeface="Calibri"/>
                <a:ea typeface="Calibri"/>
                <a:cs typeface="Calibri"/>
                <a:sym typeface="Calibri"/>
              </a:endParaRPr>
            </a:p>
          </p:txBody>
        </p:sp>
      </p:grpSp>
      <p:grpSp>
        <p:nvGrpSpPr>
          <p:cNvPr id="264" name="Google Shape;264;p31"/>
          <p:cNvGrpSpPr/>
          <p:nvPr/>
        </p:nvGrpSpPr>
        <p:grpSpPr>
          <a:xfrm>
            <a:off x="7839554" y="940438"/>
            <a:ext cx="294844" cy="337744"/>
            <a:chOff x="6745597" y="5449315"/>
            <a:chExt cx="393125" cy="450325"/>
          </a:xfrm>
        </p:grpSpPr>
        <p:sp>
          <p:nvSpPr>
            <p:cNvPr id="265" name="Google Shape;265;p31"/>
            <p:cNvSpPr/>
            <p:nvPr/>
          </p:nvSpPr>
          <p:spPr>
            <a:xfrm>
              <a:off x="6745597" y="5449315"/>
              <a:ext cx="393125" cy="450325"/>
            </a:xfrm>
            <a:custGeom>
              <a:avLst/>
              <a:gdLst/>
              <a:ahLst/>
              <a:cxnLst/>
              <a:rect l="l" t="t" r="r" b="b"/>
              <a:pathLst>
                <a:path w="238982" h="273754" extrusionOk="0">
                  <a:moveTo>
                    <a:pt x="107633" y="101"/>
                  </a:moveTo>
                  <a:cubicBezTo>
                    <a:pt x="108204" y="-851"/>
                    <a:pt x="119920" y="4959"/>
                    <a:pt x="140398" y="16389"/>
                  </a:cubicBezTo>
                  <a:cubicBezTo>
                    <a:pt x="160877" y="27724"/>
                    <a:pt x="190024" y="44583"/>
                    <a:pt x="225647" y="65538"/>
                  </a:cubicBezTo>
                  <a:lnTo>
                    <a:pt x="228029" y="66967"/>
                  </a:lnTo>
                  <a:lnTo>
                    <a:pt x="228314" y="69919"/>
                  </a:lnTo>
                  <a:cubicBezTo>
                    <a:pt x="231362" y="100495"/>
                    <a:pt x="234887" y="135642"/>
                    <a:pt x="238601" y="173837"/>
                  </a:cubicBezTo>
                  <a:lnTo>
                    <a:pt x="238982" y="177266"/>
                  </a:lnTo>
                  <a:lnTo>
                    <a:pt x="236315" y="179647"/>
                  </a:lnTo>
                  <a:cubicBezTo>
                    <a:pt x="204978" y="207555"/>
                    <a:pt x="170688" y="238131"/>
                    <a:pt x="134874" y="270135"/>
                  </a:cubicBezTo>
                  <a:lnTo>
                    <a:pt x="134874" y="270135"/>
                  </a:lnTo>
                  <a:lnTo>
                    <a:pt x="130778" y="273754"/>
                  </a:lnTo>
                  <a:lnTo>
                    <a:pt x="126111" y="270897"/>
                  </a:lnTo>
                  <a:cubicBezTo>
                    <a:pt x="85630" y="245941"/>
                    <a:pt x="46863" y="222129"/>
                    <a:pt x="11430" y="200221"/>
                  </a:cubicBezTo>
                  <a:lnTo>
                    <a:pt x="8382" y="198316"/>
                  </a:lnTo>
                  <a:lnTo>
                    <a:pt x="8096" y="194887"/>
                  </a:lnTo>
                  <a:cubicBezTo>
                    <a:pt x="5144" y="156502"/>
                    <a:pt x="2572" y="121354"/>
                    <a:pt x="191" y="90684"/>
                  </a:cubicBezTo>
                  <a:lnTo>
                    <a:pt x="0" y="87731"/>
                  </a:lnTo>
                  <a:lnTo>
                    <a:pt x="2096" y="85921"/>
                  </a:lnTo>
                  <a:cubicBezTo>
                    <a:pt x="33814" y="58775"/>
                    <a:pt x="59817" y="36868"/>
                    <a:pt x="78105" y="22009"/>
                  </a:cubicBezTo>
                  <a:cubicBezTo>
                    <a:pt x="96393" y="7150"/>
                    <a:pt x="106966" y="-756"/>
                    <a:pt x="107633" y="101"/>
                  </a:cubicBezTo>
                  <a:cubicBezTo>
                    <a:pt x="108394" y="958"/>
                    <a:pt x="99346" y="10483"/>
                    <a:pt x="82296" y="26771"/>
                  </a:cubicBezTo>
                  <a:cubicBezTo>
                    <a:pt x="65342" y="43059"/>
                    <a:pt x="40386" y="66205"/>
                    <a:pt x="9620" y="94399"/>
                  </a:cubicBezTo>
                  <a:cubicBezTo>
                    <a:pt x="10192" y="92875"/>
                    <a:pt x="10858" y="91351"/>
                    <a:pt x="11525" y="89636"/>
                  </a:cubicBezTo>
                  <a:cubicBezTo>
                    <a:pt x="14573" y="120307"/>
                    <a:pt x="18098" y="155359"/>
                    <a:pt x="21908" y="193649"/>
                  </a:cubicBezTo>
                  <a:cubicBezTo>
                    <a:pt x="20860" y="191935"/>
                    <a:pt x="19717" y="190125"/>
                    <a:pt x="18574" y="188315"/>
                  </a:cubicBezTo>
                  <a:cubicBezTo>
                    <a:pt x="54197" y="209937"/>
                    <a:pt x="93154" y="233463"/>
                    <a:pt x="133826" y="258133"/>
                  </a:cubicBezTo>
                  <a:cubicBezTo>
                    <a:pt x="130969" y="258419"/>
                    <a:pt x="128016" y="258610"/>
                    <a:pt x="125063" y="258895"/>
                  </a:cubicBezTo>
                  <a:lnTo>
                    <a:pt x="125063" y="258895"/>
                  </a:lnTo>
                  <a:cubicBezTo>
                    <a:pt x="161163" y="227177"/>
                    <a:pt x="195739" y="196888"/>
                    <a:pt x="227171" y="169170"/>
                  </a:cubicBezTo>
                  <a:cubicBezTo>
                    <a:pt x="226409" y="171170"/>
                    <a:pt x="225552" y="173170"/>
                    <a:pt x="224885" y="174980"/>
                  </a:cubicBezTo>
                  <a:cubicBezTo>
                    <a:pt x="222028" y="136689"/>
                    <a:pt x="219361" y="101447"/>
                    <a:pt x="216979" y="70872"/>
                  </a:cubicBezTo>
                  <a:cubicBezTo>
                    <a:pt x="217932" y="72396"/>
                    <a:pt x="218885" y="73920"/>
                    <a:pt x="219646" y="75253"/>
                  </a:cubicBezTo>
                  <a:cubicBezTo>
                    <a:pt x="184785" y="53155"/>
                    <a:pt x="156400" y="34772"/>
                    <a:pt x="136969" y="21818"/>
                  </a:cubicBezTo>
                  <a:cubicBezTo>
                    <a:pt x="117539" y="8769"/>
                    <a:pt x="106966" y="1054"/>
                    <a:pt x="107537" y="101"/>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6" name="Google Shape;266;p31"/>
            <p:cNvSpPr/>
            <p:nvPr/>
          </p:nvSpPr>
          <p:spPr>
            <a:xfrm>
              <a:off x="6769961" y="5449479"/>
              <a:ext cx="180420" cy="319492"/>
            </a:xfrm>
            <a:custGeom>
              <a:avLst/>
              <a:gdLst/>
              <a:ahLst/>
              <a:cxnLst/>
              <a:rect l="l" t="t" r="r" b="b"/>
              <a:pathLst>
                <a:path w="109678" h="194220" extrusionOk="0">
                  <a:moveTo>
                    <a:pt x="141" y="194121"/>
                  </a:moveTo>
                  <a:cubicBezTo>
                    <a:pt x="-2621" y="191073"/>
                    <a:pt x="35479" y="152878"/>
                    <a:pt x="85199" y="108872"/>
                  </a:cubicBezTo>
                  <a:cubicBezTo>
                    <a:pt x="89295" y="105348"/>
                    <a:pt x="93296" y="101824"/>
                    <a:pt x="97010" y="98490"/>
                  </a:cubicBezTo>
                  <a:cubicBezTo>
                    <a:pt x="96153" y="100585"/>
                    <a:pt x="95391" y="102586"/>
                    <a:pt x="94534" y="104681"/>
                  </a:cubicBezTo>
                  <a:cubicBezTo>
                    <a:pt x="89867" y="45817"/>
                    <a:pt x="89009" y="287"/>
                    <a:pt x="92819" y="1"/>
                  </a:cubicBezTo>
                  <a:cubicBezTo>
                    <a:pt x="96534" y="-284"/>
                    <a:pt x="103678" y="44674"/>
                    <a:pt x="109298" y="103348"/>
                  </a:cubicBezTo>
                  <a:lnTo>
                    <a:pt x="109679" y="106967"/>
                  </a:lnTo>
                  <a:lnTo>
                    <a:pt x="106916" y="109444"/>
                  </a:lnTo>
                  <a:cubicBezTo>
                    <a:pt x="103106" y="112777"/>
                    <a:pt x="99201" y="116397"/>
                    <a:pt x="95105" y="119921"/>
                  </a:cubicBezTo>
                  <a:cubicBezTo>
                    <a:pt x="45385" y="163927"/>
                    <a:pt x="2903" y="197074"/>
                    <a:pt x="236" y="194026"/>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7" name="Google Shape;267;p31"/>
            <p:cNvSpPr/>
            <p:nvPr/>
          </p:nvSpPr>
          <p:spPr>
            <a:xfrm>
              <a:off x="6937298" y="5619604"/>
              <a:ext cx="189695" cy="117537"/>
            </a:xfrm>
            <a:custGeom>
              <a:avLst/>
              <a:gdLst/>
              <a:ahLst/>
              <a:cxnLst/>
              <a:rect l="l" t="t" r="r" b="b"/>
              <a:pathLst>
                <a:path w="115316" h="71451" extrusionOk="0">
                  <a:moveTo>
                    <a:pt x="223" y="578"/>
                  </a:moveTo>
                  <a:cubicBezTo>
                    <a:pt x="2413" y="-2946"/>
                    <a:pt x="29845" y="10008"/>
                    <a:pt x="61564" y="29344"/>
                  </a:cubicBezTo>
                  <a:cubicBezTo>
                    <a:pt x="93282" y="48775"/>
                    <a:pt x="117285" y="67349"/>
                    <a:pt x="115189" y="70873"/>
                  </a:cubicBezTo>
                  <a:cubicBezTo>
                    <a:pt x="113094" y="74397"/>
                    <a:pt x="85567" y="61443"/>
                    <a:pt x="53753" y="42107"/>
                  </a:cubicBezTo>
                  <a:cubicBezTo>
                    <a:pt x="22035" y="22676"/>
                    <a:pt x="-1968" y="4102"/>
                    <a:pt x="127" y="578"/>
                  </a:cubicBezTo>
                  <a:close/>
                </a:path>
              </a:pathLst>
            </a:custGeom>
            <a:solidFill>
              <a:srgbClr val="FB71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8" name="Google Shape;268;p31"/>
          <p:cNvSpPr txBox="1"/>
          <p:nvPr/>
        </p:nvSpPr>
        <p:spPr>
          <a:xfrm>
            <a:off x="170890" y="637182"/>
            <a:ext cx="6538668" cy="677078"/>
          </a:xfrm>
          <a:prstGeom prst="rect">
            <a:avLst/>
          </a:prstGeom>
          <a:noFill/>
          <a:ln>
            <a:noFill/>
          </a:ln>
        </p:spPr>
        <p:txBody>
          <a:bodyPr spcFirstLastPara="1" wrap="square" lIns="91425" tIns="91425" rIns="91425" bIns="91425" anchor="t" anchorCtr="0">
            <a:spAutoFit/>
          </a:bodyPr>
          <a:lstStyle/>
          <a:p>
            <a:pPr lvl="0">
              <a:lnSpc>
                <a:spcPct val="200000"/>
              </a:lnSpc>
            </a:pPr>
            <a:r>
              <a:rPr lang="en-US" sz="1600" dirty="0" smtClean="0">
                <a:solidFill>
                  <a:schemeClr val="lt1"/>
                </a:solidFill>
                <a:latin typeface="Ubuntu"/>
                <a:ea typeface="Ubuntu"/>
                <a:cs typeface="Ubuntu"/>
                <a:sym typeface="Ubuntu"/>
              </a:rPr>
              <a:t>Showing the Unbalancing in the Data:</a:t>
            </a:r>
            <a:endParaRPr lang="en-US" sz="1600" dirty="0" smtClean="0">
              <a:solidFill>
                <a:schemeClr val="lt1"/>
              </a:solidFill>
              <a:latin typeface="Ubuntu"/>
              <a:ea typeface="Ubuntu"/>
              <a:cs typeface="Ubuntu"/>
              <a:sym typeface="Ubuntu"/>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0534" t="21010" r="55383" b="67677"/>
          <a:stretch/>
        </p:blipFill>
        <p:spPr>
          <a:xfrm>
            <a:off x="260382" y="1180180"/>
            <a:ext cx="3254715" cy="810246"/>
          </a:xfrm>
          <a:prstGeom prst="rect">
            <a:avLst/>
          </a:prstGeom>
          <a:ln w="1270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9336" y="2101932"/>
            <a:ext cx="4139969" cy="2931387"/>
          </a:xfrm>
          <a:prstGeom prst="rect">
            <a:avLst/>
          </a:prstGeom>
          <a:ln w="12700">
            <a:solidFill>
              <a:schemeClr val="tx1"/>
            </a:solidFill>
          </a:ln>
        </p:spPr>
      </p:pic>
    </p:spTree>
    <p:extLst>
      <p:ext uri="{BB962C8B-B14F-4D97-AF65-F5344CB8AC3E}">
        <p14:creationId xmlns:p14="http://schemas.microsoft.com/office/powerpoint/2010/main" val="55790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TotalTime>
  <Words>474</Words>
  <Application>Microsoft Office PowerPoint</Application>
  <PresentationFormat>On-screen Show (16:9)</PresentationFormat>
  <Paragraphs>57</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Lucida Sans Unicode</vt:lpstr>
      <vt:lpstr>Arial</vt:lpstr>
      <vt:lpstr>Ubuntu</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 Patil</dc:creator>
  <cp:lastModifiedBy>Microsoft account</cp:lastModifiedBy>
  <cp:revision>43</cp:revision>
  <dcterms:modified xsi:type="dcterms:W3CDTF">2023-03-24T16:45:19Z</dcterms:modified>
</cp:coreProperties>
</file>