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450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EA6-3ACE-4915-95D9-3970860C46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4C0F-6892-4038-A596-7EF027782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9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EA6-3ACE-4915-95D9-3970860C46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4C0F-6892-4038-A596-7EF027782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9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EA6-3ACE-4915-95D9-3970860C46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4C0F-6892-4038-A596-7EF027782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38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EA6-3ACE-4915-95D9-3970860C46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4C0F-6892-4038-A596-7EF027782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EA6-3ACE-4915-95D9-3970860C46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4C0F-6892-4038-A596-7EF027782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EA6-3ACE-4915-95D9-3970860C46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4C0F-6892-4038-A596-7EF027782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5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EA6-3ACE-4915-95D9-3970860C46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4C0F-6892-4038-A596-7EF027782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1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EA6-3ACE-4915-95D9-3970860C46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4C0F-6892-4038-A596-7EF027782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EA6-3ACE-4915-95D9-3970860C46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4C0F-6892-4038-A596-7EF027782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4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EA6-3ACE-4915-95D9-3970860C46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4C0F-6892-4038-A596-7EF027782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4EA6-3ACE-4915-95D9-3970860C46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4C0F-6892-4038-A596-7EF027782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7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4EA6-3ACE-4915-95D9-3970860C46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4C0F-6892-4038-A596-7EF027782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57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4A2CE-B122-B98D-8027-2F4447D98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83" y="1046983"/>
            <a:ext cx="4764034" cy="47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9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Bhardwaj</dc:creator>
  <cp:lastModifiedBy>Kartik Bhardwaj</cp:lastModifiedBy>
  <cp:revision>1</cp:revision>
  <dcterms:created xsi:type="dcterms:W3CDTF">2025-08-03T14:58:55Z</dcterms:created>
  <dcterms:modified xsi:type="dcterms:W3CDTF">2025-08-03T15:59:06Z</dcterms:modified>
</cp:coreProperties>
</file>