
<file path=[Content_Types].xml><?xml version="1.0" encoding="utf-8"?>
<Types xmlns="http://schemas.openxmlformats.org/package/2006/content-types">
  <Override PartName="/ppt/slides/slide47.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data71.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quickStyle28.xml" ContentType="application/vnd.openxmlformats-officedocument.drawingml.diagramStyle+xml"/>
  <Override PartName="/ppt/diagrams/drawing29.xml" ContentType="application/vnd.ms-office.drawingml.diagramDrawing+xml"/>
  <Override PartName="/ppt/diagrams/quickStyle75.xml" ContentType="application/vnd.openxmlformats-officedocument.drawingml.diagramStyle+xml"/>
  <Override PartName="/ppt/diagrams/drawing76.xml" ContentType="application/vnd.ms-office.drawingml.diagramDrawing+xml"/>
  <Default Extension="xml" ContentType="application/xml"/>
  <Override PartName="/ppt/slides/slide50.xml" ContentType="application/vnd.openxmlformats-officedocument.presentationml.slide+xml"/>
  <Override PartName="/ppt/diagrams/layout39.xml" ContentType="application/vnd.openxmlformats-officedocument.drawingml.diagramLayout+xml"/>
  <Override PartName="/ppt/diagrams/layout86.xml" ContentType="application/vnd.openxmlformats-officedocument.drawingml.diagramLayout+xml"/>
  <Override PartName="/ppt/diagrams/layout17.xml" ContentType="application/vnd.openxmlformats-officedocument.drawingml.diagramLayout+xml"/>
  <Override PartName="/ppt/diagrams/colors49.xml" ContentType="application/vnd.openxmlformats-officedocument.drawingml.diagramColors+xml"/>
  <Override PartName="/ppt/diagrams/quickStyle53.xml" ContentType="application/vnd.openxmlformats-officedocument.drawingml.diagramStyle+xml"/>
  <Override PartName="/ppt/diagrams/drawing54.xml" ContentType="application/vnd.ms-office.drawingml.diagramDrawing+xml"/>
  <Override PartName="/ppt/diagrams/layout64.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data2.xml" ContentType="application/vnd.openxmlformats-officedocument.drawingml.diagramData+xml"/>
  <Override PartName="/ppt/diagrams/colors27.xml" ContentType="application/vnd.openxmlformats-officedocument.drawingml.diagramColors+xml"/>
  <Override PartName="/ppt/diagrams/layout42.xml" ContentType="application/vnd.openxmlformats-officedocument.drawingml.diagramLayout+xml"/>
  <Override PartName="/ppt/diagrams/colors74.xml" ContentType="application/vnd.openxmlformats-officedocument.drawingml.diagramColors+xml"/>
  <Override PartName="/ppt/diagrams/data87.xml" ContentType="application/vnd.openxmlformats-officedocument.drawingml.diagramData+xml"/>
  <Override PartName="/ppt/diagrams/colors4.xml" ContentType="application/vnd.openxmlformats-officedocument.drawingml.diagramColors+xml"/>
  <Override PartName="/ppt/diagrams/drawing10.xml" ContentType="application/vnd.ms-office.drawingml.diagramDrawing+xml"/>
  <Override PartName="/ppt/diagrams/data18.xml" ContentType="application/vnd.openxmlformats-officedocument.drawingml.diagramData+xml"/>
  <Override PartName="/ppt/diagrams/colors52.xml" ContentType="application/vnd.openxmlformats-officedocument.drawingml.diagramColors+xml"/>
  <Override PartName="/ppt/diagrams/data65.xml" ContentType="application/vnd.openxmlformats-officedocument.drawingml.diagramData+xml"/>
  <Override PartName="/ppt/slides/slide19.xml" ContentType="application/vnd.openxmlformats-officedocument.presentationml.slide+xml"/>
  <Default Extension="png" ContentType="image/png"/>
  <Override PartName="/ppt/diagrams/layout20.xml" ContentType="application/vnd.openxmlformats-officedocument.drawingml.diagramLayout+xml"/>
  <Override PartName="/ppt/diagrams/quickStyle3.xml" ContentType="application/vnd.openxmlformats-officedocument.drawingml.diagramStyle+xml"/>
  <Override PartName="/ppt/diagrams/colors30.xml" ContentType="application/vnd.openxmlformats-officedocument.drawingml.diagramColors+xml"/>
  <Override PartName="/ppt/diagrams/data43.xml" ContentType="application/vnd.openxmlformats-officedocument.drawingml.diagramData+xml"/>
  <Override PartName="/ppt/diagrams/quickStyle69.xml" ContentType="application/vnd.openxmlformats-officedocument.drawingml.diagramStyle+xml"/>
  <Override PartName="/ppt/diagrams/data90.xml" ContentType="application/vnd.openxmlformats-officedocument.drawingml.diagramData+xml"/>
  <Override PartName="/ppt/slides/slide44.xml" ContentType="application/vnd.openxmlformats-officedocument.presentationml.slide+xml"/>
  <Override PartName="/ppt/diagrams/data21.xml" ContentType="application/vnd.openxmlformats-officedocument.drawingml.diagramData+xml"/>
  <Override PartName="/ppt/diagrams/quickStyle47.xml" ContentType="application/vnd.openxmlformats-officedocument.drawingml.diagramStyle+xml"/>
  <Override PartName="/ppt/diagrams/drawing48.xml" ContentType="application/vnd.ms-office.drawingml.diagramDrawing+xml"/>
  <Override PartName="/ppt/diagrams/quickStyle94.xml" ContentType="application/vnd.openxmlformats-officedocument.drawingml.diagramStyle+xml"/>
  <Override PartName="/ppt/slides/slide22.xml" ContentType="application/vnd.openxmlformats-officedocument.presentationml.slide+xml"/>
  <Override PartName="/ppt/diagrams/layout6.xml" ContentType="application/vnd.openxmlformats-officedocument.drawingml.diagramLayout+xml"/>
  <Override PartName="/ppt/diagrams/layout5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diagrams/layout36.xml" ContentType="application/vnd.openxmlformats-officedocument.drawingml.diagramLayout+xml"/>
  <Override PartName="/ppt/diagrams/colors68.xml" ContentType="application/vnd.openxmlformats-officedocument.drawingml.diagramColors+xml"/>
  <Override PartName="/ppt/diagrams/quickStyle72.xml" ContentType="application/vnd.openxmlformats-officedocument.drawingml.diagramStyle+xml"/>
  <Override PartName="/ppt/diagrams/drawing73.xml" ContentType="application/vnd.ms-office.drawingml.diagramDrawing+xml"/>
  <Override PartName="/ppt/diagrams/layout83.xml" ContentType="application/vnd.openxmlformats-officedocument.drawingml.diagramLayout+xml"/>
  <Override PartName="/ppt/diagrams/drawing8.xml" ContentType="application/vnd.ms-office.drawingml.diagramDrawing+xml"/>
  <Override PartName="/ppt/diagrams/quickStyle50.xml" ContentType="application/vnd.openxmlformats-officedocument.drawingml.diagramStyle+xml"/>
  <Override PartName="/ppt/diagrams/drawing51.xml" ContentType="application/vnd.ms-office.drawingml.diagramDrawing+xml"/>
  <Override PartName="/ppt/diagrams/layout14.xml" ContentType="application/vnd.openxmlformats-officedocument.drawingml.diagramLayout+xml"/>
  <Override PartName="/ppt/diagrams/colors46.xml" ContentType="application/vnd.openxmlformats-officedocument.drawingml.diagramColors+xml"/>
  <Override PartName="/ppt/diagrams/data59.xml" ContentType="application/vnd.openxmlformats-officedocument.drawingml.diagramData+xml"/>
  <Override PartName="/ppt/diagrams/layout61.xml" ContentType="application/vnd.openxmlformats-officedocument.drawingml.diagramLayout+xml"/>
  <Override PartName="/ppt/diagrams/colors93.xml" ContentType="application/vnd.openxmlformats-officedocument.drawingml.diagramColors+xml"/>
  <Override PartName="/ppt/diagrams/colors24.xml" ContentType="application/vnd.openxmlformats-officedocument.drawingml.diagramColors+xml"/>
  <Override PartName="/ppt/diagrams/data37.xml" ContentType="application/vnd.openxmlformats-officedocument.drawingml.diagramData+xml"/>
  <Override PartName="/ppt/diagrams/colors71.xml" ContentType="application/vnd.openxmlformats-officedocument.drawingml.diagramColors+xml"/>
  <Override PartName="/ppt/diagrams/data84.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drawing89.xml" ContentType="application/vnd.ms-office.drawingml.diagramDrawing+xml"/>
  <Override PartName="/ppt/diagrams/data15.xml" ContentType="application/vnd.openxmlformats-officedocument.drawingml.diagramData+xml"/>
  <Override PartName="/ppt/diagrams/data62.xml" ContentType="application/vnd.openxmlformats-officedocument.drawingml.diagramData+xml"/>
  <Override PartName="/ppt/diagrams/quickStyle88.xml" ContentType="application/vnd.openxmlformats-officedocument.drawingml.diagramStyle+xml"/>
  <Override PartName="/ppt/slides/slide16.xml" ContentType="application/vnd.openxmlformats-officedocument.presentationml.slide+xml"/>
  <Override PartName="/ppt/diagrams/quickStyle19.xml" ContentType="application/vnd.openxmlformats-officedocument.drawingml.diagramStyle+xml"/>
  <Override PartName="/ppt/diagrams/data40.xml" ContentType="application/vnd.openxmlformats-officedocument.drawingml.diagramData+xml"/>
  <Override PartName="/ppt/diagrams/quickStyle66.xml" ContentType="application/vnd.openxmlformats-officedocument.drawingml.diagramStyle+xml"/>
  <Override PartName="/ppt/diagrams/drawing67.xml" ContentType="application/vnd.ms-office.drawingml.diagramDrawing+xml"/>
  <Override PartName="/ppt/slides/slide41.xml" ContentType="application/vnd.openxmlformats-officedocument.presentationml.slide+xml"/>
  <Override PartName="/ppt/diagrams/layout77.xml" ContentType="application/vnd.openxmlformats-officedocument.drawingml.diagramLayout+xml"/>
  <Override PartName="/ppt/diagrams/quickStyle44.xml" ContentType="application/vnd.openxmlformats-officedocument.drawingml.diagramStyle+xml"/>
  <Override PartName="/ppt/diagrams/drawing45.xml" ContentType="application/vnd.ms-office.drawingml.diagramDrawing+xml"/>
  <Override PartName="/ppt/diagrams/layout55.xml" ContentType="application/vnd.openxmlformats-officedocument.drawingml.diagramLayout+xml"/>
  <Override PartName="/ppt/diagrams/colors87.xml" ContentType="application/vnd.openxmlformats-officedocument.drawingml.diagramColors+xml"/>
  <Override PartName="/ppt/diagrams/quickStyle91.xml" ContentType="application/vnd.openxmlformats-officedocument.drawingml.diagramStyle+xml"/>
  <Override PartName="/ppt/diagrams/drawing92.xml" ContentType="application/vnd.ms-office.drawingml.diagramDrawing+xml"/>
  <Override PartName="/ppt/diagrams/layout3.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drawing70.xml" ContentType="application/vnd.ms-office.drawingml.diagramDrawing+xml"/>
  <Override PartName="/ppt/diagrams/data78.xml" ContentType="application/vnd.openxmlformats-officedocument.drawingml.diagramData+xml"/>
  <Override PartName="/ppt/diagrams/colors18.xml" ContentType="application/vnd.openxmlformats-officedocument.drawingml.diagramColors+xml"/>
  <Override PartName="/ppt/diagrams/layout33.xml" ContentType="application/vnd.openxmlformats-officedocument.drawingml.diagramLayout+xml"/>
  <Override PartName="/ppt/diagrams/colors65.xml" ContentType="application/vnd.openxmlformats-officedocument.drawingml.diagramColors+xml"/>
  <Override PartName="/ppt/diagrams/layout80.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43.xml" ContentType="application/vnd.openxmlformats-officedocument.drawingml.diagramColors+xml"/>
  <Override PartName="/ppt/diagrams/data56.xml" ContentType="application/vnd.openxmlformats-officedocument.drawingml.diagramData+xml"/>
  <Override PartName="/ppt/diagrams/colors90.xml" ContentType="application/vnd.openxmlformats-officedocument.drawingml.diagramColors+xml"/>
  <Override PartName="/ppt/slides/slide57.xml" ContentType="application/vnd.openxmlformats-officedocument.presentationml.slide+xml"/>
  <Override PartName="/ppt/diagrams/data34.xml" ContentType="application/vnd.openxmlformats-officedocument.drawingml.diagramData+xml"/>
  <Override PartName="/ppt/diagrams/data81.xml" ContentType="application/vnd.openxmlformats-officedocument.drawingml.diagramData+xml"/>
  <Override PartName="/ppt/diagrams/colors21.xml" ContentType="application/vnd.openxmlformats-officedocument.drawingml.diagramColors+xml"/>
  <Override PartName="/ppt/slides/slide35.xml" ContentType="application/vnd.openxmlformats-officedocument.presentationml.slide+xml"/>
  <Override PartName="/ppt/diagrams/data12.xml" ContentType="application/vnd.openxmlformats-officedocument.drawingml.diagramData+xml"/>
  <Override PartName="/ppt/diagrams/quickStyle38.xml" ContentType="application/vnd.openxmlformats-officedocument.drawingml.diagramStyle+xml"/>
  <Override PartName="/ppt/diagrams/drawing39.xml" ContentType="application/vnd.ms-office.drawingml.diagramDrawing+xml"/>
  <Override PartName="/ppt/diagrams/quickStyle85.xml" ContentType="application/vnd.openxmlformats-officedocument.drawingml.diagramStyle+xml"/>
  <Override PartName="/ppt/diagrams/drawing86.xml" ContentType="application/vnd.ms-office.drawingml.diagramDrawing+xml"/>
  <Override PartName="/ppt/slides/slide13.xml" ContentType="application/vnd.openxmlformats-officedocument.presentationml.slide+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layout49.xml" ContentType="application/vnd.openxmlformats-officedocument.drawingml.diagramLayout+xml"/>
  <Override PartName="/ppt/diagrams/drawing64.xml" ContentType="application/vnd.ms-office.drawingml.diagramDrawing+xml"/>
  <Override PartName="/ppt/diagrams/layout27.xml" ContentType="application/vnd.openxmlformats-officedocument.drawingml.diagramLayout+xml"/>
  <Override PartName="/ppt/diagrams/quickStyle52.xml" ContentType="application/vnd.openxmlformats-officedocument.drawingml.diagramStyle+xml"/>
  <Override PartName="/ppt/diagrams/drawing53.xml" ContentType="application/vnd.ms-office.drawingml.diagramDrawing+xml"/>
  <Override PartName="/ppt/diagrams/colors59.xml" ContentType="application/vnd.openxmlformats-officedocument.drawingml.diagramColors+xml"/>
  <Override PartName="/ppt/diagrams/quickStyle63.xml" ContentType="application/vnd.openxmlformats-officedocument.drawingml.diagramStyle+xml"/>
  <Override PartName="/ppt/diagrams/layout74.xml" ContentType="application/vnd.openxmlformats-officedocument.drawingml.diagramLayout+xml"/>
  <Override PartName="/ppt/diagrams/layout16.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drawing42.xml" ContentType="application/vnd.ms-office.drawingml.diagramDrawing+xml"/>
  <Override PartName="/ppt/diagrams/colors48.xml" ContentType="application/vnd.openxmlformats-officedocument.drawingml.diagramColors+xml"/>
  <Override PartName="/ppt/diagrams/layout63.xml" ContentType="application/vnd.openxmlformats-officedocument.drawingml.diagramLayout+xml"/>
  <Override PartName="/ppt/diagrams/colors84.xml" ContentType="application/vnd.openxmlformats-officedocument.drawingml.diagramColors+xml"/>
  <Override PartName="/ppt/diagrams/drawing20.xml" ContentType="application/vnd.ms-office.drawingml.diagramDrawing+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diagrams/data39.xml" ContentType="application/vnd.openxmlformats-officedocument.drawingml.diagramData+xml"/>
  <Override PartName="/ppt/diagrams/layout41.xml" ContentType="application/vnd.openxmlformats-officedocument.drawingml.diagramLayout+xml"/>
  <Override PartName="/ppt/diagrams/layout52.xml" ContentType="application/vnd.openxmlformats-officedocument.drawingml.diagramLayout+xml"/>
  <Override PartName="/ppt/diagrams/colors73.xml" ContentType="application/vnd.openxmlformats-officedocument.drawingml.diagramColors+xml"/>
  <Override PartName="/ppt/diagrams/data86.xml" ContentType="application/vnd.openxmlformats-officedocument.drawingml.diagramData+xml"/>
  <Override PartName="/ppt/diagrams/data1.xml" ContentType="application/vnd.openxmlformats-officedocument.drawingml.diagramData+xml"/>
  <Override PartName="/ppt/diagrams/colors3.xml" ContentType="application/vnd.openxmlformats-officedocument.drawingml.diagramColors+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62.xml" ContentType="application/vnd.openxmlformats-officedocument.drawingml.diagramColors+xml"/>
  <Override PartName="/ppt/diagrams/data75.xml" ContentType="application/vnd.openxmlformats-officedocument.drawingml.diagramData+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diagrams/colors51.xml" ContentType="application/vnd.openxmlformats-officedocument.drawingml.diagramColors+xml"/>
  <Override PartName="/ppt/diagrams/data53.xml" ContentType="application/vnd.openxmlformats-officedocument.drawingml.diagramData+xml"/>
  <Override PartName="/ppt/diagrams/data64.xml" ContentType="application/vnd.openxmlformats-officedocument.drawingml.diagramData+xml"/>
  <Override PartName="/ppt/diagrams/quickStyle79.xml" ContentType="application/vnd.openxmlformats-officedocument.drawingml.diagramStyl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diagrams/quickStyle68.xml" ContentType="application/vnd.openxmlformats-officedocument.drawingml.diagramStyle+xml"/>
  <Override PartName="/ppt/diagrams/drawing69.xml" ContentType="application/vnd.ms-office.drawingml.diagramDrawing+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diagrams/quickStyle57.xml" ContentType="application/vnd.openxmlformats-officedocument.drawingml.diagramStyle+xml"/>
  <Override PartName="/ppt/diagrams/drawing58.xml" ContentType="application/vnd.ms-office.drawingml.diagramDrawing+xml"/>
  <Override PartName="/ppt/diagrams/layout79.xml" ContentType="application/vnd.openxmlformats-officedocument.drawingml.diagramLayout+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drawing36.xml" ContentType="application/vnd.ms-office.drawingml.diagramDrawing+xml"/>
  <Override PartName="/ppt/diagrams/quickStyle46.xml" ContentType="application/vnd.openxmlformats-officedocument.drawingml.diagramStyle+xml"/>
  <Override PartName="/ppt/diagrams/drawing47.xml" ContentType="application/vnd.ms-office.drawingml.diagramDrawing+xml"/>
  <Override PartName="/ppt/diagrams/layout57.xml" ContentType="application/vnd.openxmlformats-officedocument.drawingml.diagramLayout+xml"/>
  <Override PartName="/ppt/diagrams/layout68.xml" ContentType="application/vnd.openxmlformats-officedocument.drawingml.diagramLayout+xml"/>
  <Override PartName="/ppt/diagrams/quickStyle82.xml" ContentType="application/vnd.openxmlformats-officedocument.drawingml.diagramStyle+xml"/>
  <Override PartName="/ppt/diagrams/drawing83.xml" ContentType="application/vnd.ms-office.drawingml.diagramDrawing+xml"/>
  <Override PartName="/ppt/diagrams/colors89.xml" ContentType="application/vnd.openxmlformats-officedocument.drawingml.diagramColors+xml"/>
  <Override PartName="/ppt/diagrams/quickStyle93.xml" ContentType="application/vnd.openxmlformats-officedocument.drawingml.diagramStyle+xml"/>
  <Override PartName="/ppt/diagrams/drawing94.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layout46.xml" ContentType="application/vnd.openxmlformats-officedocument.drawingml.diagramLayout+xml"/>
  <Override PartName="/ppt/diagrams/quickStyle71.xml" ContentType="application/vnd.openxmlformats-officedocument.drawingml.diagramStyle+xml"/>
  <Override PartName="/ppt/diagrams/drawing72.xml" ContentType="application/vnd.ms-office.drawingml.diagramDrawing+xml"/>
  <Override PartName="/ppt/diagrams/colors78.xml" ContentType="application/vnd.openxmlformats-officedocument.drawingml.diagramColors+xml"/>
  <Override PartName="/ppt/diagrams/layout93.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35.xml" ContentType="application/vnd.openxmlformats-officedocument.drawingml.diagramLayout+xml"/>
  <Override PartName="/ppt/diagrams/colors56.xml" ContentType="application/vnd.openxmlformats-officedocument.drawingml.diagramColors+xml"/>
  <Override PartName="/ppt/diagrams/quickStyle60.xml" ContentType="application/vnd.openxmlformats-officedocument.drawingml.diagramStyle+xml"/>
  <Override PartName="/ppt/diagrams/drawing61.xml" ContentType="application/vnd.ms-office.drawingml.diagramDrawing+xml"/>
  <Override PartName="/ppt/diagrams/colors67.xml" ContentType="application/vnd.openxmlformats-officedocument.drawingml.diagramColors+xml"/>
  <Override PartName="/ppt/diagrams/data69.xml" ContentType="application/vnd.openxmlformats-officedocument.drawingml.diagramData+xml"/>
  <Override PartName="/ppt/diagrams/layout82.xml" ContentType="application/vnd.openxmlformats-officedocument.drawingml.diagramLayout+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diagrams/drawing50.xml" ContentType="application/vnd.ms-office.drawingml.diagramDrawing+xml"/>
  <Override PartName="/ppt/diagrams/data58.xml" ContentType="application/vnd.openxmlformats-officedocument.drawingml.diagramData+xml"/>
  <Override PartName="/ppt/diagrams/layout60.xml" ContentType="application/vnd.openxmlformats-officedocument.drawingml.diagramLayout+xml"/>
  <Override PartName="/ppt/diagrams/layout71.xml" ContentType="application/vnd.openxmlformats-officedocument.drawingml.diagramLayout+xml"/>
  <Override PartName="/ppt/diagrams/colors92.xml" ContentType="application/vnd.openxmlformats-officedocument.drawingml.diagramColor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Override PartName="/ppt/diagrams/colors81.xml" ContentType="application/vnd.openxmlformats-officedocument.drawingml.diagramColors+xml"/>
  <Override PartName="/ppt/diagrams/data94.xml" ContentType="application/vnd.openxmlformats-officedocument.drawingml.diagramData+xml"/>
  <Override PartName="/ppt/slides/slide48.xml" ContentType="application/vnd.openxmlformats-officedocument.presentationml.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diagrams/colors70.xml" ContentType="application/vnd.openxmlformats-officedocument.drawingml.diagramColors+xml"/>
  <Override PartName="/ppt/diagrams/data72.xml" ContentType="application/vnd.openxmlformats-officedocument.drawingml.diagramData+xml"/>
  <Override PartName="/ppt/diagrams/data83.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diagrams/data61.xml" ContentType="application/vnd.openxmlformats-officedocument.drawingml.diagramData+xml"/>
  <Override PartName="/ppt/diagrams/quickStyle87.xml" ContentType="application/vnd.openxmlformats-officedocument.drawingml.diagramStyle+xml"/>
  <Override PartName="/ppt/diagrams/drawing88.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quickStyle29.xml" ContentType="application/vnd.openxmlformats-officedocument.drawingml.diagramStyle+xml"/>
  <Override PartName="/ppt/diagrams/data50.xml" ContentType="application/vnd.openxmlformats-officedocument.drawingml.diagramData+xml"/>
  <Override PartName="/ppt/diagrams/drawing66.xml" ContentType="application/vnd.ms-office.drawingml.diagramDrawing+xml"/>
  <Override PartName="/ppt/diagrams/quickStyle76.xml" ContentType="application/vnd.openxmlformats-officedocument.drawingml.diagramStyle+xml"/>
  <Override PartName="/ppt/diagrams/drawing77.xml" ContentType="application/vnd.ms-office.drawingml.diagramDrawing+xml"/>
  <Override PartName="/ppt/diagrams/layout87.xml" ContentType="application/vnd.openxmlformats-officedocument.drawingml.diagramLayout+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54.xml" ContentType="application/vnd.openxmlformats-officedocument.drawingml.diagramStyle+xml"/>
  <Override PartName="/ppt/diagrams/drawing55.xml" ContentType="application/vnd.ms-office.drawingml.diagramDrawing+xml"/>
  <Override PartName="/ppt/diagrams/quickStyle65.xml" ContentType="application/vnd.openxmlformats-officedocument.drawingml.diagramStyle+xml"/>
  <Override PartName="/ppt/diagrams/layout76.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diagrams/drawing44.xml" ContentType="application/vnd.ms-office.drawingml.diagramDrawing+xml"/>
  <Override PartName="/ppt/diagrams/layout65.xml" ContentType="application/vnd.openxmlformats-officedocument.drawingml.diagramLayout+xml"/>
  <Override PartName="/ppt/diagrams/quickStyle90.xml" ContentType="application/vnd.openxmlformats-officedocument.drawingml.diagramStyle+xml"/>
  <Override PartName="/ppt/diagrams/drawing91.xml" ContentType="application/vnd.ms-office.drawingml.diagramDrawing+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colors39.xml" ContentType="application/vnd.openxmlformats-officedocument.drawingml.diagramColors+xml"/>
  <Override PartName="/ppt/diagrams/layout54.xml" ContentType="application/vnd.openxmlformats-officedocument.drawingml.diagramLayout+xml"/>
  <Override PartName="/ppt/diagrams/colors75.xml" ContentType="application/vnd.openxmlformats-officedocument.drawingml.diagramColors+xml"/>
  <Override PartName="/ppt/diagrams/drawing80.xml" ContentType="application/vnd.ms-office.drawingml.diagramDrawing+xml"/>
  <Override PartName="/ppt/diagrams/colors86.xml" ContentType="application/vnd.openxmlformats-officedocument.drawingml.diagramColors+xml"/>
  <Override PartName="/ppt/diagrams/data88.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layout43.xml" ContentType="application/vnd.openxmlformats-officedocument.drawingml.diagramLayout+xml"/>
  <Override PartName="/ppt/diagrams/colors64.xml" ContentType="application/vnd.openxmlformats-officedocument.drawingml.diagramColors+xml"/>
  <Override PartName="/ppt/diagrams/data77.xml" ContentType="application/vnd.openxmlformats-officedocument.drawingml.diagramData+xml"/>
  <Override PartName="/ppt/diagrams/layout90.xml" ContentType="application/vnd.openxmlformats-officedocument.drawingml.diagramLayout+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53.xml" ContentType="application/vnd.openxmlformats-officedocument.drawingml.diagramColors+xml"/>
  <Override PartName="/ppt/diagrams/data55.xml" ContentType="application/vnd.openxmlformats-officedocument.drawingml.diagramData+xml"/>
  <Override PartName="/ppt/diagrams/data66.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diagrams/data91.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diagrams/quickStyle59.xml" ContentType="application/vnd.openxmlformats-officedocument.drawingml.diagramStyle+xml"/>
  <Override PartName="/ppt/diagrams/data80.xml" ContentType="application/vnd.openxmlformats-officedocument.drawingml.diagramData+xml"/>
  <Override PartName="/ppt/slides/slide34.xml" ContentType="application/vnd.openxmlformats-officedocument.presentationml.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Override PartName="/ppt/diagrams/drawing38.xml" ContentType="application/vnd.ms-office.drawingml.diagramDrawing+xml"/>
  <Override PartName="/ppt/diagrams/quickStyle48.xml" ContentType="application/vnd.openxmlformats-officedocument.drawingml.diagramStyle+xml"/>
  <Override PartName="/ppt/diagrams/drawing49.xml" ContentType="application/vnd.ms-office.drawingml.diagramDrawing+xml"/>
  <Override PartName="/ppt/diagrams/layout59.xml" ContentType="application/vnd.openxmlformats-officedocument.drawingml.diagramLayout+xml"/>
  <Override PartName="/ppt/diagrams/quickStyle84.xml" ContentType="application/vnd.openxmlformats-officedocument.drawingml.diagramStyle+xml"/>
  <Override PartName="/ppt/diagrams/drawing85.xml" ContentType="application/vnd.ms-office.drawingml.diagramDrawing+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diagrams/layout48.xml" ContentType="application/vnd.openxmlformats-officedocument.drawingml.diagramLayout+xml"/>
  <Override PartName="/ppt/diagrams/quickStyle73.xml" ContentType="application/vnd.openxmlformats-officedocument.drawingml.diagramStyle+xml"/>
  <Override PartName="/ppt/diagrams/drawing74.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7.xml" ContentType="application/vnd.openxmlformats-officedocument.drawingml.diagramLayout+xml"/>
  <Override PartName="/ppt/diagrams/colors58.xml" ContentType="application/vnd.openxmlformats-officedocument.drawingml.diagramColors+xml"/>
  <Override PartName="/ppt/diagrams/quickStyle62.xml" ContentType="application/vnd.openxmlformats-officedocument.drawingml.diagramStyle+xml"/>
  <Override PartName="/ppt/diagrams/drawing63.xml" ContentType="application/vnd.ms-office.drawingml.diagramDrawing+xml"/>
  <Override PartName="/ppt/diagrams/colors69.xml" ContentType="application/vnd.openxmlformats-officedocument.drawingml.diagramColors+xml"/>
  <Override PartName="/ppt/diagrams/layout84.xml" ContentType="application/vnd.openxmlformats-officedocument.drawingml.diagramLayout+xml"/>
  <Override PartName="/ppt/diagrams/drawing9.xml" ContentType="application/vnd.ms-office.drawingml.diagramDrawing+xml"/>
  <Override PartName="/ppt/diagrams/layout15.xml" ContentType="application/vnd.openxmlformats-officedocument.drawingml.diagramLayout+xml"/>
  <Override PartName="/ppt/diagrams/layout26.xml" ContentType="application/vnd.openxmlformats-officedocument.drawingml.diagramLayout+xml"/>
  <Override PartName="/ppt/diagrams/drawing41.xml" ContentType="application/vnd.ms-office.drawingml.diagramDrawing+xml"/>
  <Override PartName="/ppt/diagrams/colors47.xml" ContentType="application/vnd.openxmlformats-officedocument.drawingml.diagramColors+xml"/>
  <Override PartName="/ppt/diagrams/quickStyle51.xml" ContentType="application/vnd.openxmlformats-officedocument.drawingml.diagramStyle+xml"/>
  <Override PartName="/ppt/diagrams/drawing52.xml" ContentType="application/vnd.ms-office.drawingml.diagramDrawing+xml"/>
  <Override PartName="/ppt/diagrams/layout62.xml" ContentType="application/vnd.openxmlformats-officedocument.drawingml.diagramLayout+xml"/>
  <Override PartName="/ppt/diagrams/layout73.xml" ContentType="application/vnd.openxmlformats-officedocument.drawingml.diagramLayout+xml"/>
  <Override PartName="/ppt/diagrams/colors94.xml" ContentType="application/vnd.openxmlformats-officedocument.drawingml.diagramColors+xml"/>
  <Override PartName="/ppt/diagrams/quickStyle9.xml" ContentType="application/vnd.openxmlformats-officedocument.drawingml.diagramStyle+xml"/>
  <Override PartName="/ppt/diagrams/drawing30.xml" ContentType="application/vnd.ms-office.drawingml.diagramDrawing+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diagrams/layout51.xml" ContentType="application/vnd.openxmlformats-officedocument.drawingml.diagramLayout+xml"/>
  <Override PartName="/ppt/diagrams/colors83.xml" ContentType="application/vnd.openxmlformats-officedocument.drawingml.diagramColors+xml"/>
  <Override PartName="/ppt/diagrams/colors14.xml" ContentType="application/vnd.openxmlformats-officedocument.drawingml.diagramColors+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61.xml" ContentType="application/vnd.openxmlformats-officedocument.drawingml.diagramColors+xml"/>
  <Override PartName="/ppt/diagrams/colors72.xml" ContentType="application/vnd.openxmlformats-officedocument.drawingml.diagramColors+xml"/>
  <Override PartName="/ppt/diagrams/data74.xml" ContentType="application/vnd.openxmlformats-officedocument.drawingml.diagramData+xml"/>
  <Override PartName="/ppt/diagrams/data85.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data16.xml" ContentType="application/vnd.openxmlformats-officedocument.drawingml.diagramData+xml"/>
  <Override PartName="/ppt/diagrams/colors50.xml" ContentType="application/vnd.openxmlformats-officedocument.drawingml.diagramColors+xml"/>
  <Override PartName="/ppt/diagrams/data63.xml" ContentType="application/vnd.openxmlformats-officedocument.drawingml.diagramData+xml"/>
  <Override PartName="/ppt/diagrams/quickStyle89.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data52.xml" ContentType="application/vnd.openxmlformats-officedocument.drawingml.diagramData+xml"/>
  <Override PartName="/ppt/diagrams/quickStyle78.xml" ContentType="application/vnd.openxmlformats-officedocument.drawingml.diagramStyle+xml"/>
  <Override PartName="/ppt/diagrams/drawing79.xml" ContentType="application/vnd.ms-office.drawingml.diagramDrawing+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data30.xml" ContentType="application/vnd.openxmlformats-officedocument.drawingml.diagramData+xml"/>
  <Override PartName="/ppt/diagrams/data41.xml" ContentType="application/vnd.openxmlformats-officedocument.drawingml.diagramData+xml"/>
  <Override PartName="/ppt/diagrams/quickStyle56.xml" ContentType="application/vnd.openxmlformats-officedocument.drawingml.diagramStyle+xml"/>
  <Override PartName="/ppt/diagrams/drawing57.xml" ContentType="application/vnd.ms-office.drawingml.diagramDrawing+xml"/>
  <Override PartName="/ppt/diagrams/quickStyle67.xml" ContentType="application/vnd.openxmlformats-officedocument.drawingml.diagramStyle+xml"/>
  <Override PartName="/ppt/diagrams/drawing68.xml" ContentType="application/vnd.ms-office.drawingml.diagramDrawing+xml"/>
  <Override PartName="/ppt/diagrams/layout78.xml" ContentType="application/vnd.openxmlformats-officedocument.drawingml.diagramLayout+xml"/>
  <Override PartName="/ppt/diagrams/layout89.xml" ContentType="application/vnd.openxmlformats-officedocument.drawingml.diagramLayout+xml"/>
  <Override PartName="/ppt/slides/slide31.xml" ContentType="application/vnd.openxmlformats-officedocument.presentationml.slide+xml"/>
  <Override PartName="/ppt/slides/slide42.xml" ContentType="application/vnd.openxmlformats-officedocument.presentationml.slide+xml"/>
  <Override PartName="/ppt/diagrams/quickStyle45.xml" ContentType="application/vnd.openxmlformats-officedocument.drawingml.diagramStyle+xml"/>
  <Override PartName="/ppt/diagrams/drawing46.xml" ContentType="application/vnd.ms-office.drawingml.diagramDrawing+xml"/>
  <Override PartName="/ppt/diagrams/layout67.xml" ContentType="application/vnd.openxmlformats-officedocument.drawingml.diagramLayout+xml"/>
  <Override PartName="/ppt/diagrams/quickStyle92.xml" ContentType="application/vnd.openxmlformats-officedocument.drawingml.diagramStyle+xml"/>
  <Override PartName="/ppt/diagrams/drawing93.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layout56.xml" ContentType="application/vnd.openxmlformats-officedocument.drawingml.diagramLayout+xml"/>
  <Override PartName="/ppt/diagrams/colors77.xml" ContentType="application/vnd.openxmlformats-officedocument.drawingml.diagramColors+xml"/>
  <Override PartName="/ppt/diagrams/quickStyle81.xml" ContentType="application/vnd.openxmlformats-officedocument.drawingml.diagramStyle+xml"/>
  <Override PartName="/ppt/diagrams/drawing82.xml" ContentType="application/vnd.ms-office.drawingml.diagramDrawing+xml"/>
  <Override PartName="/ppt/diagrams/colors88.xml" ContentType="application/vnd.openxmlformats-officedocument.drawingml.diagramColors+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layout45.xml" ContentType="application/vnd.openxmlformats-officedocument.drawingml.diagramLayout+xml"/>
  <Override PartName="/ppt/diagrams/drawing60.xml" ContentType="application/vnd.ms-office.drawingml.diagramDrawing+xml"/>
  <Override PartName="/ppt/diagrams/colors66.xml" ContentType="application/vnd.openxmlformats-officedocument.drawingml.diagramColors+xml"/>
  <Override PartName="/ppt/diagrams/quickStyle70.xml" ContentType="application/vnd.openxmlformats-officedocument.drawingml.diagramStyle+xml"/>
  <Override PartName="/ppt/diagrams/drawing71.xml" ContentType="application/vnd.ms-office.drawingml.diagramDrawing+xml"/>
  <Override PartName="/ppt/diagrams/data79.xml" ContentType="application/vnd.openxmlformats-officedocument.drawingml.diagramData+xml"/>
  <Override PartName="/ppt/diagrams/layout81.xml" ContentType="application/vnd.openxmlformats-officedocument.drawingml.diagramLayout+xml"/>
  <Override PartName="/ppt/diagrams/layout92.xml" ContentType="application/vnd.openxmlformats-officedocument.drawingml.diagramLayout+xml"/>
  <Override PartName="/ppt/diagrams/drawing6.xml" ContentType="application/vnd.ms-office.drawingml.diagramDrawing+xml"/>
  <Override PartName="/ppt/diagrams/layout23.xml" ContentType="application/vnd.openxmlformats-officedocument.drawingml.diagramLayout+xml"/>
  <Override PartName="/ppt/diagrams/colors55.xml" ContentType="application/vnd.openxmlformats-officedocument.drawingml.diagramColors+xml"/>
  <Override PartName="/ppt/diagrams/data57.xml" ContentType="application/vnd.openxmlformats-officedocument.drawingml.diagramData+xml"/>
  <Override PartName="/ppt/diagrams/data68.xml" ContentType="application/vnd.openxmlformats-officedocument.drawingml.diagramData+xml"/>
  <Override PartName="/ppt/diagrams/layout70.xml" ContentType="application/vnd.openxmlformats-officedocument.drawingml.diagramLayout+xml"/>
  <Override PartName="/ppt/slides/slide8.xml" ContentType="application/vnd.openxmlformats-officedocument.presentationml.slide+xml"/>
  <Override PartName="/ppt/diagrams/quickStyle6.xml" ContentType="application/vnd.openxmlformats-officedocument.drawingml.diagramStyle+xml"/>
  <Override PartName="/ppt/diagrams/layout12.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diagrams/colors80.xml" ContentType="application/vnd.openxmlformats-officedocument.drawingml.diagramColors+xml"/>
  <Override PartName="/ppt/diagrams/colors91.xml" ContentType="application/vnd.openxmlformats-officedocument.drawingml.diagramColors+xml"/>
  <Override PartName="/ppt/diagrams/data93.xml" ContentType="application/vnd.openxmlformats-officedocument.drawingml.diagramData+xml"/>
  <Override PartName="/ppt/slides/slide58.xml" ContentType="application/vnd.openxmlformats-officedocument.presentationml.slide+xml"/>
  <Override PartName="/ppt/diagrams/colors22.xml" ContentType="application/vnd.openxmlformats-officedocument.drawingml.diagramColors+xml"/>
  <Override PartName="/ppt/diagrams/data35.xml" ContentType="application/vnd.openxmlformats-officedocument.drawingml.diagramData+xml"/>
  <Override PartName="/ppt/diagrams/data82.xml" ContentType="application/vnd.openxmlformats-officedocument.drawingml.diagramData+xml"/>
  <Override PartName="/ppt/slides/slide36.xml" ContentType="application/vnd.openxmlformats-officedocument.presentationml.slide+xml"/>
  <Override PartName="/ppt/diagrams/quickStyle39.xml" ContentType="application/vnd.openxmlformats-officedocument.drawingml.diagramStyle+xml"/>
  <Override PartName="/ppt/diagrams/quickStyle86.xml" ContentType="application/vnd.openxmlformats-officedocument.drawingml.diagramStyle+xml"/>
  <Override PartName="/ppt/diagrams/drawing87.xml" ContentType="application/vnd.ms-office.drawingml.diagramDrawing+xml"/>
  <Override PartName="/ppt/diagrams/data13.xml" ContentType="application/vnd.openxmlformats-officedocument.drawingml.diagramData+xml"/>
  <Override PartName="/ppt/diagrams/data60.xml" ContentType="application/vnd.openxmlformats-officedocument.drawingml.diagramData+xml"/>
  <Override PartName="/ppt/slides/slide14.xml" ContentType="application/vnd.openxmlformats-officedocument.presentationml.slide+xml"/>
  <Override PartName="/ppt/diagrams/quickStyle17.xml" ContentType="application/vnd.openxmlformats-officedocument.drawingml.diagramStyle+xml"/>
  <Override PartName="/ppt/diagrams/drawing18.xml" ContentType="application/vnd.ms-office.drawingml.diagramDrawing+xml"/>
  <Override PartName="/ppt/diagrams/quickStyle64.xml" ContentType="application/vnd.openxmlformats-officedocument.drawingml.diagramStyle+xml"/>
  <Override PartName="/ppt/diagrams/drawing65.xml" ContentType="application/vnd.ms-office.drawingml.diagramDrawing+xml"/>
  <Override PartName="/ppt/tableStyles.xml" ContentType="application/vnd.openxmlformats-officedocument.presentationml.tableStyles+xml"/>
  <Override PartName="/ppt/diagrams/layout28.xml" ContentType="application/vnd.openxmlformats-officedocument.drawingml.diagramLayout+xml"/>
  <Override PartName="/ppt/diagrams/drawing43.xml" ContentType="application/vnd.ms-office.drawingml.diagramDrawing+xml"/>
  <Override PartName="/ppt/diagrams/layout75.xml" ContentType="application/vnd.openxmlformats-officedocument.drawingml.diagramLayout+xml"/>
  <Override PartName="/ppt/diagrams/colors38.xml" ContentType="application/vnd.openxmlformats-officedocument.drawingml.diagramColors+xml"/>
  <Override PartName="/ppt/diagrams/quickStyle42.xml" ContentType="application/vnd.openxmlformats-officedocument.drawingml.diagramStyle+xml"/>
  <Override PartName="/ppt/diagrams/layout53.xml" ContentType="application/vnd.openxmlformats-officedocument.drawingml.diagramLayout+xml"/>
  <Override PartName="/ppt/diagrams/colors85.xml" ContentType="application/vnd.openxmlformats-officedocument.drawingml.diagramColors+xml"/>
  <Override PartName="/ppt/diagrams/drawing90.xml" ContentType="application/vnd.ms-office.drawingml.diagramDrawing+xml"/>
  <Override PartName="/ppt/diagrams/layout1.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diagrams/data29.xml" ContentType="application/vnd.openxmlformats-officedocument.drawingml.diagramData+xml"/>
  <Override PartName="/ppt/diagrams/data76.xml" ContentType="application/vnd.openxmlformats-officedocument.drawingml.diagramData+xml"/>
  <Override PartName="/ppt/diagrams/colors16.xml" ContentType="application/vnd.openxmlformats-officedocument.drawingml.diagramColors+xml"/>
  <Override PartName="/ppt/diagrams/layout31.xml" ContentType="application/vnd.openxmlformats-officedocument.drawingml.diagramLayout+xml"/>
  <Override PartName="/ppt/diagrams/colors63.xml" ContentType="application/vnd.openxmlformats-officedocument.drawingml.diagramColors+xml"/>
  <Override PartName="/ppt/slides/slide5.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Override PartName="/ppt/diagrams/colors41.xml" ContentType="application/vnd.openxmlformats-officedocument.drawingml.diagramColors+xml"/>
  <Override PartName="/ppt/diagrams/data54.xml" ContentType="application/vnd.openxmlformats-officedocument.drawingml.diagramData+xml"/>
  <Override PartName="/ppt/slides/slide55.xml" ContentType="application/vnd.openxmlformats-officedocument.presentationml.slide+xml"/>
  <Override PartName="/ppt/diagrams/data32.xml" ContentType="application/vnd.openxmlformats-officedocument.drawingml.diagramData+xml"/>
  <Override PartName="/ppt/diagrams/quickStyle58.xml" ContentType="application/vnd.openxmlformats-officedocument.drawingml.diagramStyle+xml"/>
  <Override PartName="/ppt/diagrams/drawing59.xml" ContentType="application/vnd.ms-office.drawingml.diagramDrawing+xml"/>
  <Override PartName="/ppt/slides/slide33.xml" ContentType="application/vnd.openxmlformats-officedocument.presentationml.slide+xml"/>
  <Override PartName="/ppt/diagrams/layout69.xml" ContentType="application/vnd.openxmlformats-officedocument.drawingml.diagramLayout+xml"/>
  <Override PartName="/ppt/presentation.xml" ContentType="application/vnd.openxmlformats-officedocument.presentationml.presentation.main+xml"/>
  <Override PartName="/ppt/diagrams/data10.xml" ContentType="application/vnd.openxmlformats-officedocument.drawingml.diagramData+xml"/>
  <Override PartName="/ppt/diagrams/quickStyle36.xml" ContentType="application/vnd.openxmlformats-officedocument.drawingml.diagramStyle+xml"/>
  <Override PartName="/ppt/diagrams/drawing37.xml" ContentType="application/vnd.ms-office.drawingml.diagramDrawing+xml"/>
  <Override PartName="/ppt/diagrams/colors79.xml" ContentType="application/vnd.openxmlformats-officedocument.drawingml.diagramColors+xml"/>
  <Override PartName="/ppt/diagrams/quickStyle83.xml" ContentType="application/vnd.openxmlformats-officedocument.drawingml.diagramStyle+xml"/>
  <Override PartName="/ppt/diagrams/drawing84.xml" ContentType="application/vnd.ms-office.drawingml.diagramDrawing+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47.xml" ContentType="application/vnd.openxmlformats-officedocument.drawingml.diagramLayout+xml"/>
  <Override PartName="/ppt/diagrams/quickStyle61.xml" ContentType="application/vnd.openxmlformats-officedocument.drawingml.diagramStyle+xml"/>
  <Override PartName="/ppt/diagrams/drawing62.xml" ContentType="application/vnd.ms-office.drawingml.diagramDrawing+xml"/>
  <Override PartName="/ppt/diagrams/layout94.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colors57.xml" ContentType="application/vnd.openxmlformats-officedocument.drawingml.diagramColors+xml"/>
  <Override PartName="/ppt/diagrams/layout72.xml" ContentType="application/vnd.openxmlformats-officedocument.drawingml.diagramLayout+xml"/>
  <Override PartName="/ppt/diagrams/quickStyle8.xml" ContentType="application/vnd.openxmlformats-officedocument.drawingml.diagramStyle+xml"/>
  <Override PartName="/ppt/diagrams/colors35.xml" ContentType="application/vnd.openxmlformats-officedocument.drawingml.diagramColors+xml"/>
  <Override PartName="/ppt/diagrams/drawing40.xml" ContentType="application/vnd.ms-office.drawingml.diagramDrawing+xml"/>
  <Override PartName="/ppt/diagrams/data48.xml" ContentType="application/vnd.openxmlformats-officedocument.drawingml.diagramData+xml"/>
  <Override PartName="/ppt/diagrams/colors82.xml" ContentType="application/vnd.openxmlformats-officedocument.drawingml.diagramColors+xml"/>
  <Override PartName="/ppt/slides/slide49.xml" ContentType="application/vnd.openxmlformats-officedocument.presentationml.slide+xml"/>
  <Override PartName="/ppt/diagrams/layout5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60.xml" ContentType="application/vnd.openxmlformats-officedocument.drawingml.diagramColors+xml"/>
  <Override PartName="/ppt/diagrams/data73.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diagrams/data51.xml" ContentType="application/vnd.openxmlformats-officedocument.drawingml.diagramData+xml"/>
  <Override PartName="/ppt/diagrams/quickStyle77.xml" ContentType="application/vnd.openxmlformats-officedocument.drawingml.diagramStyle+xml"/>
  <Override PartName="/ppt/diagrams/drawing78.xml" ContentType="application/vnd.ms-office.drawingml.diagramDrawing+xml"/>
  <Override PartName="/ppt/slides/slide2.xml" ContentType="application/vnd.openxmlformats-officedocument.presentationml.slide+xml"/>
  <Override PartName="/ppt/slides/slide52.xml" ContentType="application/vnd.openxmlformats-officedocument.presentationml.slide+xml"/>
  <Override PartName="/ppt/diagrams/layout88.xml" ContentType="application/vnd.openxmlformats-officedocument.drawingml.diagramLayout+xml"/>
  <Override PartName="/ppt/diagrams/quickStyle55.xml" ContentType="application/vnd.openxmlformats-officedocument.drawingml.diagramStyle+xml"/>
  <Override PartName="/ppt/diagrams/drawing56.xml" ContentType="application/vnd.ms-office.drawingml.diagramDrawing+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layout66.xml" ContentType="application/vnd.openxmlformats-officedocument.drawingml.diagramLayout+xml"/>
  <Override PartName="/ppt/diagrams/quickStyle80.xml" ContentType="application/vnd.openxmlformats-officedocument.drawingml.diagramStyle+xml"/>
  <Override PartName="/ppt/diagrams/drawing81.xml" ContentType="application/vnd.ms-office.drawingml.diagramDrawing+xml"/>
  <Override PartName="/ppt/diagrams/data4.xml" ContentType="application/vnd.openxmlformats-officedocument.drawingml.diagramData+xml"/>
  <Override PartName="/ppt/diagrams/colors29.xml" ContentType="application/vnd.openxmlformats-officedocument.drawingml.diagramColors+xml"/>
  <Override PartName="/ppt/diagrams/layout44.xml" ContentType="application/vnd.openxmlformats-officedocument.drawingml.diagramLayout+xml"/>
  <Override PartName="/ppt/diagrams/colors76.xml" ContentType="application/vnd.openxmlformats-officedocument.drawingml.diagramColors+xml"/>
  <Override PartName="/ppt/diagrams/data89.xml" ContentType="application/vnd.openxmlformats-officedocument.drawingml.diagramData+xml"/>
  <Override PartName="/ppt/diagrams/layout91.xml" ContentType="application/vnd.openxmlformats-officedocument.drawingml.diagramLayout+xml"/>
  <Override PartName="/ppt/diagrams/colors6.xml" ContentType="application/vnd.openxmlformats-officedocument.drawingml.diagramColors+xml"/>
  <Override PartName="/ppt/diagrams/quickStyle11.xml" ContentType="application/vnd.openxmlformats-officedocument.drawingml.diagramStyle+xml"/>
  <Override PartName="/ppt/diagrams/drawing12.xml" ContentType="application/vnd.ms-office.drawingml.diagramDrawing+xml"/>
  <Override PartName="/ppt/diagrams/colors54.xml" ContentType="application/vnd.openxmlformats-officedocument.drawingml.diagramColors+xml"/>
  <Override PartName="/ppt/diagrams/data67.xml" ContentType="application/vnd.openxmlformats-officedocument.drawingml.diagramData+xml"/>
  <Override PartName="/ppt/diagrams/layout22.xml" ContentType="application/vnd.openxmlformats-officedocument.drawingml.diagramLayout+xml"/>
  <Override PartName="/ppt/diagrams/quickStyle5.xml" ContentType="application/vnd.openxmlformats-officedocument.drawingml.diagramStyle+xml"/>
  <Override PartName="/ppt/diagrams/colors32.xml" ContentType="application/vnd.openxmlformats-officedocument.drawingml.diagramColors+xml"/>
  <Override PartName="/ppt/diagrams/data45.xml" ContentType="application/vnd.openxmlformats-officedocument.drawingml.diagramData+xml"/>
  <Override PartName="/ppt/diagrams/data92.xml" ContentType="application/vnd.openxmlformats-officedocument.drawingml.diagramData+xml"/>
  <Override PartName="/ppt/slides/slide46.xml" ContentType="application/vnd.openxmlformats-officedocument.presentationml.slide+xml"/>
  <Override PartName="/ppt/diagrams/colors10.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diagrams/data70.xml" ContentType="application/vnd.openxmlformats-officedocument.drawingml.diagramData+xml"/>
  <Override PartName="/ppt/slides/slide24.xml" ContentType="application/vnd.openxmlformats-officedocument.presentationml.slide+xml"/>
  <Override PartName="/ppt/diagrams/layout8.xml" ContentType="application/vnd.openxmlformats-officedocument.drawingml.diagramLayout+xml"/>
  <Override PartName="/ppt/slideLayouts/slideLayout1.xml" ContentType="application/vnd.openxmlformats-officedocument.presentationml.slideLayout+xml"/>
  <Override PartName="/ppt/diagrams/quickStyle27.xml" ContentType="application/vnd.openxmlformats-officedocument.drawingml.diagramStyle+xml"/>
  <Override PartName="/ppt/diagrams/drawing28.xml" ContentType="application/vnd.ms-office.drawingml.diagramDrawing+xml"/>
  <Override PartName="/ppt/diagrams/layout38.xml" ContentType="application/vnd.openxmlformats-officedocument.drawingml.diagramLayout+xml"/>
  <Override PartName="/ppt/diagrams/quickStyle74.xml" ContentType="application/vnd.openxmlformats-officedocument.drawingml.diagramStyle+xml"/>
  <Override PartName="/ppt/diagrams/drawing75.xml" ContentType="application/vnd.ms-office.drawingml.diagramDrawing+xml"/>
  <Override PartName="/ppt/diagrams/layout85.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69" r:id="rId16"/>
    <p:sldId id="270" r:id="rId17"/>
    <p:sldId id="271" r:id="rId18"/>
    <p:sldId id="272" r:id="rId19"/>
    <p:sldId id="273" r:id="rId20"/>
    <p:sldId id="274" r:id="rId21"/>
    <p:sldId id="27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6" r:id="rId35"/>
    <p:sldId id="292" r:id="rId36"/>
    <p:sldId id="293" r:id="rId37"/>
    <p:sldId id="294" r:id="rId38"/>
    <p:sldId id="295"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autoAdjust="0"/>
    <p:restoredTop sz="94629" autoAdjust="0"/>
  </p:normalViewPr>
  <p:slideViewPr>
    <p:cSldViewPr>
      <p:cViewPr varScale="1">
        <p:scale>
          <a:sx n="88" d="100"/>
          <a:sy n="88" d="100"/>
        </p:scale>
        <p:origin x="-109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D5ED6-CE2D-4CB9-8D84-FC8E35F956A5}"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2CF5F9D2-5D36-4C4D-BB19-EEAD453A4F1B}">
      <dgm:prSet/>
      <dgm:spPr/>
      <dgm:t>
        <a:bodyPr/>
        <a:lstStyle/>
        <a:p>
          <a:pPr rtl="0"/>
          <a:r>
            <a:rPr lang="en-US" b="0" dirty="0" smtClean="0"/>
            <a:t>House Price Prediction Projects</a:t>
          </a:r>
          <a:br>
            <a:rPr lang="en-US" b="0" dirty="0" smtClean="0"/>
          </a:br>
          <a:endParaRPr lang="en-US" b="0" dirty="0"/>
        </a:p>
      </dgm:t>
    </dgm:pt>
    <dgm:pt modelId="{964ADCE0-0508-4069-9573-D10E46AB3FD8}" type="parTrans" cxnId="{74C1D8BD-8C08-4B2D-8857-C22FF1990ADF}">
      <dgm:prSet/>
      <dgm:spPr/>
      <dgm:t>
        <a:bodyPr/>
        <a:lstStyle/>
        <a:p>
          <a:endParaRPr lang="en-US"/>
        </a:p>
      </dgm:t>
    </dgm:pt>
    <dgm:pt modelId="{50F50A95-CC1A-4BFD-9CA7-147523AB8F63}" type="sibTrans" cxnId="{74C1D8BD-8C08-4B2D-8857-C22FF1990ADF}">
      <dgm:prSet/>
      <dgm:spPr/>
      <dgm:t>
        <a:bodyPr/>
        <a:lstStyle/>
        <a:p>
          <a:endParaRPr lang="en-US"/>
        </a:p>
      </dgm:t>
    </dgm:pt>
    <dgm:pt modelId="{36D0B407-84E8-4732-8F15-D869A57F2DA8}" type="pres">
      <dgm:prSet presAssocID="{696D5ED6-CE2D-4CB9-8D84-FC8E35F956A5}" presName="linear" presStyleCnt="0">
        <dgm:presLayoutVars>
          <dgm:animLvl val="lvl"/>
          <dgm:resizeHandles val="exact"/>
        </dgm:presLayoutVars>
      </dgm:prSet>
      <dgm:spPr/>
    </dgm:pt>
    <dgm:pt modelId="{444BF345-7296-4C7B-A406-BA42AA0F9AF0}" type="pres">
      <dgm:prSet presAssocID="{2CF5F9D2-5D36-4C4D-BB19-EEAD453A4F1B}" presName="parentText" presStyleLbl="node1" presStyleIdx="0" presStyleCnt="1">
        <dgm:presLayoutVars>
          <dgm:chMax val="0"/>
          <dgm:bulletEnabled val="1"/>
        </dgm:presLayoutVars>
      </dgm:prSet>
      <dgm:spPr/>
    </dgm:pt>
  </dgm:ptLst>
  <dgm:cxnLst>
    <dgm:cxn modelId="{1C07DD28-61A1-4417-B014-2D3775E8D92B}" type="presOf" srcId="{696D5ED6-CE2D-4CB9-8D84-FC8E35F956A5}" destId="{36D0B407-84E8-4732-8F15-D869A57F2DA8}" srcOrd="0" destOrd="0" presId="urn:microsoft.com/office/officeart/2005/8/layout/vList2"/>
    <dgm:cxn modelId="{74C1D8BD-8C08-4B2D-8857-C22FF1990ADF}" srcId="{696D5ED6-CE2D-4CB9-8D84-FC8E35F956A5}" destId="{2CF5F9D2-5D36-4C4D-BB19-EEAD453A4F1B}" srcOrd="0" destOrd="0" parTransId="{964ADCE0-0508-4069-9573-D10E46AB3FD8}" sibTransId="{50F50A95-CC1A-4BFD-9CA7-147523AB8F63}"/>
    <dgm:cxn modelId="{8BA1422E-C320-41C6-81D2-D596F706CB26}" type="presOf" srcId="{2CF5F9D2-5D36-4C4D-BB19-EEAD453A4F1B}" destId="{444BF345-7296-4C7B-A406-BA42AA0F9AF0}" srcOrd="0" destOrd="0" presId="urn:microsoft.com/office/officeart/2005/8/layout/vList2"/>
    <dgm:cxn modelId="{0527E669-3136-4C7F-A293-56537C8E9F64}" type="presParOf" srcId="{36D0B407-84E8-4732-8F15-D869A57F2DA8}" destId="{444BF345-7296-4C7B-A406-BA42AA0F9AF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3C7950-D54E-4ADC-B979-B4434AB35952}" type="doc">
      <dgm:prSet loTypeId="urn:microsoft.com/office/officeart/2005/8/layout/vList2" loCatId="list" qsTypeId="urn:microsoft.com/office/officeart/2005/8/quickstyle/3d4" qsCatId="3D" csTypeId="urn:microsoft.com/office/officeart/2005/8/colors/accent3_3" csCatId="accent3"/>
      <dgm:spPr/>
      <dgm:t>
        <a:bodyPr/>
        <a:lstStyle/>
        <a:p>
          <a:endParaRPr lang="en-US"/>
        </a:p>
      </dgm:t>
    </dgm:pt>
    <dgm:pt modelId="{17DDA078-F86F-4092-8D5A-7A894B59741F}">
      <dgm:prSet/>
      <dgm:spPr/>
      <dgm:t>
        <a:bodyPr/>
        <a:lstStyle/>
        <a:p>
          <a:pPr rtl="0"/>
          <a:r>
            <a:rPr lang="en-US" b="0" dirty="0" smtClean="0"/>
            <a:t>Technical Requirements</a:t>
          </a:r>
          <a:endParaRPr lang="en-US" b="0" dirty="0"/>
        </a:p>
      </dgm:t>
    </dgm:pt>
    <dgm:pt modelId="{7FA8F92E-7722-497C-8AAC-5556756EEFD5}" type="parTrans" cxnId="{8B5FFC90-F40E-438E-9A77-47F90C91133A}">
      <dgm:prSet/>
      <dgm:spPr/>
      <dgm:t>
        <a:bodyPr/>
        <a:lstStyle/>
        <a:p>
          <a:endParaRPr lang="en-US"/>
        </a:p>
      </dgm:t>
    </dgm:pt>
    <dgm:pt modelId="{5BC45DC3-6BFA-4660-A3B4-C259A184E6B6}" type="sibTrans" cxnId="{8B5FFC90-F40E-438E-9A77-47F90C91133A}">
      <dgm:prSet/>
      <dgm:spPr/>
      <dgm:t>
        <a:bodyPr/>
        <a:lstStyle/>
        <a:p>
          <a:endParaRPr lang="en-US"/>
        </a:p>
      </dgm:t>
    </dgm:pt>
    <dgm:pt modelId="{873FA618-FB79-459A-9C38-78D6E82EDD7B}" type="pres">
      <dgm:prSet presAssocID="{1B3C7950-D54E-4ADC-B979-B4434AB35952}" presName="linear" presStyleCnt="0">
        <dgm:presLayoutVars>
          <dgm:animLvl val="lvl"/>
          <dgm:resizeHandles val="exact"/>
        </dgm:presLayoutVars>
      </dgm:prSet>
      <dgm:spPr/>
    </dgm:pt>
    <dgm:pt modelId="{1CA3A463-79E4-4469-9A32-22D0800478A0}" type="pres">
      <dgm:prSet presAssocID="{17DDA078-F86F-4092-8D5A-7A894B59741F}" presName="parentText" presStyleLbl="node1" presStyleIdx="0" presStyleCnt="1">
        <dgm:presLayoutVars>
          <dgm:chMax val="0"/>
          <dgm:bulletEnabled val="1"/>
        </dgm:presLayoutVars>
      </dgm:prSet>
      <dgm:spPr/>
    </dgm:pt>
  </dgm:ptLst>
  <dgm:cxnLst>
    <dgm:cxn modelId="{1D9204E9-017A-46C6-AF8D-2230453EA868}" type="presOf" srcId="{17DDA078-F86F-4092-8D5A-7A894B59741F}" destId="{1CA3A463-79E4-4469-9A32-22D0800478A0}" srcOrd="0" destOrd="0" presId="urn:microsoft.com/office/officeart/2005/8/layout/vList2"/>
    <dgm:cxn modelId="{4EBAAA8C-FCB1-424D-8FF2-254352EF68C0}" type="presOf" srcId="{1B3C7950-D54E-4ADC-B979-B4434AB35952}" destId="{873FA618-FB79-459A-9C38-78D6E82EDD7B}" srcOrd="0" destOrd="0" presId="urn:microsoft.com/office/officeart/2005/8/layout/vList2"/>
    <dgm:cxn modelId="{8B5FFC90-F40E-438E-9A77-47F90C91133A}" srcId="{1B3C7950-D54E-4ADC-B979-B4434AB35952}" destId="{17DDA078-F86F-4092-8D5A-7A894B59741F}" srcOrd="0" destOrd="0" parTransId="{7FA8F92E-7722-497C-8AAC-5556756EEFD5}" sibTransId="{5BC45DC3-6BFA-4660-A3B4-C259A184E6B6}"/>
    <dgm:cxn modelId="{03F28697-5037-4FCB-B6E6-2A8D01228230}" type="presParOf" srcId="{873FA618-FB79-459A-9C38-78D6E82EDD7B}" destId="{1CA3A463-79E4-4469-9A32-22D0800478A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EF23AB4-EE22-44DE-9DD9-87B45AC42747}" type="doc">
      <dgm:prSet loTypeId="urn:microsoft.com/office/officeart/2005/8/layout/vList3" loCatId="list" qsTypeId="urn:microsoft.com/office/officeart/2005/8/quickstyle/simple1" qsCatId="simple" csTypeId="urn:microsoft.com/office/officeart/2005/8/colors/colorful1" csCatId="colorful"/>
      <dgm:spPr/>
      <dgm:t>
        <a:bodyPr/>
        <a:lstStyle/>
        <a:p>
          <a:endParaRPr lang="en-US"/>
        </a:p>
      </dgm:t>
    </dgm:pt>
    <dgm:pt modelId="{8A4C0AA9-D33B-4B02-BDB6-D63CDFA2F463}">
      <dgm:prSet/>
      <dgm:spPr/>
      <dgm:t>
        <a:bodyPr/>
        <a:lstStyle/>
        <a:p>
          <a:pPr rtl="0"/>
          <a:r>
            <a:rPr lang="en-US" dirty="0" smtClean="0"/>
            <a:t>Data contains 1460 entries each having 81 variables. </a:t>
          </a:r>
          <a:endParaRPr lang="en-US" dirty="0"/>
        </a:p>
      </dgm:t>
    </dgm:pt>
    <dgm:pt modelId="{71D92FC0-2F52-46E8-9043-1D22E0158035}" type="parTrans" cxnId="{E0FFEF87-DF73-49C4-9890-A4C61B0446F7}">
      <dgm:prSet/>
      <dgm:spPr/>
      <dgm:t>
        <a:bodyPr/>
        <a:lstStyle/>
        <a:p>
          <a:endParaRPr lang="en-US"/>
        </a:p>
      </dgm:t>
    </dgm:pt>
    <dgm:pt modelId="{43ADCFF4-2D24-45F0-A2D0-1584D803561E}" type="sibTrans" cxnId="{E0FFEF87-DF73-49C4-9890-A4C61B0446F7}">
      <dgm:prSet/>
      <dgm:spPr/>
      <dgm:t>
        <a:bodyPr/>
        <a:lstStyle/>
        <a:p>
          <a:endParaRPr lang="en-US"/>
        </a:p>
      </dgm:t>
    </dgm:pt>
    <dgm:pt modelId="{421B5960-2176-41EA-90DF-AE3293740450}">
      <dgm:prSet/>
      <dgm:spPr/>
      <dgm:t>
        <a:bodyPr/>
        <a:lstStyle/>
        <a:p>
          <a:pPr rtl="0"/>
          <a:r>
            <a:rPr lang="en-US" dirty="0" smtClean="0"/>
            <a:t>Data contains Null values. You need to treat them using the domain knowledge and your own understanding.</a:t>
          </a:r>
          <a:endParaRPr lang="en-US" dirty="0"/>
        </a:p>
      </dgm:t>
    </dgm:pt>
    <dgm:pt modelId="{C54956B9-75C9-4E8C-8BF8-E3136F878143}" type="parTrans" cxnId="{9958DF40-FC23-4230-B1CE-F972953B3913}">
      <dgm:prSet/>
      <dgm:spPr/>
      <dgm:t>
        <a:bodyPr/>
        <a:lstStyle/>
        <a:p>
          <a:endParaRPr lang="en-US"/>
        </a:p>
      </dgm:t>
    </dgm:pt>
    <dgm:pt modelId="{B1BB18BB-F6FB-420B-9829-22D594ED6363}" type="sibTrans" cxnId="{9958DF40-FC23-4230-B1CE-F972953B3913}">
      <dgm:prSet/>
      <dgm:spPr/>
      <dgm:t>
        <a:bodyPr/>
        <a:lstStyle/>
        <a:p>
          <a:endParaRPr lang="en-US"/>
        </a:p>
      </dgm:t>
    </dgm:pt>
    <dgm:pt modelId="{04EA3CD3-FC36-4132-926C-18F4448B4494}">
      <dgm:prSet/>
      <dgm:spPr/>
      <dgm:t>
        <a:bodyPr/>
        <a:lstStyle/>
        <a:p>
          <a:pPr rtl="0"/>
          <a:r>
            <a:rPr lang="en-US" dirty="0" smtClean="0"/>
            <a:t>Extensive EDA has to be performed to gain relationships of important variable and price. </a:t>
          </a:r>
          <a:endParaRPr lang="en-US" dirty="0"/>
        </a:p>
      </dgm:t>
    </dgm:pt>
    <dgm:pt modelId="{0F40A6E7-3217-4FC2-823D-85CCADB8497F}" type="parTrans" cxnId="{A26BC1C8-3C34-4419-B1D4-3B80388EA329}">
      <dgm:prSet/>
      <dgm:spPr/>
      <dgm:t>
        <a:bodyPr/>
        <a:lstStyle/>
        <a:p>
          <a:endParaRPr lang="en-US"/>
        </a:p>
      </dgm:t>
    </dgm:pt>
    <dgm:pt modelId="{1275B869-47DF-40FE-A742-BE44244C43A6}" type="sibTrans" cxnId="{A26BC1C8-3C34-4419-B1D4-3B80388EA329}">
      <dgm:prSet/>
      <dgm:spPr/>
      <dgm:t>
        <a:bodyPr/>
        <a:lstStyle/>
        <a:p>
          <a:endParaRPr lang="en-US"/>
        </a:p>
      </dgm:t>
    </dgm:pt>
    <dgm:pt modelId="{1DF2436B-777E-440E-917B-1C59EF921F77}">
      <dgm:prSet/>
      <dgm:spPr/>
      <dgm:t>
        <a:bodyPr/>
        <a:lstStyle/>
        <a:p>
          <a:pPr rtl="0"/>
          <a:r>
            <a:rPr lang="en-US" dirty="0" smtClean="0"/>
            <a:t>Data contains numerical as well as categorical variable. You need to handle them accordingly. </a:t>
          </a:r>
          <a:endParaRPr lang="en-US" dirty="0"/>
        </a:p>
      </dgm:t>
    </dgm:pt>
    <dgm:pt modelId="{936509C8-3873-41CA-9AED-1263BCD78D57}" type="parTrans" cxnId="{F991C444-786E-45D1-8D02-7505ED06D689}">
      <dgm:prSet/>
      <dgm:spPr/>
      <dgm:t>
        <a:bodyPr/>
        <a:lstStyle/>
        <a:p>
          <a:endParaRPr lang="en-US"/>
        </a:p>
      </dgm:t>
    </dgm:pt>
    <dgm:pt modelId="{549FE693-8470-4527-8AEA-994F77C36265}" type="sibTrans" cxnId="{F991C444-786E-45D1-8D02-7505ED06D689}">
      <dgm:prSet/>
      <dgm:spPr/>
      <dgm:t>
        <a:bodyPr/>
        <a:lstStyle/>
        <a:p>
          <a:endParaRPr lang="en-US"/>
        </a:p>
      </dgm:t>
    </dgm:pt>
    <dgm:pt modelId="{E8B595A2-A33B-4B28-94B6-EC28723175A1}">
      <dgm:prSet/>
      <dgm:spPr/>
      <dgm:t>
        <a:bodyPr/>
        <a:lstStyle/>
        <a:p>
          <a:pPr rtl="0"/>
          <a:r>
            <a:rPr lang="en-US" dirty="0" smtClean="0"/>
            <a:t>You have to build Machine Learning models, apply regularization and determine the optimal values of Hyper Parameters. </a:t>
          </a:r>
          <a:endParaRPr lang="en-US" dirty="0"/>
        </a:p>
      </dgm:t>
    </dgm:pt>
    <dgm:pt modelId="{A02D54D5-04D8-47FB-A1E6-C8DF221E2029}" type="parTrans" cxnId="{6C7E4421-E908-4BD7-80BE-7E6D71F9FCF2}">
      <dgm:prSet/>
      <dgm:spPr/>
      <dgm:t>
        <a:bodyPr/>
        <a:lstStyle/>
        <a:p>
          <a:endParaRPr lang="en-US"/>
        </a:p>
      </dgm:t>
    </dgm:pt>
    <dgm:pt modelId="{0479C77A-11BE-4482-B9BA-6D9644EA2085}" type="sibTrans" cxnId="{6C7E4421-E908-4BD7-80BE-7E6D71F9FCF2}">
      <dgm:prSet/>
      <dgm:spPr/>
      <dgm:t>
        <a:bodyPr/>
        <a:lstStyle/>
        <a:p>
          <a:endParaRPr lang="en-US"/>
        </a:p>
      </dgm:t>
    </dgm:pt>
    <dgm:pt modelId="{C0500ABE-B1C9-4377-8F2D-0A664349449A}">
      <dgm:prSet/>
      <dgm:spPr/>
      <dgm:t>
        <a:bodyPr/>
        <a:lstStyle/>
        <a:p>
          <a:pPr rtl="0"/>
          <a:r>
            <a:rPr lang="en-US" dirty="0" smtClean="0"/>
            <a:t>You need to find important features which affect the price positively or negatively. </a:t>
          </a:r>
          <a:endParaRPr lang="en-US" dirty="0"/>
        </a:p>
      </dgm:t>
    </dgm:pt>
    <dgm:pt modelId="{DD0D032C-FCEC-455A-B57C-C08E4D0F07B0}" type="parTrans" cxnId="{5F74DBC2-9698-4CEF-BBA7-FA9F62EE2811}">
      <dgm:prSet/>
      <dgm:spPr/>
      <dgm:t>
        <a:bodyPr/>
        <a:lstStyle/>
        <a:p>
          <a:endParaRPr lang="en-US"/>
        </a:p>
      </dgm:t>
    </dgm:pt>
    <dgm:pt modelId="{78903488-84CA-4A54-8A0E-E518D17C200D}" type="sibTrans" cxnId="{5F74DBC2-9698-4CEF-BBA7-FA9F62EE2811}">
      <dgm:prSet/>
      <dgm:spPr/>
      <dgm:t>
        <a:bodyPr/>
        <a:lstStyle/>
        <a:p>
          <a:endParaRPr lang="en-US"/>
        </a:p>
      </dgm:t>
    </dgm:pt>
    <dgm:pt modelId="{ADFED6A9-B296-4444-A0CE-0D78BFC8EA8B}">
      <dgm:prSet/>
      <dgm:spPr/>
      <dgm:t>
        <a:bodyPr/>
        <a:lstStyle/>
        <a:p>
          <a:pPr rtl="0"/>
          <a:r>
            <a:rPr lang="en-US" dirty="0" smtClean="0"/>
            <a:t>Two datasets are being provided to you (test.csv, train.csv). You will train on train.csv dataset and predict on test.csv file.</a:t>
          </a:r>
          <a:endParaRPr lang="en-US" dirty="0"/>
        </a:p>
      </dgm:t>
    </dgm:pt>
    <dgm:pt modelId="{0EF85A42-1A3C-4D15-8248-A5B3F56AB00B}" type="parTrans" cxnId="{0AA682CF-A09A-4797-8FF5-34942B3F7016}">
      <dgm:prSet/>
      <dgm:spPr/>
      <dgm:t>
        <a:bodyPr/>
        <a:lstStyle/>
        <a:p>
          <a:endParaRPr lang="en-US"/>
        </a:p>
      </dgm:t>
    </dgm:pt>
    <dgm:pt modelId="{B7009EF9-EE4A-47C1-B616-C795ED508791}" type="sibTrans" cxnId="{0AA682CF-A09A-4797-8FF5-34942B3F7016}">
      <dgm:prSet/>
      <dgm:spPr/>
      <dgm:t>
        <a:bodyPr/>
        <a:lstStyle/>
        <a:p>
          <a:endParaRPr lang="en-US"/>
        </a:p>
      </dgm:t>
    </dgm:pt>
    <dgm:pt modelId="{344D9B68-4301-4403-B122-B0726105EF07}" type="pres">
      <dgm:prSet presAssocID="{5EF23AB4-EE22-44DE-9DD9-87B45AC42747}" presName="linearFlow" presStyleCnt="0">
        <dgm:presLayoutVars>
          <dgm:dir/>
          <dgm:resizeHandles val="exact"/>
        </dgm:presLayoutVars>
      </dgm:prSet>
      <dgm:spPr/>
    </dgm:pt>
    <dgm:pt modelId="{8CC5B04A-EF88-4B1B-B00A-C26F7FF58892}" type="pres">
      <dgm:prSet presAssocID="{8A4C0AA9-D33B-4B02-BDB6-D63CDFA2F463}" presName="composite" presStyleCnt="0"/>
      <dgm:spPr/>
    </dgm:pt>
    <dgm:pt modelId="{179B8A4E-B9EB-44DF-A111-12705CF750D4}" type="pres">
      <dgm:prSet presAssocID="{8A4C0AA9-D33B-4B02-BDB6-D63CDFA2F463}" presName="imgShp" presStyleLbl="fgImgPlace1" presStyleIdx="0" presStyleCnt="7"/>
      <dgm:spPr/>
    </dgm:pt>
    <dgm:pt modelId="{E63A894B-8C98-4DAA-B6CF-DE769E08D4BC}" type="pres">
      <dgm:prSet presAssocID="{8A4C0AA9-D33B-4B02-BDB6-D63CDFA2F463}" presName="txShp" presStyleLbl="node1" presStyleIdx="0" presStyleCnt="7">
        <dgm:presLayoutVars>
          <dgm:bulletEnabled val="1"/>
        </dgm:presLayoutVars>
      </dgm:prSet>
      <dgm:spPr/>
    </dgm:pt>
    <dgm:pt modelId="{09D7542B-3755-486F-9BEB-8D6917C9AFB2}" type="pres">
      <dgm:prSet presAssocID="{43ADCFF4-2D24-45F0-A2D0-1584D803561E}" presName="spacing" presStyleCnt="0"/>
      <dgm:spPr/>
    </dgm:pt>
    <dgm:pt modelId="{A112DC8A-03BF-496E-92BE-9B97DD2E3F97}" type="pres">
      <dgm:prSet presAssocID="{421B5960-2176-41EA-90DF-AE3293740450}" presName="composite" presStyleCnt="0"/>
      <dgm:spPr/>
    </dgm:pt>
    <dgm:pt modelId="{271B897F-530A-42D7-9340-149452501B19}" type="pres">
      <dgm:prSet presAssocID="{421B5960-2176-41EA-90DF-AE3293740450}" presName="imgShp" presStyleLbl="fgImgPlace1" presStyleIdx="1" presStyleCnt="7"/>
      <dgm:spPr/>
    </dgm:pt>
    <dgm:pt modelId="{00C10199-3B0A-41BD-B60B-5D08658AB03A}" type="pres">
      <dgm:prSet presAssocID="{421B5960-2176-41EA-90DF-AE3293740450}" presName="txShp" presStyleLbl="node1" presStyleIdx="1" presStyleCnt="7">
        <dgm:presLayoutVars>
          <dgm:bulletEnabled val="1"/>
        </dgm:presLayoutVars>
      </dgm:prSet>
      <dgm:spPr/>
    </dgm:pt>
    <dgm:pt modelId="{9607AD2A-ED9F-45A6-919C-E82A587B0255}" type="pres">
      <dgm:prSet presAssocID="{B1BB18BB-F6FB-420B-9829-22D594ED6363}" presName="spacing" presStyleCnt="0"/>
      <dgm:spPr/>
    </dgm:pt>
    <dgm:pt modelId="{C179CB25-B0FC-414F-A3B8-8C1BD9203151}" type="pres">
      <dgm:prSet presAssocID="{04EA3CD3-FC36-4132-926C-18F4448B4494}" presName="composite" presStyleCnt="0"/>
      <dgm:spPr/>
    </dgm:pt>
    <dgm:pt modelId="{429F43A1-B164-4AEB-83DE-EE28DF8C3718}" type="pres">
      <dgm:prSet presAssocID="{04EA3CD3-FC36-4132-926C-18F4448B4494}" presName="imgShp" presStyleLbl="fgImgPlace1" presStyleIdx="2" presStyleCnt="7"/>
      <dgm:spPr/>
    </dgm:pt>
    <dgm:pt modelId="{02DEB0F9-50E2-41C4-B982-E6989FCE41A7}" type="pres">
      <dgm:prSet presAssocID="{04EA3CD3-FC36-4132-926C-18F4448B4494}" presName="txShp" presStyleLbl="node1" presStyleIdx="2" presStyleCnt="7">
        <dgm:presLayoutVars>
          <dgm:bulletEnabled val="1"/>
        </dgm:presLayoutVars>
      </dgm:prSet>
      <dgm:spPr/>
    </dgm:pt>
    <dgm:pt modelId="{0DBF0E6B-0BEC-4FAF-B23F-1E8F3D55199F}" type="pres">
      <dgm:prSet presAssocID="{1275B869-47DF-40FE-A742-BE44244C43A6}" presName="spacing" presStyleCnt="0"/>
      <dgm:spPr/>
    </dgm:pt>
    <dgm:pt modelId="{843F1773-9DD6-42C8-8A6C-DFB264FBD78E}" type="pres">
      <dgm:prSet presAssocID="{1DF2436B-777E-440E-917B-1C59EF921F77}" presName="composite" presStyleCnt="0"/>
      <dgm:spPr/>
    </dgm:pt>
    <dgm:pt modelId="{4CDDEFAD-153E-4C13-8960-04056D47C700}" type="pres">
      <dgm:prSet presAssocID="{1DF2436B-777E-440E-917B-1C59EF921F77}" presName="imgShp" presStyleLbl="fgImgPlace1" presStyleIdx="3" presStyleCnt="7"/>
      <dgm:spPr/>
    </dgm:pt>
    <dgm:pt modelId="{1E723BDB-0F90-44C1-91E4-13EF59E3A5E1}" type="pres">
      <dgm:prSet presAssocID="{1DF2436B-777E-440E-917B-1C59EF921F77}" presName="txShp" presStyleLbl="node1" presStyleIdx="3" presStyleCnt="7">
        <dgm:presLayoutVars>
          <dgm:bulletEnabled val="1"/>
        </dgm:presLayoutVars>
      </dgm:prSet>
      <dgm:spPr/>
    </dgm:pt>
    <dgm:pt modelId="{7E42EA50-5ADC-4426-81F0-0BA444C0B08C}" type="pres">
      <dgm:prSet presAssocID="{549FE693-8470-4527-8AEA-994F77C36265}" presName="spacing" presStyleCnt="0"/>
      <dgm:spPr/>
    </dgm:pt>
    <dgm:pt modelId="{A7582B01-8AC6-4465-8E25-5B3701284704}" type="pres">
      <dgm:prSet presAssocID="{E8B595A2-A33B-4B28-94B6-EC28723175A1}" presName="composite" presStyleCnt="0"/>
      <dgm:spPr/>
    </dgm:pt>
    <dgm:pt modelId="{43888E01-E3C8-4BD9-9F31-0C11F8B36827}" type="pres">
      <dgm:prSet presAssocID="{E8B595A2-A33B-4B28-94B6-EC28723175A1}" presName="imgShp" presStyleLbl="fgImgPlace1" presStyleIdx="4" presStyleCnt="7"/>
      <dgm:spPr/>
    </dgm:pt>
    <dgm:pt modelId="{81C4B6C3-1A91-44F7-9F7F-DAD35CD483A6}" type="pres">
      <dgm:prSet presAssocID="{E8B595A2-A33B-4B28-94B6-EC28723175A1}" presName="txShp" presStyleLbl="node1" presStyleIdx="4" presStyleCnt="7">
        <dgm:presLayoutVars>
          <dgm:bulletEnabled val="1"/>
        </dgm:presLayoutVars>
      </dgm:prSet>
      <dgm:spPr/>
    </dgm:pt>
    <dgm:pt modelId="{272E65F7-91DA-475D-9802-BC9CECAEF664}" type="pres">
      <dgm:prSet presAssocID="{0479C77A-11BE-4482-B9BA-6D9644EA2085}" presName="spacing" presStyleCnt="0"/>
      <dgm:spPr/>
    </dgm:pt>
    <dgm:pt modelId="{F670A2C6-FA1E-426B-8E82-3CB2394A9FEA}" type="pres">
      <dgm:prSet presAssocID="{C0500ABE-B1C9-4377-8F2D-0A664349449A}" presName="composite" presStyleCnt="0"/>
      <dgm:spPr/>
    </dgm:pt>
    <dgm:pt modelId="{EC5C9E26-0912-4B02-A76B-E71CDF317B17}" type="pres">
      <dgm:prSet presAssocID="{C0500ABE-B1C9-4377-8F2D-0A664349449A}" presName="imgShp" presStyleLbl="fgImgPlace1" presStyleIdx="5" presStyleCnt="7"/>
      <dgm:spPr/>
    </dgm:pt>
    <dgm:pt modelId="{A11605AF-A9BC-4BC6-9383-52FFBC2F89A8}" type="pres">
      <dgm:prSet presAssocID="{C0500ABE-B1C9-4377-8F2D-0A664349449A}" presName="txShp" presStyleLbl="node1" presStyleIdx="5" presStyleCnt="7">
        <dgm:presLayoutVars>
          <dgm:bulletEnabled val="1"/>
        </dgm:presLayoutVars>
      </dgm:prSet>
      <dgm:spPr/>
    </dgm:pt>
    <dgm:pt modelId="{8ACF112A-D1E5-49E7-B258-340A28C4AF28}" type="pres">
      <dgm:prSet presAssocID="{78903488-84CA-4A54-8A0E-E518D17C200D}" presName="spacing" presStyleCnt="0"/>
      <dgm:spPr/>
    </dgm:pt>
    <dgm:pt modelId="{C898F9C8-9AA7-46C4-BA36-571DF0591395}" type="pres">
      <dgm:prSet presAssocID="{ADFED6A9-B296-4444-A0CE-0D78BFC8EA8B}" presName="composite" presStyleCnt="0"/>
      <dgm:spPr/>
    </dgm:pt>
    <dgm:pt modelId="{81CEAB4C-4F43-4B65-A8C9-9CA42984BAE4}" type="pres">
      <dgm:prSet presAssocID="{ADFED6A9-B296-4444-A0CE-0D78BFC8EA8B}" presName="imgShp" presStyleLbl="fgImgPlace1" presStyleIdx="6" presStyleCnt="7"/>
      <dgm:spPr/>
    </dgm:pt>
    <dgm:pt modelId="{D79C7C97-6BCC-441C-83D8-F1159EF3B755}" type="pres">
      <dgm:prSet presAssocID="{ADFED6A9-B296-4444-A0CE-0D78BFC8EA8B}" presName="txShp" presStyleLbl="node1" presStyleIdx="6" presStyleCnt="7">
        <dgm:presLayoutVars>
          <dgm:bulletEnabled val="1"/>
        </dgm:presLayoutVars>
      </dgm:prSet>
      <dgm:spPr/>
    </dgm:pt>
  </dgm:ptLst>
  <dgm:cxnLst>
    <dgm:cxn modelId="{E0FFEF87-DF73-49C4-9890-A4C61B0446F7}" srcId="{5EF23AB4-EE22-44DE-9DD9-87B45AC42747}" destId="{8A4C0AA9-D33B-4B02-BDB6-D63CDFA2F463}" srcOrd="0" destOrd="0" parTransId="{71D92FC0-2F52-46E8-9043-1D22E0158035}" sibTransId="{43ADCFF4-2D24-45F0-A2D0-1584D803561E}"/>
    <dgm:cxn modelId="{1EB41FC7-7FAF-4E9A-B2E0-DF650531D1AB}" type="presOf" srcId="{04EA3CD3-FC36-4132-926C-18F4448B4494}" destId="{02DEB0F9-50E2-41C4-B982-E6989FCE41A7}" srcOrd="0" destOrd="0" presId="urn:microsoft.com/office/officeart/2005/8/layout/vList3"/>
    <dgm:cxn modelId="{8C6394D5-A0B7-4345-9650-A9C00AD5C879}" type="presOf" srcId="{8A4C0AA9-D33B-4B02-BDB6-D63CDFA2F463}" destId="{E63A894B-8C98-4DAA-B6CF-DE769E08D4BC}" srcOrd="0" destOrd="0" presId="urn:microsoft.com/office/officeart/2005/8/layout/vList3"/>
    <dgm:cxn modelId="{9958DF40-FC23-4230-B1CE-F972953B3913}" srcId="{5EF23AB4-EE22-44DE-9DD9-87B45AC42747}" destId="{421B5960-2176-41EA-90DF-AE3293740450}" srcOrd="1" destOrd="0" parTransId="{C54956B9-75C9-4E8C-8BF8-E3136F878143}" sibTransId="{B1BB18BB-F6FB-420B-9829-22D594ED6363}"/>
    <dgm:cxn modelId="{9DB88C47-0057-4701-9586-84FAA48CEBA6}" type="presOf" srcId="{421B5960-2176-41EA-90DF-AE3293740450}" destId="{00C10199-3B0A-41BD-B60B-5D08658AB03A}" srcOrd="0" destOrd="0" presId="urn:microsoft.com/office/officeart/2005/8/layout/vList3"/>
    <dgm:cxn modelId="{5F74DBC2-9698-4CEF-BBA7-FA9F62EE2811}" srcId="{5EF23AB4-EE22-44DE-9DD9-87B45AC42747}" destId="{C0500ABE-B1C9-4377-8F2D-0A664349449A}" srcOrd="5" destOrd="0" parTransId="{DD0D032C-FCEC-455A-B57C-C08E4D0F07B0}" sibTransId="{78903488-84CA-4A54-8A0E-E518D17C200D}"/>
    <dgm:cxn modelId="{A26BC1C8-3C34-4419-B1D4-3B80388EA329}" srcId="{5EF23AB4-EE22-44DE-9DD9-87B45AC42747}" destId="{04EA3CD3-FC36-4132-926C-18F4448B4494}" srcOrd="2" destOrd="0" parTransId="{0F40A6E7-3217-4FC2-823D-85CCADB8497F}" sibTransId="{1275B869-47DF-40FE-A742-BE44244C43A6}"/>
    <dgm:cxn modelId="{F991C444-786E-45D1-8D02-7505ED06D689}" srcId="{5EF23AB4-EE22-44DE-9DD9-87B45AC42747}" destId="{1DF2436B-777E-440E-917B-1C59EF921F77}" srcOrd="3" destOrd="0" parTransId="{936509C8-3873-41CA-9AED-1263BCD78D57}" sibTransId="{549FE693-8470-4527-8AEA-994F77C36265}"/>
    <dgm:cxn modelId="{F18AFC57-5F4B-46D2-B332-DC0C8CB2781D}" type="presOf" srcId="{C0500ABE-B1C9-4377-8F2D-0A664349449A}" destId="{A11605AF-A9BC-4BC6-9383-52FFBC2F89A8}" srcOrd="0" destOrd="0" presId="urn:microsoft.com/office/officeart/2005/8/layout/vList3"/>
    <dgm:cxn modelId="{5D05B3AF-7AF7-4376-BDBC-FE5434BEFCD7}" type="presOf" srcId="{E8B595A2-A33B-4B28-94B6-EC28723175A1}" destId="{81C4B6C3-1A91-44F7-9F7F-DAD35CD483A6}" srcOrd="0" destOrd="0" presId="urn:microsoft.com/office/officeart/2005/8/layout/vList3"/>
    <dgm:cxn modelId="{46ABF3D6-29B9-44C9-A323-F62E7BC2430A}" type="presOf" srcId="{5EF23AB4-EE22-44DE-9DD9-87B45AC42747}" destId="{344D9B68-4301-4403-B122-B0726105EF07}" srcOrd="0" destOrd="0" presId="urn:microsoft.com/office/officeart/2005/8/layout/vList3"/>
    <dgm:cxn modelId="{ED263DB0-5EA9-4A5D-A8F0-80ECA732B80D}" type="presOf" srcId="{1DF2436B-777E-440E-917B-1C59EF921F77}" destId="{1E723BDB-0F90-44C1-91E4-13EF59E3A5E1}" srcOrd="0" destOrd="0" presId="urn:microsoft.com/office/officeart/2005/8/layout/vList3"/>
    <dgm:cxn modelId="{6C7E4421-E908-4BD7-80BE-7E6D71F9FCF2}" srcId="{5EF23AB4-EE22-44DE-9DD9-87B45AC42747}" destId="{E8B595A2-A33B-4B28-94B6-EC28723175A1}" srcOrd="4" destOrd="0" parTransId="{A02D54D5-04D8-47FB-A1E6-C8DF221E2029}" sibTransId="{0479C77A-11BE-4482-B9BA-6D9644EA2085}"/>
    <dgm:cxn modelId="{0AA682CF-A09A-4797-8FF5-34942B3F7016}" srcId="{5EF23AB4-EE22-44DE-9DD9-87B45AC42747}" destId="{ADFED6A9-B296-4444-A0CE-0D78BFC8EA8B}" srcOrd="6" destOrd="0" parTransId="{0EF85A42-1A3C-4D15-8248-A5B3F56AB00B}" sibTransId="{B7009EF9-EE4A-47C1-B616-C795ED508791}"/>
    <dgm:cxn modelId="{1033DD6B-51BD-4D87-A2ED-B5A1AFEEE471}" type="presOf" srcId="{ADFED6A9-B296-4444-A0CE-0D78BFC8EA8B}" destId="{D79C7C97-6BCC-441C-83D8-F1159EF3B755}" srcOrd="0" destOrd="0" presId="urn:microsoft.com/office/officeart/2005/8/layout/vList3"/>
    <dgm:cxn modelId="{31C6793B-D1AB-4BAE-8E6B-E4D9E37E36C3}" type="presParOf" srcId="{344D9B68-4301-4403-B122-B0726105EF07}" destId="{8CC5B04A-EF88-4B1B-B00A-C26F7FF58892}" srcOrd="0" destOrd="0" presId="urn:microsoft.com/office/officeart/2005/8/layout/vList3"/>
    <dgm:cxn modelId="{F168ABD3-3F8F-4A58-B637-9B59D9B4450E}" type="presParOf" srcId="{8CC5B04A-EF88-4B1B-B00A-C26F7FF58892}" destId="{179B8A4E-B9EB-44DF-A111-12705CF750D4}" srcOrd="0" destOrd="0" presId="urn:microsoft.com/office/officeart/2005/8/layout/vList3"/>
    <dgm:cxn modelId="{4BD553C2-508E-44C6-980F-58823875C738}" type="presParOf" srcId="{8CC5B04A-EF88-4B1B-B00A-C26F7FF58892}" destId="{E63A894B-8C98-4DAA-B6CF-DE769E08D4BC}" srcOrd="1" destOrd="0" presId="urn:microsoft.com/office/officeart/2005/8/layout/vList3"/>
    <dgm:cxn modelId="{B10CB4C8-E7AC-4801-BA3B-C1490B488585}" type="presParOf" srcId="{344D9B68-4301-4403-B122-B0726105EF07}" destId="{09D7542B-3755-486F-9BEB-8D6917C9AFB2}" srcOrd="1" destOrd="0" presId="urn:microsoft.com/office/officeart/2005/8/layout/vList3"/>
    <dgm:cxn modelId="{EA7E4A49-CFE2-49D7-AF16-8123AC13CB9A}" type="presParOf" srcId="{344D9B68-4301-4403-B122-B0726105EF07}" destId="{A112DC8A-03BF-496E-92BE-9B97DD2E3F97}" srcOrd="2" destOrd="0" presId="urn:microsoft.com/office/officeart/2005/8/layout/vList3"/>
    <dgm:cxn modelId="{59A7D36C-0EE1-4CEE-8B30-7FFBA22D73CE}" type="presParOf" srcId="{A112DC8A-03BF-496E-92BE-9B97DD2E3F97}" destId="{271B897F-530A-42D7-9340-149452501B19}" srcOrd="0" destOrd="0" presId="urn:microsoft.com/office/officeart/2005/8/layout/vList3"/>
    <dgm:cxn modelId="{7F9D957F-5BC1-4F37-9FF8-D4B8E518AD3E}" type="presParOf" srcId="{A112DC8A-03BF-496E-92BE-9B97DD2E3F97}" destId="{00C10199-3B0A-41BD-B60B-5D08658AB03A}" srcOrd="1" destOrd="0" presId="urn:microsoft.com/office/officeart/2005/8/layout/vList3"/>
    <dgm:cxn modelId="{33DAAD7E-B2A9-4A21-99D2-32D1189F84AB}" type="presParOf" srcId="{344D9B68-4301-4403-B122-B0726105EF07}" destId="{9607AD2A-ED9F-45A6-919C-E82A587B0255}" srcOrd="3" destOrd="0" presId="urn:microsoft.com/office/officeart/2005/8/layout/vList3"/>
    <dgm:cxn modelId="{79DBA5D1-C167-4DB3-9C62-6A267AB41DD9}" type="presParOf" srcId="{344D9B68-4301-4403-B122-B0726105EF07}" destId="{C179CB25-B0FC-414F-A3B8-8C1BD9203151}" srcOrd="4" destOrd="0" presId="urn:microsoft.com/office/officeart/2005/8/layout/vList3"/>
    <dgm:cxn modelId="{34901E9A-4263-4AB0-B7F3-736EFF9F7B76}" type="presParOf" srcId="{C179CB25-B0FC-414F-A3B8-8C1BD9203151}" destId="{429F43A1-B164-4AEB-83DE-EE28DF8C3718}" srcOrd="0" destOrd="0" presId="urn:microsoft.com/office/officeart/2005/8/layout/vList3"/>
    <dgm:cxn modelId="{AF63B14B-EA1C-4EF7-BFB3-1075C35C403C}" type="presParOf" srcId="{C179CB25-B0FC-414F-A3B8-8C1BD9203151}" destId="{02DEB0F9-50E2-41C4-B982-E6989FCE41A7}" srcOrd="1" destOrd="0" presId="urn:microsoft.com/office/officeart/2005/8/layout/vList3"/>
    <dgm:cxn modelId="{9224D139-536B-402F-B93A-9EFDBE63522F}" type="presParOf" srcId="{344D9B68-4301-4403-B122-B0726105EF07}" destId="{0DBF0E6B-0BEC-4FAF-B23F-1E8F3D55199F}" srcOrd="5" destOrd="0" presId="urn:microsoft.com/office/officeart/2005/8/layout/vList3"/>
    <dgm:cxn modelId="{0167CBF5-5F87-4938-8DBE-F8C829D75624}" type="presParOf" srcId="{344D9B68-4301-4403-B122-B0726105EF07}" destId="{843F1773-9DD6-42C8-8A6C-DFB264FBD78E}" srcOrd="6" destOrd="0" presId="urn:microsoft.com/office/officeart/2005/8/layout/vList3"/>
    <dgm:cxn modelId="{EEE2598D-EC7A-4752-AC44-16B989C68A7D}" type="presParOf" srcId="{843F1773-9DD6-42C8-8A6C-DFB264FBD78E}" destId="{4CDDEFAD-153E-4C13-8960-04056D47C700}" srcOrd="0" destOrd="0" presId="urn:microsoft.com/office/officeart/2005/8/layout/vList3"/>
    <dgm:cxn modelId="{53FFC937-116D-4961-823D-602829D830C6}" type="presParOf" srcId="{843F1773-9DD6-42C8-8A6C-DFB264FBD78E}" destId="{1E723BDB-0F90-44C1-91E4-13EF59E3A5E1}" srcOrd="1" destOrd="0" presId="urn:microsoft.com/office/officeart/2005/8/layout/vList3"/>
    <dgm:cxn modelId="{FB34E9F8-3544-4F05-85F1-C3739685D29B}" type="presParOf" srcId="{344D9B68-4301-4403-B122-B0726105EF07}" destId="{7E42EA50-5ADC-4426-81F0-0BA444C0B08C}" srcOrd="7" destOrd="0" presId="urn:microsoft.com/office/officeart/2005/8/layout/vList3"/>
    <dgm:cxn modelId="{6AC4080F-AB36-46B6-AE64-56EB8D101253}" type="presParOf" srcId="{344D9B68-4301-4403-B122-B0726105EF07}" destId="{A7582B01-8AC6-4465-8E25-5B3701284704}" srcOrd="8" destOrd="0" presId="urn:microsoft.com/office/officeart/2005/8/layout/vList3"/>
    <dgm:cxn modelId="{A0D334A2-D3E8-46C4-8DF2-0964F3A5FE13}" type="presParOf" srcId="{A7582B01-8AC6-4465-8E25-5B3701284704}" destId="{43888E01-E3C8-4BD9-9F31-0C11F8B36827}" srcOrd="0" destOrd="0" presId="urn:microsoft.com/office/officeart/2005/8/layout/vList3"/>
    <dgm:cxn modelId="{6E805710-ED42-4567-BC34-E099F156BAFA}" type="presParOf" srcId="{A7582B01-8AC6-4465-8E25-5B3701284704}" destId="{81C4B6C3-1A91-44F7-9F7F-DAD35CD483A6}" srcOrd="1" destOrd="0" presId="urn:microsoft.com/office/officeart/2005/8/layout/vList3"/>
    <dgm:cxn modelId="{4072D423-E3AF-482D-AB0F-016CEFE21AF7}" type="presParOf" srcId="{344D9B68-4301-4403-B122-B0726105EF07}" destId="{272E65F7-91DA-475D-9802-BC9CECAEF664}" srcOrd="9" destOrd="0" presId="urn:microsoft.com/office/officeart/2005/8/layout/vList3"/>
    <dgm:cxn modelId="{9B2095E8-A8E2-4EA7-8CF1-7411201D2DDE}" type="presParOf" srcId="{344D9B68-4301-4403-B122-B0726105EF07}" destId="{F670A2C6-FA1E-426B-8E82-3CB2394A9FEA}" srcOrd="10" destOrd="0" presId="urn:microsoft.com/office/officeart/2005/8/layout/vList3"/>
    <dgm:cxn modelId="{B60AAE70-A7C6-4109-A1BE-73C0CE870725}" type="presParOf" srcId="{F670A2C6-FA1E-426B-8E82-3CB2394A9FEA}" destId="{EC5C9E26-0912-4B02-A76B-E71CDF317B17}" srcOrd="0" destOrd="0" presId="urn:microsoft.com/office/officeart/2005/8/layout/vList3"/>
    <dgm:cxn modelId="{4E9D429F-B8EB-4AD7-80A8-ED2CB32BE698}" type="presParOf" srcId="{F670A2C6-FA1E-426B-8E82-3CB2394A9FEA}" destId="{A11605AF-A9BC-4BC6-9383-52FFBC2F89A8}" srcOrd="1" destOrd="0" presId="urn:microsoft.com/office/officeart/2005/8/layout/vList3"/>
    <dgm:cxn modelId="{671B5826-F26B-49AB-89E6-B7C03A8ACB8B}" type="presParOf" srcId="{344D9B68-4301-4403-B122-B0726105EF07}" destId="{8ACF112A-D1E5-49E7-B258-340A28C4AF28}" srcOrd="11" destOrd="0" presId="urn:microsoft.com/office/officeart/2005/8/layout/vList3"/>
    <dgm:cxn modelId="{E2BC0E12-D4D4-42D9-8FC3-911B938F9AE6}" type="presParOf" srcId="{344D9B68-4301-4403-B122-B0726105EF07}" destId="{C898F9C8-9AA7-46C4-BA36-571DF0591395}" srcOrd="12" destOrd="0" presId="urn:microsoft.com/office/officeart/2005/8/layout/vList3"/>
    <dgm:cxn modelId="{0E682B5C-5DBA-43F0-ACD2-D1CC2D135A4D}" type="presParOf" srcId="{C898F9C8-9AA7-46C4-BA36-571DF0591395}" destId="{81CEAB4C-4F43-4B65-A8C9-9CA42984BAE4}" srcOrd="0" destOrd="0" presId="urn:microsoft.com/office/officeart/2005/8/layout/vList3"/>
    <dgm:cxn modelId="{7FCF3320-2B93-4A02-9360-6D88FA0510FC}" type="presParOf" srcId="{C898F9C8-9AA7-46C4-BA36-571DF0591395}" destId="{D79C7C97-6BCC-441C-83D8-F1159EF3B755}" srcOrd="1" destOrd="0" presId="urn:microsoft.com/office/officeart/2005/8/layout/vList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C53D0DC-CD7B-4E7C-87ED-67F0C36D7777}"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8689822F-6559-4C96-A6D7-EFF34B2A7D62}">
      <dgm:prSet/>
      <dgm:spPr/>
      <dgm:t>
        <a:bodyPr/>
        <a:lstStyle/>
        <a:p>
          <a:pPr rtl="0"/>
          <a:r>
            <a:rPr lang="en-US" b="0" dirty="0" smtClean="0"/>
            <a:t>Breakdown of the Problem Statement</a:t>
          </a:r>
          <a:endParaRPr lang="en-US" b="0" dirty="0"/>
        </a:p>
      </dgm:t>
    </dgm:pt>
    <dgm:pt modelId="{B2493472-1FCA-4306-98F4-FA7C2D5363D5}" type="parTrans" cxnId="{200B9010-2DD7-4D2B-885F-D3107FD7C58D}">
      <dgm:prSet/>
      <dgm:spPr/>
      <dgm:t>
        <a:bodyPr/>
        <a:lstStyle/>
        <a:p>
          <a:endParaRPr lang="en-US"/>
        </a:p>
      </dgm:t>
    </dgm:pt>
    <dgm:pt modelId="{F51940F7-8F02-4892-8D54-0872AEABCCC9}" type="sibTrans" cxnId="{200B9010-2DD7-4D2B-885F-D3107FD7C58D}">
      <dgm:prSet/>
      <dgm:spPr/>
      <dgm:t>
        <a:bodyPr/>
        <a:lstStyle/>
        <a:p>
          <a:endParaRPr lang="en-US"/>
        </a:p>
      </dgm:t>
    </dgm:pt>
    <dgm:pt modelId="{3678A94E-315D-4906-830A-D908E8696E7E}" type="pres">
      <dgm:prSet presAssocID="{3C53D0DC-CD7B-4E7C-87ED-67F0C36D7777}" presName="linear" presStyleCnt="0">
        <dgm:presLayoutVars>
          <dgm:animLvl val="lvl"/>
          <dgm:resizeHandles val="exact"/>
        </dgm:presLayoutVars>
      </dgm:prSet>
      <dgm:spPr/>
    </dgm:pt>
    <dgm:pt modelId="{B76947D9-2453-460B-B62C-ACB22E4089CC}" type="pres">
      <dgm:prSet presAssocID="{8689822F-6559-4C96-A6D7-EFF34B2A7D62}" presName="parentText" presStyleLbl="node1" presStyleIdx="0" presStyleCnt="1">
        <dgm:presLayoutVars>
          <dgm:chMax val="0"/>
          <dgm:bulletEnabled val="1"/>
        </dgm:presLayoutVars>
      </dgm:prSet>
      <dgm:spPr/>
    </dgm:pt>
  </dgm:ptLst>
  <dgm:cxnLst>
    <dgm:cxn modelId="{200B9010-2DD7-4D2B-885F-D3107FD7C58D}" srcId="{3C53D0DC-CD7B-4E7C-87ED-67F0C36D7777}" destId="{8689822F-6559-4C96-A6D7-EFF34B2A7D62}" srcOrd="0" destOrd="0" parTransId="{B2493472-1FCA-4306-98F4-FA7C2D5363D5}" sibTransId="{F51940F7-8F02-4892-8D54-0872AEABCCC9}"/>
    <dgm:cxn modelId="{F1A1B05E-537F-4D33-B50A-447A296306F5}" type="presOf" srcId="{3C53D0DC-CD7B-4E7C-87ED-67F0C36D7777}" destId="{3678A94E-315D-4906-830A-D908E8696E7E}" srcOrd="0" destOrd="0" presId="urn:microsoft.com/office/officeart/2005/8/layout/vList2"/>
    <dgm:cxn modelId="{43A13090-B5F5-43B0-874A-A30CA2E85D89}" type="presOf" srcId="{8689822F-6559-4C96-A6D7-EFF34B2A7D62}" destId="{B76947D9-2453-460B-B62C-ACB22E4089CC}" srcOrd="0" destOrd="0" presId="urn:microsoft.com/office/officeart/2005/8/layout/vList2"/>
    <dgm:cxn modelId="{4B9D294A-3443-47BC-B6E6-68CBC35F2ED4}" type="presParOf" srcId="{3678A94E-315D-4906-830A-D908E8696E7E}" destId="{B76947D9-2453-460B-B62C-ACB22E4089C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3067F4-3CF3-4AEB-B30A-B6830309E46F}" type="doc">
      <dgm:prSet loTypeId="urn:microsoft.com/office/officeart/2005/8/layout/hProcess9" loCatId="process" qsTypeId="urn:microsoft.com/office/officeart/2005/8/quickstyle/3d2" qsCatId="3D" csTypeId="urn:microsoft.com/office/officeart/2005/8/colors/colorful4" csCatId="colorful"/>
      <dgm:spPr/>
      <dgm:t>
        <a:bodyPr/>
        <a:lstStyle/>
        <a:p>
          <a:endParaRPr lang="en-US"/>
        </a:p>
      </dgm:t>
    </dgm:pt>
    <dgm:pt modelId="{62559DB0-ACFA-4586-80A7-D89398DE8A0A}">
      <dgm:prSet/>
      <dgm:spPr/>
      <dgm:t>
        <a:bodyPr/>
        <a:lstStyle/>
        <a:p>
          <a:pPr rtl="0"/>
          <a:r>
            <a:rPr lang="en-US" dirty="0" smtClean="0"/>
            <a:t>Supervised machine learning problem. </a:t>
          </a:r>
          <a:endParaRPr lang="en-US" dirty="0"/>
        </a:p>
      </dgm:t>
    </dgm:pt>
    <dgm:pt modelId="{A98BD201-B3DF-4C25-9518-871546A02CAB}" type="parTrans" cxnId="{71178466-FB40-4D4E-9864-630DBED3384E}">
      <dgm:prSet/>
      <dgm:spPr/>
      <dgm:t>
        <a:bodyPr/>
        <a:lstStyle/>
        <a:p>
          <a:endParaRPr lang="en-US"/>
        </a:p>
      </dgm:t>
    </dgm:pt>
    <dgm:pt modelId="{AD72FEE2-A3CD-48A7-AB3A-05CC602EE027}" type="sibTrans" cxnId="{71178466-FB40-4D4E-9864-630DBED3384E}">
      <dgm:prSet/>
      <dgm:spPr/>
      <dgm:t>
        <a:bodyPr/>
        <a:lstStyle/>
        <a:p>
          <a:endParaRPr lang="en-US"/>
        </a:p>
      </dgm:t>
    </dgm:pt>
    <dgm:pt modelId="{30BF5EDE-CB2E-4EDF-AD6E-7D2022AD5458}">
      <dgm:prSet/>
      <dgm:spPr/>
      <dgm:t>
        <a:bodyPr/>
        <a:lstStyle/>
        <a:p>
          <a:pPr rtl="0"/>
          <a:r>
            <a:rPr lang="en-US" dirty="0" smtClean="0"/>
            <a:t>Linear Regression. </a:t>
          </a:r>
          <a:endParaRPr lang="en-US" dirty="0"/>
        </a:p>
      </dgm:t>
    </dgm:pt>
    <dgm:pt modelId="{938588BD-FA25-44C7-889F-47F066DD3C7F}" type="parTrans" cxnId="{61B666C4-402D-418A-8683-44889761D3D6}">
      <dgm:prSet/>
      <dgm:spPr/>
      <dgm:t>
        <a:bodyPr/>
        <a:lstStyle/>
        <a:p>
          <a:endParaRPr lang="en-US"/>
        </a:p>
      </dgm:t>
    </dgm:pt>
    <dgm:pt modelId="{7F8DA93C-5914-47BA-8036-2A6A88DFBCC8}" type="sibTrans" cxnId="{61B666C4-402D-418A-8683-44889761D3D6}">
      <dgm:prSet/>
      <dgm:spPr/>
      <dgm:t>
        <a:bodyPr/>
        <a:lstStyle/>
        <a:p>
          <a:endParaRPr lang="en-US"/>
        </a:p>
      </dgm:t>
    </dgm:pt>
    <dgm:pt modelId="{6A0A974C-B7B6-41EF-A7B0-D3948C805676}">
      <dgm:prSet/>
      <dgm:spPr/>
      <dgm:t>
        <a:bodyPr/>
        <a:lstStyle/>
        <a:p>
          <a:pPr rtl="0"/>
          <a:r>
            <a:rPr lang="en-US" dirty="0" smtClean="0"/>
            <a:t>The target value will be Sale Price</a:t>
          </a:r>
          <a:endParaRPr lang="en-US" dirty="0"/>
        </a:p>
      </dgm:t>
    </dgm:pt>
    <dgm:pt modelId="{555EB582-A980-4FF3-B292-6DFB4BCAE357}" type="parTrans" cxnId="{EE8C1772-213E-41EB-A865-068D7B470C57}">
      <dgm:prSet/>
      <dgm:spPr/>
      <dgm:t>
        <a:bodyPr/>
        <a:lstStyle/>
        <a:p>
          <a:endParaRPr lang="en-US"/>
        </a:p>
      </dgm:t>
    </dgm:pt>
    <dgm:pt modelId="{4F5F4691-D636-421A-9A48-9A10ED2108DC}" type="sibTrans" cxnId="{EE8C1772-213E-41EB-A865-068D7B470C57}">
      <dgm:prSet/>
      <dgm:spPr/>
      <dgm:t>
        <a:bodyPr/>
        <a:lstStyle/>
        <a:p>
          <a:endParaRPr lang="en-US"/>
        </a:p>
      </dgm:t>
    </dgm:pt>
    <dgm:pt modelId="{9E8728FF-FA81-41A2-85C1-1CE91C74D32A}" type="pres">
      <dgm:prSet presAssocID="{6E3067F4-3CF3-4AEB-B30A-B6830309E46F}" presName="CompostProcess" presStyleCnt="0">
        <dgm:presLayoutVars>
          <dgm:dir/>
          <dgm:resizeHandles val="exact"/>
        </dgm:presLayoutVars>
      </dgm:prSet>
      <dgm:spPr/>
    </dgm:pt>
    <dgm:pt modelId="{492C195A-9337-4F9C-9038-AA3A9790FED6}" type="pres">
      <dgm:prSet presAssocID="{6E3067F4-3CF3-4AEB-B30A-B6830309E46F}" presName="arrow" presStyleLbl="bgShp" presStyleIdx="0" presStyleCnt="1"/>
      <dgm:spPr/>
    </dgm:pt>
    <dgm:pt modelId="{C067A3BE-B7B3-46C3-A698-0054985CED66}" type="pres">
      <dgm:prSet presAssocID="{6E3067F4-3CF3-4AEB-B30A-B6830309E46F}" presName="linearProcess" presStyleCnt="0"/>
      <dgm:spPr/>
    </dgm:pt>
    <dgm:pt modelId="{641F3B27-F95E-497F-8C58-CB667C7F831C}" type="pres">
      <dgm:prSet presAssocID="{62559DB0-ACFA-4586-80A7-D89398DE8A0A}" presName="textNode" presStyleLbl="node1" presStyleIdx="0" presStyleCnt="3">
        <dgm:presLayoutVars>
          <dgm:bulletEnabled val="1"/>
        </dgm:presLayoutVars>
      </dgm:prSet>
      <dgm:spPr/>
    </dgm:pt>
    <dgm:pt modelId="{AC976AEF-D3B4-412D-80E7-2EFED6AE601A}" type="pres">
      <dgm:prSet presAssocID="{AD72FEE2-A3CD-48A7-AB3A-05CC602EE027}" presName="sibTrans" presStyleCnt="0"/>
      <dgm:spPr/>
    </dgm:pt>
    <dgm:pt modelId="{4EADC453-08F1-457C-A9C4-F3DF0196F376}" type="pres">
      <dgm:prSet presAssocID="{30BF5EDE-CB2E-4EDF-AD6E-7D2022AD5458}" presName="textNode" presStyleLbl="node1" presStyleIdx="1" presStyleCnt="3">
        <dgm:presLayoutVars>
          <dgm:bulletEnabled val="1"/>
        </dgm:presLayoutVars>
      </dgm:prSet>
      <dgm:spPr/>
    </dgm:pt>
    <dgm:pt modelId="{ECA7FBCE-9297-4F2A-A945-D09EED58CAD2}" type="pres">
      <dgm:prSet presAssocID="{7F8DA93C-5914-47BA-8036-2A6A88DFBCC8}" presName="sibTrans" presStyleCnt="0"/>
      <dgm:spPr/>
    </dgm:pt>
    <dgm:pt modelId="{6DF93222-8E44-45AB-90B1-E72B7A72CCB1}" type="pres">
      <dgm:prSet presAssocID="{6A0A974C-B7B6-41EF-A7B0-D3948C805676}" presName="textNode" presStyleLbl="node1" presStyleIdx="2" presStyleCnt="3">
        <dgm:presLayoutVars>
          <dgm:bulletEnabled val="1"/>
        </dgm:presLayoutVars>
      </dgm:prSet>
      <dgm:spPr/>
    </dgm:pt>
  </dgm:ptLst>
  <dgm:cxnLst>
    <dgm:cxn modelId="{626D1862-69A4-4131-B979-AD869629E573}" type="presOf" srcId="{6E3067F4-3CF3-4AEB-B30A-B6830309E46F}" destId="{9E8728FF-FA81-41A2-85C1-1CE91C74D32A}" srcOrd="0" destOrd="0" presId="urn:microsoft.com/office/officeart/2005/8/layout/hProcess9"/>
    <dgm:cxn modelId="{EE8C1772-213E-41EB-A865-068D7B470C57}" srcId="{6E3067F4-3CF3-4AEB-B30A-B6830309E46F}" destId="{6A0A974C-B7B6-41EF-A7B0-D3948C805676}" srcOrd="2" destOrd="0" parTransId="{555EB582-A980-4FF3-B292-6DFB4BCAE357}" sibTransId="{4F5F4691-D636-421A-9A48-9A10ED2108DC}"/>
    <dgm:cxn modelId="{71178466-FB40-4D4E-9864-630DBED3384E}" srcId="{6E3067F4-3CF3-4AEB-B30A-B6830309E46F}" destId="{62559DB0-ACFA-4586-80A7-D89398DE8A0A}" srcOrd="0" destOrd="0" parTransId="{A98BD201-B3DF-4C25-9518-871546A02CAB}" sibTransId="{AD72FEE2-A3CD-48A7-AB3A-05CC602EE027}"/>
    <dgm:cxn modelId="{938C8F35-8A7E-4086-A033-2CC00D2DEA9C}" type="presOf" srcId="{6A0A974C-B7B6-41EF-A7B0-D3948C805676}" destId="{6DF93222-8E44-45AB-90B1-E72B7A72CCB1}" srcOrd="0" destOrd="0" presId="urn:microsoft.com/office/officeart/2005/8/layout/hProcess9"/>
    <dgm:cxn modelId="{1859357D-1887-490A-82B0-60000A13D511}" type="presOf" srcId="{30BF5EDE-CB2E-4EDF-AD6E-7D2022AD5458}" destId="{4EADC453-08F1-457C-A9C4-F3DF0196F376}" srcOrd="0" destOrd="0" presId="urn:microsoft.com/office/officeart/2005/8/layout/hProcess9"/>
    <dgm:cxn modelId="{B082CC67-2201-4166-94D6-12F655514355}" type="presOf" srcId="{62559DB0-ACFA-4586-80A7-D89398DE8A0A}" destId="{641F3B27-F95E-497F-8C58-CB667C7F831C}" srcOrd="0" destOrd="0" presId="urn:microsoft.com/office/officeart/2005/8/layout/hProcess9"/>
    <dgm:cxn modelId="{61B666C4-402D-418A-8683-44889761D3D6}" srcId="{6E3067F4-3CF3-4AEB-B30A-B6830309E46F}" destId="{30BF5EDE-CB2E-4EDF-AD6E-7D2022AD5458}" srcOrd="1" destOrd="0" parTransId="{938588BD-FA25-44C7-889F-47F066DD3C7F}" sibTransId="{7F8DA93C-5914-47BA-8036-2A6A88DFBCC8}"/>
    <dgm:cxn modelId="{7F47F6F6-0533-436D-8E79-D577DB9CBD68}" type="presParOf" srcId="{9E8728FF-FA81-41A2-85C1-1CE91C74D32A}" destId="{492C195A-9337-4F9C-9038-AA3A9790FED6}" srcOrd="0" destOrd="0" presId="urn:microsoft.com/office/officeart/2005/8/layout/hProcess9"/>
    <dgm:cxn modelId="{6451E6AA-CF5D-4507-8586-44D204BCD961}" type="presParOf" srcId="{9E8728FF-FA81-41A2-85C1-1CE91C74D32A}" destId="{C067A3BE-B7B3-46C3-A698-0054985CED66}" srcOrd="1" destOrd="0" presId="urn:microsoft.com/office/officeart/2005/8/layout/hProcess9"/>
    <dgm:cxn modelId="{DE755769-04CE-4767-BBFB-9776FDC13EB5}" type="presParOf" srcId="{C067A3BE-B7B3-46C3-A698-0054985CED66}" destId="{641F3B27-F95E-497F-8C58-CB667C7F831C}" srcOrd="0" destOrd="0" presId="urn:microsoft.com/office/officeart/2005/8/layout/hProcess9"/>
    <dgm:cxn modelId="{0E5CCA15-5F46-4BB6-9384-846D7B1F1A6E}" type="presParOf" srcId="{C067A3BE-B7B3-46C3-A698-0054985CED66}" destId="{AC976AEF-D3B4-412D-80E7-2EFED6AE601A}" srcOrd="1" destOrd="0" presId="urn:microsoft.com/office/officeart/2005/8/layout/hProcess9"/>
    <dgm:cxn modelId="{FC5B36A2-F6E2-483E-9014-197CE6062720}" type="presParOf" srcId="{C067A3BE-B7B3-46C3-A698-0054985CED66}" destId="{4EADC453-08F1-457C-A9C4-F3DF0196F376}" srcOrd="2" destOrd="0" presId="urn:microsoft.com/office/officeart/2005/8/layout/hProcess9"/>
    <dgm:cxn modelId="{1476B1CE-C350-476A-A621-B709F6A2D9C6}" type="presParOf" srcId="{C067A3BE-B7B3-46C3-A698-0054985CED66}" destId="{ECA7FBCE-9297-4F2A-A945-D09EED58CAD2}" srcOrd="3" destOrd="0" presId="urn:microsoft.com/office/officeart/2005/8/layout/hProcess9"/>
    <dgm:cxn modelId="{2E7FCCE7-6D4C-4161-A643-87B557C5B67C}" type="presParOf" srcId="{C067A3BE-B7B3-46C3-A698-0054985CED66}" destId="{6DF93222-8E44-45AB-90B1-E72B7A72CCB1}" srcOrd="4"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85074C3-4AA7-43E0-A48F-DA30B1011F23}"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8D7642C4-0E08-4521-98A5-5D6BCB5BFFDE}">
      <dgm:prSet/>
      <dgm:spPr/>
      <dgm:t>
        <a:bodyPr/>
        <a:lstStyle/>
        <a:p>
          <a:pPr rtl="0"/>
          <a:r>
            <a:rPr lang="en-US" b="0" dirty="0" smtClean="0"/>
            <a:t>Goals of the Study</a:t>
          </a:r>
          <a:endParaRPr lang="en-US" b="0" dirty="0"/>
        </a:p>
      </dgm:t>
    </dgm:pt>
    <dgm:pt modelId="{14F72E35-D3DC-4A7B-BC15-3251424598A2}" type="parTrans" cxnId="{2A980CA8-3FAE-475D-BB72-501C5A27FADB}">
      <dgm:prSet/>
      <dgm:spPr/>
      <dgm:t>
        <a:bodyPr/>
        <a:lstStyle/>
        <a:p>
          <a:endParaRPr lang="en-US"/>
        </a:p>
      </dgm:t>
    </dgm:pt>
    <dgm:pt modelId="{44C00D0D-0F02-44EB-B2B0-439EC7D7C7EF}" type="sibTrans" cxnId="{2A980CA8-3FAE-475D-BB72-501C5A27FADB}">
      <dgm:prSet/>
      <dgm:spPr/>
      <dgm:t>
        <a:bodyPr/>
        <a:lstStyle/>
        <a:p>
          <a:endParaRPr lang="en-US"/>
        </a:p>
      </dgm:t>
    </dgm:pt>
    <dgm:pt modelId="{92C90A93-8193-49FC-A344-33C236C9799C}" type="pres">
      <dgm:prSet presAssocID="{585074C3-4AA7-43E0-A48F-DA30B1011F23}" presName="linear" presStyleCnt="0">
        <dgm:presLayoutVars>
          <dgm:animLvl val="lvl"/>
          <dgm:resizeHandles val="exact"/>
        </dgm:presLayoutVars>
      </dgm:prSet>
      <dgm:spPr/>
    </dgm:pt>
    <dgm:pt modelId="{C3D37DA1-2010-4969-9AFA-8D6E50DD97F8}" type="pres">
      <dgm:prSet presAssocID="{8D7642C4-0E08-4521-98A5-5D6BCB5BFFDE}" presName="parentText" presStyleLbl="node1" presStyleIdx="0" presStyleCnt="1">
        <dgm:presLayoutVars>
          <dgm:chMax val="0"/>
          <dgm:bulletEnabled val="1"/>
        </dgm:presLayoutVars>
      </dgm:prSet>
      <dgm:spPr/>
    </dgm:pt>
  </dgm:ptLst>
  <dgm:cxnLst>
    <dgm:cxn modelId="{7E916BF2-D531-44E6-A9BC-E98B5CC32DA5}" type="presOf" srcId="{8D7642C4-0E08-4521-98A5-5D6BCB5BFFDE}" destId="{C3D37DA1-2010-4969-9AFA-8D6E50DD97F8}" srcOrd="0" destOrd="0" presId="urn:microsoft.com/office/officeart/2005/8/layout/vList2"/>
    <dgm:cxn modelId="{2A980CA8-3FAE-475D-BB72-501C5A27FADB}" srcId="{585074C3-4AA7-43E0-A48F-DA30B1011F23}" destId="{8D7642C4-0E08-4521-98A5-5D6BCB5BFFDE}" srcOrd="0" destOrd="0" parTransId="{14F72E35-D3DC-4A7B-BC15-3251424598A2}" sibTransId="{44C00D0D-0F02-44EB-B2B0-439EC7D7C7EF}"/>
    <dgm:cxn modelId="{332BF2A8-7931-4FDA-903D-A949786E5932}" type="presOf" srcId="{585074C3-4AA7-43E0-A48F-DA30B1011F23}" destId="{92C90A93-8193-49FC-A344-33C236C9799C}" srcOrd="0" destOrd="0" presId="urn:microsoft.com/office/officeart/2005/8/layout/vList2"/>
    <dgm:cxn modelId="{D4B8D3BF-BE59-4671-BF9A-4BDF50F1D657}" type="presParOf" srcId="{92C90A93-8193-49FC-A344-33C236C9799C}" destId="{C3D37DA1-2010-4969-9AFA-8D6E50DD97F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0504B75-5F64-463C-93E0-E22751B1EEEF}" type="doc">
      <dgm:prSet loTypeId="urn:microsoft.com/office/officeart/2005/8/layout/lProcess3" loCatId="process" qsTypeId="urn:microsoft.com/office/officeart/2005/8/quickstyle/3d3" qsCatId="3D" csTypeId="urn:microsoft.com/office/officeart/2005/8/colors/accent3_3" csCatId="accent3"/>
      <dgm:spPr/>
      <dgm:t>
        <a:bodyPr/>
        <a:lstStyle/>
        <a:p>
          <a:endParaRPr lang="en-US"/>
        </a:p>
      </dgm:t>
    </dgm:pt>
    <dgm:pt modelId="{0AB4C65D-A4B3-4935-AA49-649888D0588F}">
      <dgm:prSet/>
      <dgm:spPr/>
      <dgm:t>
        <a:bodyPr/>
        <a:lstStyle/>
        <a:p>
          <a:pPr rtl="0"/>
          <a:r>
            <a:rPr lang="en-US" dirty="0" smtClean="0"/>
            <a:t>The main objectives of this study are as follows: </a:t>
          </a:r>
          <a:endParaRPr lang="en-US" dirty="0"/>
        </a:p>
      </dgm:t>
    </dgm:pt>
    <dgm:pt modelId="{BE403CCD-3780-414E-8D51-FA4B2E5EF4C1}" type="parTrans" cxnId="{DF26742A-8911-4401-9AE2-6A6531A4C9BB}">
      <dgm:prSet/>
      <dgm:spPr/>
      <dgm:t>
        <a:bodyPr/>
        <a:lstStyle/>
        <a:p>
          <a:endParaRPr lang="en-US"/>
        </a:p>
      </dgm:t>
    </dgm:pt>
    <dgm:pt modelId="{829C9F0C-DF4B-489D-94BF-FA3EDE81D941}" type="sibTrans" cxnId="{DF26742A-8911-4401-9AE2-6A6531A4C9BB}">
      <dgm:prSet/>
      <dgm:spPr/>
      <dgm:t>
        <a:bodyPr/>
        <a:lstStyle/>
        <a:p>
          <a:endParaRPr lang="en-US"/>
        </a:p>
      </dgm:t>
    </dgm:pt>
    <dgm:pt modelId="{E10C4A7A-BDC9-4981-9167-4BF48D96ACAD}">
      <dgm:prSet/>
      <dgm:spPr/>
      <dgm:t>
        <a:bodyPr/>
        <a:lstStyle/>
        <a:p>
          <a:pPr rtl="0"/>
          <a:r>
            <a:rPr lang="en-US" dirty="0" smtClean="0"/>
            <a:t>To apply data preprocessing and preparation    techniques in order to obtain clean data </a:t>
          </a:r>
          <a:endParaRPr lang="en-US" dirty="0"/>
        </a:p>
      </dgm:t>
    </dgm:pt>
    <dgm:pt modelId="{95753ADC-7CC4-4C85-AEA0-C7864992D8F4}" type="parTrans" cxnId="{55C6CE74-4089-43E4-8EFD-18BAF7461415}">
      <dgm:prSet/>
      <dgm:spPr/>
      <dgm:t>
        <a:bodyPr/>
        <a:lstStyle/>
        <a:p>
          <a:endParaRPr lang="en-US"/>
        </a:p>
      </dgm:t>
    </dgm:pt>
    <dgm:pt modelId="{8DAA43B4-98BB-4698-901C-CC808268441E}" type="sibTrans" cxnId="{55C6CE74-4089-43E4-8EFD-18BAF7461415}">
      <dgm:prSet/>
      <dgm:spPr/>
      <dgm:t>
        <a:bodyPr/>
        <a:lstStyle/>
        <a:p>
          <a:endParaRPr lang="en-US"/>
        </a:p>
      </dgm:t>
    </dgm:pt>
    <dgm:pt modelId="{757A9097-694C-4C9F-8E19-13F109B11DCF}">
      <dgm:prSet/>
      <dgm:spPr/>
      <dgm:t>
        <a:bodyPr/>
        <a:lstStyle/>
        <a:p>
          <a:pPr rtl="0"/>
          <a:r>
            <a:rPr lang="en-US" dirty="0" smtClean="0"/>
            <a:t>To build machine learning models able to predict     house price based on house features </a:t>
          </a:r>
          <a:endParaRPr lang="en-US" dirty="0"/>
        </a:p>
      </dgm:t>
    </dgm:pt>
    <dgm:pt modelId="{C002EE34-136D-44B8-B0AE-91806E4495F5}" type="parTrans" cxnId="{5F449DFB-3EC2-45D7-996D-24863B7C5FD7}">
      <dgm:prSet/>
      <dgm:spPr/>
      <dgm:t>
        <a:bodyPr/>
        <a:lstStyle/>
        <a:p>
          <a:endParaRPr lang="en-US"/>
        </a:p>
      </dgm:t>
    </dgm:pt>
    <dgm:pt modelId="{33640DDC-E6B5-4A5A-AE67-5E551DBCE41E}" type="sibTrans" cxnId="{5F449DFB-3EC2-45D7-996D-24863B7C5FD7}">
      <dgm:prSet/>
      <dgm:spPr/>
      <dgm:t>
        <a:bodyPr/>
        <a:lstStyle/>
        <a:p>
          <a:endParaRPr lang="en-US"/>
        </a:p>
      </dgm:t>
    </dgm:pt>
    <dgm:pt modelId="{27A7AF31-1C0B-4407-8CD2-576055D716DB}">
      <dgm:prSet/>
      <dgm:spPr/>
      <dgm:t>
        <a:bodyPr/>
        <a:lstStyle/>
        <a:p>
          <a:pPr rtl="0"/>
          <a:r>
            <a:rPr lang="en-US" dirty="0" smtClean="0"/>
            <a:t>To analyze and compare models performance in order to choose the best model</a:t>
          </a:r>
          <a:endParaRPr lang="en-US" dirty="0"/>
        </a:p>
      </dgm:t>
    </dgm:pt>
    <dgm:pt modelId="{C0C10256-DC7F-43FB-8B0C-061F3C78DCA6}" type="parTrans" cxnId="{F0D8CE4B-E252-4525-8E10-2FA2DDD4F690}">
      <dgm:prSet/>
      <dgm:spPr/>
      <dgm:t>
        <a:bodyPr/>
        <a:lstStyle/>
        <a:p>
          <a:endParaRPr lang="en-US"/>
        </a:p>
      </dgm:t>
    </dgm:pt>
    <dgm:pt modelId="{CC9C712B-0BCC-442D-B732-E42CB1184417}" type="sibTrans" cxnId="{F0D8CE4B-E252-4525-8E10-2FA2DDD4F690}">
      <dgm:prSet/>
      <dgm:spPr/>
      <dgm:t>
        <a:bodyPr/>
        <a:lstStyle/>
        <a:p>
          <a:endParaRPr lang="en-US"/>
        </a:p>
      </dgm:t>
    </dgm:pt>
    <dgm:pt modelId="{F8EC8696-B35F-44FA-9BA5-3829E435478C}" type="pres">
      <dgm:prSet presAssocID="{B0504B75-5F64-463C-93E0-E22751B1EEEF}" presName="Name0" presStyleCnt="0">
        <dgm:presLayoutVars>
          <dgm:chPref val="3"/>
          <dgm:dir/>
          <dgm:animLvl val="lvl"/>
          <dgm:resizeHandles/>
        </dgm:presLayoutVars>
      </dgm:prSet>
      <dgm:spPr/>
    </dgm:pt>
    <dgm:pt modelId="{EA1BBE17-4233-44CA-BC2F-D48284F9E8EB}" type="pres">
      <dgm:prSet presAssocID="{0AB4C65D-A4B3-4935-AA49-649888D0588F}" presName="horFlow" presStyleCnt="0"/>
      <dgm:spPr/>
    </dgm:pt>
    <dgm:pt modelId="{783D47D1-1530-4691-B653-0E53955871D8}" type="pres">
      <dgm:prSet presAssocID="{0AB4C65D-A4B3-4935-AA49-649888D0588F}" presName="bigChev" presStyleLbl="node1" presStyleIdx="0" presStyleCnt="4"/>
      <dgm:spPr/>
    </dgm:pt>
    <dgm:pt modelId="{2AE02637-42DC-45C1-AB40-132998D2D911}" type="pres">
      <dgm:prSet presAssocID="{0AB4C65D-A4B3-4935-AA49-649888D0588F}" presName="vSp" presStyleCnt="0"/>
      <dgm:spPr/>
    </dgm:pt>
    <dgm:pt modelId="{E672F8F3-5CCD-466D-8ED6-B2EBFB8A41F8}" type="pres">
      <dgm:prSet presAssocID="{E10C4A7A-BDC9-4981-9167-4BF48D96ACAD}" presName="horFlow" presStyleCnt="0"/>
      <dgm:spPr/>
    </dgm:pt>
    <dgm:pt modelId="{34F76CC0-8016-49E3-A158-A8FC4CAEB10C}" type="pres">
      <dgm:prSet presAssocID="{E10C4A7A-BDC9-4981-9167-4BF48D96ACAD}" presName="bigChev" presStyleLbl="node1" presStyleIdx="1" presStyleCnt="4"/>
      <dgm:spPr/>
    </dgm:pt>
    <dgm:pt modelId="{B073A83A-02DC-428D-B7C9-F5DC77EAC5A6}" type="pres">
      <dgm:prSet presAssocID="{E10C4A7A-BDC9-4981-9167-4BF48D96ACAD}" presName="vSp" presStyleCnt="0"/>
      <dgm:spPr/>
    </dgm:pt>
    <dgm:pt modelId="{481768A1-08D9-4411-BCDA-A65F6F883902}" type="pres">
      <dgm:prSet presAssocID="{757A9097-694C-4C9F-8E19-13F109B11DCF}" presName="horFlow" presStyleCnt="0"/>
      <dgm:spPr/>
    </dgm:pt>
    <dgm:pt modelId="{9A92DFD4-04B0-4013-9A95-DA35AFA16F87}" type="pres">
      <dgm:prSet presAssocID="{757A9097-694C-4C9F-8E19-13F109B11DCF}" presName="bigChev" presStyleLbl="node1" presStyleIdx="2" presStyleCnt="4"/>
      <dgm:spPr/>
    </dgm:pt>
    <dgm:pt modelId="{D1DDA06B-0DE1-47B7-8450-F10EC1E480DA}" type="pres">
      <dgm:prSet presAssocID="{757A9097-694C-4C9F-8E19-13F109B11DCF}" presName="vSp" presStyleCnt="0"/>
      <dgm:spPr/>
    </dgm:pt>
    <dgm:pt modelId="{7E18AFD9-B1E4-46C9-9B3C-6AD2FFEF03B8}" type="pres">
      <dgm:prSet presAssocID="{27A7AF31-1C0B-4407-8CD2-576055D716DB}" presName="horFlow" presStyleCnt="0"/>
      <dgm:spPr/>
    </dgm:pt>
    <dgm:pt modelId="{0953376B-A0E5-4764-834C-E5D0CA7FD51D}" type="pres">
      <dgm:prSet presAssocID="{27A7AF31-1C0B-4407-8CD2-576055D716DB}" presName="bigChev" presStyleLbl="node1" presStyleIdx="3" presStyleCnt="4"/>
      <dgm:spPr/>
    </dgm:pt>
  </dgm:ptLst>
  <dgm:cxnLst>
    <dgm:cxn modelId="{64CB271A-7077-455E-9E0D-50A09098A41E}" type="presOf" srcId="{0AB4C65D-A4B3-4935-AA49-649888D0588F}" destId="{783D47D1-1530-4691-B653-0E53955871D8}" srcOrd="0" destOrd="0" presId="urn:microsoft.com/office/officeart/2005/8/layout/lProcess3"/>
    <dgm:cxn modelId="{55C6CE74-4089-43E4-8EFD-18BAF7461415}" srcId="{B0504B75-5F64-463C-93E0-E22751B1EEEF}" destId="{E10C4A7A-BDC9-4981-9167-4BF48D96ACAD}" srcOrd="1" destOrd="0" parTransId="{95753ADC-7CC4-4C85-AEA0-C7864992D8F4}" sibTransId="{8DAA43B4-98BB-4698-901C-CC808268441E}"/>
    <dgm:cxn modelId="{207319EE-1D46-4668-9FB8-6030593B9AB4}" type="presOf" srcId="{757A9097-694C-4C9F-8E19-13F109B11DCF}" destId="{9A92DFD4-04B0-4013-9A95-DA35AFA16F87}" srcOrd="0" destOrd="0" presId="urn:microsoft.com/office/officeart/2005/8/layout/lProcess3"/>
    <dgm:cxn modelId="{F0D8CE4B-E252-4525-8E10-2FA2DDD4F690}" srcId="{B0504B75-5F64-463C-93E0-E22751B1EEEF}" destId="{27A7AF31-1C0B-4407-8CD2-576055D716DB}" srcOrd="3" destOrd="0" parTransId="{C0C10256-DC7F-43FB-8B0C-061F3C78DCA6}" sibTransId="{CC9C712B-0BCC-442D-B732-E42CB1184417}"/>
    <dgm:cxn modelId="{5F449DFB-3EC2-45D7-996D-24863B7C5FD7}" srcId="{B0504B75-5F64-463C-93E0-E22751B1EEEF}" destId="{757A9097-694C-4C9F-8E19-13F109B11DCF}" srcOrd="2" destOrd="0" parTransId="{C002EE34-136D-44B8-B0AE-91806E4495F5}" sibTransId="{33640DDC-E6B5-4A5A-AE67-5E551DBCE41E}"/>
    <dgm:cxn modelId="{DF26742A-8911-4401-9AE2-6A6531A4C9BB}" srcId="{B0504B75-5F64-463C-93E0-E22751B1EEEF}" destId="{0AB4C65D-A4B3-4935-AA49-649888D0588F}" srcOrd="0" destOrd="0" parTransId="{BE403CCD-3780-414E-8D51-FA4B2E5EF4C1}" sibTransId="{829C9F0C-DF4B-489D-94BF-FA3EDE81D941}"/>
    <dgm:cxn modelId="{2FD963E2-4365-456A-A297-72476C94FB44}" type="presOf" srcId="{27A7AF31-1C0B-4407-8CD2-576055D716DB}" destId="{0953376B-A0E5-4764-834C-E5D0CA7FD51D}" srcOrd="0" destOrd="0" presId="urn:microsoft.com/office/officeart/2005/8/layout/lProcess3"/>
    <dgm:cxn modelId="{9A4C0248-72AB-4B85-BF9F-7E7A1CF0499A}" type="presOf" srcId="{E10C4A7A-BDC9-4981-9167-4BF48D96ACAD}" destId="{34F76CC0-8016-49E3-A158-A8FC4CAEB10C}" srcOrd="0" destOrd="0" presId="urn:microsoft.com/office/officeart/2005/8/layout/lProcess3"/>
    <dgm:cxn modelId="{B51F2900-FFA1-43C8-92A2-02767ADE512D}" type="presOf" srcId="{B0504B75-5F64-463C-93E0-E22751B1EEEF}" destId="{F8EC8696-B35F-44FA-9BA5-3829E435478C}" srcOrd="0" destOrd="0" presId="urn:microsoft.com/office/officeart/2005/8/layout/lProcess3"/>
    <dgm:cxn modelId="{347DFA5B-1C0B-4B03-AA50-1BDBEB72C156}" type="presParOf" srcId="{F8EC8696-B35F-44FA-9BA5-3829E435478C}" destId="{EA1BBE17-4233-44CA-BC2F-D48284F9E8EB}" srcOrd="0" destOrd="0" presId="urn:microsoft.com/office/officeart/2005/8/layout/lProcess3"/>
    <dgm:cxn modelId="{CC0ACC97-FFC6-4355-8E3D-CDECA34D6B9E}" type="presParOf" srcId="{EA1BBE17-4233-44CA-BC2F-D48284F9E8EB}" destId="{783D47D1-1530-4691-B653-0E53955871D8}" srcOrd="0" destOrd="0" presId="urn:microsoft.com/office/officeart/2005/8/layout/lProcess3"/>
    <dgm:cxn modelId="{1F523A4C-0A55-4D1D-A539-BD3D09B35697}" type="presParOf" srcId="{F8EC8696-B35F-44FA-9BA5-3829E435478C}" destId="{2AE02637-42DC-45C1-AB40-132998D2D911}" srcOrd="1" destOrd="0" presId="urn:microsoft.com/office/officeart/2005/8/layout/lProcess3"/>
    <dgm:cxn modelId="{E8E41601-D952-41A8-A6D4-60CB543734BF}" type="presParOf" srcId="{F8EC8696-B35F-44FA-9BA5-3829E435478C}" destId="{E672F8F3-5CCD-466D-8ED6-B2EBFB8A41F8}" srcOrd="2" destOrd="0" presId="urn:microsoft.com/office/officeart/2005/8/layout/lProcess3"/>
    <dgm:cxn modelId="{5F26C9F9-7C45-4984-850B-683A306C3B67}" type="presParOf" srcId="{E672F8F3-5CCD-466D-8ED6-B2EBFB8A41F8}" destId="{34F76CC0-8016-49E3-A158-A8FC4CAEB10C}" srcOrd="0" destOrd="0" presId="urn:microsoft.com/office/officeart/2005/8/layout/lProcess3"/>
    <dgm:cxn modelId="{730F2C82-E77A-4337-AD14-A64D73ED5136}" type="presParOf" srcId="{F8EC8696-B35F-44FA-9BA5-3829E435478C}" destId="{B073A83A-02DC-428D-B7C9-F5DC77EAC5A6}" srcOrd="3" destOrd="0" presId="urn:microsoft.com/office/officeart/2005/8/layout/lProcess3"/>
    <dgm:cxn modelId="{17370174-FA21-4E48-98E3-0112EF1F6680}" type="presParOf" srcId="{F8EC8696-B35F-44FA-9BA5-3829E435478C}" destId="{481768A1-08D9-4411-BCDA-A65F6F883902}" srcOrd="4" destOrd="0" presId="urn:microsoft.com/office/officeart/2005/8/layout/lProcess3"/>
    <dgm:cxn modelId="{D7497D23-3852-44C1-8578-0707DD1E340D}" type="presParOf" srcId="{481768A1-08D9-4411-BCDA-A65F6F883902}" destId="{9A92DFD4-04B0-4013-9A95-DA35AFA16F87}" srcOrd="0" destOrd="0" presId="urn:microsoft.com/office/officeart/2005/8/layout/lProcess3"/>
    <dgm:cxn modelId="{C7B1BE7A-9921-48E0-8B1F-32BAC8F32601}" type="presParOf" srcId="{F8EC8696-B35F-44FA-9BA5-3829E435478C}" destId="{D1DDA06B-0DE1-47B7-8450-F10EC1E480DA}" srcOrd="5" destOrd="0" presId="urn:microsoft.com/office/officeart/2005/8/layout/lProcess3"/>
    <dgm:cxn modelId="{06DABA4F-FC7E-4015-9024-ADB3E2E52F04}" type="presParOf" srcId="{F8EC8696-B35F-44FA-9BA5-3829E435478C}" destId="{7E18AFD9-B1E4-46C9-9B3C-6AD2FFEF03B8}" srcOrd="6" destOrd="0" presId="urn:microsoft.com/office/officeart/2005/8/layout/lProcess3"/>
    <dgm:cxn modelId="{F7984203-3E6D-438C-A6BB-7D7ADD2E1AEB}" type="presParOf" srcId="{7E18AFD9-B1E4-46C9-9B3C-6AD2FFEF03B8}" destId="{0953376B-A0E5-4764-834C-E5D0CA7FD51D}" srcOrd="0" destOrd="0" presId="urn:microsoft.com/office/officeart/2005/8/layout/l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12F61B2-304F-4785-89EE-7CF05864C677}" type="doc">
      <dgm:prSet loTypeId="urn:microsoft.com/office/officeart/2005/8/layout/vList2" loCatId="list" qsTypeId="urn:microsoft.com/office/officeart/2005/8/quickstyle/3d2" qsCatId="3D" csTypeId="urn:microsoft.com/office/officeart/2005/8/colors/accent3_2" csCatId="accent3"/>
      <dgm:spPr/>
      <dgm:t>
        <a:bodyPr/>
        <a:lstStyle/>
        <a:p>
          <a:endParaRPr lang="en-US"/>
        </a:p>
      </dgm:t>
    </dgm:pt>
    <dgm:pt modelId="{54A3CD61-C5F7-4953-99A7-30870CABE330}">
      <dgm:prSet/>
      <dgm:spPr/>
      <dgm:t>
        <a:bodyPr/>
        <a:lstStyle/>
        <a:p>
          <a:pPr rtl="0"/>
          <a:r>
            <a:rPr lang="en-US" b="0" dirty="0" smtClean="0"/>
            <a:t>Data Preparation</a:t>
          </a:r>
          <a:endParaRPr lang="en-US" b="0" dirty="0"/>
        </a:p>
      </dgm:t>
    </dgm:pt>
    <dgm:pt modelId="{CF5E31C2-FFEA-4780-99A5-AA8CE2256ABF}" type="parTrans" cxnId="{4BF5EE91-50FD-42B2-9851-9FEE537F66E9}">
      <dgm:prSet/>
      <dgm:spPr/>
      <dgm:t>
        <a:bodyPr/>
        <a:lstStyle/>
        <a:p>
          <a:endParaRPr lang="en-US"/>
        </a:p>
      </dgm:t>
    </dgm:pt>
    <dgm:pt modelId="{35CCA28E-2A94-4330-8B03-1BD854CEF274}" type="sibTrans" cxnId="{4BF5EE91-50FD-42B2-9851-9FEE537F66E9}">
      <dgm:prSet/>
      <dgm:spPr/>
      <dgm:t>
        <a:bodyPr/>
        <a:lstStyle/>
        <a:p>
          <a:endParaRPr lang="en-US"/>
        </a:p>
      </dgm:t>
    </dgm:pt>
    <dgm:pt modelId="{5C885646-05D6-4F38-86FD-B9D87EBB21ED}" type="pres">
      <dgm:prSet presAssocID="{112F61B2-304F-4785-89EE-7CF05864C677}" presName="linear" presStyleCnt="0">
        <dgm:presLayoutVars>
          <dgm:animLvl val="lvl"/>
          <dgm:resizeHandles val="exact"/>
        </dgm:presLayoutVars>
      </dgm:prSet>
      <dgm:spPr/>
    </dgm:pt>
    <dgm:pt modelId="{2F230040-1C92-4DED-88F6-00AE21061A90}" type="pres">
      <dgm:prSet presAssocID="{54A3CD61-C5F7-4953-99A7-30870CABE330}" presName="parentText" presStyleLbl="node1" presStyleIdx="0" presStyleCnt="1">
        <dgm:presLayoutVars>
          <dgm:chMax val="0"/>
          <dgm:bulletEnabled val="1"/>
        </dgm:presLayoutVars>
      </dgm:prSet>
      <dgm:spPr/>
    </dgm:pt>
  </dgm:ptLst>
  <dgm:cxnLst>
    <dgm:cxn modelId="{3647DB94-2DB9-48E3-8AF9-5D2102BE509A}" type="presOf" srcId="{112F61B2-304F-4785-89EE-7CF05864C677}" destId="{5C885646-05D6-4F38-86FD-B9D87EBB21ED}" srcOrd="0" destOrd="0" presId="urn:microsoft.com/office/officeart/2005/8/layout/vList2"/>
    <dgm:cxn modelId="{4BF5EE91-50FD-42B2-9851-9FEE537F66E9}" srcId="{112F61B2-304F-4785-89EE-7CF05864C677}" destId="{54A3CD61-C5F7-4953-99A7-30870CABE330}" srcOrd="0" destOrd="0" parTransId="{CF5E31C2-FFEA-4780-99A5-AA8CE2256ABF}" sibTransId="{35CCA28E-2A94-4330-8B03-1BD854CEF274}"/>
    <dgm:cxn modelId="{25B9F883-442D-432A-8194-AD771F98BF27}" type="presOf" srcId="{54A3CD61-C5F7-4953-99A7-30870CABE330}" destId="{2F230040-1C92-4DED-88F6-00AE21061A90}" srcOrd="0" destOrd="0" presId="urn:microsoft.com/office/officeart/2005/8/layout/vList2"/>
    <dgm:cxn modelId="{487BC22E-DC29-404D-8597-817D2729BE31}" type="presParOf" srcId="{5C885646-05D6-4F38-86FD-B9D87EBB21ED}" destId="{2F230040-1C92-4DED-88F6-00AE21061A9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AF3BF80-7949-4B8A-B228-1747DD53A817}" type="doc">
      <dgm:prSet loTypeId="urn:microsoft.com/office/officeart/2005/8/layout/vList2" loCatId="list" qsTypeId="urn:microsoft.com/office/officeart/2005/8/quickstyle/3d3" qsCatId="3D" csTypeId="urn:microsoft.com/office/officeart/2005/8/colors/colorful2" csCatId="colorful"/>
      <dgm:spPr/>
      <dgm:t>
        <a:bodyPr/>
        <a:lstStyle/>
        <a:p>
          <a:endParaRPr lang="en-US"/>
        </a:p>
      </dgm:t>
    </dgm:pt>
    <dgm:pt modelId="{60D672C3-B77D-453B-84D9-282EE0B8F203}">
      <dgm:prSet/>
      <dgm:spPr/>
      <dgm:t>
        <a:bodyPr/>
        <a:lstStyle/>
        <a:p>
          <a:pPr rtl="0"/>
          <a:r>
            <a:rPr lang="en-US" dirty="0" smtClean="0"/>
            <a:t>In this study, we will use a housing dataset presented by De Cock (2011). This dataset describes the sales of residential units in Ames, Iowa starting from 2006 until 2010. The dataset contains a large number of variables that are involved in determining a house price. We obtained a csv copy of the data from https://www.kaggle.com/prevek18/ames-housing-dataset</a:t>
          </a:r>
          <a:endParaRPr lang="en-US" dirty="0"/>
        </a:p>
      </dgm:t>
    </dgm:pt>
    <dgm:pt modelId="{7438538A-AD95-463C-A670-2F3DB50C6814}" type="parTrans" cxnId="{83E307B6-1EBE-4D6B-889F-3A58DC1A8C7E}">
      <dgm:prSet/>
      <dgm:spPr/>
      <dgm:t>
        <a:bodyPr/>
        <a:lstStyle/>
        <a:p>
          <a:endParaRPr lang="en-US"/>
        </a:p>
      </dgm:t>
    </dgm:pt>
    <dgm:pt modelId="{96429004-4050-4950-B2F6-8A07D032C285}" type="sibTrans" cxnId="{83E307B6-1EBE-4D6B-889F-3A58DC1A8C7E}">
      <dgm:prSet/>
      <dgm:spPr/>
      <dgm:t>
        <a:bodyPr/>
        <a:lstStyle/>
        <a:p>
          <a:endParaRPr lang="en-US"/>
        </a:p>
      </dgm:t>
    </dgm:pt>
    <dgm:pt modelId="{C9C93B08-9EC1-4092-9B6D-2C767A586CE0}" type="pres">
      <dgm:prSet presAssocID="{3AF3BF80-7949-4B8A-B228-1747DD53A817}" presName="linear" presStyleCnt="0">
        <dgm:presLayoutVars>
          <dgm:animLvl val="lvl"/>
          <dgm:resizeHandles val="exact"/>
        </dgm:presLayoutVars>
      </dgm:prSet>
      <dgm:spPr/>
    </dgm:pt>
    <dgm:pt modelId="{4ADE5A17-1BB4-4A29-B8C7-8A49F59A6275}" type="pres">
      <dgm:prSet presAssocID="{60D672C3-B77D-453B-84D9-282EE0B8F203}" presName="parentText" presStyleLbl="node1" presStyleIdx="0" presStyleCnt="1">
        <dgm:presLayoutVars>
          <dgm:chMax val="0"/>
          <dgm:bulletEnabled val="1"/>
        </dgm:presLayoutVars>
      </dgm:prSet>
      <dgm:spPr/>
    </dgm:pt>
  </dgm:ptLst>
  <dgm:cxnLst>
    <dgm:cxn modelId="{3496E1CD-A881-469D-B8B3-69A3D0DD1C9F}" type="presOf" srcId="{3AF3BF80-7949-4B8A-B228-1747DD53A817}" destId="{C9C93B08-9EC1-4092-9B6D-2C767A586CE0}" srcOrd="0" destOrd="0" presId="urn:microsoft.com/office/officeart/2005/8/layout/vList2"/>
    <dgm:cxn modelId="{8F128369-B8A6-4C58-ADA6-C937FF8DBD08}" type="presOf" srcId="{60D672C3-B77D-453B-84D9-282EE0B8F203}" destId="{4ADE5A17-1BB4-4A29-B8C7-8A49F59A6275}" srcOrd="0" destOrd="0" presId="urn:microsoft.com/office/officeart/2005/8/layout/vList2"/>
    <dgm:cxn modelId="{83E307B6-1EBE-4D6B-889F-3A58DC1A8C7E}" srcId="{3AF3BF80-7949-4B8A-B228-1747DD53A817}" destId="{60D672C3-B77D-453B-84D9-282EE0B8F203}" srcOrd="0" destOrd="0" parTransId="{7438538A-AD95-463C-A670-2F3DB50C6814}" sibTransId="{96429004-4050-4950-B2F6-8A07D032C285}"/>
    <dgm:cxn modelId="{5B790425-5E7C-4ADC-A67A-A43739E35DAA}" type="presParOf" srcId="{C9C93B08-9EC1-4092-9B6D-2C767A586CE0}" destId="{4ADE5A17-1BB4-4A29-B8C7-8A49F59A6275}"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F0ADC4B-5458-419D-AF98-2BCD8C23D640}"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53161B16-5704-4BC3-BFA2-1B6DCBE41E1B}">
      <dgm:prSet/>
      <dgm:spPr/>
      <dgm:t>
        <a:bodyPr/>
        <a:lstStyle/>
        <a:p>
          <a:pPr rtl="0"/>
          <a:r>
            <a:rPr lang="en-US" b="0" dirty="0" smtClean="0"/>
            <a:t>Reading the Dataset</a:t>
          </a:r>
          <a:endParaRPr lang="en-US" b="0" dirty="0"/>
        </a:p>
      </dgm:t>
    </dgm:pt>
    <dgm:pt modelId="{DB2C7889-6863-407F-93EF-CD1CADE52649}" type="parTrans" cxnId="{BBD22BAE-61F1-4D2A-B887-200C485C3244}">
      <dgm:prSet/>
      <dgm:spPr/>
      <dgm:t>
        <a:bodyPr/>
        <a:lstStyle/>
        <a:p>
          <a:endParaRPr lang="en-US"/>
        </a:p>
      </dgm:t>
    </dgm:pt>
    <dgm:pt modelId="{2245FD16-D0B0-46B3-97C6-2C0C2B40B9D8}" type="sibTrans" cxnId="{BBD22BAE-61F1-4D2A-B887-200C485C3244}">
      <dgm:prSet/>
      <dgm:spPr/>
      <dgm:t>
        <a:bodyPr/>
        <a:lstStyle/>
        <a:p>
          <a:endParaRPr lang="en-US"/>
        </a:p>
      </dgm:t>
    </dgm:pt>
    <dgm:pt modelId="{80D475BF-D401-4219-A98A-2185A7109195}" type="pres">
      <dgm:prSet presAssocID="{4F0ADC4B-5458-419D-AF98-2BCD8C23D640}" presName="linear" presStyleCnt="0">
        <dgm:presLayoutVars>
          <dgm:animLvl val="lvl"/>
          <dgm:resizeHandles val="exact"/>
        </dgm:presLayoutVars>
      </dgm:prSet>
      <dgm:spPr/>
    </dgm:pt>
    <dgm:pt modelId="{D47501BE-A795-44DF-BB49-B8AF77DEA954}" type="pres">
      <dgm:prSet presAssocID="{53161B16-5704-4BC3-BFA2-1B6DCBE41E1B}" presName="parentText" presStyleLbl="node1" presStyleIdx="0" presStyleCnt="1">
        <dgm:presLayoutVars>
          <dgm:chMax val="0"/>
          <dgm:bulletEnabled val="1"/>
        </dgm:presLayoutVars>
      </dgm:prSet>
      <dgm:spPr/>
    </dgm:pt>
  </dgm:ptLst>
  <dgm:cxnLst>
    <dgm:cxn modelId="{BBD22BAE-61F1-4D2A-B887-200C485C3244}" srcId="{4F0ADC4B-5458-419D-AF98-2BCD8C23D640}" destId="{53161B16-5704-4BC3-BFA2-1B6DCBE41E1B}" srcOrd="0" destOrd="0" parTransId="{DB2C7889-6863-407F-93EF-CD1CADE52649}" sibTransId="{2245FD16-D0B0-46B3-97C6-2C0C2B40B9D8}"/>
    <dgm:cxn modelId="{8CB2D19A-DCE7-4824-8D9F-C066B09421B7}" type="presOf" srcId="{53161B16-5704-4BC3-BFA2-1B6DCBE41E1B}" destId="{D47501BE-A795-44DF-BB49-B8AF77DEA954}" srcOrd="0" destOrd="0" presId="urn:microsoft.com/office/officeart/2005/8/layout/vList2"/>
    <dgm:cxn modelId="{A8FCDCC4-890E-4CD7-9F2F-6605558F51A1}" type="presOf" srcId="{4F0ADC4B-5458-419D-AF98-2BCD8C23D640}" destId="{80D475BF-D401-4219-A98A-2185A7109195}" srcOrd="0" destOrd="0" presId="urn:microsoft.com/office/officeart/2005/8/layout/vList2"/>
    <dgm:cxn modelId="{8D3D47C4-6901-4618-AAC6-3C765E428F7D}" type="presParOf" srcId="{80D475BF-D401-4219-A98A-2185A7109195}" destId="{D47501BE-A795-44DF-BB49-B8AF77DEA95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519B56D-42FB-4630-80E6-A442A47C7B39}" type="doc">
      <dgm:prSet loTypeId="urn:microsoft.com/office/officeart/2005/8/layout/lProcess3" loCatId="process" qsTypeId="urn:microsoft.com/office/officeart/2005/8/quickstyle/3d2" qsCatId="3D" csTypeId="urn:microsoft.com/office/officeart/2005/8/colors/accent0_3" csCatId="mainScheme"/>
      <dgm:spPr/>
      <dgm:t>
        <a:bodyPr/>
        <a:lstStyle/>
        <a:p>
          <a:endParaRPr lang="en-US"/>
        </a:p>
      </dgm:t>
    </dgm:pt>
    <dgm:pt modelId="{04D1D1B1-CFC0-47A8-B3B7-910D4E1B5834}">
      <dgm:prSet/>
      <dgm:spPr/>
      <dgm:t>
        <a:bodyPr/>
        <a:lstStyle/>
        <a:p>
          <a:pPr rtl="0"/>
          <a:r>
            <a:rPr lang="en-US" dirty="0" smtClean="0"/>
            <a:t>The first step is reading the dataset from the csv file we downloaded. </a:t>
          </a:r>
          <a:endParaRPr lang="en-US" dirty="0"/>
        </a:p>
      </dgm:t>
    </dgm:pt>
    <dgm:pt modelId="{DC6075F5-F0FA-4D82-92EC-37E675EF2808}" type="parTrans" cxnId="{7CF69D4D-514B-4371-B374-2F9B65C4872C}">
      <dgm:prSet/>
      <dgm:spPr/>
      <dgm:t>
        <a:bodyPr/>
        <a:lstStyle/>
        <a:p>
          <a:endParaRPr lang="en-US"/>
        </a:p>
      </dgm:t>
    </dgm:pt>
    <dgm:pt modelId="{0CE2424C-DCE9-4D66-A52B-AD8340792654}" type="sibTrans" cxnId="{7CF69D4D-514B-4371-B374-2F9B65C4872C}">
      <dgm:prSet/>
      <dgm:spPr/>
      <dgm:t>
        <a:bodyPr/>
        <a:lstStyle/>
        <a:p>
          <a:endParaRPr lang="en-US"/>
        </a:p>
      </dgm:t>
    </dgm:pt>
    <dgm:pt modelId="{BDE2B1CB-4379-4922-9BC9-3248E40896A3}">
      <dgm:prSet/>
      <dgm:spPr/>
      <dgm:t>
        <a:bodyPr/>
        <a:lstStyle/>
        <a:p>
          <a:pPr rtl="0"/>
          <a:r>
            <a:rPr lang="en-US" dirty="0" smtClean="0"/>
            <a:t>We will use the read_csv() function from Pandas Python package</a:t>
          </a:r>
          <a:endParaRPr lang="en-US" dirty="0"/>
        </a:p>
      </dgm:t>
    </dgm:pt>
    <dgm:pt modelId="{A5E02930-DD64-4783-95DF-895614B2232E}" type="parTrans" cxnId="{9F28A6DE-9545-4588-BC1F-661076AF8521}">
      <dgm:prSet/>
      <dgm:spPr/>
      <dgm:t>
        <a:bodyPr/>
        <a:lstStyle/>
        <a:p>
          <a:endParaRPr lang="en-US"/>
        </a:p>
      </dgm:t>
    </dgm:pt>
    <dgm:pt modelId="{80354346-C2E1-4E4E-8812-34DEC364AF92}" type="sibTrans" cxnId="{9F28A6DE-9545-4588-BC1F-661076AF8521}">
      <dgm:prSet/>
      <dgm:spPr/>
      <dgm:t>
        <a:bodyPr/>
        <a:lstStyle/>
        <a:p>
          <a:endParaRPr lang="en-US"/>
        </a:p>
      </dgm:t>
    </dgm:pt>
    <dgm:pt modelId="{7CC3EC65-CAB4-425D-B2BB-2B2CBADDC69C}">
      <dgm:prSet/>
      <dgm:spPr/>
      <dgm:t>
        <a:bodyPr/>
        <a:lstStyle/>
        <a:p>
          <a:pPr rtl="0"/>
          <a:r>
            <a:rPr lang="en-US" dirty="0" smtClean="0"/>
            <a:t>import pandas as pd df=pd.read_csv("train.csv") df.head() </a:t>
          </a:r>
          <a:endParaRPr lang="en-US" dirty="0"/>
        </a:p>
      </dgm:t>
    </dgm:pt>
    <dgm:pt modelId="{A5D46B12-4B6C-441C-A84E-5F0E2AD3E53C}" type="parTrans" cxnId="{5C4C8966-F9DF-47C5-AC55-E7CCA760C688}">
      <dgm:prSet/>
      <dgm:spPr/>
      <dgm:t>
        <a:bodyPr/>
        <a:lstStyle/>
        <a:p>
          <a:endParaRPr lang="en-US"/>
        </a:p>
      </dgm:t>
    </dgm:pt>
    <dgm:pt modelId="{853043E7-55FF-451C-8BC5-7F8CE2193CB8}" type="sibTrans" cxnId="{5C4C8966-F9DF-47C5-AC55-E7CCA760C688}">
      <dgm:prSet/>
      <dgm:spPr/>
      <dgm:t>
        <a:bodyPr/>
        <a:lstStyle/>
        <a:p>
          <a:endParaRPr lang="en-US"/>
        </a:p>
      </dgm:t>
    </dgm:pt>
    <dgm:pt modelId="{365A8865-6289-4F23-96FD-C7059A23DC30}">
      <dgm:prSet/>
      <dgm:spPr/>
      <dgm:t>
        <a:bodyPr/>
        <a:lstStyle/>
        <a:p>
          <a:pPr rtl="0"/>
          <a:r>
            <a:rPr lang="en-US" dirty="0" smtClean="0"/>
            <a:t>Getting A Feel of the Dataset Let's display the first few rows of the dataset to get a feel of it</a:t>
          </a:r>
          <a:endParaRPr lang="en-US" dirty="0"/>
        </a:p>
      </dgm:t>
    </dgm:pt>
    <dgm:pt modelId="{0C32F3FD-7B92-4FB9-9D35-D34600516F5F}" type="parTrans" cxnId="{51190472-57CE-498E-81C9-24BF12849B79}">
      <dgm:prSet/>
      <dgm:spPr/>
      <dgm:t>
        <a:bodyPr/>
        <a:lstStyle/>
        <a:p>
          <a:endParaRPr lang="en-US"/>
        </a:p>
      </dgm:t>
    </dgm:pt>
    <dgm:pt modelId="{8188ABC1-C8D9-4A42-90AF-F17C7F99FABF}" type="sibTrans" cxnId="{51190472-57CE-498E-81C9-24BF12849B79}">
      <dgm:prSet/>
      <dgm:spPr/>
      <dgm:t>
        <a:bodyPr/>
        <a:lstStyle/>
        <a:p>
          <a:endParaRPr lang="en-US"/>
        </a:p>
      </dgm:t>
    </dgm:pt>
    <dgm:pt modelId="{BFB12802-89F8-476E-A674-B72F48B24027}" type="pres">
      <dgm:prSet presAssocID="{B519B56D-42FB-4630-80E6-A442A47C7B39}" presName="Name0" presStyleCnt="0">
        <dgm:presLayoutVars>
          <dgm:chPref val="3"/>
          <dgm:dir/>
          <dgm:animLvl val="lvl"/>
          <dgm:resizeHandles/>
        </dgm:presLayoutVars>
      </dgm:prSet>
      <dgm:spPr/>
    </dgm:pt>
    <dgm:pt modelId="{26EE8128-D69B-4EB4-960B-167948001DFF}" type="pres">
      <dgm:prSet presAssocID="{04D1D1B1-CFC0-47A8-B3B7-910D4E1B5834}" presName="horFlow" presStyleCnt="0"/>
      <dgm:spPr/>
    </dgm:pt>
    <dgm:pt modelId="{6807870E-896D-4A2E-A26A-E73B0367ED8A}" type="pres">
      <dgm:prSet presAssocID="{04D1D1B1-CFC0-47A8-B3B7-910D4E1B5834}" presName="bigChev" presStyleLbl="node1" presStyleIdx="0" presStyleCnt="4"/>
      <dgm:spPr/>
    </dgm:pt>
    <dgm:pt modelId="{5B7EC517-4646-4D26-AF33-B722F82F5403}" type="pres">
      <dgm:prSet presAssocID="{04D1D1B1-CFC0-47A8-B3B7-910D4E1B5834}" presName="vSp" presStyleCnt="0"/>
      <dgm:spPr/>
    </dgm:pt>
    <dgm:pt modelId="{2974F2F5-E129-4FC2-BDE5-1CC75423C81F}" type="pres">
      <dgm:prSet presAssocID="{BDE2B1CB-4379-4922-9BC9-3248E40896A3}" presName="horFlow" presStyleCnt="0"/>
      <dgm:spPr/>
    </dgm:pt>
    <dgm:pt modelId="{33C8ECEA-E92E-4D65-A607-6E126272EA3C}" type="pres">
      <dgm:prSet presAssocID="{BDE2B1CB-4379-4922-9BC9-3248E40896A3}" presName="bigChev" presStyleLbl="node1" presStyleIdx="1" presStyleCnt="4"/>
      <dgm:spPr/>
    </dgm:pt>
    <dgm:pt modelId="{349018DC-8DDE-4791-A183-72E93D29A1FB}" type="pres">
      <dgm:prSet presAssocID="{BDE2B1CB-4379-4922-9BC9-3248E40896A3}" presName="vSp" presStyleCnt="0"/>
      <dgm:spPr/>
    </dgm:pt>
    <dgm:pt modelId="{B6FEB7D4-0730-479F-9664-8B64353EFD7E}" type="pres">
      <dgm:prSet presAssocID="{7CC3EC65-CAB4-425D-B2BB-2B2CBADDC69C}" presName="horFlow" presStyleCnt="0"/>
      <dgm:spPr/>
    </dgm:pt>
    <dgm:pt modelId="{AEE4F7DC-9B42-4744-8DBC-1148EA0573AE}" type="pres">
      <dgm:prSet presAssocID="{7CC3EC65-CAB4-425D-B2BB-2B2CBADDC69C}" presName="bigChev" presStyleLbl="node1" presStyleIdx="2" presStyleCnt="4"/>
      <dgm:spPr/>
    </dgm:pt>
    <dgm:pt modelId="{4A6A2AE8-DAD1-4957-98BC-1687B81CE3C0}" type="pres">
      <dgm:prSet presAssocID="{7CC3EC65-CAB4-425D-B2BB-2B2CBADDC69C}" presName="vSp" presStyleCnt="0"/>
      <dgm:spPr/>
    </dgm:pt>
    <dgm:pt modelId="{21EDE6CF-0B0C-4E6F-89B7-311866AE43EB}" type="pres">
      <dgm:prSet presAssocID="{365A8865-6289-4F23-96FD-C7059A23DC30}" presName="horFlow" presStyleCnt="0"/>
      <dgm:spPr/>
    </dgm:pt>
    <dgm:pt modelId="{F32BEBFC-90D0-4471-96ED-643AA3198A4E}" type="pres">
      <dgm:prSet presAssocID="{365A8865-6289-4F23-96FD-C7059A23DC30}" presName="bigChev" presStyleLbl="node1" presStyleIdx="3" presStyleCnt="4"/>
      <dgm:spPr/>
    </dgm:pt>
  </dgm:ptLst>
  <dgm:cxnLst>
    <dgm:cxn modelId="{5C4C8966-F9DF-47C5-AC55-E7CCA760C688}" srcId="{B519B56D-42FB-4630-80E6-A442A47C7B39}" destId="{7CC3EC65-CAB4-425D-B2BB-2B2CBADDC69C}" srcOrd="2" destOrd="0" parTransId="{A5D46B12-4B6C-441C-A84E-5F0E2AD3E53C}" sibTransId="{853043E7-55FF-451C-8BC5-7F8CE2193CB8}"/>
    <dgm:cxn modelId="{0E284DCE-FC99-4EF0-B999-E6FF1DF9A432}" type="presOf" srcId="{365A8865-6289-4F23-96FD-C7059A23DC30}" destId="{F32BEBFC-90D0-4471-96ED-643AA3198A4E}" srcOrd="0" destOrd="0" presId="urn:microsoft.com/office/officeart/2005/8/layout/lProcess3"/>
    <dgm:cxn modelId="{02F87D50-E281-4D54-A3BC-634966A69E01}" type="presOf" srcId="{B519B56D-42FB-4630-80E6-A442A47C7B39}" destId="{BFB12802-89F8-476E-A674-B72F48B24027}" srcOrd="0" destOrd="0" presId="urn:microsoft.com/office/officeart/2005/8/layout/lProcess3"/>
    <dgm:cxn modelId="{51190472-57CE-498E-81C9-24BF12849B79}" srcId="{B519B56D-42FB-4630-80E6-A442A47C7B39}" destId="{365A8865-6289-4F23-96FD-C7059A23DC30}" srcOrd="3" destOrd="0" parTransId="{0C32F3FD-7B92-4FB9-9D35-D34600516F5F}" sibTransId="{8188ABC1-C8D9-4A42-90AF-F17C7F99FABF}"/>
    <dgm:cxn modelId="{7FB74948-57DF-40AD-81F4-FD514C0D32CC}" type="presOf" srcId="{7CC3EC65-CAB4-425D-B2BB-2B2CBADDC69C}" destId="{AEE4F7DC-9B42-4744-8DBC-1148EA0573AE}" srcOrd="0" destOrd="0" presId="urn:microsoft.com/office/officeart/2005/8/layout/lProcess3"/>
    <dgm:cxn modelId="{9F28A6DE-9545-4588-BC1F-661076AF8521}" srcId="{B519B56D-42FB-4630-80E6-A442A47C7B39}" destId="{BDE2B1CB-4379-4922-9BC9-3248E40896A3}" srcOrd="1" destOrd="0" parTransId="{A5E02930-DD64-4783-95DF-895614B2232E}" sibTransId="{80354346-C2E1-4E4E-8812-34DEC364AF92}"/>
    <dgm:cxn modelId="{7CF69D4D-514B-4371-B374-2F9B65C4872C}" srcId="{B519B56D-42FB-4630-80E6-A442A47C7B39}" destId="{04D1D1B1-CFC0-47A8-B3B7-910D4E1B5834}" srcOrd="0" destOrd="0" parTransId="{DC6075F5-F0FA-4D82-92EC-37E675EF2808}" sibTransId="{0CE2424C-DCE9-4D66-A52B-AD8340792654}"/>
    <dgm:cxn modelId="{844DB9DA-7F31-45C5-BEE7-482E4633687F}" type="presOf" srcId="{BDE2B1CB-4379-4922-9BC9-3248E40896A3}" destId="{33C8ECEA-E92E-4D65-A607-6E126272EA3C}" srcOrd="0" destOrd="0" presId="urn:microsoft.com/office/officeart/2005/8/layout/lProcess3"/>
    <dgm:cxn modelId="{09056F72-08CB-44BE-9B02-064E103D1AE7}" type="presOf" srcId="{04D1D1B1-CFC0-47A8-B3B7-910D4E1B5834}" destId="{6807870E-896D-4A2E-A26A-E73B0367ED8A}" srcOrd="0" destOrd="0" presId="urn:microsoft.com/office/officeart/2005/8/layout/lProcess3"/>
    <dgm:cxn modelId="{B86257E1-4447-4D9E-943F-FECB1502AB77}" type="presParOf" srcId="{BFB12802-89F8-476E-A674-B72F48B24027}" destId="{26EE8128-D69B-4EB4-960B-167948001DFF}" srcOrd="0" destOrd="0" presId="urn:microsoft.com/office/officeart/2005/8/layout/lProcess3"/>
    <dgm:cxn modelId="{56F49A7D-457A-4D3E-863F-457896BD9861}" type="presParOf" srcId="{26EE8128-D69B-4EB4-960B-167948001DFF}" destId="{6807870E-896D-4A2E-A26A-E73B0367ED8A}" srcOrd="0" destOrd="0" presId="urn:microsoft.com/office/officeart/2005/8/layout/lProcess3"/>
    <dgm:cxn modelId="{CDAD7120-F7E7-4758-9B70-9ED461EAD804}" type="presParOf" srcId="{BFB12802-89F8-476E-A674-B72F48B24027}" destId="{5B7EC517-4646-4D26-AF33-B722F82F5403}" srcOrd="1" destOrd="0" presId="urn:microsoft.com/office/officeart/2005/8/layout/lProcess3"/>
    <dgm:cxn modelId="{6D2DD40B-4D1B-4627-9EB1-226FC4004A49}" type="presParOf" srcId="{BFB12802-89F8-476E-A674-B72F48B24027}" destId="{2974F2F5-E129-4FC2-BDE5-1CC75423C81F}" srcOrd="2" destOrd="0" presId="urn:microsoft.com/office/officeart/2005/8/layout/lProcess3"/>
    <dgm:cxn modelId="{B12337CB-F102-4296-AFC9-5006A6B9294B}" type="presParOf" srcId="{2974F2F5-E129-4FC2-BDE5-1CC75423C81F}" destId="{33C8ECEA-E92E-4D65-A607-6E126272EA3C}" srcOrd="0" destOrd="0" presId="urn:microsoft.com/office/officeart/2005/8/layout/lProcess3"/>
    <dgm:cxn modelId="{319BDF93-D0A3-46F6-9223-85A4E9D986D3}" type="presParOf" srcId="{BFB12802-89F8-476E-A674-B72F48B24027}" destId="{349018DC-8DDE-4791-A183-72E93D29A1FB}" srcOrd="3" destOrd="0" presId="urn:microsoft.com/office/officeart/2005/8/layout/lProcess3"/>
    <dgm:cxn modelId="{69846B09-BAA7-41C3-A149-A9D50252C83B}" type="presParOf" srcId="{BFB12802-89F8-476E-A674-B72F48B24027}" destId="{B6FEB7D4-0730-479F-9664-8B64353EFD7E}" srcOrd="4" destOrd="0" presId="urn:microsoft.com/office/officeart/2005/8/layout/lProcess3"/>
    <dgm:cxn modelId="{448F0203-1797-4432-B9A4-D1D1FACF5475}" type="presParOf" srcId="{B6FEB7D4-0730-479F-9664-8B64353EFD7E}" destId="{AEE4F7DC-9B42-4744-8DBC-1148EA0573AE}" srcOrd="0" destOrd="0" presId="urn:microsoft.com/office/officeart/2005/8/layout/lProcess3"/>
    <dgm:cxn modelId="{6A2C28AF-1928-48C0-8DD5-A97D0D585084}" type="presParOf" srcId="{BFB12802-89F8-476E-A674-B72F48B24027}" destId="{4A6A2AE8-DAD1-4957-98BC-1687B81CE3C0}" srcOrd="5" destOrd="0" presId="urn:microsoft.com/office/officeart/2005/8/layout/lProcess3"/>
    <dgm:cxn modelId="{A22DB13A-66FC-468E-AFAB-DB059DE4EDF4}" type="presParOf" srcId="{BFB12802-89F8-476E-A674-B72F48B24027}" destId="{21EDE6CF-0B0C-4E6F-89B7-311866AE43EB}" srcOrd="6" destOrd="0" presId="urn:microsoft.com/office/officeart/2005/8/layout/lProcess3"/>
    <dgm:cxn modelId="{D309AA17-2D0F-41E5-A13F-C974BBAB32A2}" type="presParOf" srcId="{21EDE6CF-0B0C-4E6F-89B7-311866AE43EB}" destId="{F32BEBFC-90D0-4471-96ED-643AA3198A4E}" srcOrd="0" destOrd="0" presId="urn:microsoft.com/office/officeart/2005/8/layout/l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047CBE-E881-4DED-B2E7-DA694F289423}"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4B180139-E070-4A5D-8AA0-D646DFA10A2C}">
      <dgm:prSet/>
      <dgm:spPr/>
      <dgm:t>
        <a:bodyPr/>
        <a:lstStyle/>
        <a:p>
          <a:pPr rtl="0"/>
          <a:r>
            <a:rPr lang="en-US" b="0" dirty="0" smtClean="0"/>
            <a:t>Table of Contents </a:t>
          </a:r>
          <a:endParaRPr lang="en-US" b="0" dirty="0"/>
        </a:p>
      </dgm:t>
    </dgm:pt>
    <dgm:pt modelId="{6D93F1B5-946E-4E9C-AEB3-C8EF4E4A2D15}" type="parTrans" cxnId="{F980F492-7C01-4825-B121-6BEFB58280E7}">
      <dgm:prSet/>
      <dgm:spPr/>
      <dgm:t>
        <a:bodyPr/>
        <a:lstStyle/>
        <a:p>
          <a:endParaRPr lang="en-US"/>
        </a:p>
      </dgm:t>
    </dgm:pt>
    <dgm:pt modelId="{307076EA-762B-4493-B667-1D91FB5A8E21}" type="sibTrans" cxnId="{F980F492-7C01-4825-B121-6BEFB58280E7}">
      <dgm:prSet/>
      <dgm:spPr/>
      <dgm:t>
        <a:bodyPr/>
        <a:lstStyle/>
        <a:p>
          <a:endParaRPr lang="en-US"/>
        </a:p>
      </dgm:t>
    </dgm:pt>
    <dgm:pt modelId="{F8D166C9-413D-476E-9597-A6B16A5CEA9F}" type="pres">
      <dgm:prSet presAssocID="{8C047CBE-E881-4DED-B2E7-DA694F289423}" presName="linear" presStyleCnt="0">
        <dgm:presLayoutVars>
          <dgm:animLvl val="lvl"/>
          <dgm:resizeHandles val="exact"/>
        </dgm:presLayoutVars>
      </dgm:prSet>
      <dgm:spPr/>
    </dgm:pt>
    <dgm:pt modelId="{C50A7320-9026-465C-832A-6182EA31AFA9}" type="pres">
      <dgm:prSet presAssocID="{4B180139-E070-4A5D-8AA0-D646DFA10A2C}" presName="parentText" presStyleLbl="node1" presStyleIdx="0" presStyleCnt="1">
        <dgm:presLayoutVars>
          <dgm:chMax val="0"/>
          <dgm:bulletEnabled val="1"/>
        </dgm:presLayoutVars>
      </dgm:prSet>
      <dgm:spPr/>
    </dgm:pt>
  </dgm:ptLst>
  <dgm:cxnLst>
    <dgm:cxn modelId="{B043076E-0A0D-4A82-956F-D5BB093065F8}" type="presOf" srcId="{4B180139-E070-4A5D-8AA0-D646DFA10A2C}" destId="{C50A7320-9026-465C-832A-6182EA31AFA9}" srcOrd="0" destOrd="0" presId="urn:microsoft.com/office/officeart/2005/8/layout/vList2"/>
    <dgm:cxn modelId="{291C59E3-4593-464E-B03E-F3C1A63DA49B}" type="presOf" srcId="{8C047CBE-E881-4DED-B2E7-DA694F289423}" destId="{F8D166C9-413D-476E-9597-A6B16A5CEA9F}" srcOrd="0" destOrd="0" presId="urn:microsoft.com/office/officeart/2005/8/layout/vList2"/>
    <dgm:cxn modelId="{F980F492-7C01-4825-B121-6BEFB58280E7}" srcId="{8C047CBE-E881-4DED-B2E7-DA694F289423}" destId="{4B180139-E070-4A5D-8AA0-D646DFA10A2C}" srcOrd="0" destOrd="0" parTransId="{6D93F1B5-946E-4E9C-AEB3-C8EF4E4A2D15}" sibTransId="{307076EA-762B-4493-B667-1D91FB5A8E21}"/>
    <dgm:cxn modelId="{03678D6E-6D16-4100-89DC-1EA0B84D5277}" type="presParOf" srcId="{F8D166C9-413D-476E-9597-A6B16A5CEA9F}" destId="{C50A7320-9026-465C-832A-6182EA31AFA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D8E5D66-19D9-4A32-88FC-1CC3C86A6555}" type="doc">
      <dgm:prSet loTypeId="urn:microsoft.com/office/officeart/2005/8/layout/vList5" loCatId="list" qsTypeId="urn:microsoft.com/office/officeart/2005/8/quickstyle/simple5" qsCatId="simple" csTypeId="urn:microsoft.com/office/officeart/2005/8/colors/accent3_2" csCatId="accent3"/>
      <dgm:spPr/>
      <dgm:t>
        <a:bodyPr/>
        <a:lstStyle/>
        <a:p>
          <a:endParaRPr lang="en-US"/>
        </a:p>
      </dgm:t>
    </dgm:pt>
    <dgm:pt modelId="{887B125D-43E5-4727-B5B3-01EBEAA90A34}">
      <dgm:prSet/>
      <dgm:spPr/>
      <dgm:t>
        <a:bodyPr/>
        <a:lstStyle/>
        <a:p>
          <a:pPr rtl="0"/>
          <a:r>
            <a:rPr lang="en-US" b="0" dirty="0" smtClean="0"/>
            <a:t>Reading the Dataset</a:t>
          </a:r>
          <a:endParaRPr lang="en-US" b="0" dirty="0"/>
        </a:p>
      </dgm:t>
    </dgm:pt>
    <dgm:pt modelId="{3666A1FD-85AD-4849-9621-F56D357633AD}" type="parTrans" cxnId="{70A660A4-3BE0-4891-8C8B-764CA638D8CE}">
      <dgm:prSet/>
      <dgm:spPr/>
      <dgm:t>
        <a:bodyPr/>
        <a:lstStyle/>
        <a:p>
          <a:endParaRPr lang="en-US"/>
        </a:p>
      </dgm:t>
    </dgm:pt>
    <dgm:pt modelId="{B8744341-6B3B-4346-8AD0-800896BF6734}" type="sibTrans" cxnId="{70A660A4-3BE0-4891-8C8B-764CA638D8CE}">
      <dgm:prSet/>
      <dgm:spPr/>
      <dgm:t>
        <a:bodyPr/>
        <a:lstStyle/>
        <a:p>
          <a:endParaRPr lang="en-US"/>
        </a:p>
      </dgm:t>
    </dgm:pt>
    <dgm:pt modelId="{2FAE4B81-3C79-4D9F-A824-B7A669C0E7B5}" type="pres">
      <dgm:prSet presAssocID="{DD8E5D66-19D9-4A32-88FC-1CC3C86A6555}" presName="Name0" presStyleCnt="0">
        <dgm:presLayoutVars>
          <dgm:dir/>
          <dgm:animLvl val="lvl"/>
          <dgm:resizeHandles val="exact"/>
        </dgm:presLayoutVars>
      </dgm:prSet>
      <dgm:spPr/>
    </dgm:pt>
    <dgm:pt modelId="{F08DEECE-6C31-4099-9240-00DA455EEB41}" type="pres">
      <dgm:prSet presAssocID="{887B125D-43E5-4727-B5B3-01EBEAA90A34}" presName="linNode" presStyleCnt="0"/>
      <dgm:spPr/>
    </dgm:pt>
    <dgm:pt modelId="{E9ABAFED-236B-4F3D-B377-12DDB3F08637}" type="pres">
      <dgm:prSet presAssocID="{887B125D-43E5-4727-B5B3-01EBEAA90A34}" presName="parentText" presStyleLbl="node1" presStyleIdx="0" presStyleCnt="1">
        <dgm:presLayoutVars>
          <dgm:chMax val="1"/>
          <dgm:bulletEnabled val="1"/>
        </dgm:presLayoutVars>
      </dgm:prSet>
      <dgm:spPr/>
    </dgm:pt>
  </dgm:ptLst>
  <dgm:cxnLst>
    <dgm:cxn modelId="{DE7EA9BD-EA72-458E-8D1D-4FDD8BD27549}" type="presOf" srcId="{DD8E5D66-19D9-4A32-88FC-1CC3C86A6555}" destId="{2FAE4B81-3C79-4D9F-A824-B7A669C0E7B5}" srcOrd="0" destOrd="0" presId="urn:microsoft.com/office/officeart/2005/8/layout/vList5"/>
    <dgm:cxn modelId="{9F76E532-114C-4745-93B9-B407917D0DAF}" type="presOf" srcId="{887B125D-43E5-4727-B5B3-01EBEAA90A34}" destId="{E9ABAFED-236B-4F3D-B377-12DDB3F08637}" srcOrd="0" destOrd="0" presId="urn:microsoft.com/office/officeart/2005/8/layout/vList5"/>
    <dgm:cxn modelId="{70A660A4-3BE0-4891-8C8B-764CA638D8CE}" srcId="{DD8E5D66-19D9-4A32-88FC-1CC3C86A6555}" destId="{887B125D-43E5-4727-B5B3-01EBEAA90A34}" srcOrd="0" destOrd="0" parTransId="{3666A1FD-85AD-4849-9621-F56D357633AD}" sibTransId="{B8744341-6B3B-4346-8AD0-800896BF6734}"/>
    <dgm:cxn modelId="{EDDAF0C1-6C00-48D9-B6C8-A3F45DF18640}" type="presParOf" srcId="{2FAE4B81-3C79-4D9F-A824-B7A669C0E7B5}" destId="{F08DEECE-6C31-4099-9240-00DA455EEB41}" srcOrd="0" destOrd="0" presId="urn:microsoft.com/office/officeart/2005/8/layout/vList5"/>
    <dgm:cxn modelId="{B10ECDBB-BCAD-41FF-966E-11F75D82C886}" type="presParOf" srcId="{F08DEECE-6C31-4099-9240-00DA455EEB41}" destId="{E9ABAFED-236B-4F3D-B377-12DDB3F08637}"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BB4BF0D-B053-480F-9B84-CDDBB11FE939}"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D5224C1F-A8F0-452E-A318-5656A0EC65BF}">
      <dgm:prSet>
        <dgm:style>
          <a:lnRef idx="0">
            <a:schemeClr val="accent3"/>
          </a:lnRef>
          <a:fillRef idx="3">
            <a:schemeClr val="accent3"/>
          </a:fillRef>
          <a:effectRef idx="3">
            <a:schemeClr val="accent3"/>
          </a:effectRef>
          <a:fontRef idx="minor">
            <a:schemeClr val="lt1"/>
          </a:fontRef>
        </dgm:style>
      </dgm:prSet>
      <dgm:spPr/>
      <dgm:t>
        <a:bodyPr/>
        <a:lstStyle/>
        <a:p>
          <a:pPr rtl="0"/>
          <a:r>
            <a:rPr lang="en-US" b="0" dirty="0" smtClean="0"/>
            <a:t>Exploratory data analysis</a:t>
          </a:r>
          <a:endParaRPr lang="en-US" b="0" dirty="0"/>
        </a:p>
      </dgm:t>
    </dgm:pt>
    <dgm:pt modelId="{814D82B5-F73B-4F4E-862C-93F38801FCC5}" type="parTrans" cxnId="{C14BEA48-4CDC-43D0-9173-30C33A7AF669}">
      <dgm:prSet/>
      <dgm:spPr/>
      <dgm:t>
        <a:bodyPr/>
        <a:lstStyle/>
        <a:p>
          <a:endParaRPr lang="en-US"/>
        </a:p>
      </dgm:t>
    </dgm:pt>
    <dgm:pt modelId="{FF217E7E-DB46-487D-B4C0-0D9E03F04DE5}" type="sibTrans" cxnId="{C14BEA48-4CDC-43D0-9173-30C33A7AF669}">
      <dgm:prSet/>
      <dgm:spPr/>
      <dgm:t>
        <a:bodyPr/>
        <a:lstStyle/>
        <a:p>
          <a:endParaRPr lang="en-US"/>
        </a:p>
      </dgm:t>
    </dgm:pt>
    <dgm:pt modelId="{16E8E7BF-8050-4815-9469-F696CC3D1BE2}" type="pres">
      <dgm:prSet presAssocID="{1BB4BF0D-B053-480F-9B84-CDDBB11FE939}" presName="linear" presStyleCnt="0">
        <dgm:presLayoutVars>
          <dgm:animLvl val="lvl"/>
          <dgm:resizeHandles val="exact"/>
        </dgm:presLayoutVars>
      </dgm:prSet>
      <dgm:spPr/>
    </dgm:pt>
    <dgm:pt modelId="{5DFC06DF-A676-4212-AC36-5F608BD65592}" type="pres">
      <dgm:prSet presAssocID="{D5224C1F-A8F0-452E-A318-5656A0EC65BF}" presName="parentText" presStyleLbl="node1" presStyleIdx="0" presStyleCnt="1">
        <dgm:presLayoutVars>
          <dgm:chMax val="0"/>
          <dgm:bulletEnabled val="1"/>
        </dgm:presLayoutVars>
      </dgm:prSet>
      <dgm:spPr/>
    </dgm:pt>
  </dgm:ptLst>
  <dgm:cxnLst>
    <dgm:cxn modelId="{C14BEA48-4CDC-43D0-9173-30C33A7AF669}" srcId="{1BB4BF0D-B053-480F-9B84-CDDBB11FE939}" destId="{D5224C1F-A8F0-452E-A318-5656A0EC65BF}" srcOrd="0" destOrd="0" parTransId="{814D82B5-F73B-4F4E-862C-93F38801FCC5}" sibTransId="{FF217E7E-DB46-487D-B4C0-0D9E03F04DE5}"/>
    <dgm:cxn modelId="{66F43A3C-51AD-4588-A142-24972D5CBAD0}" type="presOf" srcId="{1BB4BF0D-B053-480F-9B84-CDDBB11FE939}" destId="{16E8E7BF-8050-4815-9469-F696CC3D1BE2}" srcOrd="0" destOrd="0" presId="urn:microsoft.com/office/officeart/2005/8/layout/vList2"/>
    <dgm:cxn modelId="{EF2C889B-6805-4131-BD70-6C50986043BC}" type="presOf" srcId="{D5224C1F-A8F0-452E-A318-5656A0EC65BF}" destId="{5DFC06DF-A676-4212-AC36-5F608BD65592}" srcOrd="0" destOrd="0" presId="urn:microsoft.com/office/officeart/2005/8/layout/vList2"/>
    <dgm:cxn modelId="{F7E5E008-288D-4BD4-8EBA-6B5EC130C489}" type="presParOf" srcId="{16E8E7BF-8050-4815-9469-F696CC3D1BE2}" destId="{5DFC06DF-A676-4212-AC36-5F608BD6559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F8BF453-DA3A-4E7C-A123-CE3319EC69E3}" type="doc">
      <dgm:prSet loTypeId="urn:microsoft.com/office/officeart/2005/8/layout/vList5" loCatId="list" qsTypeId="urn:microsoft.com/office/officeart/2005/8/quickstyle/simple1" qsCatId="simple" csTypeId="urn:microsoft.com/office/officeart/2005/8/colors/accent3_2" csCatId="accent3"/>
      <dgm:spPr/>
      <dgm:t>
        <a:bodyPr/>
        <a:lstStyle/>
        <a:p>
          <a:endParaRPr lang="en-US"/>
        </a:p>
      </dgm:t>
    </dgm:pt>
    <dgm:pt modelId="{C8587909-B441-44E1-8061-75C16E008D85}">
      <dgm:prSet/>
      <dgm:spPr/>
      <dgm:t>
        <a:bodyPr/>
        <a:lstStyle/>
        <a:p>
          <a:pPr rtl="0"/>
          <a:r>
            <a:rPr lang="en-US" dirty="0" smtClean="0"/>
            <a:t>Exploratory Data Analysis or EDA is very crucial for the success of all data science projects. It is an approach to analyze and understand the various aspects of the data. </a:t>
          </a:r>
          <a:endParaRPr lang="en-US" dirty="0"/>
        </a:p>
      </dgm:t>
    </dgm:pt>
    <dgm:pt modelId="{01D9F53B-ED38-40C4-BE69-7C46F8EF3677}" type="parTrans" cxnId="{80861E81-0D48-48CC-A1CE-9435E23FD887}">
      <dgm:prSet/>
      <dgm:spPr/>
      <dgm:t>
        <a:bodyPr/>
        <a:lstStyle/>
        <a:p>
          <a:endParaRPr lang="en-US"/>
        </a:p>
      </dgm:t>
    </dgm:pt>
    <dgm:pt modelId="{F1F758D2-F4B5-4426-BA8C-3EE90AE15884}" type="sibTrans" cxnId="{80861E81-0D48-48CC-A1CE-9435E23FD887}">
      <dgm:prSet/>
      <dgm:spPr/>
      <dgm:t>
        <a:bodyPr/>
        <a:lstStyle/>
        <a:p>
          <a:endParaRPr lang="en-US"/>
        </a:p>
      </dgm:t>
    </dgm:pt>
    <dgm:pt modelId="{07B646E0-EB7A-405A-8548-C3FF54060F7B}" type="pres">
      <dgm:prSet presAssocID="{2F8BF453-DA3A-4E7C-A123-CE3319EC69E3}" presName="Name0" presStyleCnt="0">
        <dgm:presLayoutVars>
          <dgm:dir/>
          <dgm:animLvl val="lvl"/>
          <dgm:resizeHandles val="exact"/>
        </dgm:presLayoutVars>
      </dgm:prSet>
      <dgm:spPr/>
    </dgm:pt>
    <dgm:pt modelId="{39A47010-4514-4066-A8EF-AE361A12D59A}" type="pres">
      <dgm:prSet presAssocID="{C8587909-B441-44E1-8061-75C16E008D85}" presName="linNode" presStyleCnt="0"/>
      <dgm:spPr/>
    </dgm:pt>
    <dgm:pt modelId="{3567E266-368B-4509-9807-25F33B297399}" type="pres">
      <dgm:prSet presAssocID="{C8587909-B441-44E1-8061-75C16E008D85}" presName="parentText" presStyleLbl="node1" presStyleIdx="0" presStyleCnt="1">
        <dgm:presLayoutVars>
          <dgm:chMax val="1"/>
          <dgm:bulletEnabled val="1"/>
        </dgm:presLayoutVars>
      </dgm:prSet>
      <dgm:spPr/>
    </dgm:pt>
  </dgm:ptLst>
  <dgm:cxnLst>
    <dgm:cxn modelId="{80861E81-0D48-48CC-A1CE-9435E23FD887}" srcId="{2F8BF453-DA3A-4E7C-A123-CE3319EC69E3}" destId="{C8587909-B441-44E1-8061-75C16E008D85}" srcOrd="0" destOrd="0" parTransId="{01D9F53B-ED38-40C4-BE69-7C46F8EF3677}" sibTransId="{F1F758D2-F4B5-4426-BA8C-3EE90AE15884}"/>
    <dgm:cxn modelId="{01D7B83B-8A91-4971-A535-D3A157857F34}" type="presOf" srcId="{2F8BF453-DA3A-4E7C-A123-CE3319EC69E3}" destId="{07B646E0-EB7A-405A-8548-C3FF54060F7B}" srcOrd="0" destOrd="0" presId="urn:microsoft.com/office/officeart/2005/8/layout/vList5"/>
    <dgm:cxn modelId="{9393AD96-668F-45E3-B010-24A3A29513BD}" type="presOf" srcId="{C8587909-B441-44E1-8061-75C16E008D85}" destId="{3567E266-368B-4509-9807-25F33B297399}" srcOrd="0" destOrd="0" presId="urn:microsoft.com/office/officeart/2005/8/layout/vList5"/>
    <dgm:cxn modelId="{C4004CD2-1B4E-4A29-A6B0-F59178B6208B}" type="presParOf" srcId="{07B646E0-EB7A-405A-8548-C3FF54060F7B}" destId="{39A47010-4514-4066-A8EF-AE361A12D59A}" srcOrd="0" destOrd="0" presId="urn:microsoft.com/office/officeart/2005/8/layout/vList5"/>
    <dgm:cxn modelId="{C20EDB46-C0FB-42AB-83C3-51A8EC43D982}" type="presParOf" srcId="{39A47010-4514-4066-A8EF-AE361A12D59A}" destId="{3567E266-368B-4509-9807-25F33B297399}" srcOrd="0" destOrd="0" presId="urn:microsoft.com/office/officeart/2005/8/layout/vList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0E9A596-AF4E-4435-830E-12F87107DC24}" type="doc">
      <dgm:prSet loTypeId="urn:microsoft.com/office/officeart/2005/8/layout/vList5" loCatId="list" qsTypeId="urn:microsoft.com/office/officeart/2005/8/quickstyle/simple1" qsCatId="simple" csTypeId="urn:microsoft.com/office/officeart/2005/8/colors/accent3_2" csCatId="accent3"/>
      <dgm:spPr/>
      <dgm:t>
        <a:bodyPr/>
        <a:lstStyle/>
        <a:p>
          <a:endParaRPr lang="en-US"/>
        </a:p>
      </dgm:t>
    </dgm:pt>
    <dgm:pt modelId="{D013D364-FFAE-4DF8-A24E-1CC18DA5A0F9}">
      <dgm:prSet/>
      <dgm:spPr/>
      <dgm:t>
        <a:bodyPr/>
        <a:lstStyle/>
        <a:p>
          <a:pPr rtl="0"/>
          <a:r>
            <a:rPr lang="en-US" b="0" dirty="0" smtClean="0"/>
            <a:t>Flow chart</a:t>
          </a:r>
          <a:endParaRPr lang="en-US" b="0" dirty="0"/>
        </a:p>
      </dgm:t>
    </dgm:pt>
    <dgm:pt modelId="{DC5D5940-B27D-49C6-863D-3A97D2B65C25}" type="parTrans" cxnId="{FC86861B-CF09-4E32-9997-97B696B28C3A}">
      <dgm:prSet/>
      <dgm:spPr/>
      <dgm:t>
        <a:bodyPr/>
        <a:lstStyle/>
        <a:p>
          <a:endParaRPr lang="en-US"/>
        </a:p>
      </dgm:t>
    </dgm:pt>
    <dgm:pt modelId="{C1FEE901-F833-49C6-85B3-90D129A877F8}" type="sibTrans" cxnId="{FC86861B-CF09-4E32-9997-97B696B28C3A}">
      <dgm:prSet/>
      <dgm:spPr/>
      <dgm:t>
        <a:bodyPr/>
        <a:lstStyle/>
        <a:p>
          <a:endParaRPr lang="en-US"/>
        </a:p>
      </dgm:t>
    </dgm:pt>
    <dgm:pt modelId="{D49CECEB-6BDE-4207-946C-B52987787EEC}" type="pres">
      <dgm:prSet presAssocID="{30E9A596-AF4E-4435-830E-12F87107DC24}" presName="Name0" presStyleCnt="0">
        <dgm:presLayoutVars>
          <dgm:dir/>
          <dgm:animLvl val="lvl"/>
          <dgm:resizeHandles val="exact"/>
        </dgm:presLayoutVars>
      </dgm:prSet>
      <dgm:spPr/>
    </dgm:pt>
    <dgm:pt modelId="{EF0F11E5-ADCF-46C3-BFBD-1933C2DA91E1}" type="pres">
      <dgm:prSet presAssocID="{D013D364-FFAE-4DF8-A24E-1CC18DA5A0F9}" presName="linNode" presStyleCnt="0"/>
      <dgm:spPr/>
    </dgm:pt>
    <dgm:pt modelId="{C02C7BAC-2DA6-41AD-9EFB-52C18CF8C918}" type="pres">
      <dgm:prSet presAssocID="{D013D364-FFAE-4DF8-A24E-1CC18DA5A0F9}" presName="parentText" presStyleLbl="node1" presStyleIdx="0" presStyleCnt="1">
        <dgm:presLayoutVars>
          <dgm:chMax val="1"/>
          <dgm:bulletEnabled val="1"/>
        </dgm:presLayoutVars>
      </dgm:prSet>
      <dgm:spPr/>
    </dgm:pt>
  </dgm:ptLst>
  <dgm:cxnLst>
    <dgm:cxn modelId="{3B51E260-7AB5-4D42-839B-D23FE0AB1608}" type="presOf" srcId="{D013D364-FFAE-4DF8-A24E-1CC18DA5A0F9}" destId="{C02C7BAC-2DA6-41AD-9EFB-52C18CF8C918}" srcOrd="0" destOrd="0" presId="urn:microsoft.com/office/officeart/2005/8/layout/vList5"/>
    <dgm:cxn modelId="{FC86861B-CF09-4E32-9997-97B696B28C3A}" srcId="{30E9A596-AF4E-4435-830E-12F87107DC24}" destId="{D013D364-FFAE-4DF8-A24E-1CC18DA5A0F9}" srcOrd="0" destOrd="0" parTransId="{DC5D5940-B27D-49C6-863D-3A97D2B65C25}" sibTransId="{C1FEE901-F833-49C6-85B3-90D129A877F8}"/>
    <dgm:cxn modelId="{A2108DD6-F538-45D9-BBB7-09EA539648F6}" type="presOf" srcId="{30E9A596-AF4E-4435-830E-12F87107DC24}" destId="{D49CECEB-6BDE-4207-946C-B52987787EEC}" srcOrd="0" destOrd="0" presId="urn:microsoft.com/office/officeart/2005/8/layout/vList5"/>
    <dgm:cxn modelId="{456867A0-404E-4ADA-82C5-E061CE108798}" type="presParOf" srcId="{D49CECEB-6BDE-4207-946C-B52987787EEC}" destId="{EF0F11E5-ADCF-46C3-BFBD-1933C2DA91E1}" srcOrd="0" destOrd="0" presId="urn:microsoft.com/office/officeart/2005/8/layout/vList5"/>
    <dgm:cxn modelId="{45BE5F75-09FA-4BA7-9F2D-92893AC1058A}" type="presParOf" srcId="{EF0F11E5-ADCF-46C3-BFBD-1933C2DA91E1}" destId="{C02C7BAC-2DA6-41AD-9EFB-52C18CF8C918}"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B465A1F-089D-4345-A13C-54BF443A6C49}" type="doc">
      <dgm:prSet loTypeId="urn:microsoft.com/office/officeart/2005/8/layout/vList2" loCatId="list" qsTypeId="urn:microsoft.com/office/officeart/2005/8/quickstyle/3d1" qsCatId="3D" csTypeId="urn:microsoft.com/office/officeart/2005/8/colors/accent3_3" csCatId="accent3"/>
      <dgm:spPr/>
      <dgm:t>
        <a:bodyPr/>
        <a:lstStyle/>
        <a:p>
          <a:endParaRPr lang="en-US"/>
        </a:p>
      </dgm:t>
    </dgm:pt>
    <dgm:pt modelId="{8F28A296-44D2-4623-A672-94D5DA4391DD}">
      <dgm:prSet/>
      <dgm:spPr/>
      <dgm:t>
        <a:bodyPr/>
        <a:lstStyle/>
        <a:p>
          <a:pPr rtl="0"/>
          <a:r>
            <a:rPr lang="en-US" b="0" dirty="0" smtClean="0"/>
            <a:t>Check the dypes of data</a:t>
          </a:r>
          <a:endParaRPr lang="en-US" b="0" dirty="0"/>
        </a:p>
      </dgm:t>
    </dgm:pt>
    <dgm:pt modelId="{982694B9-A5AF-45D6-A94F-27E5593278EF}" type="parTrans" cxnId="{7E0AA77E-0829-46D2-884F-23409905FFF5}">
      <dgm:prSet/>
      <dgm:spPr/>
      <dgm:t>
        <a:bodyPr/>
        <a:lstStyle/>
        <a:p>
          <a:endParaRPr lang="en-US"/>
        </a:p>
      </dgm:t>
    </dgm:pt>
    <dgm:pt modelId="{BF370A2F-5D6F-4CD4-AA7E-D56000A4DBE0}" type="sibTrans" cxnId="{7E0AA77E-0829-46D2-884F-23409905FFF5}">
      <dgm:prSet/>
      <dgm:spPr/>
      <dgm:t>
        <a:bodyPr/>
        <a:lstStyle/>
        <a:p>
          <a:endParaRPr lang="en-US"/>
        </a:p>
      </dgm:t>
    </dgm:pt>
    <dgm:pt modelId="{2E2C512F-9A2D-4043-A2A2-40E58FACFAE5}" type="pres">
      <dgm:prSet presAssocID="{3B465A1F-089D-4345-A13C-54BF443A6C49}" presName="linear" presStyleCnt="0">
        <dgm:presLayoutVars>
          <dgm:animLvl val="lvl"/>
          <dgm:resizeHandles val="exact"/>
        </dgm:presLayoutVars>
      </dgm:prSet>
      <dgm:spPr/>
    </dgm:pt>
    <dgm:pt modelId="{904B81E5-F9B2-4499-8700-57E1A0BFC72F}" type="pres">
      <dgm:prSet presAssocID="{8F28A296-44D2-4623-A672-94D5DA4391DD}" presName="parentText" presStyleLbl="node1" presStyleIdx="0" presStyleCnt="1">
        <dgm:presLayoutVars>
          <dgm:chMax val="0"/>
          <dgm:bulletEnabled val="1"/>
        </dgm:presLayoutVars>
      </dgm:prSet>
      <dgm:spPr/>
    </dgm:pt>
  </dgm:ptLst>
  <dgm:cxnLst>
    <dgm:cxn modelId="{F2B4D8C1-3B59-47FF-AEF2-9878FFA496FB}" type="presOf" srcId="{3B465A1F-089D-4345-A13C-54BF443A6C49}" destId="{2E2C512F-9A2D-4043-A2A2-40E58FACFAE5}" srcOrd="0" destOrd="0" presId="urn:microsoft.com/office/officeart/2005/8/layout/vList2"/>
    <dgm:cxn modelId="{7E0AA77E-0829-46D2-884F-23409905FFF5}" srcId="{3B465A1F-089D-4345-A13C-54BF443A6C49}" destId="{8F28A296-44D2-4623-A672-94D5DA4391DD}" srcOrd="0" destOrd="0" parTransId="{982694B9-A5AF-45D6-A94F-27E5593278EF}" sibTransId="{BF370A2F-5D6F-4CD4-AA7E-D56000A4DBE0}"/>
    <dgm:cxn modelId="{A575310A-15CF-4195-9238-BA461352F809}" type="presOf" srcId="{8F28A296-44D2-4623-A672-94D5DA4391DD}" destId="{904B81E5-F9B2-4499-8700-57E1A0BFC72F}" srcOrd="0" destOrd="0" presId="urn:microsoft.com/office/officeart/2005/8/layout/vList2"/>
    <dgm:cxn modelId="{8256D044-BDDA-4C5C-8C54-3B72BCB08FA4}" type="presParOf" srcId="{2E2C512F-9A2D-4043-A2A2-40E58FACFAE5}" destId="{904B81E5-F9B2-4499-8700-57E1A0BFC72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DAF6899-7955-4D74-A62F-CC1A412C1272}" type="doc">
      <dgm:prSet loTypeId="urn:microsoft.com/office/officeart/2005/8/layout/vList2" loCatId="list" qsTypeId="urn:microsoft.com/office/officeart/2005/8/quickstyle/3d2" qsCatId="3D" csTypeId="urn:microsoft.com/office/officeart/2005/8/colors/accent3_2" csCatId="accent3"/>
      <dgm:spPr/>
      <dgm:t>
        <a:bodyPr/>
        <a:lstStyle/>
        <a:p>
          <a:endParaRPr lang="en-US"/>
        </a:p>
      </dgm:t>
    </dgm:pt>
    <dgm:pt modelId="{84237DD2-EB22-4A18-8ACC-4132766EE994}">
      <dgm:prSet/>
      <dgm:spPr/>
      <dgm:t>
        <a:bodyPr/>
        <a:lstStyle/>
        <a:p>
          <a:pPr rtl="0"/>
          <a:r>
            <a:rPr lang="en-US" b="0" dirty="0" smtClean="0"/>
            <a:t>Check the null value counts</a:t>
          </a:r>
          <a:endParaRPr lang="en-US" b="0" dirty="0"/>
        </a:p>
      </dgm:t>
    </dgm:pt>
    <dgm:pt modelId="{542C0023-8511-45FF-87B0-3FF04639AA06}" type="parTrans" cxnId="{4A1FC9CA-2EA6-40A9-8367-E48D115282DF}">
      <dgm:prSet/>
      <dgm:spPr/>
      <dgm:t>
        <a:bodyPr/>
        <a:lstStyle/>
        <a:p>
          <a:endParaRPr lang="en-US"/>
        </a:p>
      </dgm:t>
    </dgm:pt>
    <dgm:pt modelId="{AFE85CCE-AE44-4BC1-9A5E-73ECDEF331E9}" type="sibTrans" cxnId="{4A1FC9CA-2EA6-40A9-8367-E48D115282DF}">
      <dgm:prSet/>
      <dgm:spPr/>
      <dgm:t>
        <a:bodyPr/>
        <a:lstStyle/>
        <a:p>
          <a:endParaRPr lang="en-US"/>
        </a:p>
      </dgm:t>
    </dgm:pt>
    <dgm:pt modelId="{CB508D1F-C900-4B31-A2A5-4545852DA22D}" type="pres">
      <dgm:prSet presAssocID="{CDAF6899-7955-4D74-A62F-CC1A412C1272}" presName="linear" presStyleCnt="0">
        <dgm:presLayoutVars>
          <dgm:animLvl val="lvl"/>
          <dgm:resizeHandles val="exact"/>
        </dgm:presLayoutVars>
      </dgm:prSet>
      <dgm:spPr/>
    </dgm:pt>
    <dgm:pt modelId="{B3619EEC-B335-4145-A67A-668C0687CC51}" type="pres">
      <dgm:prSet presAssocID="{84237DD2-EB22-4A18-8ACC-4132766EE994}" presName="parentText" presStyleLbl="node1" presStyleIdx="0" presStyleCnt="1">
        <dgm:presLayoutVars>
          <dgm:chMax val="0"/>
          <dgm:bulletEnabled val="1"/>
        </dgm:presLayoutVars>
      </dgm:prSet>
      <dgm:spPr/>
    </dgm:pt>
  </dgm:ptLst>
  <dgm:cxnLst>
    <dgm:cxn modelId="{C9CFACAE-1D27-48C1-BC36-24C7E10C30F6}" type="presOf" srcId="{84237DD2-EB22-4A18-8ACC-4132766EE994}" destId="{B3619EEC-B335-4145-A67A-668C0687CC51}" srcOrd="0" destOrd="0" presId="urn:microsoft.com/office/officeart/2005/8/layout/vList2"/>
    <dgm:cxn modelId="{256E8E8D-538E-4448-8F02-3708C601B51A}" type="presOf" srcId="{CDAF6899-7955-4D74-A62F-CC1A412C1272}" destId="{CB508D1F-C900-4B31-A2A5-4545852DA22D}" srcOrd="0" destOrd="0" presId="urn:microsoft.com/office/officeart/2005/8/layout/vList2"/>
    <dgm:cxn modelId="{4A1FC9CA-2EA6-40A9-8367-E48D115282DF}" srcId="{CDAF6899-7955-4D74-A62F-CC1A412C1272}" destId="{84237DD2-EB22-4A18-8ACC-4132766EE994}" srcOrd="0" destOrd="0" parTransId="{542C0023-8511-45FF-87B0-3FF04639AA06}" sibTransId="{AFE85CCE-AE44-4BC1-9A5E-73ECDEF331E9}"/>
    <dgm:cxn modelId="{6024F4B1-6E87-48C5-85CF-17E85B480AA1}" type="presParOf" srcId="{CB508D1F-C900-4B31-A2A5-4545852DA22D}" destId="{B3619EEC-B335-4145-A67A-668C0687CC5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B530EA1-CBEE-493B-9353-24FFD32CC5A5}" type="doc">
      <dgm:prSet loTypeId="urn:microsoft.com/office/officeart/2005/8/layout/vList2" loCatId="list" qsTypeId="urn:microsoft.com/office/officeart/2005/8/quickstyle/3d1" qsCatId="3D" csTypeId="urn:microsoft.com/office/officeart/2005/8/colors/accent3_3" csCatId="accent3"/>
      <dgm:spPr/>
      <dgm:t>
        <a:bodyPr/>
        <a:lstStyle/>
        <a:p>
          <a:endParaRPr lang="en-US"/>
        </a:p>
      </dgm:t>
    </dgm:pt>
    <dgm:pt modelId="{C7CEA0AD-8786-44D4-B393-BF20B172B064}">
      <dgm:prSet/>
      <dgm:spPr/>
      <dgm:t>
        <a:bodyPr/>
        <a:lstStyle/>
        <a:p>
          <a:pPr rtl="0"/>
          <a:r>
            <a:rPr lang="en-US" b="0" dirty="0" smtClean="0"/>
            <a:t>Check the null through heatmap</a:t>
          </a:r>
          <a:endParaRPr lang="en-US" b="0" dirty="0"/>
        </a:p>
      </dgm:t>
    </dgm:pt>
    <dgm:pt modelId="{EF727577-5D31-43B4-9A5C-B1DB8C3823C9}" type="parTrans" cxnId="{E31866D0-5DD4-4CAE-8D5F-1FCE59FBE1E2}">
      <dgm:prSet/>
      <dgm:spPr/>
      <dgm:t>
        <a:bodyPr/>
        <a:lstStyle/>
        <a:p>
          <a:endParaRPr lang="en-US"/>
        </a:p>
      </dgm:t>
    </dgm:pt>
    <dgm:pt modelId="{B248FEB8-9282-46D0-B1FF-EABC5F575B35}" type="sibTrans" cxnId="{E31866D0-5DD4-4CAE-8D5F-1FCE59FBE1E2}">
      <dgm:prSet/>
      <dgm:spPr/>
      <dgm:t>
        <a:bodyPr/>
        <a:lstStyle/>
        <a:p>
          <a:endParaRPr lang="en-US"/>
        </a:p>
      </dgm:t>
    </dgm:pt>
    <dgm:pt modelId="{BE0599B2-87B7-4477-B2E0-7CFAE36D7F68}" type="pres">
      <dgm:prSet presAssocID="{BB530EA1-CBEE-493B-9353-24FFD32CC5A5}" presName="linear" presStyleCnt="0">
        <dgm:presLayoutVars>
          <dgm:animLvl val="lvl"/>
          <dgm:resizeHandles val="exact"/>
        </dgm:presLayoutVars>
      </dgm:prSet>
      <dgm:spPr/>
    </dgm:pt>
    <dgm:pt modelId="{15BEF91F-F18A-4C7B-BEEB-9C96E40A4F09}" type="pres">
      <dgm:prSet presAssocID="{C7CEA0AD-8786-44D4-B393-BF20B172B064}" presName="parentText" presStyleLbl="node1" presStyleIdx="0" presStyleCnt="1">
        <dgm:presLayoutVars>
          <dgm:chMax val="0"/>
          <dgm:bulletEnabled val="1"/>
        </dgm:presLayoutVars>
      </dgm:prSet>
      <dgm:spPr/>
    </dgm:pt>
  </dgm:ptLst>
  <dgm:cxnLst>
    <dgm:cxn modelId="{E31866D0-5DD4-4CAE-8D5F-1FCE59FBE1E2}" srcId="{BB530EA1-CBEE-493B-9353-24FFD32CC5A5}" destId="{C7CEA0AD-8786-44D4-B393-BF20B172B064}" srcOrd="0" destOrd="0" parTransId="{EF727577-5D31-43B4-9A5C-B1DB8C3823C9}" sibTransId="{B248FEB8-9282-46D0-B1FF-EABC5F575B35}"/>
    <dgm:cxn modelId="{B9D4FF13-F8C6-449D-B650-FBA8D1035946}" type="presOf" srcId="{C7CEA0AD-8786-44D4-B393-BF20B172B064}" destId="{15BEF91F-F18A-4C7B-BEEB-9C96E40A4F09}" srcOrd="0" destOrd="0" presId="urn:microsoft.com/office/officeart/2005/8/layout/vList2"/>
    <dgm:cxn modelId="{68EC33F8-3A94-4BE4-B2E8-A9726EF2A58A}" type="presOf" srcId="{BB530EA1-CBEE-493B-9353-24FFD32CC5A5}" destId="{BE0599B2-87B7-4477-B2E0-7CFAE36D7F68}" srcOrd="0" destOrd="0" presId="urn:microsoft.com/office/officeart/2005/8/layout/vList2"/>
    <dgm:cxn modelId="{31128C26-6659-4336-8089-1479E83BC91D}" type="presParOf" srcId="{BE0599B2-87B7-4477-B2E0-7CFAE36D7F68}" destId="{15BEF91F-F18A-4C7B-BEEB-9C96E40A4F0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5B5C21E-A3B9-4958-B948-971078414773}"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0D45CC48-76C4-4BE1-882A-51B933970B58}">
      <dgm:prSet/>
      <dgm:spPr/>
      <dgm:t>
        <a:bodyPr/>
        <a:lstStyle/>
        <a:p>
          <a:pPr rtl="0"/>
          <a:r>
            <a:rPr lang="en-US" b="0" dirty="0" smtClean="0"/>
            <a:t>Check the percentage of null value</a:t>
          </a:r>
          <a:endParaRPr lang="en-US" b="0" dirty="0"/>
        </a:p>
      </dgm:t>
    </dgm:pt>
    <dgm:pt modelId="{6523281A-5E2F-4F26-8124-1BD7420CEB11}" type="parTrans" cxnId="{2989D67C-F868-4F69-812B-0F9A52FFDBB6}">
      <dgm:prSet/>
      <dgm:spPr/>
      <dgm:t>
        <a:bodyPr/>
        <a:lstStyle/>
        <a:p>
          <a:endParaRPr lang="en-US"/>
        </a:p>
      </dgm:t>
    </dgm:pt>
    <dgm:pt modelId="{CDC839B5-54C2-46EE-8B06-E5B043A4226B}" type="sibTrans" cxnId="{2989D67C-F868-4F69-812B-0F9A52FFDBB6}">
      <dgm:prSet/>
      <dgm:spPr/>
      <dgm:t>
        <a:bodyPr/>
        <a:lstStyle/>
        <a:p>
          <a:endParaRPr lang="en-US"/>
        </a:p>
      </dgm:t>
    </dgm:pt>
    <dgm:pt modelId="{0FA03FBB-048B-4937-9847-023C4C52B4AF}" type="pres">
      <dgm:prSet presAssocID="{15B5C21E-A3B9-4958-B948-971078414773}" presName="linear" presStyleCnt="0">
        <dgm:presLayoutVars>
          <dgm:animLvl val="lvl"/>
          <dgm:resizeHandles val="exact"/>
        </dgm:presLayoutVars>
      </dgm:prSet>
      <dgm:spPr/>
    </dgm:pt>
    <dgm:pt modelId="{251777B5-ED2D-4571-94F1-667772446E7C}" type="pres">
      <dgm:prSet presAssocID="{0D45CC48-76C4-4BE1-882A-51B933970B58}" presName="parentText" presStyleLbl="node1" presStyleIdx="0" presStyleCnt="1">
        <dgm:presLayoutVars>
          <dgm:chMax val="0"/>
          <dgm:bulletEnabled val="1"/>
        </dgm:presLayoutVars>
      </dgm:prSet>
      <dgm:spPr/>
    </dgm:pt>
  </dgm:ptLst>
  <dgm:cxnLst>
    <dgm:cxn modelId="{2989D67C-F868-4F69-812B-0F9A52FFDBB6}" srcId="{15B5C21E-A3B9-4958-B948-971078414773}" destId="{0D45CC48-76C4-4BE1-882A-51B933970B58}" srcOrd="0" destOrd="0" parTransId="{6523281A-5E2F-4F26-8124-1BD7420CEB11}" sibTransId="{CDC839B5-54C2-46EE-8B06-E5B043A4226B}"/>
    <dgm:cxn modelId="{FADBD3E1-2E04-4BFD-B533-C2237965A25A}" type="presOf" srcId="{0D45CC48-76C4-4BE1-882A-51B933970B58}" destId="{251777B5-ED2D-4571-94F1-667772446E7C}" srcOrd="0" destOrd="0" presId="urn:microsoft.com/office/officeart/2005/8/layout/vList2"/>
    <dgm:cxn modelId="{2429C179-2691-47C6-8A46-D0167EECA1BB}" type="presOf" srcId="{15B5C21E-A3B9-4958-B948-971078414773}" destId="{0FA03FBB-048B-4937-9847-023C4C52B4AF}" srcOrd="0" destOrd="0" presId="urn:microsoft.com/office/officeart/2005/8/layout/vList2"/>
    <dgm:cxn modelId="{45103557-F721-4E86-B385-D1BF8CF9097F}" type="presParOf" srcId="{0FA03FBB-048B-4937-9847-023C4C52B4AF}" destId="{251777B5-ED2D-4571-94F1-667772446E7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BB4FAC9-FEB8-4B20-B200-F4C307C5E68C}"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09EAAB4E-52D7-4AD5-BFC3-3F7576D9B261}">
      <dgm:prSet/>
      <dgm:spPr/>
      <dgm:t>
        <a:bodyPr/>
        <a:lstStyle/>
        <a:p>
          <a:pPr rtl="0"/>
          <a:r>
            <a:rPr lang="en-US" b="0" dirty="0" smtClean="0"/>
            <a:t>To fillip the null values</a:t>
          </a:r>
          <a:endParaRPr lang="en-US" b="0" dirty="0"/>
        </a:p>
      </dgm:t>
    </dgm:pt>
    <dgm:pt modelId="{37325AA6-9473-452F-9E92-1CD6DE8F520D}" type="parTrans" cxnId="{AD403F51-770F-4958-8845-086AC678E96E}">
      <dgm:prSet/>
      <dgm:spPr/>
      <dgm:t>
        <a:bodyPr/>
        <a:lstStyle/>
        <a:p>
          <a:endParaRPr lang="en-US"/>
        </a:p>
      </dgm:t>
    </dgm:pt>
    <dgm:pt modelId="{37C6CD99-D4A0-4A8C-9902-B9946465B0AC}" type="sibTrans" cxnId="{AD403F51-770F-4958-8845-086AC678E96E}">
      <dgm:prSet/>
      <dgm:spPr/>
      <dgm:t>
        <a:bodyPr/>
        <a:lstStyle/>
        <a:p>
          <a:endParaRPr lang="en-US"/>
        </a:p>
      </dgm:t>
    </dgm:pt>
    <dgm:pt modelId="{AE55C7FC-2A66-4C3D-9AA3-0FBA2ACC7921}" type="pres">
      <dgm:prSet presAssocID="{3BB4FAC9-FEB8-4B20-B200-F4C307C5E68C}" presName="linear" presStyleCnt="0">
        <dgm:presLayoutVars>
          <dgm:animLvl val="lvl"/>
          <dgm:resizeHandles val="exact"/>
        </dgm:presLayoutVars>
      </dgm:prSet>
      <dgm:spPr/>
    </dgm:pt>
    <dgm:pt modelId="{27DD623C-69EA-484F-9FBD-C451334F8280}" type="pres">
      <dgm:prSet presAssocID="{09EAAB4E-52D7-4AD5-BFC3-3F7576D9B261}" presName="parentText" presStyleLbl="node1" presStyleIdx="0" presStyleCnt="1">
        <dgm:presLayoutVars>
          <dgm:chMax val="0"/>
          <dgm:bulletEnabled val="1"/>
        </dgm:presLayoutVars>
      </dgm:prSet>
      <dgm:spPr/>
    </dgm:pt>
  </dgm:ptLst>
  <dgm:cxnLst>
    <dgm:cxn modelId="{169ADEBF-DE1A-44E6-B32A-C0E9BAB16336}" type="presOf" srcId="{3BB4FAC9-FEB8-4B20-B200-F4C307C5E68C}" destId="{AE55C7FC-2A66-4C3D-9AA3-0FBA2ACC7921}" srcOrd="0" destOrd="0" presId="urn:microsoft.com/office/officeart/2005/8/layout/vList2"/>
    <dgm:cxn modelId="{AD403F51-770F-4958-8845-086AC678E96E}" srcId="{3BB4FAC9-FEB8-4B20-B200-F4C307C5E68C}" destId="{09EAAB4E-52D7-4AD5-BFC3-3F7576D9B261}" srcOrd="0" destOrd="0" parTransId="{37325AA6-9473-452F-9E92-1CD6DE8F520D}" sibTransId="{37C6CD99-D4A0-4A8C-9902-B9946465B0AC}"/>
    <dgm:cxn modelId="{7F0D9376-3B97-414D-8BCE-4DD29A45B921}" type="presOf" srcId="{09EAAB4E-52D7-4AD5-BFC3-3F7576D9B261}" destId="{27DD623C-69EA-484F-9FBD-C451334F8280}" srcOrd="0" destOrd="0" presId="urn:microsoft.com/office/officeart/2005/8/layout/vList2"/>
    <dgm:cxn modelId="{5EBB6592-50B4-46B7-9108-F2DF1A9B36A9}" type="presParOf" srcId="{AE55C7FC-2A66-4C3D-9AA3-0FBA2ACC7921}" destId="{27DD623C-69EA-484F-9FBD-C451334F828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BAC76C1-0F54-4485-A48E-9545D9DF2A2A}" type="doc">
      <dgm:prSet loTypeId="urn:microsoft.com/office/officeart/2005/8/layout/vList2" loCatId="list" qsTypeId="urn:microsoft.com/office/officeart/2005/8/quickstyle/3d2" qsCatId="3D" csTypeId="urn:microsoft.com/office/officeart/2005/8/colors/accent3_2" csCatId="accent3"/>
      <dgm:spPr/>
      <dgm:t>
        <a:bodyPr/>
        <a:lstStyle/>
        <a:p>
          <a:endParaRPr lang="en-US"/>
        </a:p>
      </dgm:t>
    </dgm:pt>
    <dgm:pt modelId="{CB5AC4CE-64D0-4D6A-9BA5-821973433F6E}">
      <dgm:prSet/>
      <dgm:spPr/>
      <dgm:t>
        <a:bodyPr/>
        <a:lstStyle/>
        <a:p>
          <a:pPr rtl="0"/>
          <a:r>
            <a:rPr lang="en-US" b="0" dirty="0" smtClean="0"/>
            <a:t>Statistical summary</a:t>
          </a:r>
          <a:endParaRPr lang="en-US" b="0" dirty="0"/>
        </a:p>
      </dgm:t>
    </dgm:pt>
    <dgm:pt modelId="{39B8E8D0-3BD1-431F-A658-A2FC69462CDD}" type="parTrans" cxnId="{B1C21D85-D8FE-4A2E-A340-6C87E1C0C111}">
      <dgm:prSet/>
      <dgm:spPr/>
      <dgm:t>
        <a:bodyPr/>
        <a:lstStyle/>
        <a:p>
          <a:endParaRPr lang="en-US"/>
        </a:p>
      </dgm:t>
    </dgm:pt>
    <dgm:pt modelId="{8127A7DA-AA47-4B7E-8CF1-E073F0A51DFF}" type="sibTrans" cxnId="{B1C21D85-D8FE-4A2E-A340-6C87E1C0C111}">
      <dgm:prSet/>
      <dgm:spPr/>
      <dgm:t>
        <a:bodyPr/>
        <a:lstStyle/>
        <a:p>
          <a:endParaRPr lang="en-US"/>
        </a:p>
      </dgm:t>
    </dgm:pt>
    <dgm:pt modelId="{1DCE20CA-C37F-47F0-B570-B06D348F09D6}" type="pres">
      <dgm:prSet presAssocID="{FBAC76C1-0F54-4485-A48E-9545D9DF2A2A}" presName="linear" presStyleCnt="0">
        <dgm:presLayoutVars>
          <dgm:animLvl val="lvl"/>
          <dgm:resizeHandles val="exact"/>
        </dgm:presLayoutVars>
      </dgm:prSet>
      <dgm:spPr/>
    </dgm:pt>
    <dgm:pt modelId="{CE07F89D-302F-4497-BAF8-0C463676E973}" type="pres">
      <dgm:prSet presAssocID="{CB5AC4CE-64D0-4D6A-9BA5-821973433F6E}" presName="parentText" presStyleLbl="node1" presStyleIdx="0" presStyleCnt="1">
        <dgm:presLayoutVars>
          <dgm:chMax val="0"/>
          <dgm:bulletEnabled val="1"/>
        </dgm:presLayoutVars>
      </dgm:prSet>
      <dgm:spPr/>
    </dgm:pt>
  </dgm:ptLst>
  <dgm:cxnLst>
    <dgm:cxn modelId="{CA360798-2AC5-47DB-856B-CD7200E0CE23}" type="presOf" srcId="{CB5AC4CE-64D0-4D6A-9BA5-821973433F6E}" destId="{CE07F89D-302F-4497-BAF8-0C463676E973}" srcOrd="0" destOrd="0" presId="urn:microsoft.com/office/officeart/2005/8/layout/vList2"/>
    <dgm:cxn modelId="{B1C21D85-D8FE-4A2E-A340-6C87E1C0C111}" srcId="{FBAC76C1-0F54-4485-A48E-9545D9DF2A2A}" destId="{CB5AC4CE-64D0-4D6A-9BA5-821973433F6E}" srcOrd="0" destOrd="0" parTransId="{39B8E8D0-3BD1-431F-A658-A2FC69462CDD}" sibTransId="{8127A7DA-AA47-4B7E-8CF1-E073F0A51DFF}"/>
    <dgm:cxn modelId="{9C48B8AB-742C-4794-9F50-B60F59F61529}" type="presOf" srcId="{FBAC76C1-0F54-4485-A48E-9545D9DF2A2A}" destId="{1DCE20CA-C37F-47F0-B570-B06D348F09D6}" srcOrd="0" destOrd="0" presId="urn:microsoft.com/office/officeart/2005/8/layout/vList2"/>
    <dgm:cxn modelId="{36B525F4-1A3C-4ED3-B138-99FA353F0C0A}" type="presParOf" srcId="{1DCE20CA-C37F-47F0-B570-B06D348F09D6}" destId="{CE07F89D-302F-4497-BAF8-0C463676E97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D804F7-92FE-46F9-9C20-17611B033082}" type="doc">
      <dgm:prSet loTypeId="urn:microsoft.com/office/officeart/2005/8/layout/vList5" loCatId="list" qsTypeId="urn:microsoft.com/office/officeart/2005/8/quickstyle/3d3" qsCatId="3D" csTypeId="urn:microsoft.com/office/officeart/2005/8/colors/accent3_5" csCatId="accent3"/>
      <dgm:spPr/>
      <dgm:t>
        <a:bodyPr/>
        <a:lstStyle/>
        <a:p>
          <a:endParaRPr lang="en-US"/>
        </a:p>
      </dgm:t>
    </dgm:pt>
    <dgm:pt modelId="{1F18EE6B-5288-4B7A-8146-0DF3F643A22E}">
      <dgm:prSet/>
      <dgm:spPr/>
      <dgm:t>
        <a:bodyPr/>
        <a:lstStyle/>
        <a:p>
          <a:pPr rtl="0"/>
          <a:r>
            <a:rPr lang="en-US" dirty="0" smtClean="0"/>
            <a:t>Introduction</a:t>
          </a:r>
          <a:endParaRPr lang="en-US" dirty="0"/>
        </a:p>
      </dgm:t>
    </dgm:pt>
    <dgm:pt modelId="{017C647A-21EA-4C5A-A078-F02E92958488}" type="parTrans" cxnId="{C3CFB4EB-F020-4758-9AD4-7938B01F7103}">
      <dgm:prSet/>
      <dgm:spPr/>
      <dgm:t>
        <a:bodyPr/>
        <a:lstStyle/>
        <a:p>
          <a:endParaRPr lang="en-US"/>
        </a:p>
      </dgm:t>
    </dgm:pt>
    <dgm:pt modelId="{1E81EE27-03BE-4D21-8539-6A696A189463}" type="sibTrans" cxnId="{C3CFB4EB-F020-4758-9AD4-7938B01F7103}">
      <dgm:prSet/>
      <dgm:spPr/>
      <dgm:t>
        <a:bodyPr/>
        <a:lstStyle/>
        <a:p>
          <a:endParaRPr lang="en-US"/>
        </a:p>
      </dgm:t>
    </dgm:pt>
    <dgm:pt modelId="{A44F0B92-F6E1-45DC-AE7A-9ECB1AEB4F60}">
      <dgm:prSet/>
      <dgm:spPr/>
      <dgm:t>
        <a:bodyPr/>
        <a:lstStyle/>
        <a:p>
          <a:pPr rtl="0"/>
          <a:r>
            <a:rPr lang="en-US" dirty="0" smtClean="0"/>
            <a:t>Problem Statement</a:t>
          </a:r>
          <a:endParaRPr lang="en-US" dirty="0"/>
        </a:p>
      </dgm:t>
    </dgm:pt>
    <dgm:pt modelId="{CD0F82EA-D2E6-4052-B621-36CC4E045F15}" type="parTrans" cxnId="{0C4D6C29-9B17-4017-9A1C-34D169B51DDE}">
      <dgm:prSet/>
      <dgm:spPr/>
      <dgm:t>
        <a:bodyPr/>
        <a:lstStyle/>
        <a:p>
          <a:endParaRPr lang="en-US"/>
        </a:p>
      </dgm:t>
    </dgm:pt>
    <dgm:pt modelId="{E80182F3-00FA-436E-AA21-CB4BCF324723}" type="sibTrans" cxnId="{0C4D6C29-9B17-4017-9A1C-34D169B51DDE}">
      <dgm:prSet/>
      <dgm:spPr/>
      <dgm:t>
        <a:bodyPr/>
        <a:lstStyle/>
        <a:p>
          <a:endParaRPr lang="en-US"/>
        </a:p>
      </dgm:t>
    </dgm:pt>
    <dgm:pt modelId="{71971202-9119-49D4-A791-BF67ED1A540A}">
      <dgm:prSet/>
      <dgm:spPr/>
      <dgm:t>
        <a:bodyPr/>
        <a:lstStyle/>
        <a:p>
          <a:pPr rtl="0"/>
          <a:r>
            <a:rPr lang="en-US" dirty="0" smtClean="0"/>
            <a:t>Business Goal </a:t>
          </a:r>
          <a:endParaRPr lang="en-US" dirty="0"/>
        </a:p>
      </dgm:t>
    </dgm:pt>
    <dgm:pt modelId="{93BC4E6F-AC2F-477A-917E-896EEE86FB95}" type="parTrans" cxnId="{4FB8A1AC-3071-411C-A491-49F31D52ADCD}">
      <dgm:prSet/>
      <dgm:spPr/>
      <dgm:t>
        <a:bodyPr/>
        <a:lstStyle/>
        <a:p>
          <a:endParaRPr lang="en-US"/>
        </a:p>
      </dgm:t>
    </dgm:pt>
    <dgm:pt modelId="{8E2C9821-5705-478E-9587-7BF59D8CADC0}" type="sibTrans" cxnId="{4FB8A1AC-3071-411C-A491-49F31D52ADCD}">
      <dgm:prSet/>
      <dgm:spPr/>
      <dgm:t>
        <a:bodyPr/>
        <a:lstStyle/>
        <a:p>
          <a:endParaRPr lang="en-US"/>
        </a:p>
      </dgm:t>
    </dgm:pt>
    <dgm:pt modelId="{5F0E82C5-2D93-469B-95DF-5FCD01107D2D}">
      <dgm:prSet/>
      <dgm:spPr/>
      <dgm:t>
        <a:bodyPr/>
        <a:lstStyle/>
        <a:p>
          <a:pPr rtl="0"/>
          <a:r>
            <a:rPr lang="en-US" dirty="0" smtClean="0"/>
            <a:t>Technical Requirements</a:t>
          </a:r>
          <a:endParaRPr lang="en-US" dirty="0"/>
        </a:p>
      </dgm:t>
    </dgm:pt>
    <dgm:pt modelId="{0B5A1C1D-3EAA-4BAA-AE99-9053FA24D10D}" type="parTrans" cxnId="{A1B379AE-5256-45B5-B432-404A3F99EFAA}">
      <dgm:prSet/>
      <dgm:spPr/>
      <dgm:t>
        <a:bodyPr/>
        <a:lstStyle/>
        <a:p>
          <a:endParaRPr lang="en-US"/>
        </a:p>
      </dgm:t>
    </dgm:pt>
    <dgm:pt modelId="{F0D6B83F-55CD-424E-B7CC-EB0438D9157D}" type="sibTrans" cxnId="{A1B379AE-5256-45B5-B432-404A3F99EFAA}">
      <dgm:prSet/>
      <dgm:spPr/>
      <dgm:t>
        <a:bodyPr/>
        <a:lstStyle/>
        <a:p>
          <a:endParaRPr lang="en-US"/>
        </a:p>
      </dgm:t>
    </dgm:pt>
    <dgm:pt modelId="{FFA1D2AB-770C-4FBC-AF92-F146179A672E}">
      <dgm:prSet/>
      <dgm:spPr/>
      <dgm:t>
        <a:bodyPr/>
        <a:lstStyle/>
        <a:p>
          <a:pPr rtl="0"/>
          <a:r>
            <a:rPr lang="en-US" dirty="0" smtClean="0"/>
            <a:t>Breakdown of the Problem Statement </a:t>
          </a:r>
          <a:endParaRPr lang="en-US" dirty="0"/>
        </a:p>
      </dgm:t>
    </dgm:pt>
    <dgm:pt modelId="{57BCDC49-45CA-42E6-B0B9-74B57B38081D}" type="parTrans" cxnId="{05BDB03F-A3BC-41AE-8271-DCC466205F45}">
      <dgm:prSet/>
      <dgm:spPr/>
      <dgm:t>
        <a:bodyPr/>
        <a:lstStyle/>
        <a:p>
          <a:endParaRPr lang="en-US"/>
        </a:p>
      </dgm:t>
    </dgm:pt>
    <dgm:pt modelId="{A693492B-5296-41E9-9DBE-94185325BFB4}" type="sibTrans" cxnId="{05BDB03F-A3BC-41AE-8271-DCC466205F45}">
      <dgm:prSet/>
      <dgm:spPr/>
      <dgm:t>
        <a:bodyPr/>
        <a:lstStyle/>
        <a:p>
          <a:endParaRPr lang="en-US"/>
        </a:p>
      </dgm:t>
    </dgm:pt>
    <dgm:pt modelId="{A2B72FE8-8E2C-4708-891B-46672D99E821}">
      <dgm:prSet/>
      <dgm:spPr/>
      <dgm:t>
        <a:bodyPr/>
        <a:lstStyle/>
        <a:p>
          <a:pPr rtl="0"/>
          <a:r>
            <a:rPr lang="en-US" dirty="0" smtClean="0"/>
            <a:t>Data Preparation </a:t>
          </a:r>
          <a:endParaRPr lang="en-US" dirty="0"/>
        </a:p>
      </dgm:t>
    </dgm:pt>
    <dgm:pt modelId="{5073C58C-98F8-400D-8D38-57648F6D5476}" type="parTrans" cxnId="{0A8EF094-A629-449A-8F59-FBA88AC83FFF}">
      <dgm:prSet/>
      <dgm:spPr/>
      <dgm:t>
        <a:bodyPr/>
        <a:lstStyle/>
        <a:p>
          <a:endParaRPr lang="en-US"/>
        </a:p>
      </dgm:t>
    </dgm:pt>
    <dgm:pt modelId="{C70842AB-468B-4AF0-98D3-B12726596827}" type="sibTrans" cxnId="{0A8EF094-A629-449A-8F59-FBA88AC83FFF}">
      <dgm:prSet/>
      <dgm:spPr/>
      <dgm:t>
        <a:bodyPr/>
        <a:lstStyle/>
        <a:p>
          <a:endParaRPr lang="en-US"/>
        </a:p>
      </dgm:t>
    </dgm:pt>
    <dgm:pt modelId="{95913BAD-F0E4-40B9-A5CB-CF834C484B85}">
      <dgm:prSet/>
      <dgm:spPr/>
      <dgm:t>
        <a:bodyPr/>
        <a:lstStyle/>
        <a:p>
          <a:pPr rtl="0"/>
          <a:r>
            <a:rPr lang="en-US" dirty="0" smtClean="0"/>
            <a:t>Exploratory Data Analysis</a:t>
          </a:r>
          <a:endParaRPr lang="en-US" dirty="0"/>
        </a:p>
      </dgm:t>
    </dgm:pt>
    <dgm:pt modelId="{F0BDFC56-DBE6-4F11-B406-8B3022C9028E}" type="parTrans" cxnId="{DAA9F7D7-5F65-4174-BE11-4A3D0A0DC50B}">
      <dgm:prSet/>
      <dgm:spPr/>
      <dgm:t>
        <a:bodyPr/>
        <a:lstStyle/>
        <a:p>
          <a:endParaRPr lang="en-US"/>
        </a:p>
      </dgm:t>
    </dgm:pt>
    <dgm:pt modelId="{0DE8E329-6D9C-4963-9A2F-5C74C5562F8C}" type="sibTrans" cxnId="{DAA9F7D7-5F65-4174-BE11-4A3D0A0DC50B}">
      <dgm:prSet/>
      <dgm:spPr/>
      <dgm:t>
        <a:bodyPr/>
        <a:lstStyle/>
        <a:p>
          <a:endParaRPr lang="en-US"/>
        </a:p>
      </dgm:t>
    </dgm:pt>
    <dgm:pt modelId="{B42D1E17-44C1-4418-B695-DC591415AB55}">
      <dgm:prSet/>
      <dgm:spPr/>
      <dgm:t>
        <a:bodyPr/>
        <a:lstStyle/>
        <a:p>
          <a:pPr rtl="0"/>
          <a:r>
            <a:rPr lang="en-US" dirty="0" smtClean="0"/>
            <a:t>Prediction Type and Modeling Techniques</a:t>
          </a:r>
          <a:endParaRPr lang="en-US" dirty="0"/>
        </a:p>
      </dgm:t>
    </dgm:pt>
    <dgm:pt modelId="{9481A783-ECA5-4356-894E-F9CFC3628846}" type="parTrans" cxnId="{C9658365-82A7-47C2-8661-C5C7EDD33A38}">
      <dgm:prSet/>
      <dgm:spPr/>
      <dgm:t>
        <a:bodyPr/>
        <a:lstStyle/>
        <a:p>
          <a:endParaRPr lang="en-US"/>
        </a:p>
      </dgm:t>
    </dgm:pt>
    <dgm:pt modelId="{C307F653-5BD5-4B79-BAB4-D2F4BB0BE62A}" type="sibTrans" cxnId="{C9658365-82A7-47C2-8661-C5C7EDD33A38}">
      <dgm:prSet/>
      <dgm:spPr/>
      <dgm:t>
        <a:bodyPr/>
        <a:lstStyle/>
        <a:p>
          <a:endParaRPr lang="en-US"/>
        </a:p>
      </dgm:t>
    </dgm:pt>
    <dgm:pt modelId="{3D00899E-621B-48B0-B23F-C9D055AF596F}">
      <dgm:prSet/>
      <dgm:spPr/>
      <dgm:t>
        <a:bodyPr/>
        <a:lstStyle/>
        <a:p>
          <a:pPr rtl="0"/>
          <a:r>
            <a:rPr lang="en-US" dirty="0" smtClean="0"/>
            <a:t>Model Building and Evaluation </a:t>
          </a:r>
          <a:endParaRPr lang="en-US" dirty="0"/>
        </a:p>
      </dgm:t>
    </dgm:pt>
    <dgm:pt modelId="{69D46598-DF11-4035-A3FA-22D5B43FA3AD}" type="parTrans" cxnId="{3C2293CF-930D-4E74-9BCF-ECF57E00824C}">
      <dgm:prSet/>
      <dgm:spPr/>
      <dgm:t>
        <a:bodyPr/>
        <a:lstStyle/>
        <a:p>
          <a:endParaRPr lang="en-US"/>
        </a:p>
      </dgm:t>
    </dgm:pt>
    <dgm:pt modelId="{6E1F6E5D-842A-4798-9DAE-D1444D79DC96}" type="sibTrans" cxnId="{3C2293CF-930D-4E74-9BCF-ECF57E00824C}">
      <dgm:prSet/>
      <dgm:spPr/>
      <dgm:t>
        <a:bodyPr/>
        <a:lstStyle/>
        <a:p>
          <a:endParaRPr lang="en-US"/>
        </a:p>
      </dgm:t>
    </dgm:pt>
    <dgm:pt modelId="{4C8304B9-7F18-446F-9D57-81D17F81637C}">
      <dgm:prSet/>
      <dgm:spPr/>
      <dgm:t>
        <a:bodyPr/>
        <a:lstStyle/>
        <a:p>
          <a:pPr rtl="0"/>
          <a:r>
            <a:rPr lang="en-US" dirty="0" smtClean="0"/>
            <a:t>Analysis and Comparison</a:t>
          </a:r>
          <a:endParaRPr lang="en-US" dirty="0"/>
        </a:p>
      </dgm:t>
    </dgm:pt>
    <dgm:pt modelId="{11557B7F-AEF8-4188-B5E5-B1192EA5D150}" type="parTrans" cxnId="{6E651E07-6A5E-4623-ADDE-8A3F725100E6}">
      <dgm:prSet/>
      <dgm:spPr/>
      <dgm:t>
        <a:bodyPr/>
        <a:lstStyle/>
        <a:p>
          <a:endParaRPr lang="en-US"/>
        </a:p>
      </dgm:t>
    </dgm:pt>
    <dgm:pt modelId="{5AFE8355-5D7E-4FB8-AC48-B190E3F7D304}" type="sibTrans" cxnId="{6E651E07-6A5E-4623-ADDE-8A3F725100E6}">
      <dgm:prSet/>
      <dgm:spPr/>
      <dgm:t>
        <a:bodyPr/>
        <a:lstStyle/>
        <a:p>
          <a:endParaRPr lang="en-US"/>
        </a:p>
      </dgm:t>
    </dgm:pt>
    <dgm:pt modelId="{6CD3847E-66DA-48E9-B78E-FDF3DE991BEB}">
      <dgm:prSet/>
      <dgm:spPr/>
      <dgm:t>
        <a:bodyPr/>
        <a:lstStyle/>
        <a:p>
          <a:pPr rtl="0"/>
          <a:r>
            <a:rPr lang="en-US" dirty="0" smtClean="0"/>
            <a:t>Conclusion </a:t>
          </a:r>
          <a:endParaRPr lang="en-US" dirty="0"/>
        </a:p>
      </dgm:t>
    </dgm:pt>
    <dgm:pt modelId="{1231EBFE-D661-4D42-8E32-61DEAC9C9F58}" type="parTrans" cxnId="{8DE64F8F-44FA-4D05-9F86-876B1C6BFB46}">
      <dgm:prSet/>
      <dgm:spPr/>
      <dgm:t>
        <a:bodyPr/>
        <a:lstStyle/>
        <a:p>
          <a:endParaRPr lang="en-US"/>
        </a:p>
      </dgm:t>
    </dgm:pt>
    <dgm:pt modelId="{4822FE8A-6FE4-4AAB-8D6C-B268DE4E9504}" type="sibTrans" cxnId="{8DE64F8F-44FA-4D05-9F86-876B1C6BFB46}">
      <dgm:prSet/>
      <dgm:spPr/>
      <dgm:t>
        <a:bodyPr/>
        <a:lstStyle/>
        <a:p>
          <a:endParaRPr lang="en-US"/>
        </a:p>
      </dgm:t>
    </dgm:pt>
    <dgm:pt modelId="{911CDEAA-34FD-4F2C-B5D1-42A8E407E71A}">
      <dgm:prSet/>
      <dgm:spPr/>
      <dgm:t>
        <a:bodyPr/>
        <a:lstStyle/>
        <a:p>
          <a:pPr rtl="0"/>
          <a:r>
            <a:rPr lang="en-US" dirty="0" smtClean="0"/>
            <a:t>References</a:t>
          </a:r>
          <a:endParaRPr lang="en-US" dirty="0"/>
        </a:p>
      </dgm:t>
    </dgm:pt>
    <dgm:pt modelId="{D72655FA-3B23-47A0-800C-CBDAD07A19B0}" type="parTrans" cxnId="{60CCCBD5-7EB2-4CC7-B115-5DD4C3335591}">
      <dgm:prSet/>
      <dgm:spPr/>
      <dgm:t>
        <a:bodyPr/>
        <a:lstStyle/>
        <a:p>
          <a:endParaRPr lang="en-US"/>
        </a:p>
      </dgm:t>
    </dgm:pt>
    <dgm:pt modelId="{4D2514BB-5DA5-4688-A5AC-8100C9A1ED2B}" type="sibTrans" cxnId="{60CCCBD5-7EB2-4CC7-B115-5DD4C3335591}">
      <dgm:prSet/>
      <dgm:spPr/>
      <dgm:t>
        <a:bodyPr/>
        <a:lstStyle/>
        <a:p>
          <a:endParaRPr lang="en-US"/>
        </a:p>
      </dgm:t>
    </dgm:pt>
    <dgm:pt modelId="{79463BC3-4CD5-4547-BAB3-34F82A8BC24F}" type="pres">
      <dgm:prSet presAssocID="{F6D804F7-92FE-46F9-9C20-17611B033082}" presName="Name0" presStyleCnt="0">
        <dgm:presLayoutVars>
          <dgm:dir/>
          <dgm:animLvl val="lvl"/>
          <dgm:resizeHandles val="exact"/>
        </dgm:presLayoutVars>
      </dgm:prSet>
      <dgm:spPr/>
    </dgm:pt>
    <dgm:pt modelId="{5009CA58-4467-4DEC-B68F-24401E5FE588}" type="pres">
      <dgm:prSet presAssocID="{1F18EE6B-5288-4B7A-8146-0DF3F643A22E}" presName="linNode" presStyleCnt="0"/>
      <dgm:spPr/>
    </dgm:pt>
    <dgm:pt modelId="{8EC4386A-B9B6-4D1B-B81F-CB34A1510999}" type="pres">
      <dgm:prSet presAssocID="{1F18EE6B-5288-4B7A-8146-0DF3F643A22E}" presName="parentText" presStyleLbl="node1" presStyleIdx="0" presStyleCnt="12">
        <dgm:presLayoutVars>
          <dgm:chMax val="1"/>
          <dgm:bulletEnabled val="1"/>
        </dgm:presLayoutVars>
      </dgm:prSet>
      <dgm:spPr/>
    </dgm:pt>
    <dgm:pt modelId="{3627B478-0776-41BA-B7E7-975AC775F85C}" type="pres">
      <dgm:prSet presAssocID="{1E81EE27-03BE-4D21-8539-6A696A189463}" presName="sp" presStyleCnt="0"/>
      <dgm:spPr/>
    </dgm:pt>
    <dgm:pt modelId="{A1AC109D-4404-4EFC-A5E3-065FF818369E}" type="pres">
      <dgm:prSet presAssocID="{A44F0B92-F6E1-45DC-AE7A-9ECB1AEB4F60}" presName="linNode" presStyleCnt="0"/>
      <dgm:spPr/>
    </dgm:pt>
    <dgm:pt modelId="{F338DEA4-D27D-4A11-8297-A00E3D8D555B}" type="pres">
      <dgm:prSet presAssocID="{A44F0B92-F6E1-45DC-AE7A-9ECB1AEB4F60}" presName="parentText" presStyleLbl="node1" presStyleIdx="1" presStyleCnt="12">
        <dgm:presLayoutVars>
          <dgm:chMax val="1"/>
          <dgm:bulletEnabled val="1"/>
        </dgm:presLayoutVars>
      </dgm:prSet>
      <dgm:spPr/>
    </dgm:pt>
    <dgm:pt modelId="{AA485FB2-8B0E-41C5-A70C-F9CF84D4BAE6}" type="pres">
      <dgm:prSet presAssocID="{E80182F3-00FA-436E-AA21-CB4BCF324723}" presName="sp" presStyleCnt="0"/>
      <dgm:spPr/>
    </dgm:pt>
    <dgm:pt modelId="{73682F74-4DE0-4B09-A951-EB844F496572}" type="pres">
      <dgm:prSet presAssocID="{71971202-9119-49D4-A791-BF67ED1A540A}" presName="linNode" presStyleCnt="0"/>
      <dgm:spPr/>
    </dgm:pt>
    <dgm:pt modelId="{01E713C8-A3F8-44C1-834E-2E8F482BD8AB}" type="pres">
      <dgm:prSet presAssocID="{71971202-9119-49D4-A791-BF67ED1A540A}" presName="parentText" presStyleLbl="node1" presStyleIdx="2" presStyleCnt="12">
        <dgm:presLayoutVars>
          <dgm:chMax val="1"/>
          <dgm:bulletEnabled val="1"/>
        </dgm:presLayoutVars>
      </dgm:prSet>
      <dgm:spPr/>
    </dgm:pt>
    <dgm:pt modelId="{0EA1E3C6-E0AB-4FDD-BA15-16AA45792AB4}" type="pres">
      <dgm:prSet presAssocID="{8E2C9821-5705-478E-9587-7BF59D8CADC0}" presName="sp" presStyleCnt="0"/>
      <dgm:spPr/>
    </dgm:pt>
    <dgm:pt modelId="{1B3AEA02-864C-48A0-9118-5DB9BBFA2830}" type="pres">
      <dgm:prSet presAssocID="{5F0E82C5-2D93-469B-95DF-5FCD01107D2D}" presName="linNode" presStyleCnt="0"/>
      <dgm:spPr/>
    </dgm:pt>
    <dgm:pt modelId="{149BB5F8-F9F2-422C-9D8D-2A65B3281E26}" type="pres">
      <dgm:prSet presAssocID="{5F0E82C5-2D93-469B-95DF-5FCD01107D2D}" presName="parentText" presStyleLbl="node1" presStyleIdx="3" presStyleCnt="12">
        <dgm:presLayoutVars>
          <dgm:chMax val="1"/>
          <dgm:bulletEnabled val="1"/>
        </dgm:presLayoutVars>
      </dgm:prSet>
      <dgm:spPr/>
    </dgm:pt>
    <dgm:pt modelId="{83A5025C-AA44-46E7-9E61-7D2C3B8E1004}" type="pres">
      <dgm:prSet presAssocID="{F0D6B83F-55CD-424E-B7CC-EB0438D9157D}" presName="sp" presStyleCnt="0"/>
      <dgm:spPr/>
    </dgm:pt>
    <dgm:pt modelId="{6641CE86-8262-4253-BD67-F7A6A14B9C97}" type="pres">
      <dgm:prSet presAssocID="{FFA1D2AB-770C-4FBC-AF92-F146179A672E}" presName="linNode" presStyleCnt="0"/>
      <dgm:spPr/>
    </dgm:pt>
    <dgm:pt modelId="{6F13A4C9-2C9D-4B5A-B1D8-2435C6E26A23}" type="pres">
      <dgm:prSet presAssocID="{FFA1D2AB-770C-4FBC-AF92-F146179A672E}" presName="parentText" presStyleLbl="node1" presStyleIdx="4" presStyleCnt="12">
        <dgm:presLayoutVars>
          <dgm:chMax val="1"/>
          <dgm:bulletEnabled val="1"/>
        </dgm:presLayoutVars>
      </dgm:prSet>
      <dgm:spPr/>
    </dgm:pt>
    <dgm:pt modelId="{3B974F75-5BCC-4B7D-BBCD-398662CB3479}" type="pres">
      <dgm:prSet presAssocID="{A693492B-5296-41E9-9DBE-94185325BFB4}" presName="sp" presStyleCnt="0"/>
      <dgm:spPr/>
    </dgm:pt>
    <dgm:pt modelId="{17855E7B-5666-47F5-8FD9-17B18CBD4D53}" type="pres">
      <dgm:prSet presAssocID="{A2B72FE8-8E2C-4708-891B-46672D99E821}" presName="linNode" presStyleCnt="0"/>
      <dgm:spPr/>
    </dgm:pt>
    <dgm:pt modelId="{B5F1F1C0-1A7B-4303-A6BD-107178B142CD}" type="pres">
      <dgm:prSet presAssocID="{A2B72FE8-8E2C-4708-891B-46672D99E821}" presName="parentText" presStyleLbl="node1" presStyleIdx="5" presStyleCnt="12">
        <dgm:presLayoutVars>
          <dgm:chMax val="1"/>
          <dgm:bulletEnabled val="1"/>
        </dgm:presLayoutVars>
      </dgm:prSet>
      <dgm:spPr/>
    </dgm:pt>
    <dgm:pt modelId="{7A0690A0-B417-4EE5-B573-4CF1706D2FDA}" type="pres">
      <dgm:prSet presAssocID="{C70842AB-468B-4AF0-98D3-B12726596827}" presName="sp" presStyleCnt="0"/>
      <dgm:spPr/>
    </dgm:pt>
    <dgm:pt modelId="{CEFB0ED8-01E8-49D8-BE11-17A8EF3786F1}" type="pres">
      <dgm:prSet presAssocID="{95913BAD-F0E4-40B9-A5CB-CF834C484B85}" presName="linNode" presStyleCnt="0"/>
      <dgm:spPr/>
    </dgm:pt>
    <dgm:pt modelId="{871B51FD-728A-433A-8886-E2129E2FF2FA}" type="pres">
      <dgm:prSet presAssocID="{95913BAD-F0E4-40B9-A5CB-CF834C484B85}" presName="parentText" presStyleLbl="node1" presStyleIdx="6" presStyleCnt="12">
        <dgm:presLayoutVars>
          <dgm:chMax val="1"/>
          <dgm:bulletEnabled val="1"/>
        </dgm:presLayoutVars>
      </dgm:prSet>
      <dgm:spPr/>
    </dgm:pt>
    <dgm:pt modelId="{A316DE01-F446-4E81-BACE-9573CDC498EE}" type="pres">
      <dgm:prSet presAssocID="{0DE8E329-6D9C-4963-9A2F-5C74C5562F8C}" presName="sp" presStyleCnt="0"/>
      <dgm:spPr/>
    </dgm:pt>
    <dgm:pt modelId="{30FC1A2A-ED05-4B64-B40A-844DBADEACAF}" type="pres">
      <dgm:prSet presAssocID="{B42D1E17-44C1-4418-B695-DC591415AB55}" presName="linNode" presStyleCnt="0"/>
      <dgm:spPr/>
    </dgm:pt>
    <dgm:pt modelId="{E3EB8CFE-D030-4E9B-A629-E37D237D9B9B}" type="pres">
      <dgm:prSet presAssocID="{B42D1E17-44C1-4418-B695-DC591415AB55}" presName="parentText" presStyleLbl="node1" presStyleIdx="7" presStyleCnt="12">
        <dgm:presLayoutVars>
          <dgm:chMax val="1"/>
          <dgm:bulletEnabled val="1"/>
        </dgm:presLayoutVars>
      </dgm:prSet>
      <dgm:spPr/>
    </dgm:pt>
    <dgm:pt modelId="{626C1BE1-25F3-44D5-96AC-F41EF2A8CBEC}" type="pres">
      <dgm:prSet presAssocID="{C307F653-5BD5-4B79-BAB4-D2F4BB0BE62A}" presName="sp" presStyleCnt="0"/>
      <dgm:spPr/>
    </dgm:pt>
    <dgm:pt modelId="{3C748E23-1B7E-4CB9-A77D-655CFAAB3B43}" type="pres">
      <dgm:prSet presAssocID="{3D00899E-621B-48B0-B23F-C9D055AF596F}" presName="linNode" presStyleCnt="0"/>
      <dgm:spPr/>
    </dgm:pt>
    <dgm:pt modelId="{402AE950-0CC6-42F2-8A54-827D355EC53B}" type="pres">
      <dgm:prSet presAssocID="{3D00899E-621B-48B0-B23F-C9D055AF596F}" presName="parentText" presStyleLbl="node1" presStyleIdx="8" presStyleCnt="12">
        <dgm:presLayoutVars>
          <dgm:chMax val="1"/>
          <dgm:bulletEnabled val="1"/>
        </dgm:presLayoutVars>
      </dgm:prSet>
      <dgm:spPr/>
    </dgm:pt>
    <dgm:pt modelId="{05720217-1079-4F86-B307-6B056BC021E6}" type="pres">
      <dgm:prSet presAssocID="{6E1F6E5D-842A-4798-9DAE-D1444D79DC96}" presName="sp" presStyleCnt="0"/>
      <dgm:spPr/>
    </dgm:pt>
    <dgm:pt modelId="{E426F25E-EFDD-4D95-8F53-DAFC5D6F2EA8}" type="pres">
      <dgm:prSet presAssocID="{4C8304B9-7F18-446F-9D57-81D17F81637C}" presName="linNode" presStyleCnt="0"/>
      <dgm:spPr/>
    </dgm:pt>
    <dgm:pt modelId="{521D8775-8CD7-430F-AFB2-22809D4B0E84}" type="pres">
      <dgm:prSet presAssocID="{4C8304B9-7F18-446F-9D57-81D17F81637C}" presName="parentText" presStyleLbl="node1" presStyleIdx="9" presStyleCnt="12">
        <dgm:presLayoutVars>
          <dgm:chMax val="1"/>
          <dgm:bulletEnabled val="1"/>
        </dgm:presLayoutVars>
      </dgm:prSet>
      <dgm:spPr/>
    </dgm:pt>
    <dgm:pt modelId="{65C058E9-EFF2-46A0-9D2C-DAE8A9963903}" type="pres">
      <dgm:prSet presAssocID="{5AFE8355-5D7E-4FB8-AC48-B190E3F7D304}" presName="sp" presStyleCnt="0"/>
      <dgm:spPr/>
    </dgm:pt>
    <dgm:pt modelId="{09AF7772-A3DF-455E-A632-249B058D0924}" type="pres">
      <dgm:prSet presAssocID="{6CD3847E-66DA-48E9-B78E-FDF3DE991BEB}" presName="linNode" presStyleCnt="0"/>
      <dgm:spPr/>
    </dgm:pt>
    <dgm:pt modelId="{11C8CA73-3E1B-476C-916A-32E2ECD9C1B9}" type="pres">
      <dgm:prSet presAssocID="{6CD3847E-66DA-48E9-B78E-FDF3DE991BEB}" presName="parentText" presStyleLbl="node1" presStyleIdx="10" presStyleCnt="12">
        <dgm:presLayoutVars>
          <dgm:chMax val="1"/>
          <dgm:bulletEnabled val="1"/>
        </dgm:presLayoutVars>
      </dgm:prSet>
      <dgm:spPr/>
    </dgm:pt>
    <dgm:pt modelId="{BDEBA67B-C19D-409B-92BE-16DA9606BAE7}" type="pres">
      <dgm:prSet presAssocID="{4822FE8A-6FE4-4AAB-8D6C-B268DE4E9504}" presName="sp" presStyleCnt="0"/>
      <dgm:spPr/>
    </dgm:pt>
    <dgm:pt modelId="{4EF0924A-0BB5-4F30-BB7B-353DE428823E}" type="pres">
      <dgm:prSet presAssocID="{911CDEAA-34FD-4F2C-B5D1-42A8E407E71A}" presName="linNode" presStyleCnt="0"/>
      <dgm:spPr/>
    </dgm:pt>
    <dgm:pt modelId="{F6D6BD57-690B-4DA1-A80B-EC50DE607D42}" type="pres">
      <dgm:prSet presAssocID="{911CDEAA-34FD-4F2C-B5D1-42A8E407E71A}" presName="parentText" presStyleLbl="node1" presStyleIdx="11" presStyleCnt="12">
        <dgm:presLayoutVars>
          <dgm:chMax val="1"/>
          <dgm:bulletEnabled val="1"/>
        </dgm:presLayoutVars>
      </dgm:prSet>
      <dgm:spPr/>
    </dgm:pt>
  </dgm:ptLst>
  <dgm:cxnLst>
    <dgm:cxn modelId="{A1B379AE-5256-45B5-B432-404A3F99EFAA}" srcId="{F6D804F7-92FE-46F9-9C20-17611B033082}" destId="{5F0E82C5-2D93-469B-95DF-5FCD01107D2D}" srcOrd="3" destOrd="0" parTransId="{0B5A1C1D-3EAA-4BAA-AE99-9053FA24D10D}" sibTransId="{F0D6B83F-55CD-424E-B7CC-EB0438D9157D}"/>
    <dgm:cxn modelId="{68E9C1FB-08AC-431C-9FBB-A11E59B6C2C7}" type="presOf" srcId="{B42D1E17-44C1-4418-B695-DC591415AB55}" destId="{E3EB8CFE-D030-4E9B-A629-E37D237D9B9B}" srcOrd="0" destOrd="0" presId="urn:microsoft.com/office/officeart/2005/8/layout/vList5"/>
    <dgm:cxn modelId="{05BDB03F-A3BC-41AE-8271-DCC466205F45}" srcId="{F6D804F7-92FE-46F9-9C20-17611B033082}" destId="{FFA1D2AB-770C-4FBC-AF92-F146179A672E}" srcOrd="4" destOrd="0" parTransId="{57BCDC49-45CA-42E6-B0B9-74B57B38081D}" sibTransId="{A693492B-5296-41E9-9DBE-94185325BFB4}"/>
    <dgm:cxn modelId="{C3CFB4EB-F020-4758-9AD4-7938B01F7103}" srcId="{F6D804F7-92FE-46F9-9C20-17611B033082}" destId="{1F18EE6B-5288-4B7A-8146-0DF3F643A22E}" srcOrd="0" destOrd="0" parTransId="{017C647A-21EA-4C5A-A078-F02E92958488}" sibTransId="{1E81EE27-03BE-4D21-8539-6A696A189463}"/>
    <dgm:cxn modelId="{321C035C-47D5-4818-AC4E-6129412ADB25}" type="presOf" srcId="{71971202-9119-49D4-A791-BF67ED1A540A}" destId="{01E713C8-A3F8-44C1-834E-2E8F482BD8AB}" srcOrd="0" destOrd="0" presId="urn:microsoft.com/office/officeart/2005/8/layout/vList5"/>
    <dgm:cxn modelId="{C9658365-82A7-47C2-8661-C5C7EDD33A38}" srcId="{F6D804F7-92FE-46F9-9C20-17611B033082}" destId="{B42D1E17-44C1-4418-B695-DC591415AB55}" srcOrd="7" destOrd="0" parTransId="{9481A783-ECA5-4356-894E-F9CFC3628846}" sibTransId="{C307F653-5BD5-4B79-BAB4-D2F4BB0BE62A}"/>
    <dgm:cxn modelId="{8DE64F8F-44FA-4D05-9F86-876B1C6BFB46}" srcId="{F6D804F7-92FE-46F9-9C20-17611B033082}" destId="{6CD3847E-66DA-48E9-B78E-FDF3DE991BEB}" srcOrd="10" destOrd="0" parTransId="{1231EBFE-D661-4D42-8E32-61DEAC9C9F58}" sibTransId="{4822FE8A-6FE4-4AAB-8D6C-B268DE4E9504}"/>
    <dgm:cxn modelId="{4F0C7760-ECA3-4B16-80C5-5F8917F73732}" type="presOf" srcId="{A2B72FE8-8E2C-4708-891B-46672D99E821}" destId="{B5F1F1C0-1A7B-4303-A6BD-107178B142CD}" srcOrd="0" destOrd="0" presId="urn:microsoft.com/office/officeart/2005/8/layout/vList5"/>
    <dgm:cxn modelId="{42492DE7-A10A-44D5-9C49-FBF5BE18EE51}" type="presOf" srcId="{FFA1D2AB-770C-4FBC-AF92-F146179A672E}" destId="{6F13A4C9-2C9D-4B5A-B1D8-2435C6E26A23}" srcOrd="0" destOrd="0" presId="urn:microsoft.com/office/officeart/2005/8/layout/vList5"/>
    <dgm:cxn modelId="{81F1AEE5-9A90-4503-8BBA-008EE56E1448}" type="presOf" srcId="{5F0E82C5-2D93-469B-95DF-5FCD01107D2D}" destId="{149BB5F8-F9F2-422C-9D8D-2A65B3281E26}" srcOrd="0" destOrd="0" presId="urn:microsoft.com/office/officeart/2005/8/layout/vList5"/>
    <dgm:cxn modelId="{59A1186C-F386-48AD-936D-D1A64A72FE0E}" type="presOf" srcId="{3D00899E-621B-48B0-B23F-C9D055AF596F}" destId="{402AE950-0CC6-42F2-8A54-827D355EC53B}" srcOrd="0" destOrd="0" presId="urn:microsoft.com/office/officeart/2005/8/layout/vList5"/>
    <dgm:cxn modelId="{6E651E07-6A5E-4623-ADDE-8A3F725100E6}" srcId="{F6D804F7-92FE-46F9-9C20-17611B033082}" destId="{4C8304B9-7F18-446F-9D57-81D17F81637C}" srcOrd="9" destOrd="0" parTransId="{11557B7F-AEF8-4188-B5E5-B1192EA5D150}" sibTransId="{5AFE8355-5D7E-4FB8-AC48-B190E3F7D304}"/>
    <dgm:cxn modelId="{60CCCBD5-7EB2-4CC7-B115-5DD4C3335591}" srcId="{F6D804F7-92FE-46F9-9C20-17611B033082}" destId="{911CDEAA-34FD-4F2C-B5D1-42A8E407E71A}" srcOrd="11" destOrd="0" parTransId="{D72655FA-3B23-47A0-800C-CBDAD07A19B0}" sibTransId="{4D2514BB-5DA5-4688-A5AC-8100C9A1ED2B}"/>
    <dgm:cxn modelId="{3C2293CF-930D-4E74-9BCF-ECF57E00824C}" srcId="{F6D804F7-92FE-46F9-9C20-17611B033082}" destId="{3D00899E-621B-48B0-B23F-C9D055AF596F}" srcOrd="8" destOrd="0" parTransId="{69D46598-DF11-4035-A3FA-22D5B43FA3AD}" sibTransId="{6E1F6E5D-842A-4798-9DAE-D1444D79DC96}"/>
    <dgm:cxn modelId="{0C4D6C29-9B17-4017-9A1C-34D169B51DDE}" srcId="{F6D804F7-92FE-46F9-9C20-17611B033082}" destId="{A44F0B92-F6E1-45DC-AE7A-9ECB1AEB4F60}" srcOrd="1" destOrd="0" parTransId="{CD0F82EA-D2E6-4052-B621-36CC4E045F15}" sibTransId="{E80182F3-00FA-436E-AA21-CB4BCF324723}"/>
    <dgm:cxn modelId="{DAA9F7D7-5F65-4174-BE11-4A3D0A0DC50B}" srcId="{F6D804F7-92FE-46F9-9C20-17611B033082}" destId="{95913BAD-F0E4-40B9-A5CB-CF834C484B85}" srcOrd="6" destOrd="0" parTransId="{F0BDFC56-DBE6-4F11-B406-8B3022C9028E}" sibTransId="{0DE8E329-6D9C-4963-9A2F-5C74C5562F8C}"/>
    <dgm:cxn modelId="{0A8EF094-A629-449A-8F59-FBA88AC83FFF}" srcId="{F6D804F7-92FE-46F9-9C20-17611B033082}" destId="{A2B72FE8-8E2C-4708-891B-46672D99E821}" srcOrd="5" destOrd="0" parTransId="{5073C58C-98F8-400D-8D38-57648F6D5476}" sibTransId="{C70842AB-468B-4AF0-98D3-B12726596827}"/>
    <dgm:cxn modelId="{440B5E68-C5F0-42CD-BFA3-0A2EE71B878C}" type="presOf" srcId="{1F18EE6B-5288-4B7A-8146-0DF3F643A22E}" destId="{8EC4386A-B9B6-4D1B-B81F-CB34A1510999}" srcOrd="0" destOrd="0" presId="urn:microsoft.com/office/officeart/2005/8/layout/vList5"/>
    <dgm:cxn modelId="{06614279-8BE5-4C96-8BA4-7F878262C7C8}" type="presOf" srcId="{911CDEAA-34FD-4F2C-B5D1-42A8E407E71A}" destId="{F6D6BD57-690B-4DA1-A80B-EC50DE607D42}" srcOrd="0" destOrd="0" presId="urn:microsoft.com/office/officeart/2005/8/layout/vList5"/>
    <dgm:cxn modelId="{36F3D9D7-E2D4-4A02-B01B-0C0DBE1B1BBA}" type="presOf" srcId="{F6D804F7-92FE-46F9-9C20-17611B033082}" destId="{79463BC3-4CD5-4547-BAB3-34F82A8BC24F}" srcOrd="0" destOrd="0" presId="urn:microsoft.com/office/officeart/2005/8/layout/vList5"/>
    <dgm:cxn modelId="{D90027A3-D6D5-4056-BBE5-78F1F6023F9A}" type="presOf" srcId="{A44F0B92-F6E1-45DC-AE7A-9ECB1AEB4F60}" destId="{F338DEA4-D27D-4A11-8297-A00E3D8D555B}" srcOrd="0" destOrd="0" presId="urn:microsoft.com/office/officeart/2005/8/layout/vList5"/>
    <dgm:cxn modelId="{9A9C7155-7283-4A77-BE96-39106AF0F278}" type="presOf" srcId="{95913BAD-F0E4-40B9-A5CB-CF834C484B85}" destId="{871B51FD-728A-433A-8886-E2129E2FF2FA}" srcOrd="0" destOrd="0" presId="urn:microsoft.com/office/officeart/2005/8/layout/vList5"/>
    <dgm:cxn modelId="{1DA99338-A96A-4AD1-8DF1-73BBCEECB3F5}" type="presOf" srcId="{4C8304B9-7F18-446F-9D57-81D17F81637C}" destId="{521D8775-8CD7-430F-AFB2-22809D4B0E84}" srcOrd="0" destOrd="0" presId="urn:microsoft.com/office/officeart/2005/8/layout/vList5"/>
    <dgm:cxn modelId="{4FB8A1AC-3071-411C-A491-49F31D52ADCD}" srcId="{F6D804F7-92FE-46F9-9C20-17611B033082}" destId="{71971202-9119-49D4-A791-BF67ED1A540A}" srcOrd="2" destOrd="0" parTransId="{93BC4E6F-AC2F-477A-917E-896EEE86FB95}" sibTransId="{8E2C9821-5705-478E-9587-7BF59D8CADC0}"/>
    <dgm:cxn modelId="{22BE5140-F329-4F78-B1A0-8488E9D9A423}" type="presOf" srcId="{6CD3847E-66DA-48E9-B78E-FDF3DE991BEB}" destId="{11C8CA73-3E1B-476C-916A-32E2ECD9C1B9}" srcOrd="0" destOrd="0" presId="urn:microsoft.com/office/officeart/2005/8/layout/vList5"/>
    <dgm:cxn modelId="{E0F8C3BD-A141-4E8B-962F-F1ED28D7BF36}" type="presParOf" srcId="{79463BC3-4CD5-4547-BAB3-34F82A8BC24F}" destId="{5009CA58-4467-4DEC-B68F-24401E5FE588}" srcOrd="0" destOrd="0" presId="urn:microsoft.com/office/officeart/2005/8/layout/vList5"/>
    <dgm:cxn modelId="{09EC8B39-E7DD-44A0-9050-9452708B69D6}" type="presParOf" srcId="{5009CA58-4467-4DEC-B68F-24401E5FE588}" destId="{8EC4386A-B9B6-4D1B-B81F-CB34A1510999}" srcOrd="0" destOrd="0" presId="urn:microsoft.com/office/officeart/2005/8/layout/vList5"/>
    <dgm:cxn modelId="{9E2FA3FD-CC6F-4137-9704-77EDFBE9A73A}" type="presParOf" srcId="{79463BC3-4CD5-4547-BAB3-34F82A8BC24F}" destId="{3627B478-0776-41BA-B7E7-975AC775F85C}" srcOrd="1" destOrd="0" presId="urn:microsoft.com/office/officeart/2005/8/layout/vList5"/>
    <dgm:cxn modelId="{914C1995-5D1D-4C3D-8E93-CC5FFCB98DA8}" type="presParOf" srcId="{79463BC3-4CD5-4547-BAB3-34F82A8BC24F}" destId="{A1AC109D-4404-4EFC-A5E3-065FF818369E}" srcOrd="2" destOrd="0" presId="urn:microsoft.com/office/officeart/2005/8/layout/vList5"/>
    <dgm:cxn modelId="{4FD2252B-53DD-4A36-86AD-4E9648214F67}" type="presParOf" srcId="{A1AC109D-4404-4EFC-A5E3-065FF818369E}" destId="{F338DEA4-D27D-4A11-8297-A00E3D8D555B}" srcOrd="0" destOrd="0" presId="urn:microsoft.com/office/officeart/2005/8/layout/vList5"/>
    <dgm:cxn modelId="{581D4E4E-472D-46F7-BAD6-8EEBBA193230}" type="presParOf" srcId="{79463BC3-4CD5-4547-BAB3-34F82A8BC24F}" destId="{AA485FB2-8B0E-41C5-A70C-F9CF84D4BAE6}" srcOrd="3" destOrd="0" presId="urn:microsoft.com/office/officeart/2005/8/layout/vList5"/>
    <dgm:cxn modelId="{DCE94AAE-39AA-4A41-AE97-86CE958CAE19}" type="presParOf" srcId="{79463BC3-4CD5-4547-BAB3-34F82A8BC24F}" destId="{73682F74-4DE0-4B09-A951-EB844F496572}" srcOrd="4" destOrd="0" presId="urn:microsoft.com/office/officeart/2005/8/layout/vList5"/>
    <dgm:cxn modelId="{2F74F869-CA2E-4DCA-B191-822CCBF87AA4}" type="presParOf" srcId="{73682F74-4DE0-4B09-A951-EB844F496572}" destId="{01E713C8-A3F8-44C1-834E-2E8F482BD8AB}" srcOrd="0" destOrd="0" presId="urn:microsoft.com/office/officeart/2005/8/layout/vList5"/>
    <dgm:cxn modelId="{905FF958-B51F-4901-95F1-97903A7700AA}" type="presParOf" srcId="{79463BC3-4CD5-4547-BAB3-34F82A8BC24F}" destId="{0EA1E3C6-E0AB-4FDD-BA15-16AA45792AB4}" srcOrd="5" destOrd="0" presId="urn:microsoft.com/office/officeart/2005/8/layout/vList5"/>
    <dgm:cxn modelId="{A6C424B7-C44D-491F-8DBA-D1E58E6414FA}" type="presParOf" srcId="{79463BC3-4CD5-4547-BAB3-34F82A8BC24F}" destId="{1B3AEA02-864C-48A0-9118-5DB9BBFA2830}" srcOrd="6" destOrd="0" presId="urn:microsoft.com/office/officeart/2005/8/layout/vList5"/>
    <dgm:cxn modelId="{92F00E06-966A-42B6-B7FA-8E7C68BA199D}" type="presParOf" srcId="{1B3AEA02-864C-48A0-9118-5DB9BBFA2830}" destId="{149BB5F8-F9F2-422C-9D8D-2A65B3281E26}" srcOrd="0" destOrd="0" presId="urn:microsoft.com/office/officeart/2005/8/layout/vList5"/>
    <dgm:cxn modelId="{02D49E55-10DD-48ED-A63C-EDD8EB8D4721}" type="presParOf" srcId="{79463BC3-4CD5-4547-BAB3-34F82A8BC24F}" destId="{83A5025C-AA44-46E7-9E61-7D2C3B8E1004}" srcOrd="7" destOrd="0" presId="urn:microsoft.com/office/officeart/2005/8/layout/vList5"/>
    <dgm:cxn modelId="{3A83FABB-597D-43BB-9AA0-4433D1D0C017}" type="presParOf" srcId="{79463BC3-4CD5-4547-BAB3-34F82A8BC24F}" destId="{6641CE86-8262-4253-BD67-F7A6A14B9C97}" srcOrd="8" destOrd="0" presId="urn:microsoft.com/office/officeart/2005/8/layout/vList5"/>
    <dgm:cxn modelId="{910C9682-C5BA-449E-8DDC-0D7A88C16964}" type="presParOf" srcId="{6641CE86-8262-4253-BD67-F7A6A14B9C97}" destId="{6F13A4C9-2C9D-4B5A-B1D8-2435C6E26A23}" srcOrd="0" destOrd="0" presId="urn:microsoft.com/office/officeart/2005/8/layout/vList5"/>
    <dgm:cxn modelId="{4DEC397E-0B44-41CE-9A0C-02890B20FE14}" type="presParOf" srcId="{79463BC3-4CD5-4547-BAB3-34F82A8BC24F}" destId="{3B974F75-5BCC-4B7D-BBCD-398662CB3479}" srcOrd="9" destOrd="0" presId="urn:microsoft.com/office/officeart/2005/8/layout/vList5"/>
    <dgm:cxn modelId="{E64B9B4D-56DD-4A76-A0BE-FB2343647933}" type="presParOf" srcId="{79463BC3-4CD5-4547-BAB3-34F82A8BC24F}" destId="{17855E7B-5666-47F5-8FD9-17B18CBD4D53}" srcOrd="10" destOrd="0" presId="urn:microsoft.com/office/officeart/2005/8/layout/vList5"/>
    <dgm:cxn modelId="{46D200FA-03BA-4FCA-B0F9-9AD3E6AD4FF3}" type="presParOf" srcId="{17855E7B-5666-47F5-8FD9-17B18CBD4D53}" destId="{B5F1F1C0-1A7B-4303-A6BD-107178B142CD}" srcOrd="0" destOrd="0" presId="urn:microsoft.com/office/officeart/2005/8/layout/vList5"/>
    <dgm:cxn modelId="{AE91396D-ED1E-46EC-A379-8F18CB2CF9B3}" type="presParOf" srcId="{79463BC3-4CD5-4547-BAB3-34F82A8BC24F}" destId="{7A0690A0-B417-4EE5-B573-4CF1706D2FDA}" srcOrd="11" destOrd="0" presId="urn:microsoft.com/office/officeart/2005/8/layout/vList5"/>
    <dgm:cxn modelId="{4310385D-0AF3-46DE-8127-34D055A0F9B9}" type="presParOf" srcId="{79463BC3-4CD5-4547-BAB3-34F82A8BC24F}" destId="{CEFB0ED8-01E8-49D8-BE11-17A8EF3786F1}" srcOrd="12" destOrd="0" presId="urn:microsoft.com/office/officeart/2005/8/layout/vList5"/>
    <dgm:cxn modelId="{6AF82687-41A1-4965-BC7A-C05976FB68CF}" type="presParOf" srcId="{CEFB0ED8-01E8-49D8-BE11-17A8EF3786F1}" destId="{871B51FD-728A-433A-8886-E2129E2FF2FA}" srcOrd="0" destOrd="0" presId="urn:microsoft.com/office/officeart/2005/8/layout/vList5"/>
    <dgm:cxn modelId="{D3A8EC92-B46E-49BF-949D-B08DC2B26A95}" type="presParOf" srcId="{79463BC3-4CD5-4547-BAB3-34F82A8BC24F}" destId="{A316DE01-F446-4E81-BACE-9573CDC498EE}" srcOrd="13" destOrd="0" presId="urn:microsoft.com/office/officeart/2005/8/layout/vList5"/>
    <dgm:cxn modelId="{7BCA14D2-1613-4325-97F6-7BA4A89EE254}" type="presParOf" srcId="{79463BC3-4CD5-4547-BAB3-34F82A8BC24F}" destId="{30FC1A2A-ED05-4B64-B40A-844DBADEACAF}" srcOrd="14" destOrd="0" presId="urn:microsoft.com/office/officeart/2005/8/layout/vList5"/>
    <dgm:cxn modelId="{43CB52F3-4A76-4909-AC9E-6F14AAFFB1F6}" type="presParOf" srcId="{30FC1A2A-ED05-4B64-B40A-844DBADEACAF}" destId="{E3EB8CFE-D030-4E9B-A629-E37D237D9B9B}" srcOrd="0" destOrd="0" presId="urn:microsoft.com/office/officeart/2005/8/layout/vList5"/>
    <dgm:cxn modelId="{24DE1ABD-DCA0-4112-A8A0-32066E9EAA9E}" type="presParOf" srcId="{79463BC3-4CD5-4547-BAB3-34F82A8BC24F}" destId="{626C1BE1-25F3-44D5-96AC-F41EF2A8CBEC}" srcOrd="15" destOrd="0" presId="urn:microsoft.com/office/officeart/2005/8/layout/vList5"/>
    <dgm:cxn modelId="{EF0969A2-9FF1-40B0-B049-70800F228AE1}" type="presParOf" srcId="{79463BC3-4CD5-4547-BAB3-34F82A8BC24F}" destId="{3C748E23-1B7E-4CB9-A77D-655CFAAB3B43}" srcOrd="16" destOrd="0" presId="urn:microsoft.com/office/officeart/2005/8/layout/vList5"/>
    <dgm:cxn modelId="{892BAAB0-81E1-4581-B573-31768F6905A6}" type="presParOf" srcId="{3C748E23-1B7E-4CB9-A77D-655CFAAB3B43}" destId="{402AE950-0CC6-42F2-8A54-827D355EC53B}" srcOrd="0" destOrd="0" presId="urn:microsoft.com/office/officeart/2005/8/layout/vList5"/>
    <dgm:cxn modelId="{441293A8-6D5F-429F-9F73-85114920329E}" type="presParOf" srcId="{79463BC3-4CD5-4547-BAB3-34F82A8BC24F}" destId="{05720217-1079-4F86-B307-6B056BC021E6}" srcOrd="17" destOrd="0" presId="urn:microsoft.com/office/officeart/2005/8/layout/vList5"/>
    <dgm:cxn modelId="{A166102F-03D1-4831-8868-28DC9F435786}" type="presParOf" srcId="{79463BC3-4CD5-4547-BAB3-34F82A8BC24F}" destId="{E426F25E-EFDD-4D95-8F53-DAFC5D6F2EA8}" srcOrd="18" destOrd="0" presId="urn:microsoft.com/office/officeart/2005/8/layout/vList5"/>
    <dgm:cxn modelId="{E97552A0-E14E-45CE-820B-862219AF6FD4}" type="presParOf" srcId="{E426F25E-EFDD-4D95-8F53-DAFC5D6F2EA8}" destId="{521D8775-8CD7-430F-AFB2-22809D4B0E84}" srcOrd="0" destOrd="0" presId="urn:microsoft.com/office/officeart/2005/8/layout/vList5"/>
    <dgm:cxn modelId="{13C6D8AA-A296-4F55-BC1F-ECF1A8581E85}" type="presParOf" srcId="{79463BC3-4CD5-4547-BAB3-34F82A8BC24F}" destId="{65C058E9-EFF2-46A0-9D2C-DAE8A9963903}" srcOrd="19" destOrd="0" presId="urn:microsoft.com/office/officeart/2005/8/layout/vList5"/>
    <dgm:cxn modelId="{0FAA8063-DFFA-4F37-944F-A291BAE884CD}" type="presParOf" srcId="{79463BC3-4CD5-4547-BAB3-34F82A8BC24F}" destId="{09AF7772-A3DF-455E-A632-249B058D0924}" srcOrd="20" destOrd="0" presId="urn:microsoft.com/office/officeart/2005/8/layout/vList5"/>
    <dgm:cxn modelId="{76F1BCC5-E081-4EE3-9739-56722CB1DBA1}" type="presParOf" srcId="{09AF7772-A3DF-455E-A632-249B058D0924}" destId="{11C8CA73-3E1B-476C-916A-32E2ECD9C1B9}" srcOrd="0" destOrd="0" presId="urn:microsoft.com/office/officeart/2005/8/layout/vList5"/>
    <dgm:cxn modelId="{0FD21E55-8F08-49D6-A4F8-7133DF794810}" type="presParOf" srcId="{79463BC3-4CD5-4547-BAB3-34F82A8BC24F}" destId="{BDEBA67B-C19D-409B-92BE-16DA9606BAE7}" srcOrd="21" destOrd="0" presId="urn:microsoft.com/office/officeart/2005/8/layout/vList5"/>
    <dgm:cxn modelId="{C7FF2C22-A95F-4236-8DAD-C2EEF3E38823}" type="presParOf" srcId="{79463BC3-4CD5-4547-BAB3-34F82A8BC24F}" destId="{4EF0924A-0BB5-4F30-BB7B-353DE428823E}" srcOrd="22" destOrd="0" presId="urn:microsoft.com/office/officeart/2005/8/layout/vList5"/>
    <dgm:cxn modelId="{E2F3FF98-1E37-426B-98A3-11E78701CF4D}" type="presParOf" srcId="{4EF0924A-0BB5-4F30-BB7B-353DE428823E}" destId="{F6D6BD57-690B-4DA1-A80B-EC50DE607D42}" srcOrd="0" destOrd="0" presId="urn:microsoft.com/office/officeart/2005/8/layout/vList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58504463-4A65-46B1-82AF-8F011DABB7BB}"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9D009C2D-7525-454A-B491-C84A48AB2803}">
      <dgm:prSet/>
      <dgm:spPr/>
      <dgm:t>
        <a:bodyPr/>
        <a:lstStyle/>
        <a:p>
          <a:pPr rtl="0"/>
          <a:r>
            <a:rPr lang="en-US" b="0" dirty="0" smtClean="0"/>
            <a:t>Detect the outliers with box plot</a:t>
          </a:r>
          <a:endParaRPr lang="en-US" b="0" dirty="0"/>
        </a:p>
      </dgm:t>
    </dgm:pt>
    <dgm:pt modelId="{A0A3ECD0-A258-494D-8E10-E5A345EC4DB5}" type="parTrans" cxnId="{5598A15F-C218-45ED-A675-D9FDC9405320}">
      <dgm:prSet/>
      <dgm:spPr/>
      <dgm:t>
        <a:bodyPr/>
        <a:lstStyle/>
        <a:p>
          <a:endParaRPr lang="en-US"/>
        </a:p>
      </dgm:t>
    </dgm:pt>
    <dgm:pt modelId="{3705A5D2-8381-41A2-B896-4D3B54D07E71}" type="sibTrans" cxnId="{5598A15F-C218-45ED-A675-D9FDC9405320}">
      <dgm:prSet/>
      <dgm:spPr/>
      <dgm:t>
        <a:bodyPr/>
        <a:lstStyle/>
        <a:p>
          <a:endParaRPr lang="en-US"/>
        </a:p>
      </dgm:t>
    </dgm:pt>
    <dgm:pt modelId="{62D34704-503A-4040-A30F-49E649ADE4FA}" type="pres">
      <dgm:prSet presAssocID="{58504463-4A65-46B1-82AF-8F011DABB7BB}" presName="linear" presStyleCnt="0">
        <dgm:presLayoutVars>
          <dgm:animLvl val="lvl"/>
          <dgm:resizeHandles val="exact"/>
        </dgm:presLayoutVars>
      </dgm:prSet>
      <dgm:spPr/>
    </dgm:pt>
    <dgm:pt modelId="{3FF4ECDE-4012-4F15-91A0-EACDD03686DC}" type="pres">
      <dgm:prSet presAssocID="{9D009C2D-7525-454A-B491-C84A48AB2803}" presName="parentText" presStyleLbl="node1" presStyleIdx="0" presStyleCnt="1">
        <dgm:presLayoutVars>
          <dgm:chMax val="0"/>
          <dgm:bulletEnabled val="1"/>
        </dgm:presLayoutVars>
      </dgm:prSet>
      <dgm:spPr/>
    </dgm:pt>
  </dgm:ptLst>
  <dgm:cxnLst>
    <dgm:cxn modelId="{2EA692C8-B0EC-41E6-9212-30FF85E920D8}" type="presOf" srcId="{58504463-4A65-46B1-82AF-8F011DABB7BB}" destId="{62D34704-503A-4040-A30F-49E649ADE4FA}" srcOrd="0" destOrd="0" presId="urn:microsoft.com/office/officeart/2005/8/layout/vList2"/>
    <dgm:cxn modelId="{5598A15F-C218-45ED-A675-D9FDC9405320}" srcId="{58504463-4A65-46B1-82AF-8F011DABB7BB}" destId="{9D009C2D-7525-454A-B491-C84A48AB2803}" srcOrd="0" destOrd="0" parTransId="{A0A3ECD0-A258-494D-8E10-E5A345EC4DB5}" sibTransId="{3705A5D2-8381-41A2-B896-4D3B54D07E71}"/>
    <dgm:cxn modelId="{1A430E51-9076-43B6-8F0D-81167B96D259}" type="presOf" srcId="{9D009C2D-7525-454A-B491-C84A48AB2803}" destId="{3FF4ECDE-4012-4F15-91A0-EACDD03686DC}" srcOrd="0" destOrd="0" presId="urn:microsoft.com/office/officeart/2005/8/layout/vList2"/>
    <dgm:cxn modelId="{EC86206E-C7A8-49FA-B8A8-03C69F5EDB37}" type="presParOf" srcId="{62D34704-503A-4040-A30F-49E649ADE4FA}" destId="{3FF4ECDE-4012-4F15-91A0-EACDD03686D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4ADA199-15AC-4CEA-8C84-C5E0A8E9FF1F}"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9254A406-D8C8-4921-BEC5-117391B82DD0}">
      <dgm:prSet/>
      <dgm:spPr/>
      <dgm:t>
        <a:bodyPr/>
        <a:lstStyle/>
        <a:p>
          <a:pPr rtl="0"/>
          <a:r>
            <a:rPr lang="en-US" b="0" dirty="0" smtClean="0"/>
            <a:t>Sale price of house</a:t>
          </a:r>
          <a:endParaRPr lang="en-US" b="0" dirty="0"/>
        </a:p>
      </dgm:t>
    </dgm:pt>
    <dgm:pt modelId="{FF929EAF-E441-4AF9-8F85-BA4422CE0E74}" type="parTrans" cxnId="{90240312-A8B5-40C1-9712-87A4DD468D97}">
      <dgm:prSet/>
      <dgm:spPr/>
      <dgm:t>
        <a:bodyPr/>
        <a:lstStyle/>
        <a:p>
          <a:endParaRPr lang="en-US"/>
        </a:p>
      </dgm:t>
    </dgm:pt>
    <dgm:pt modelId="{BBFFA7BD-7F96-47F2-910D-462DBE92EB64}" type="sibTrans" cxnId="{90240312-A8B5-40C1-9712-87A4DD468D97}">
      <dgm:prSet/>
      <dgm:spPr/>
      <dgm:t>
        <a:bodyPr/>
        <a:lstStyle/>
        <a:p>
          <a:endParaRPr lang="en-US"/>
        </a:p>
      </dgm:t>
    </dgm:pt>
    <dgm:pt modelId="{73E077CF-78CE-4408-827B-5D508CBC8C72}" type="pres">
      <dgm:prSet presAssocID="{54ADA199-15AC-4CEA-8C84-C5E0A8E9FF1F}" presName="linear" presStyleCnt="0">
        <dgm:presLayoutVars>
          <dgm:animLvl val="lvl"/>
          <dgm:resizeHandles val="exact"/>
        </dgm:presLayoutVars>
      </dgm:prSet>
      <dgm:spPr/>
    </dgm:pt>
    <dgm:pt modelId="{2C5713C0-6D7B-4652-8E95-95C4A9FA9B96}" type="pres">
      <dgm:prSet presAssocID="{9254A406-D8C8-4921-BEC5-117391B82DD0}" presName="parentText" presStyleLbl="node1" presStyleIdx="0" presStyleCnt="1">
        <dgm:presLayoutVars>
          <dgm:chMax val="0"/>
          <dgm:bulletEnabled val="1"/>
        </dgm:presLayoutVars>
      </dgm:prSet>
      <dgm:spPr/>
    </dgm:pt>
  </dgm:ptLst>
  <dgm:cxnLst>
    <dgm:cxn modelId="{90240312-A8B5-40C1-9712-87A4DD468D97}" srcId="{54ADA199-15AC-4CEA-8C84-C5E0A8E9FF1F}" destId="{9254A406-D8C8-4921-BEC5-117391B82DD0}" srcOrd="0" destOrd="0" parTransId="{FF929EAF-E441-4AF9-8F85-BA4422CE0E74}" sibTransId="{BBFFA7BD-7F96-47F2-910D-462DBE92EB64}"/>
    <dgm:cxn modelId="{93C357E6-2C03-4B54-B973-390F4C6BCB36}" type="presOf" srcId="{54ADA199-15AC-4CEA-8C84-C5E0A8E9FF1F}" destId="{73E077CF-78CE-4408-827B-5D508CBC8C72}" srcOrd="0" destOrd="0" presId="urn:microsoft.com/office/officeart/2005/8/layout/vList2"/>
    <dgm:cxn modelId="{9A99AA07-BAB6-420A-867B-735155EFF582}" type="presOf" srcId="{9254A406-D8C8-4921-BEC5-117391B82DD0}" destId="{2C5713C0-6D7B-4652-8E95-95C4A9FA9B96}" srcOrd="0" destOrd="0" presId="urn:microsoft.com/office/officeart/2005/8/layout/vList2"/>
    <dgm:cxn modelId="{EE797CEB-64BA-46F2-8773-206286901497}" type="presParOf" srcId="{73E077CF-78CE-4408-827B-5D508CBC8C72}" destId="{2C5713C0-6D7B-4652-8E95-95C4A9FA9B9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995978C-3313-4822-864A-B4F136AEB363}" type="doc">
      <dgm:prSet loTypeId="urn:microsoft.com/office/officeart/2005/8/layout/vList2" loCatId="list" qsTypeId="urn:microsoft.com/office/officeart/2005/8/quickstyle/3d2" qsCatId="3D" csTypeId="urn:microsoft.com/office/officeart/2005/8/colors/accent3_2" csCatId="accent3"/>
      <dgm:spPr/>
      <dgm:t>
        <a:bodyPr/>
        <a:lstStyle/>
        <a:p>
          <a:endParaRPr lang="en-US"/>
        </a:p>
      </dgm:t>
    </dgm:pt>
    <dgm:pt modelId="{EA987C19-B84E-4EA6-ADCB-CE090C4FD86F}">
      <dgm:prSet/>
      <dgm:spPr/>
      <dgm:t>
        <a:bodyPr/>
        <a:lstStyle/>
        <a:p>
          <a:pPr rtl="0"/>
          <a:r>
            <a:rPr lang="en-US" b="0" dirty="0" smtClean="0"/>
            <a:t>OverallQual of house</a:t>
          </a:r>
          <a:endParaRPr lang="en-US" b="0" dirty="0"/>
        </a:p>
      </dgm:t>
    </dgm:pt>
    <dgm:pt modelId="{15E15B88-099D-4299-8576-167BE005EB63}" type="parTrans" cxnId="{88AC14FF-C97F-47BE-8DA7-914B14360D4C}">
      <dgm:prSet/>
      <dgm:spPr/>
      <dgm:t>
        <a:bodyPr/>
        <a:lstStyle/>
        <a:p>
          <a:endParaRPr lang="en-US"/>
        </a:p>
      </dgm:t>
    </dgm:pt>
    <dgm:pt modelId="{CAFD9797-2CE5-402A-A886-F4F50C3BDA40}" type="sibTrans" cxnId="{88AC14FF-C97F-47BE-8DA7-914B14360D4C}">
      <dgm:prSet/>
      <dgm:spPr/>
      <dgm:t>
        <a:bodyPr/>
        <a:lstStyle/>
        <a:p>
          <a:endParaRPr lang="en-US"/>
        </a:p>
      </dgm:t>
    </dgm:pt>
    <dgm:pt modelId="{7239BD53-F177-4DE6-8A51-304BA69AA673}" type="pres">
      <dgm:prSet presAssocID="{9995978C-3313-4822-864A-B4F136AEB363}" presName="linear" presStyleCnt="0">
        <dgm:presLayoutVars>
          <dgm:animLvl val="lvl"/>
          <dgm:resizeHandles val="exact"/>
        </dgm:presLayoutVars>
      </dgm:prSet>
      <dgm:spPr/>
    </dgm:pt>
    <dgm:pt modelId="{7D7F0A5B-6DC4-4B31-9CB4-9138855E5E67}" type="pres">
      <dgm:prSet presAssocID="{EA987C19-B84E-4EA6-ADCB-CE090C4FD86F}" presName="parentText" presStyleLbl="node1" presStyleIdx="0" presStyleCnt="1">
        <dgm:presLayoutVars>
          <dgm:chMax val="0"/>
          <dgm:bulletEnabled val="1"/>
        </dgm:presLayoutVars>
      </dgm:prSet>
      <dgm:spPr/>
    </dgm:pt>
  </dgm:ptLst>
  <dgm:cxnLst>
    <dgm:cxn modelId="{AAA38D84-3377-418A-8444-C4D0A7EE57E6}" type="presOf" srcId="{EA987C19-B84E-4EA6-ADCB-CE090C4FD86F}" destId="{7D7F0A5B-6DC4-4B31-9CB4-9138855E5E67}" srcOrd="0" destOrd="0" presId="urn:microsoft.com/office/officeart/2005/8/layout/vList2"/>
    <dgm:cxn modelId="{88AC14FF-C97F-47BE-8DA7-914B14360D4C}" srcId="{9995978C-3313-4822-864A-B4F136AEB363}" destId="{EA987C19-B84E-4EA6-ADCB-CE090C4FD86F}" srcOrd="0" destOrd="0" parTransId="{15E15B88-099D-4299-8576-167BE005EB63}" sibTransId="{CAFD9797-2CE5-402A-A886-F4F50C3BDA40}"/>
    <dgm:cxn modelId="{7D4A7478-6210-40A0-B4C0-C685E620E415}" type="presOf" srcId="{9995978C-3313-4822-864A-B4F136AEB363}" destId="{7239BD53-F177-4DE6-8A51-304BA69AA673}" srcOrd="0" destOrd="0" presId="urn:microsoft.com/office/officeart/2005/8/layout/vList2"/>
    <dgm:cxn modelId="{F1CB702D-F687-4959-9AFA-F203291D190F}" type="presParOf" srcId="{7239BD53-F177-4DE6-8A51-304BA69AA673}" destId="{7D7F0A5B-6DC4-4B31-9CB4-9138855E5E6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8F8C902-F6FA-43AF-85FB-3874BE85AE85}" type="doc">
      <dgm:prSet loTypeId="urn:microsoft.com/office/officeart/2005/8/layout/vList2" loCatId="list" qsTypeId="urn:microsoft.com/office/officeart/2005/8/quickstyle/3d2" qsCatId="3D" csTypeId="urn:microsoft.com/office/officeart/2005/8/colors/accent3_2" csCatId="accent3"/>
      <dgm:spPr/>
      <dgm:t>
        <a:bodyPr/>
        <a:lstStyle/>
        <a:p>
          <a:endParaRPr lang="en-US"/>
        </a:p>
      </dgm:t>
    </dgm:pt>
    <dgm:pt modelId="{6EDABBCF-AD4A-440D-89DD-1EA89A038AE8}">
      <dgm:prSet/>
      <dgm:spPr/>
      <dgm:t>
        <a:bodyPr/>
        <a:lstStyle/>
        <a:p>
          <a:pPr rtl="0"/>
          <a:r>
            <a:rPr lang="en-US" b="0" dirty="0" smtClean="0"/>
            <a:t>Ground living area</a:t>
          </a:r>
          <a:endParaRPr lang="en-US" b="0" dirty="0"/>
        </a:p>
      </dgm:t>
    </dgm:pt>
    <dgm:pt modelId="{475BCC60-0AA4-4B78-9A59-76C984816E59}" type="parTrans" cxnId="{8A4A8B2E-7E90-45A9-8436-ED70F86FEC35}">
      <dgm:prSet/>
      <dgm:spPr/>
      <dgm:t>
        <a:bodyPr/>
        <a:lstStyle/>
        <a:p>
          <a:endParaRPr lang="en-US"/>
        </a:p>
      </dgm:t>
    </dgm:pt>
    <dgm:pt modelId="{DA89D0F1-3B0C-4F69-A1FA-38E0BF24DA1B}" type="sibTrans" cxnId="{8A4A8B2E-7E90-45A9-8436-ED70F86FEC35}">
      <dgm:prSet/>
      <dgm:spPr/>
      <dgm:t>
        <a:bodyPr/>
        <a:lstStyle/>
        <a:p>
          <a:endParaRPr lang="en-US"/>
        </a:p>
      </dgm:t>
    </dgm:pt>
    <dgm:pt modelId="{BC9AC663-63DD-4265-A998-6C45402159C8}" type="pres">
      <dgm:prSet presAssocID="{38F8C902-F6FA-43AF-85FB-3874BE85AE85}" presName="linear" presStyleCnt="0">
        <dgm:presLayoutVars>
          <dgm:animLvl val="lvl"/>
          <dgm:resizeHandles val="exact"/>
        </dgm:presLayoutVars>
      </dgm:prSet>
      <dgm:spPr/>
    </dgm:pt>
    <dgm:pt modelId="{F0B90DE2-387F-4CCE-96EA-FDEFB9EB2066}" type="pres">
      <dgm:prSet presAssocID="{6EDABBCF-AD4A-440D-89DD-1EA89A038AE8}" presName="parentText" presStyleLbl="node1" presStyleIdx="0" presStyleCnt="1">
        <dgm:presLayoutVars>
          <dgm:chMax val="0"/>
          <dgm:bulletEnabled val="1"/>
        </dgm:presLayoutVars>
      </dgm:prSet>
      <dgm:spPr/>
    </dgm:pt>
  </dgm:ptLst>
  <dgm:cxnLst>
    <dgm:cxn modelId="{2FD166A5-F040-427F-A3CD-591D64BA5CCF}" type="presOf" srcId="{6EDABBCF-AD4A-440D-89DD-1EA89A038AE8}" destId="{F0B90DE2-387F-4CCE-96EA-FDEFB9EB2066}" srcOrd="0" destOrd="0" presId="urn:microsoft.com/office/officeart/2005/8/layout/vList2"/>
    <dgm:cxn modelId="{218856AD-A74B-4A29-BF02-2507B88D6097}" type="presOf" srcId="{38F8C902-F6FA-43AF-85FB-3874BE85AE85}" destId="{BC9AC663-63DD-4265-A998-6C45402159C8}" srcOrd="0" destOrd="0" presId="urn:microsoft.com/office/officeart/2005/8/layout/vList2"/>
    <dgm:cxn modelId="{8A4A8B2E-7E90-45A9-8436-ED70F86FEC35}" srcId="{38F8C902-F6FA-43AF-85FB-3874BE85AE85}" destId="{6EDABBCF-AD4A-440D-89DD-1EA89A038AE8}" srcOrd="0" destOrd="0" parTransId="{475BCC60-0AA4-4B78-9A59-76C984816E59}" sibTransId="{DA89D0F1-3B0C-4F69-A1FA-38E0BF24DA1B}"/>
    <dgm:cxn modelId="{CC369C17-7350-44D9-A82B-CD822B80718F}" type="presParOf" srcId="{BC9AC663-63DD-4265-A998-6C45402159C8}" destId="{F0B90DE2-387F-4CCE-96EA-FDEFB9EB206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C2790DCF-F8C2-4A68-9213-DF899D276F34}"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B1357721-D833-418F-98B4-6A36C9674C26}">
      <dgm:prSet/>
      <dgm:spPr/>
      <dgm:t>
        <a:bodyPr/>
        <a:lstStyle/>
        <a:p>
          <a:pPr rtl="0"/>
          <a:r>
            <a:rPr lang="en-US" b="0" dirty="0" smtClean="0"/>
            <a:t>Remove the skewness</a:t>
          </a:r>
          <a:endParaRPr lang="en-US" b="0" dirty="0"/>
        </a:p>
      </dgm:t>
    </dgm:pt>
    <dgm:pt modelId="{6E65616C-0D4F-4C56-A0AE-6F9E1D1570E1}" type="parTrans" cxnId="{1F275C3D-CF15-4F7F-89FE-4939072B62D0}">
      <dgm:prSet/>
      <dgm:spPr/>
      <dgm:t>
        <a:bodyPr/>
        <a:lstStyle/>
        <a:p>
          <a:endParaRPr lang="en-US"/>
        </a:p>
      </dgm:t>
    </dgm:pt>
    <dgm:pt modelId="{AAD24A37-D3DD-44E5-8CE1-280A5DC7B0B5}" type="sibTrans" cxnId="{1F275C3D-CF15-4F7F-89FE-4939072B62D0}">
      <dgm:prSet/>
      <dgm:spPr/>
      <dgm:t>
        <a:bodyPr/>
        <a:lstStyle/>
        <a:p>
          <a:endParaRPr lang="en-US"/>
        </a:p>
      </dgm:t>
    </dgm:pt>
    <dgm:pt modelId="{F2420A5B-E38E-460E-B3D1-352AEED98F75}" type="pres">
      <dgm:prSet presAssocID="{C2790DCF-F8C2-4A68-9213-DF899D276F34}" presName="linear" presStyleCnt="0">
        <dgm:presLayoutVars>
          <dgm:animLvl val="lvl"/>
          <dgm:resizeHandles val="exact"/>
        </dgm:presLayoutVars>
      </dgm:prSet>
      <dgm:spPr/>
    </dgm:pt>
    <dgm:pt modelId="{388C3841-9745-45DB-A63F-9D62EADAD2F4}" type="pres">
      <dgm:prSet presAssocID="{B1357721-D833-418F-98B4-6A36C9674C26}" presName="parentText" presStyleLbl="node1" presStyleIdx="0" presStyleCnt="1">
        <dgm:presLayoutVars>
          <dgm:chMax val="0"/>
          <dgm:bulletEnabled val="1"/>
        </dgm:presLayoutVars>
      </dgm:prSet>
      <dgm:spPr/>
    </dgm:pt>
  </dgm:ptLst>
  <dgm:cxnLst>
    <dgm:cxn modelId="{E728DD87-B44F-4E97-B5C9-328D864A660C}" type="presOf" srcId="{B1357721-D833-418F-98B4-6A36C9674C26}" destId="{388C3841-9745-45DB-A63F-9D62EADAD2F4}" srcOrd="0" destOrd="0" presId="urn:microsoft.com/office/officeart/2005/8/layout/vList2"/>
    <dgm:cxn modelId="{5883BC15-9861-4044-9386-79EBD4A48858}" type="presOf" srcId="{C2790DCF-F8C2-4A68-9213-DF899D276F34}" destId="{F2420A5B-E38E-460E-B3D1-352AEED98F75}" srcOrd="0" destOrd="0" presId="urn:microsoft.com/office/officeart/2005/8/layout/vList2"/>
    <dgm:cxn modelId="{1F275C3D-CF15-4F7F-89FE-4939072B62D0}" srcId="{C2790DCF-F8C2-4A68-9213-DF899D276F34}" destId="{B1357721-D833-418F-98B4-6A36C9674C26}" srcOrd="0" destOrd="0" parTransId="{6E65616C-0D4F-4C56-A0AE-6F9E1D1570E1}" sibTransId="{AAD24A37-D3DD-44E5-8CE1-280A5DC7B0B5}"/>
    <dgm:cxn modelId="{01B41C69-1448-47B7-BD78-64E60467D460}" type="presParOf" srcId="{F2420A5B-E38E-460E-B3D1-352AEED98F75}" destId="{388C3841-9745-45DB-A63F-9D62EADAD2F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7A865702-7841-4E00-A3FD-3AD9E1A7F2DD}" type="doc">
      <dgm:prSet loTypeId="urn:microsoft.com/office/officeart/2005/8/layout/vList2" loCatId="list" qsTypeId="urn:microsoft.com/office/officeart/2005/8/quickstyle/3d2" qsCatId="3D" csTypeId="urn:microsoft.com/office/officeart/2005/8/colors/accent3_2" csCatId="accent3"/>
      <dgm:spPr/>
      <dgm:t>
        <a:bodyPr/>
        <a:lstStyle/>
        <a:p>
          <a:endParaRPr lang="en-US"/>
        </a:p>
      </dgm:t>
    </dgm:pt>
    <dgm:pt modelId="{93CCAB2F-9EF3-47F5-BD14-90CEDF8DB45E}">
      <dgm:prSet/>
      <dgm:spPr/>
      <dgm:t>
        <a:bodyPr/>
        <a:lstStyle/>
        <a:p>
          <a:pPr rtl="0"/>
          <a:r>
            <a:rPr lang="en-US" b="0" dirty="0" smtClean="0"/>
            <a:t>Scatter plot of sale price and OverallQual</a:t>
          </a:r>
          <a:endParaRPr lang="en-US" b="0" dirty="0"/>
        </a:p>
      </dgm:t>
    </dgm:pt>
    <dgm:pt modelId="{81CC0F1C-5129-4455-9A72-BBC829AC5366}" type="parTrans" cxnId="{74773D15-CD85-4BBA-852B-AC87D05716A4}">
      <dgm:prSet/>
      <dgm:spPr/>
      <dgm:t>
        <a:bodyPr/>
        <a:lstStyle/>
        <a:p>
          <a:endParaRPr lang="en-US"/>
        </a:p>
      </dgm:t>
    </dgm:pt>
    <dgm:pt modelId="{328AC2DD-89E4-4C2A-8A81-12937D182818}" type="sibTrans" cxnId="{74773D15-CD85-4BBA-852B-AC87D05716A4}">
      <dgm:prSet/>
      <dgm:spPr/>
      <dgm:t>
        <a:bodyPr/>
        <a:lstStyle/>
        <a:p>
          <a:endParaRPr lang="en-US"/>
        </a:p>
      </dgm:t>
    </dgm:pt>
    <dgm:pt modelId="{1A7E074A-A4B8-4E09-89E2-B46FE4842383}" type="pres">
      <dgm:prSet presAssocID="{7A865702-7841-4E00-A3FD-3AD9E1A7F2DD}" presName="linear" presStyleCnt="0">
        <dgm:presLayoutVars>
          <dgm:animLvl val="lvl"/>
          <dgm:resizeHandles val="exact"/>
        </dgm:presLayoutVars>
      </dgm:prSet>
      <dgm:spPr/>
    </dgm:pt>
    <dgm:pt modelId="{FF43ED38-DFC6-4A82-8911-7F8FA645FEBB}" type="pres">
      <dgm:prSet presAssocID="{93CCAB2F-9EF3-47F5-BD14-90CEDF8DB45E}" presName="parentText" presStyleLbl="node1" presStyleIdx="0" presStyleCnt="1">
        <dgm:presLayoutVars>
          <dgm:chMax val="0"/>
          <dgm:bulletEnabled val="1"/>
        </dgm:presLayoutVars>
      </dgm:prSet>
      <dgm:spPr/>
    </dgm:pt>
  </dgm:ptLst>
  <dgm:cxnLst>
    <dgm:cxn modelId="{C62C323D-7DAE-402D-A8C2-492023DD43CA}" type="presOf" srcId="{7A865702-7841-4E00-A3FD-3AD9E1A7F2DD}" destId="{1A7E074A-A4B8-4E09-89E2-B46FE4842383}" srcOrd="0" destOrd="0" presId="urn:microsoft.com/office/officeart/2005/8/layout/vList2"/>
    <dgm:cxn modelId="{74773D15-CD85-4BBA-852B-AC87D05716A4}" srcId="{7A865702-7841-4E00-A3FD-3AD9E1A7F2DD}" destId="{93CCAB2F-9EF3-47F5-BD14-90CEDF8DB45E}" srcOrd="0" destOrd="0" parTransId="{81CC0F1C-5129-4455-9A72-BBC829AC5366}" sibTransId="{328AC2DD-89E4-4C2A-8A81-12937D182818}"/>
    <dgm:cxn modelId="{A7F8F905-7EC1-43C7-B6FE-1D8AB43E0F87}" type="presOf" srcId="{93CCAB2F-9EF3-47F5-BD14-90CEDF8DB45E}" destId="{FF43ED38-DFC6-4A82-8911-7F8FA645FEBB}" srcOrd="0" destOrd="0" presId="urn:microsoft.com/office/officeart/2005/8/layout/vList2"/>
    <dgm:cxn modelId="{4C31B64E-492A-40B8-987E-23FFB2467161}" type="presParOf" srcId="{1A7E074A-A4B8-4E09-89E2-B46FE4842383}" destId="{FF43ED38-DFC6-4A82-8911-7F8FA645FEB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4A517760-6328-4F4D-9579-0B3EEF3A9FFC}" type="doc">
      <dgm:prSet loTypeId="urn:microsoft.com/office/officeart/2005/8/layout/hProcess11" loCatId="process" qsTypeId="urn:microsoft.com/office/officeart/2005/8/quickstyle/simple5" qsCatId="simple" csTypeId="urn:microsoft.com/office/officeart/2005/8/colors/accent3_2" csCatId="accent3"/>
      <dgm:spPr/>
      <dgm:t>
        <a:bodyPr/>
        <a:lstStyle/>
        <a:p>
          <a:endParaRPr lang="en-US"/>
        </a:p>
      </dgm:t>
    </dgm:pt>
    <dgm:pt modelId="{90BAC784-E83D-4D61-9CB1-92EDECDEDE68}">
      <dgm:prSet/>
      <dgm:spPr/>
      <dgm:t>
        <a:bodyPr/>
        <a:lstStyle/>
        <a:p>
          <a:pPr rtl="0"/>
          <a:r>
            <a:rPr lang="en-US" dirty="0" smtClean="0"/>
            <a:t>We can see that they are truly positively correlated; generally, as the overall quality increases, the sale price increases too. This verifies what we got from the heat map</a:t>
          </a:r>
          <a:endParaRPr lang="en-US" dirty="0"/>
        </a:p>
      </dgm:t>
    </dgm:pt>
    <dgm:pt modelId="{32A5FC2F-F888-4951-A7D8-9522FF38CD0F}" type="parTrans" cxnId="{2852DE53-BD72-40D4-B134-2E263AAA67D8}">
      <dgm:prSet/>
      <dgm:spPr/>
      <dgm:t>
        <a:bodyPr/>
        <a:lstStyle/>
        <a:p>
          <a:endParaRPr lang="en-US"/>
        </a:p>
      </dgm:t>
    </dgm:pt>
    <dgm:pt modelId="{17AFD2F7-262A-44C9-8927-9CA1022F65E3}" type="sibTrans" cxnId="{2852DE53-BD72-40D4-B134-2E263AAA67D8}">
      <dgm:prSet/>
      <dgm:spPr/>
      <dgm:t>
        <a:bodyPr/>
        <a:lstStyle/>
        <a:p>
          <a:endParaRPr lang="en-US"/>
        </a:p>
      </dgm:t>
    </dgm:pt>
    <dgm:pt modelId="{0FE27527-1841-49BE-BD37-FBC3E25794CE}">
      <dgm:prSet/>
      <dgm:spPr/>
      <dgm:t>
        <a:bodyPr/>
        <a:lstStyle/>
        <a:p>
          <a:pPr rtl="0"/>
          <a:endParaRPr lang="en-US" dirty="0"/>
        </a:p>
      </dgm:t>
    </dgm:pt>
    <dgm:pt modelId="{8E90AD0F-D9BE-41C9-96A5-667C75AE24AC}" type="parTrans" cxnId="{65985A80-30FE-43AF-BC2E-6EFD608A7477}">
      <dgm:prSet/>
      <dgm:spPr/>
      <dgm:t>
        <a:bodyPr/>
        <a:lstStyle/>
        <a:p>
          <a:endParaRPr lang="en-US"/>
        </a:p>
      </dgm:t>
    </dgm:pt>
    <dgm:pt modelId="{036AA555-8410-421F-ACF5-87C8BCEF3EA4}" type="sibTrans" cxnId="{65985A80-30FE-43AF-BC2E-6EFD608A7477}">
      <dgm:prSet/>
      <dgm:spPr/>
      <dgm:t>
        <a:bodyPr/>
        <a:lstStyle/>
        <a:p>
          <a:endParaRPr lang="en-US"/>
        </a:p>
      </dgm:t>
    </dgm:pt>
    <dgm:pt modelId="{77ED2FD5-AF3A-4E20-AB07-FF4A75B70BC8}" type="pres">
      <dgm:prSet presAssocID="{4A517760-6328-4F4D-9579-0B3EEF3A9FFC}" presName="Name0" presStyleCnt="0">
        <dgm:presLayoutVars>
          <dgm:dir/>
          <dgm:resizeHandles val="exact"/>
        </dgm:presLayoutVars>
      </dgm:prSet>
      <dgm:spPr/>
    </dgm:pt>
    <dgm:pt modelId="{0B3FDE8F-579D-47AB-94B0-2BDB30196E0A}" type="pres">
      <dgm:prSet presAssocID="{4A517760-6328-4F4D-9579-0B3EEF3A9FFC}" presName="arrow" presStyleLbl="bgShp" presStyleIdx="0" presStyleCnt="1"/>
      <dgm:spPr/>
    </dgm:pt>
    <dgm:pt modelId="{D8C8F564-2C4C-4CB5-8E25-F1EAE627D147}" type="pres">
      <dgm:prSet presAssocID="{4A517760-6328-4F4D-9579-0B3EEF3A9FFC}" presName="points" presStyleCnt="0"/>
      <dgm:spPr/>
    </dgm:pt>
    <dgm:pt modelId="{5C58D752-AA9D-40F8-9EFB-376008C3A3E1}" type="pres">
      <dgm:prSet presAssocID="{90BAC784-E83D-4D61-9CB1-92EDECDEDE68}" presName="compositeA" presStyleCnt="0"/>
      <dgm:spPr/>
    </dgm:pt>
    <dgm:pt modelId="{83C0E7AF-D767-4B92-8D51-C29D1299EA3E}" type="pres">
      <dgm:prSet presAssocID="{90BAC784-E83D-4D61-9CB1-92EDECDEDE68}" presName="textA" presStyleLbl="revTx" presStyleIdx="0" presStyleCnt="2">
        <dgm:presLayoutVars>
          <dgm:bulletEnabled val="1"/>
        </dgm:presLayoutVars>
      </dgm:prSet>
      <dgm:spPr/>
    </dgm:pt>
    <dgm:pt modelId="{BAAAF471-110A-46F4-AD50-54AF0D1E0742}" type="pres">
      <dgm:prSet presAssocID="{90BAC784-E83D-4D61-9CB1-92EDECDEDE68}" presName="circleA" presStyleLbl="node1" presStyleIdx="0" presStyleCnt="2"/>
      <dgm:spPr/>
    </dgm:pt>
    <dgm:pt modelId="{DAA82349-3C7E-4502-895D-52B21205F208}" type="pres">
      <dgm:prSet presAssocID="{90BAC784-E83D-4D61-9CB1-92EDECDEDE68}" presName="spaceA" presStyleCnt="0"/>
      <dgm:spPr/>
    </dgm:pt>
    <dgm:pt modelId="{D77AA6BA-B853-47B7-9784-EED7DC2B985C}" type="pres">
      <dgm:prSet presAssocID="{17AFD2F7-262A-44C9-8927-9CA1022F65E3}" presName="space" presStyleCnt="0"/>
      <dgm:spPr/>
    </dgm:pt>
    <dgm:pt modelId="{38C6D5C6-054F-4169-A643-503563ACD699}" type="pres">
      <dgm:prSet presAssocID="{0FE27527-1841-49BE-BD37-FBC3E25794CE}" presName="compositeB" presStyleCnt="0"/>
      <dgm:spPr/>
    </dgm:pt>
    <dgm:pt modelId="{2D894CED-A991-4B49-B0DB-D68AC28D3C5C}" type="pres">
      <dgm:prSet presAssocID="{0FE27527-1841-49BE-BD37-FBC3E25794CE}" presName="textB" presStyleLbl="revTx" presStyleIdx="1" presStyleCnt="2">
        <dgm:presLayoutVars>
          <dgm:bulletEnabled val="1"/>
        </dgm:presLayoutVars>
      </dgm:prSet>
      <dgm:spPr/>
    </dgm:pt>
    <dgm:pt modelId="{DA8A3850-DA10-4F0D-AA82-D7868D4AFA57}" type="pres">
      <dgm:prSet presAssocID="{0FE27527-1841-49BE-BD37-FBC3E25794CE}" presName="circleB" presStyleLbl="node1" presStyleIdx="1" presStyleCnt="2"/>
      <dgm:spPr/>
    </dgm:pt>
    <dgm:pt modelId="{8511B072-3697-46A7-AA98-FE04EF644075}" type="pres">
      <dgm:prSet presAssocID="{0FE27527-1841-49BE-BD37-FBC3E25794CE}" presName="spaceB" presStyleCnt="0"/>
      <dgm:spPr/>
    </dgm:pt>
  </dgm:ptLst>
  <dgm:cxnLst>
    <dgm:cxn modelId="{65985A80-30FE-43AF-BC2E-6EFD608A7477}" srcId="{4A517760-6328-4F4D-9579-0B3EEF3A9FFC}" destId="{0FE27527-1841-49BE-BD37-FBC3E25794CE}" srcOrd="1" destOrd="0" parTransId="{8E90AD0F-D9BE-41C9-96A5-667C75AE24AC}" sibTransId="{036AA555-8410-421F-ACF5-87C8BCEF3EA4}"/>
    <dgm:cxn modelId="{03EFB008-87A8-4465-979B-32129BD6FD65}" type="presOf" srcId="{4A517760-6328-4F4D-9579-0B3EEF3A9FFC}" destId="{77ED2FD5-AF3A-4E20-AB07-FF4A75B70BC8}" srcOrd="0" destOrd="0" presId="urn:microsoft.com/office/officeart/2005/8/layout/hProcess11"/>
    <dgm:cxn modelId="{3664801A-1223-46FB-A6F7-EBAD566BAFCC}" type="presOf" srcId="{0FE27527-1841-49BE-BD37-FBC3E25794CE}" destId="{2D894CED-A991-4B49-B0DB-D68AC28D3C5C}" srcOrd="0" destOrd="0" presId="urn:microsoft.com/office/officeart/2005/8/layout/hProcess11"/>
    <dgm:cxn modelId="{2852DE53-BD72-40D4-B134-2E263AAA67D8}" srcId="{4A517760-6328-4F4D-9579-0B3EEF3A9FFC}" destId="{90BAC784-E83D-4D61-9CB1-92EDECDEDE68}" srcOrd="0" destOrd="0" parTransId="{32A5FC2F-F888-4951-A7D8-9522FF38CD0F}" sibTransId="{17AFD2F7-262A-44C9-8927-9CA1022F65E3}"/>
    <dgm:cxn modelId="{69E7CC68-9801-4D31-A332-E26AD11F9850}" type="presOf" srcId="{90BAC784-E83D-4D61-9CB1-92EDECDEDE68}" destId="{83C0E7AF-D767-4B92-8D51-C29D1299EA3E}" srcOrd="0" destOrd="0" presId="urn:microsoft.com/office/officeart/2005/8/layout/hProcess11"/>
    <dgm:cxn modelId="{4D364B21-63CB-45A5-9741-455DD233F0DA}" type="presParOf" srcId="{77ED2FD5-AF3A-4E20-AB07-FF4A75B70BC8}" destId="{0B3FDE8F-579D-47AB-94B0-2BDB30196E0A}" srcOrd="0" destOrd="0" presId="urn:microsoft.com/office/officeart/2005/8/layout/hProcess11"/>
    <dgm:cxn modelId="{AAB52BAB-4B2F-48F0-A06A-E8D922331A41}" type="presParOf" srcId="{77ED2FD5-AF3A-4E20-AB07-FF4A75B70BC8}" destId="{D8C8F564-2C4C-4CB5-8E25-F1EAE627D147}" srcOrd="1" destOrd="0" presId="urn:microsoft.com/office/officeart/2005/8/layout/hProcess11"/>
    <dgm:cxn modelId="{4C85C254-9E39-47DD-8ECF-2E3FE9D4EAA9}" type="presParOf" srcId="{D8C8F564-2C4C-4CB5-8E25-F1EAE627D147}" destId="{5C58D752-AA9D-40F8-9EFB-376008C3A3E1}" srcOrd="0" destOrd="0" presId="urn:microsoft.com/office/officeart/2005/8/layout/hProcess11"/>
    <dgm:cxn modelId="{D69CE575-773E-4FA6-8402-7A56C8289A76}" type="presParOf" srcId="{5C58D752-AA9D-40F8-9EFB-376008C3A3E1}" destId="{83C0E7AF-D767-4B92-8D51-C29D1299EA3E}" srcOrd="0" destOrd="0" presId="urn:microsoft.com/office/officeart/2005/8/layout/hProcess11"/>
    <dgm:cxn modelId="{4BC82C01-5E9D-44AD-A7D5-2B38600DD853}" type="presParOf" srcId="{5C58D752-AA9D-40F8-9EFB-376008C3A3E1}" destId="{BAAAF471-110A-46F4-AD50-54AF0D1E0742}" srcOrd="1" destOrd="0" presId="urn:microsoft.com/office/officeart/2005/8/layout/hProcess11"/>
    <dgm:cxn modelId="{63446A75-D574-4022-BE99-266C0E4F933C}" type="presParOf" srcId="{5C58D752-AA9D-40F8-9EFB-376008C3A3E1}" destId="{DAA82349-3C7E-4502-895D-52B21205F208}" srcOrd="2" destOrd="0" presId="urn:microsoft.com/office/officeart/2005/8/layout/hProcess11"/>
    <dgm:cxn modelId="{3955B65D-783E-4D90-A7D2-E0CBF032DB5F}" type="presParOf" srcId="{D8C8F564-2C4C-4CB5-8E25-F1EAE627D147}" destId="{D77AA6BA-B853-47B7-9784-EED7DC2B985C}" srcOrd="1" destOrd="0" presId="urn:microsoft.com/office/officeart/2005/8/layout/hProcess11"/>
    <dgm:cxn modelId="{165FDC9E-8E50-46A7-B2BF-8CBD62467027}" type="presParOf" srcId="{D8C8F564-2C4C-4CB5-8E25-F1EAE627D147}" destId="{38C6D5C6-054F-4169-A643-503563ACD699}" srcOrd="2" destOrd="0" presId="urn:microsoft.com/office/officeart/2005/8/layout/hProcess11"/>
    <dgm:cxn modelId="{F82D54B9-FFE3-4294-9C12-F9CDC59F5EC0}" type="presParOf" srcId="{38C6D5C6-054F-4169-A643-503563ACD699}" destId="{2D894CED-A991-4B49-B0DB-D68AC28D3C5C}" srcOrd="0" destOrd="0" presId="urn:microsoft.com/office/officeart/2005/8/layout/hProcess11"/>
    <dgm:cxn modelId="{CE96C6D4-67F1-4B0D-B5D9-F8AEC2351F60}" type="presParOf" srcId="{38C6D5C6-054F-4169-A643-503563ACD699}" destId="{DA8A3850-DA10-4F0D-AA82-D7868D4AFA57}" srcOrd="1" destOrd="0" presId="urn:microsoft.com/office/officeart/2005/8/layout/hProcess11"/>
    <dgm:cxn modelId="{E08AC4D4-ABFA-4A3B-A0F3-8743348AF1CD}" type="presParOf" srcId="{38C6D5C6-054F-4169-A643-503563ACD699}" destId="{8511B072-3697-46A7-AA98-FE04EF644075}" srcOrd="2" destOrd="0" presId="urn:microsoft.com/office/officeart/2005/8/layout/hProcess1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1FAC9520-0EEB-47E3-B327-E45D8B81F8B0}"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98C6F61D-5906-494A-81F8-AE1CE8307EAE}">
      <dgm:prSet/>
      <dgm:spPr/>
      <dgm:t>
        <a:bodyPr/>
        <a:lstStyle/>
        <a:p>
          <a:pPr rtl="0"/>
          <a:r>
            <a:rPr lang="en-US" b="0" dirty="0" smtClean="0"/>
            <a:t>Scatter plot</a:t>
          </a:r>
          <a:endParaRPr lang="en-US" b="0" dirty="0"/>
        </a:p>
      </dgm:t>
    </dgm:pt>
    <dgm:pt modelId="{0710E5FD-3587-43BB-A5EC-C8775041E51A}" type="parTrans" cxnId="{FEA74ED9-6FE2-406F-9A25-B88A4F39D435}">
      <dgm:prSet/>
      <dgm:spPr/>
      <dgm:t>
        <a:bodyPr/>
        <a:lstStyle/>
        <a:p>
          <a:endParaRPr lang="en-US"/>
        </a:p>
      </dgm:t>
    </dgm:pt>
    <dgm:pt modelId="{C284D5F5-8C16-477B-B7A7-03FA4CFFD7FA}" type="sibTrans" cxnId="{FEA74ED9-6FE2-406F-9A25-B88A4F39D435}">
      <dgm:prSet/>
      <dgm:spPr/>
      <dgm:t>
        <a:bodyPr/>
        <a:lstStyle/>
        <a:p>
          <a:endParaRPr lang="en-US"/>
        </a:p>
      </dgm:t>
    </dgm:pt>
    <dgm:pt modelId="{1A2529F4-6471-4B6E-970D-9F42ACF59828}" type="pres">
      <dgm:prSet presAssocID="{1FAC9520-0EEB-47E3-B327-E45D8B81F8B0}" presName="linear" presStyleCnt="0">
        <dgm:presLayoutVars>
          <dgm:animLvl val="lvl"/>
          <dgm:resizeHandles val="exact"/>
        </dgm:presLayoutVars>
      </dgm:prSet>
      <dgm:spPr/>
    </dgm:pt>
    <dgm:pt modelId="{A7327AAA-D293-4F12-83FE-21617C09E496}" type="pres">
      <dgm:prSet presAssocID="{98C6F61D-5906-494A-81F8-AE1CE8307EAE}" presName="parentText" presStyleLbl="node1" presStyleIdx="0" presStyleCnt="1">
        <dgm:presLayoutVars>
          <dgm:chMax val="0"/>
          <dgm:bulletEnabled val="1"/>
        </dgm:presLayoutVars>
      </dgm:prSet>
      <dgm:spPr/>
    </dgm:pt>
  </dgm:ptLst>
  <dgm:cxnLst>
    <dgm:cxn modelId="{4ED525AF-D851-4E0F-9872-DFEADB52D328}" type="presOf" srcId="{1FAC9520-0EEB-47E3-B327-E45D8B81F8B0}" destId="{1A2529F4-6471-4B6E-970D-9F42ACF59828}" srcOrd="0" destOrd="0" presId="urn:microsoft.com/office/officeart/2005/8/layout/vList2"/>
    <dgm:cxn modelId="{FEA74ED9-6FE2-406F-9A25-B88A4F39D435}" srcId="{1FAC9520-0EEB-47E3-B327-E45D8B81F8B0}" destId="{98C6F61D-5906-494A-81F8-AE1CE8307EAE}" srcOrd="0" destOrd="0" parTransId="{0710E5FD-3587-43BB-A5EC-C8775041E51A}" sibTransId="{C284D5F5-8C16-477B-B7A7-03FA4CFFD7FA}"/>
    <dgm:cxn modelId="{79CDD1E3-FEC7-417A-AD68-E29978DC8AB0}" type="presOf" srcId="{98C6F61D-5906-494A-81F8-AE1CE8307EAE}" destId="{A7327AAA-D293-4F12-83FE-21617C09E496}" srcOrd="0" destOrd="0" presId="urn:microsoft.com/office/officeart/2005/8/layout/vList2"/>
    <dgm:cxn modelId="{C657F048-1C35-4EDF-8AC3-AD8C03C6FA65}" type="presParOf" srcId="{1A2529F4-6471-4B6E-970D-9F42ACF59828}" destId="{A7327AAA-D293-4F12-83FE-21617C09E49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BFAFBB1D-1476-4969-8F72-416B34B9E846}" type="doc">
      <dgm:prSet loTypeId="urn:microsoft.com/office/officeart/2005/8/layout/hProcess11" loCatId="process" qsTypeId="urn:microsoft.com/office/officeart/2005/8/quickstyle/simple4" qsCatId="simple" csTypeId="urn:microsoft.com/office/officeart/2005/8/colors/accent3_4" csCatId="accent3"/>
      <dgm:spPr/>
      <dgm:t>
        <a:bodyPr/>
        <a:lstStyle/>
        <a:p>
          <a:endParaRPr lang="en-US"/>
        </a:p>
      </dgm:t>
    </dgm:pt>
    <dgm:pt modelId="{1334B09F-FDCF-4B22-B2A5-59C9CE39C5E5}">
      <dgm:prSet/>
      <dgm:spPr/>
      <dgm:t>
        <a:bodyPr/>
        <a:lstStyle/>
        <a:p>
          <a:pPr rtl="0"/>
          <a:r>
            <a:rPr lang="en-US" dirty="0" smtClean="0"/>
            <a:t>The scatter plot above shows clearly the strong positive correlation between Gr Liv Area and Sale Price</a:t>
          </a:r>
          <a:endParaRPr lang="en-US" dirty="0"/>
        </a:p>
      </dgm:t>
    </dgm:pt>
    <dgm:pt modelId="{F1EA79F0-2132-416B-AFAB-68A5D0DC1EB7}" type="parTrans" cxnId="{4A746CF6-7E9F-441B-9B39-ED7E340A86E4}">
      <dgm:prSet/>
      <dgm:spPr/>
      <dgm:t>
        <a:bodyPr/>
        <a:lstStyle/>
        <a:p>
          <a:endParaRPr lang="en-US"/>
        </a:p>
      </dgm:t>
    </dgm:pt>
    <dgm:pt modelId="{05782781-9DD8-485C-8E4E-08BB1415607D}" type="sibTrans" cxnId="{4A746CF6-7E9F-441B-9B39-ED7E340A86E4}">
      <dgm:prSet/>
      <dgm:spPr/>
      <dgm:t>
        <a:bodyPr/>
        <a:lstStyle/>
        <a:p>
          <a:endParaRPr lang="en-US"/>
        </a:p>
      </dgm:t>
    </dgm:pt>
    <dgm:pt modelId="{7A31068D-7014-4DCE-B8ED-B01009358D9A}">
      <dgm:prSet/>
      <dgm:spPr/>
      <dgm:t>
        <a:bodyPr/>
        <a:lstStyle/>
        <a:p>
          <a:pPr rtl="0"/>
          <a:endParaRPr lang="en-US" dirty="0"/>
        </a:p>
      </dgm:t>
    </dgm:pt>
    <dgm:pt modelId="{99E7B7C4-6CBE-4713-992B-BD88ADF750C2}" type="parTrans" cxnId="{D3B83DD4-C883-41B7-A748-DF80926CC58C}">
      <dgm:prSet/>
      <dgm:spPr/>
      <dgm:t>
        <a:bodyPr/>
        <a:lstStyle/>
        <a:p>
          <a:endParaRPr lang="en-US"/>
        </a:p>
      </dgm:t>
    </dgm:pt>
    <dgm:pt modelId="{42BFC697-E9AF-418E-833F-778B9F296CB3}" type="sibTrans" cxnId="{D3B83DD4-C883-41B7-A748-DF80926CC58C}">
      <dgm:prSet/>
      <dgm:spPr/>
      <dgm:t>
        <a:bodyPr/>
        <a:lstStyle/>
        <a:p>
          <a:endParaRPr lang="en-US"/>
        </a:p>
      </dgm:t>
    </dgm:pt>
    <dgm:pt modelId="{0901A37F-BC38-4E83-8FE4-E411ECCAB874}" type="pres">
      <dgm:prSet presAssocID="{BFAFBB1D-1476-4969-8F72-416B34B9E846}" presName="Name0" presStyleCnt="0">
        <dgm:presLayoutVars>
          <dgm:dir/>
          <dgm:resizeHandles val="exact"/>
        </dgm:presLayoutVars>
      </dgm:prSet>
      <dgm:spPr/>
    </dgm:pt>
    <dgm:pt modelId="{87F59E4C-BD42-4918-AA02-89C4DE082F27}" type="pres">
      <dgm:prSet presAssocID="{BFAFBB1D-1476-4969-8F72-416B34B9E846}" presName="arrow" presStyleLbl="bgShp" presStyleIdx="0" presStyleCnt="1"/>
      <dgm:spPr/>
    </dgm:pt>
    <dgm:pt modelId="{EA3CF661-498F-413A-9F89-DC754D93443A}" type="pres">
      <dgm:prSet presAssocID="{BFAFBB1D-1476-4969-8F72-416B34B9E846}" presName="points" presStyleCnt="0"/>
      <dgm:spPr/>
    </dgm:pt>
    <dgm:pt modelId="{3C769087-6928-4F79-B044-F77B60541F21}" type="pres">
      <dgm:prSet presAssocID="{1334B09F-FDCF-4B22-B2A5-59C9CE39C5E5}" presName="compositeA" presStyleCnt="0"/>
      <dgm:spPr/>
    </dgm:pt>
    <dgm:pt modelId="{DAC6E102-F209-4531-A2F4-81AACDCE6256}" type="pres">
      <dgm:prSet presAssocID="{1334B09F-FDCF-4B22-B2A5-59C9CE39C5E5}" presName="textA" presStyleLbl="revTx" presStyleIdx="0" presStyleCnt="2">
        <dgm:presLayoutVars>
          <dgm:bulletEnabled val="1"/>
        </dgm:presLayoutVars>
      </dgm:prSet>
      <dgm:spPr/>
    </dgm:pt>
    <dgm:pt modelId="{57FAAEC9-9E4E-4812-B874-C584765FCAF8}" type="pres">
      <dgm:prSet presAssocID="{1334B09F-FDCF-4B22-B2A5-59C9CE39C5E5}" presName="circleA" presStyleLbl="node1" presStyleIdx="0" presStyleCnt="2"/>
      <dgm:spPr/>
    </dgm:pt>
    <dgm:pt modelId="{0EA908F0-5BDF-4596-9AC3-6E3223214AF1}" type="pres">
      <dgm:prSet presAssocID="{1334B09F-FDCF-4B22-B2A5-59C9CE39C5E5}" presName="spaceA" presStyleCnt="0"/>
      <dgm:spPr/>
    </dgm:pt>
    <dgm:pt modelId="{446A70E8-B041-46A3-91B9-79B3E46A936D}" type="pres">
      <dgm:prSet presAssocID="{05782781-9DD8-485C-8E4E-08BB1415607D}" presName="space" presStyleCnt="0"/>
      <dgm:spPr/>
    </dgm:pt>
    <dgm:pt modelId="{1459634E-58FB-4E55-BE01-3A7CB7EE7D2B}" type="pres">
      <dgm:prSet presAssocID="{7A31068D-7014-4DCE-B8ED-B01009358D9A}" presName="compositeB" presStyleCnt="0"/>
      <dgm:spPr/>
    </dgm:pt>
    <dgm:pt modelId="{A48E4DD4-ECA3-4849-AA55-0FDA013340C5}" type="pres">
      <dgm:prSet presAssocID="{7A31068D-7014-4DCE-B8ED-B01009358D9A}" presName="textB" presStyleLbl="revTx" presStyleIdx="1" presStyleCnt="2">
        <dgm:presLayoutVars>
          <dgm:bulletEnabled val="1"/>
        </dgm:presLayoutVars>
      </dgm:prSet>
      <dgm:spPr/>
    </dgm:pt>
    <dgm:pt modelId="{0000C8F4-D0E1-458B-BE1C-BB30DB3AA2C0}" type="pres">
      <dgm:prSet presAssocID="{7A31068D-7014-4DCE-B8ED-B01009358D9A}" presName="circleB" presStyleLbl="node1" presStyleIdx="1" presStyleCnt="2"/>
      <dgm:spPr/>
    </dgm:pt>
    <dgm:pt modelId="{0E16B6C4-938F-477D-9EED-5CF3BCED1AB7}" type="pres">
      <dgm:prSet presAssocID="{7A31068D-7014-4DCE-B8ED-B01009358D9A}" presName="spaceB" presStyleCnt="0"/>
      <dgm:spPr/>
    </dgm:pt>
  </dgm:ptLst>
  <dgm:cxnLst>
    <dgm:cxn modelId="{4A746CF6-7E9F-441B-9B39-ED7E340A86E4}" srcId="{BFAFBB1D-1476-4969-8F72-416B34B9E846}" destId="{1334B09F-FDCF-4B22-B2A5-59C9CE39C5E5}" srcOrd="0" destOrd="0" parTransId="{F1EA79F0-2132-416B-AFAB-68A5D0DC1EB7}" sibTransId="{05782781-9DD8-485C-8E4E-08BB1415607D}"/>
    <dgm:cxn modelId="{E00781E2-4A83-4395-A874-E5E381B82E6F}" type="presOf" srcId="{BFAFBB1D-1476-4969-8F72-416B34B9E846}" destId="{0901A37F-BC38-4E83-8FE4-E411ECCAB874}" srcOrd="0" destOrd="0" presId="urn:microsoft.com/office/officeart/2005/8/layout/hProcess11"/>
    <dgm:cxn modelId="{3B5CBBE0-100D-46A2-8CE3-860C847FEFF3}" type="presOf" srcId="{1334B09F-FDCF-4B22-B2A5-59C9CE39C5E5}" destId="{DAC6E102-F209-4531-A2F4-81AACDCE6256}" srcOrd="0" destOrd="0" presId="urn:microsoft.com/office/officeart/2005/8/layout/hProcess11"/>
    <dgm:cxn modelId="{57CA7EB3-3D3E-4643-8389-3F766A90ED2A}" type="presOf" srcId="{7A31068D-7014-4DCE-B8ED-B01009358D9A}" destId="{A48E4DD4-ECA3-4849-AA55-0FDA013340C5}" srcOrd="0" destOrd="0" presId="urn:microsoft.com/office/officeart/2005/8/layout/hProcess11"/>
    <dgm:cxn modelId="{D3B83DD4-C883-41B7-A748-DF80926CC58C}" srcId="{BFAFBB1D-1476-4969-8F72-416B34B9E846}" destId="{7A31068D-7014-4DCE-B8ED-B01009358D9A}" srcOrd="1" destOrd="0" parTransId="{99E7B7C4-6CBE-4713-992B-BD88ADF750C2}" sibTransId="{42BFC697-E9AF-418E-833F-778B9F296CB3}"/>
    <dgm:cxn modelId="{AFA142FD-FB45-48FF-804D-A20C9BE12417}" type="presParOf" srcId="{0901A37F-BC38-4E83-8FE4-E411ECCAB874}" destId="{87F59E4C-BD42-4918-AA02-89C4DE082F27}" srcOrd="0" destOrd="0" presId="urn:microsoft.com/office/officeart/2005/8/layout/hProcess11"/>
    <dgm:cxn modelId="{5208EC22-A4A5-4041-99B4-AB73580440AF}" type="presParOf" srcId="{0901A37F-BC38-4E83-8FE4-E411ECCAB874}" destId="{EA3CF661-498F-413A-9F89-DC754D93443A}" srcOrd="1" destOrd="0" presId="urn:microsoft.com/office/officeart/2005/8/layout/hProcess11"/>
    <dgm:cxn modelId="{EE4E74E7-8CAA-457D-9B35-778EC3E36856}" type="presParOf" srcId="{EA3CF661-498F-413A-9F89-DC754D93443A}" destId="{3C769087-6928-4F79-B044-F77B60541F21}" srcOrd="0" destOrd="0" presId="urn:microsoft.com/office/officeart/2005/8/layout/hProcess11"/>
    <dgm:cxn modelId="{C8B2B384-DAE8-4FED-8F1F-8E1D06E3D382}" type="presParOf" srcId="{3C769087-6928-4F79-B044-F77B60541F21}" destId="{DAC6E102-F209-4531-A2F4-81AACDCE6256}" srcOrd="0" destOrd="0" presId="urn:microsoft.com/office/officeart/2005/8/layout/hProcess11"/>
    <dgm:cxn modelId="{7366ECB3-6173-4D31-BEBD-915BAD8169AC}" type="presParOf" srcId="{3C769087-6928-4F79-B044-F77B60541F21}" destId="{57FAAEC9-9E4E-4812-B874-C584765FCAF8}" srcOrd="1" destOrd="0" presId="urn:microsoft.com/office/officeart/2005/8/layout/hProcess11"/>
    <dgm:cxn modelId="{0E74FD77-9D42-4E8B-808C-C493DF5B0DD6}" type="presParOf" srcId="{3C769087-6928-4F79-B044-F77B60541F21}" destId="{0EA908F0-5BDF-4596-9AC3-6E3223214AF1}" srcOrd="2" destOrd="0" presId="urn:microsoft.com/office/officeart/2005/8/layout/hProcess11"/>
    <dgm:cxn modelId="{FE1742E1-4BAB-409D-A821-1DEC85640CE6}" type="presParOf" srcId="{EA3CF661-498F-413A-9F89-DC754D93443A}" destId="{446A70E8-B041-46A3-91B9-79B3E46A936D}" srcOrd="1" destOrd="0" presId="urn:microsoft.com/office/officeart/2005/8/layout/hProcess11"/>
    <dgm:cxn modelId="{F7673020-CB33-4907-82DA-6B6D0C19D69D}" type="presParOf" srcId="{EA3CF661-498F-413A-9F89-DC754D93443A}" destId="{1459634E-58FB-4E55-BE01-3A7CB7EE7D2B}" srcOrd="2" destOrd="0" presId="urn:microsoft.com/office/officeart/2005/8/layout/hProcess11"/>
    <dgm:cxn modelId="{0F165044-24C9-4791-AD16-9FDD3485CBE8}" type="presParOf" srcId="{1459634E-58FB-4E55-BE01-3A7CB7EE7D2B}" destId="{A48E4DD4-ECA3-4849-AA55-0FDA013340C5}" srcOrd="0" destOrd="0" presId="urn:microsoft.com/office/officeart/2005/8/layout/hProcess11"/>
    <dgm:cxn modelId="{E16DBE4A-4FF8-4405-8262-0F6FAB91BBB4}" type="presParOf" srcId="{1459634E-58FB-4E55-BE01-3A7CB7EE7D2B}" destId="{0000C8F4-D0E1-458B-BE1C-BB30DB3AA2C0}" srcOrd="1" destOrd="0" presId="urn:microsoft.com/office/officeart/2005/8/layout/hProcess11"/>
    <dgm:cxn modelId="{E5FD2459-C726-4306-956D-B59BC8A590E2}" type="presParOf" srcId="{1459634E-58FB-4E55-BE01-3A7CB7EE7D2B}" destId="{0E16B6C4-938F-477D-9EED-5CF3BCED1AB7}" srcOrd="2" destOrd="0" presId="urn:microsoft.com/office/officeart/2005/8/layout/hProcess1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FF7159E-A48D-4334-B6E1-650EFB24DF6B}" type="doc">
      <dgm:prSet loTypeId="urn:microsoft.com/office/officeart/2005/8/layout/vList2" loCatId="list" qsTypeId="urn:microsoft.com/office/officeart/2005/8/quickstyle/3d2" qsCatId="3D" csTypeId="urn:microsoft.com/office/officeart/2005/8/colors/accent3_2" csCatId="accent3"/>
      <dgm:spPr/>
      <dgm:t>
        <a:bodyPr/>
        <a:lstStyle/>
        <a:p>
          <a:endParaRPr lang="en-US"/>
        </a:p>
      </dgm:t>
    </dgm:pt>
    <dgm:pt modelId="{4AB1ED57-C160-4144-A088-D7D24D8C6BB2}">
      <dgm:prSet/>
      <dgm:spPr/>
      <dgm:t>
        <a:bodyPr/>
        <a:lstStyle/>
        <a:p>
          <a:pPr rtl="0"/>
          <a:r>
            <a:rPr lang="en-US" b="1" dirty="0" smtClean="0"/>
            <a:t>Moderate Positive Correlation</a:t>
          </a:r>
          <a:br>
            <a:rPr lang="en-US" b="1" dirty="0" smtClean="0"/>
          </a:br>
          <a:endParaRPr lang="en-US" b="0" dirty="0"/>
        </a:p>
      </dgm:t>
    </dgm:pt>
    <dgm:pt modelId="{DE25C216-8B4C-4D4E-9031-BC9C17F15B59}" type="parTrans" cxnId="{6B60E985-05B9-4B24-A3EC-AFEA1BABF775}">
      <dgm:prSet/>
      <dgm:spPr/>
      <dgm:t>
        <a:bodyPr/>
        <a:lstStyle/>
        <a:p>
          <a:endParaRPr lang="en-US"/>
        </a:p>
      </dgm:t>
    </dgm:pt>
    <dgm:pt modelId="{E0EE0E15-6048-4EA5-998C-AB8F0158C5B0}" type="sibTrans" cxnId="{6B60E985-05B9-4B24-A3EC-AFEA1BABF775}">
      <dgm:prSet/>
      <dgm:spPr/>
      <dgm:t>
        <a:bodyPr/>
        <a:lstStyle/>
        <a:p>
          <a:endParaRPr lang="en-US"/>
        </a:p>
      </dgm:t>
    </dgm:pt>
    <dgm:pt modelId="{C55E2310-4AB3-43DA-93FC-AC3BDF262354}" type="pres">
      <dgm:prSet presAssocID="{4FF7159E-A48D-4334-B6E1-650EFB24DF6B}" presName="linear" presStyleCnt="0">
        <dgm:presLayoutVars>
          <dgm:animLvl val="lvl"/>
          <dgm:resizeHandles val="exact"/>
        </dgm:presLayoutVars>
      </dgm:prSet>
      <dgm:spPr/>
    </dgm:pt>
    <dgm:pt modelId="{45EC4852-D81A-42DB-90F5-C1F8CD0D8A8B}" type="pres">
      <dgm:prSet presAssocID="{4AB1ED57-C160-4144-A088-D7D24D8C6BB2}" presName="parentText" presStyleLbl="node1" presStyleIdx="0" presStyleCnt="1">
        <dgm:presLayoutVars>
          <dgm:chMax val="0"/>
          <dgm:bulletEnabled val="1"/>
        </dgm:presLayoutVars>
      </dgm:prSet>
      <dgm:spPr/>
    </dgm:pt>
  </dgm:ptLst>
  <dgm:cxnLst>
    <dgm:cxn modelId="{4C50CBA5-B268-4AB8-A896-F6BDB83E1853}" type="presOf" srcId="{4FF7159E-A48D-4334-B6E1-650EFB24DF6B}" destId="{C55E2310-4AB3-43DA-93FC-AC3BDF262354}" srcOrd="0" destOrd="0" presId="urn:microsoft.com/office/officeart/2005/8/layout/vList2"/>
    <dgm:cxn modelId="{2E01D88F-64C4-44C9-9A91-4022EA4F3FFD}" type="presOf" srcId="{4AB1ED57-C160-4144-A088-D7D24D8C6BB2}" destId="{45EC4852-D81A-42DB-90F5-C1F8CD0D8A8B}" srcOrd="0" destOrd="0" presId="urn:microsoft.com/office/officeart/2005/8/layout/vList2"/>
    <dgm:cxn modelId="{6B60E985-05B9-4B24-A3EC-AFEA1BABF775}" srcId="{4FF7159E-A48D-4334-B6E1-650EFB24DF6B}" destId="{4AB1ED57-C160-4144-A088-D7D24D8C6BB2}" srcOrd="0" destOrd="0" parTransId="{DE25C216-8B4C-4D4E-9031-BC9C17F15B59}" sibTransId="{E0EE0E15-6048-4EA5-998C-AB8F0158C5B0}"/>
    <dgm:cxn modelId="{437CADDB-E59C-4776-9A50-80157FCB0049}" type="presParOf" srcId="{C55E2310-4AB3-43DA-93FC-AC3BDF262354}" destId="{45EC4852-D81A-42DB-90F5-C1F8CD0D8A8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77B5BE-EC2E-4CB4-AE21-B35173226124}"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50C00A22-EF37-49EA-A936-8A540F9C0BE5}">
      <dgm:prSet/>
      <dgm:spPr/>
      <dgm:t>
        <a:bodyPr/>
        <a:lstStyle/>
        <a:p>
          <a:pPr rtl="0"/>
          <a:r>
            <a:rPr lang="en-US" b="0" dirty="0" smtClean="0"/>
            <a:t>Introduction</a:t>
          </a:r>
          <a:endParaRPr lang="en-US" b="0" dirty="0"/>
        </a:p>
      </dgm:t>
    </dgm:pt>
    <dgm:pt modelId="{5532D8CD-B6EF-4857-9DB7-E06B5A303820}" type="parTrans" cxnId="{02D50AFD-77BC-4C75-B061-317BA30721B1}">
      <dgm:prSet/>
      <dgm:spPr/>
      <dgm:t>
        <a:bodyPr/>
        <a:lstStyle/>
        <a:p>
          <a:endParaRPr lang="en-US"/>
        </a:p>
      </dgm:t>
    </dgm:pt>
    <dgm:pt modelId="{53F4D409-C94C-477D-8F26-06B3A880C7F2}" type="sibTrans" cxnId="{02D50AFD-77BC-4C75-B061-317BA30721B1}">
      <dgm:prSet/>
      <dgm:spPr/>
      <dgm:t>
        <a:bodyPr/>
        <a:lstStyle/>
        <a:p>
          <a:endParaRPr lang="en-US"/>
        </a:p>
      </dgm:t>
    </dgm:pt>
    <dgm:pt modelId="{B6457056-816A-4BCD-8BF1-ED1C9AE25C0D}" type="pres">
      <dgm:prSet presAssocID="{7E77B5BE-EC2E-4CB4-AE21-B35173226124}" presName="linear" presStyleCnt="0">
        <dgm:presLayoutVars>
          <dgm:animLvl val="lvl"/>
          <dgm:resizeHandles val="exact"/>
        </dgm:presLayoutVars>
      </dgm:prSet>
      <dgm:spPr/>
    </dgm:pt>
    <dgm:pt modelId="{79598274-B7AE-40AA-97C9-5C4A7DD11900}" type="pres">
      <dgm:prSet presAssocID="{50C00A22-EF37-49EA-A936-8A540F9C0BE5}" presName="parentText" presStyleLbl="node1" presStyleIdx="0" presStyleCnt="1">
        <dgm:presLayoutVars>
          <dgm:chMax val="0"/>
          <dgm:bulletEnabled val="1"/>
        </dgm:presLayoutVars>
      </dgm:prSet>
      <dgm:spPr/>
    </dgm:pt>
  </dgm:ptLst>
  <dgm:cxnLst>
    <dgm:cxn modelId="{02D50AFD-77BC-4C75-B061-317BA30721B1}" srcId="{7E77B5BE-EC2E-4CB4-AE21-B35173226124}" destId="{50C00A22-EF37-49EA-A936-8A540F9C0BE5}" srcOrd="0" destOrd="0" parTransId="{5532D8CD-B6EF-4857-9DB7-E06B5A303820}" sibTransId="{53F4D409-C94C-477D-8F26-06B3A880C7F2}"/>
    <dgm:cxn modelId="{75967E04-17F6-453C-AFEB-EF96E5CF28E7}" type="presOf" srcId="{50C00A22-EF37-49EA-A936-8A540F9C0BE5}" destId="{79598274-B7AE-40AA-97C9-5C4A7DD11900}" srcOrd="0" destOrd="0" presId="urn:microsoft.com/office/officeart/2005/8/layout/vList2"/>
    <dgm:cxn modelId="{2A8EF95E-8D38-433F-9E74-045B9503C65D}" type="presOf" srcId="{7E77B5BE-EC2E-4CB4-AE21-B35173226124}" destId="{B6457056-816A-4BCD-8BF1-ED1C9AE25C0D}" srcOrd="0" destOrd="0" presId="urn:microsoft.com/office/officeart/2005/8/layout/vList2"/>
    <dgm:cxn modelId="{DECA546F-21B8-4D72-AABC-993C269D9CC6}" type="presParOf" srcId="{B6457056-816A-4BCD-8BF1-ED1C9AE25C0D}" destId="{79598274-B7AE-40AA-97C9-5C4A7DD1190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B194DBF0-58C4-42CC-98E3-2DF5375C532D}" type="doc">
      <dgm:prSet loTypeId="urn:microsoft.com/office/officeart/2005/8/layout/hProcess9" loCatId="process" qsTypeId="urn:microsoft.com/office/officeart/2005/8/quickstyle/3d1" qsCatId="3D" csTypeId="urn:microsoft.com/office/officeart/2005/8/colors/accent1_2" csCatId="accent1"/>
      <dgm:spPr/>
      <dgm:t>
        <a:bodyPr/>
        <a:lstStyle/>
        <a:p>
          <a:endParaRPr lang="en-US"/>
        </a:p>
      </dgm:t>
    </dgm:pt>
    <dgm:pt modelId="{8CB39EE5-C408-459D-9DF2-6C37763C4EB5}">
      <dgm:prSet/>
      <dgm:spPr/>
      <dgm:t>
        <a:bodyPr/>
        <a:lstStyle/>
        <a:p>
          <a:pPr rtl="0"/>
          <a:r>
            <a:rPr lang="en-US" dirty="0" smtClean="0"/>
            <a:t>Next, we want to visualize the relationship between the target variable and the variables that are positively correlated with it, but the correlation is not very strong. Namely, these variables are Year Built, Year Remod/Add, Mas Vnr Area, Total Bsmt SF, 1st Flr SF, Full Bath, Garage Cars, and Garage Area. We start with the first four. Let us see the distribution of each of them:</a:t>
          </a:r>
          <a:endParaRPr lang="en-US" dirty="0"/>
        </a:p>
      </dgm:t>
    </dgm:pt>
    <dgm:pt modelId="{BFCCF358-E69B-40E1-AB0E-BF67DB900A54}" type="parTrans" cxnId="{36EAD846-C8BC-4676-AC03-17BC89EBE8FE}">
      <dgm:prSet/>
      <dgm:spPr/>
      <dgm:t>
        <a:bodyPr/>
        <a:lstStyle/>
        <a:p>
          <a:endParaRPr lang="en-US"/>
        </a:p>
      </dgm:t>
    </dgm:pt>
    <dgm:pt modelId="{540AD546-B57A-4694-B3DC-3F826E11E49B}" type="sibTrans" cxnId="{36EAD846-C8BC-4676-AC03-17BC89EBE8FE}">
      <dgm:prSet/>
      <dgm:spPr/>
      <dgm:t>
        <a:bodyPr/>
        <a:lstStyle/>
        <a:p>
          <a:endParaRPr lang="en-US"/>
        </a:p>
      </dgm:t>
    </dgm:pt>
    <dgm:pt modelId="{F18844BD-C8EE-4EAE-B89E-4A237DB836F0}" type="pres">
      <dgm:prSet presAssocID="{B194DBF0-58C4-42CC-98E3-2DF5375C532D}" presName="CompostProcess" presStyleCnt="0">
        <dgm:presLayoutVars>
          <dgm:dir/>
          <dgm:resizeHandles val="exact"/>
        </dgm:presLayoutVars>
      </dgm:prSet>
      <dgm:spPr/>
    </dgm:pt>
    <dgm:pt modelId="{768F8C88-8BE1-4D56-B140-AF482B566B1E}" type="pres">
      <dgm:prSet presAssocID="{B194DBF0-58C4-42CC-98E3-2DF5375C532D}" presName="arrow" presStyleLbl="bgShp" presStyleIdx="0" presStyleCnt="1"/>
      <dgm:spPr/>
    </dgm:pt>
    <dgm:pt modelId="{A11B0892-CEF3-4E45-81BD-3A6DE5DD9A71}" type="pres">
      <dgm:prSet presAssocID="{B194DBF0-58C4-42CC-98E3-2DF5375C532D}" presName="linearProcess" presStyleCnt="0"/>
      <dgm:spPr/>
    </dgm:pt>
    <dgm:pt modelId="{0819C5BF-7534-4B95-8598-2ED1858BEB60}" type="pres">
      <dgm:prSet presAssocID="{8CB39EE5-C408-459D-9DF2-6C37763C4EB5}" presName="textNode" presStyleLbl="node1" presStyleIdx="0" presStyleCnt="1">
        <dgm:presLayoutVars>
          <dgm:bulletEnabled val="1"/>
        </dgm:presLayoutVars>
      </dgm:prSet>
      <dgm:spPr/>
    </dgm:pt>
  </dgm:ptLst>
  <dgm:cxnLst>
    <dgm:cxn modelId="{5B51163C-AA00-4368-BD69-0862982201A8}" type="presOf" srcId="{B194DBF0-58C4-42CC-98E3-2DF5375C532D}" destId="{F18844BD-C8EE-4EAE-B89E-4A237DB836F0}" srcOrd="0" destOrd="0" presId="urn:microsoft.com/office/officeart/2005/8/layout/hProcess9"/>
    <dgm:cxn modelId="{36EAD846-C8BC-4676-AC03-17BC89EBE8FE}" srcId="{B194DBF0-58C4-42CC-98E3-2DF5375C532D}" destId="{8CB39EE5-C408-459D-9DF2-6C37763C4EB5}" srcOrd="0" destOrd="0" parTransId="{BFCCF358-E69B-40E1-AB0E-BF67DB900A54}" sibTransId="{540AD546-B57A-4694-B3DC-3F826E11E49B}"/>
    <dgm:cxn modelId="{B91B3BC3-27EA-4BC2-B09B-68D71B5037AB}" type="presOf" srcId="{8CB39EE5-C408-459D-9DF2-6C37763C4EB5}" destId="{0819C5BF-7534-4B95-8598-2ED1858BEB60}" srcOrd="0" destOrd="0" presId="urn:microsoft.com/office/officeart/2005/8/layout/hProcess9"/>
    <dgm:cxn modelId="{F893B522-484E-4D9E-A429-3AE05BF0DBC1}" type="presParOf" srcId="{F18844BD-C8EE-4EAE-B89E-4A237DB836F0}" destId="{768F8C88-8BE1-4D56-B140-AF482B566B1E}" srcOrd="0" destOrd="0" presId="urn:microsoft.com/office/officeart/2005/8/layout/hProcess9"/>
    <dgm:cxn modelId="{FCCA6C53-2A05-4775-A566-0BA8BC303EB1}" type="presParOf" srcId="{F18844BD-C8EE-4EAE-B89E-4A237DB836F0}" destId="{A11B0892-CEF3-4E45-81BD-3A6DE5DD9A71}" srcOrd="1" destOrd="0" presId="urn:microsoft.com/office/officeart/2005/8/layout/hProcess9"/>
    <dgm:cxn modelId="{79E50381-1D1C-42EC-83DF-0E77493C78CE}" type="presParOf" srcId="{A11B0892-CEF3-4E45-81BD-3A6DE5DD9A71}" destId="{0819C5BF-7534-4B95-8598-2ED1858BEB60}" srcOrd="0"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C0F501E-FDFF-4468-A385-B7B011E61974}"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1BA98036-D663-474C-869A-E8514F701861}">
      <dgm:prSet/>
      <dgm:spPr/>
      <dgm:t>
        <a:bodyPr/>
        <a:lstStyle/>
        <a:p>
          <a:pPr rtl="0"/>
          <a:r>
            <a:rPr lang="en-US" b="0" dirty="0" smtClean="0"/>
            <a:t>Relationship with target variables</a:t>
          </a:r>
          <a:endParaRPr lang="en-US" b="0" dirty="0"/>
        </a:p>
      </dgm:t>
    </dgm:pt>
    <dgm:pt modelId="{F4779950-27E6-48FE-8266-4B9FBEE1DAF4}" type="parTrans" cxnId="{DEEDBBE2-0427-4C8B-B1DB-94A052AE2130}">
      <dgm:prSet/>
      <dgm:spPr/>
      <dgm:t>
        <a:bodyPr/>
        <a:lstStyle/>
        <a:p>
          <a:endParaRPr lang="en-US"/>
        </a:p>
      </dgm:t>
    </dgm:pt>
    <dgm:pt modelId="{A2E70EAC-C054-4F5C-8A95-FE1E7C005AAD}" type="sibTrans" cxnId="{DEEDBBE2-0427-4C8B-B1DB-94A052AE2130}">
      <dgm:prSet/>
      <dgm:spPr/>
      <dgm:t>
        <a:bodyPr/>
        <a:lstStyle/>
        <a:p>
          <a:endParaRPr lang="en-US"/>
        </a:p>
      </dgm:t>
    </dgm:pt>
    <dgm:pt modelId="{37928399-BB51-4CA6-BDF8-90A680D848C4}" type="pres">
      <dgm:prSet presAssocID="{6C0F501E-FDFF-4468-A385-B7B011E61974}" presName="linear" presStyleCnt="0">
        <dgm:presLayoutVars>
          <dgm:animLvl val="lvl"/>
          <dgm:resizeHandles val="exact"/>
        </dgm:presLayoutVars>
      </dgm:prSet>
      <dgm:spPr/>
    </dgm:pt>
    <dgm:pt modelId="{0DD97913-6F7B-46CB-A863-48CBF0B96288}" type="pres">
      <dgm:prSet presAssocID="{1BA98036-D663-474C-869A-E8514F701861}" presName="parentText" presStyleLbl="node1" presStyleIdx="0" presStyleCnt="1">
        <dgm:presLayoutVars>
          <dgm:chMax val="0"/>
          <dgm:bulletEnabled val="1"/>
        </dgm:presLayoutVars>
      </dgm:prSet>
      <dgm:spPr/>
    </dgm:pt>
  </dgm:ptLst>
  <dgm:cxnLst>
    <dgm:cxn modelId="{3D90CBA3-EDD0-4BAF-B136-EB7412C7F970}" type="presOf" srcId="{1BA98036-D663-474C-869A-E8514F701861}" destId="{0DD97913-6F7B-46CB-A863-48CBF0B96288}" srcOrd="0" destOrd="0" presId="urn:microsoft.com/office/officeart/2005/8/layout/vList2"/>
    <dgm:cxn modelId="{DEEDBBE2-0427-4C8B-B1DB-94A052AE2130}" srcId="{6C0F501E-FDFF-4468-A385-B7B011E61974}" destId="{1BA98036-D663-474C-869A-E8514F701861}" srcOrd="0" destOrd="0" parTransId="{F4779950-27E6-48FE-8266-4B9FBEE1DAF4}" sibTransId="{A2E70EAC-C054-4F5C-8A95-FE1E7C005AAD}"/>
    <dgm:cxn modelId="{FFDDF46D-F4B0-4EAF-A491-A8CBD7FF54C3}" type="presOf" srcId="{6C0F501E-FDFF-4468-A385-B7B011E61974}" destId="{37928399-BB51-4CA6-BDF8-90A680D848C4}" srcOrd="0" destOrd="0" presId="urn:microsoft.com/office/officeart/2005/8/layout/vList2"/>
    <dgm:cxn modelId="{F1DE0495-F93F-41C7-8020-F51E612F4E5E}" type="presParOf" srcId="{37928399-BB51-4CA6-BDF8-90A680D848C4}" destId="{0DD97913-6F7B-46CB-A863-48CBF0B9628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16B8FFE-2DAC-4732-B231-11BFF6EC9FBC}" type="doc">
      <dgm:prSet loTypeId="urn:microsoft.com/office/officeart/2005/8/layout/hProcess11" loCatId="process" qsTypeId="urn:microsoft.com/office/officeart/2005/8/quickstyle/simple5" qsCatId="simple" csTypeId="urn:microsoft.com/office/officeart/2005/8/colors/colorful3" csCatId="colorful"/>
      <dgm:spPr/>
      <dgm:t>
        <a:bodyPr/>
        <a:lstStyle/>
        <a:p>
          <a:endParaRPr lang="en-US"/>
        </a:p>
      </dgm:t>
    </dgm:pt>
    <dgm:pt modelId="{F5F68C89-087A-4A17-A19F-AD7AFE7BAB98}">
      <dgm:prSet/>
      <dgm:spPr/>
      <dgm:t>
        <a:bodyPr/>
        <a:lstStyle/>
        <a:p>
          <a:pPr rtl="0"/>
          <a:r>
            <a:rPr lang="en-US" dirty="0" smtClean="0"/>
            <a:t>And now let us see their relationships with the target variable:</a:t>
          </a:r>
          <a:endParaRPr lang="en-US" dirty="0"/>
        </a:p>
      </dgm:t>
    </dgm:pt>
    <dgm:pt modelId="{C1033E6B-9616-4C94-B800-6717957F64A5}" type="parTrans" cxnId="{21E3E519-9B72-45D9-9364-38F8DBF7DBE5}">
      <dgm:prSet/>
      <dgm:spPr/>
      <dgm:t>
        <a:bodyPr/>
        <a:lstStyle/>
        <a:p>
          <a:endParaRPr lang="en-US"/>
        </a:p>
      </dgm:t>
    </dgm:pt>
    <dgm:pt modelId="{1B1E0C45-036F-4D11-A1A6-74052242BC14}" type="sibTrans" cxnId="{21E3E519-9B72-45D9-9364-38F8DBF7DBE5}">
      <dgm:prSet/>
      <dgm:spPr/>
      <dgm:t>
        <a:bodyPr/>
        <a:lstStyle/>
        <a:p>
          <a:endParaRPr lang="en-US"/>
        </a:p>
      </dgm:t>
    </dgm:pt>
    <dgm:pt modelId="{D2FAD8BD-EA60-4A6F-94EC-D96C9AF7B765}">
      <dgm:prSet/>
      <dgm:spPr/>
      <dgm:t>
        <a:bodyPr/>
        <a:lstStyle/>
        <a:p>
          <a:pPr rtl="0"/>
          <a:endParaRPr lang="en-US" dirty="0"/>
        </a:p>
      </dgm:t>
    </dgm:pt>
    <dgm:pt modelId="{C2704A22-A774-44FF-BEF1-EC824A6194F5}" type="parTrans" cxnId="{4AA40D82-8497-498C-9CF3-5891C58A7F9E}">
      <dgm:prSet/>
      <dgm:spPr/>
      <dgm:t>
        <a:bodyPr/>
        <a:lstStyle/>
        <a:p>
          <a:endParaRPr lang="en-US"/>
        </a:p>
      </dgm:t>
    </dgm:pt>
    <dgm:pt modelId="{54F1B88F-F20D-4C59-83F0-54F7FFB79D62}" type="sibTrans" cxnId="{4AA40D82-8497-498C-9CF3-5891C58A7F9E}">
      <dgm:prSet/>
      <dgm:spPr/>
      <dgm:t>
        <a:bodyPr/>
        <a:lstStyle/>
        <a:p>
          <a:endParaRPr lang="en-US"/>
        </a:p>
      </dgm:t>
    </dgm:pt>
    <dgm:pt modelId="{095D98A3-6CBC-497E-A980-7E97C92827DF}" type="pres">
      <dgm:prSet presAssocID="{F16B8FFE-2DAC-4732-B231-11BFF6EC9FBC}" presName="Name0" presStyleCnt="0">
        <dgm:presLayoutVars>
          <dgm:dir/>
          <dgm:resizeHandles val="exact"/>
        </dgm:presLayoutVars>
      </dgm:prSet>
      <dgm:spPr/>
    </dgm:pt>
    <dgm:pt modelId="{1D3B1890-FC25-4AEB-B972-1851DE7E80C7}" type="pres">
      <dgm:prSet presAssocID="{F16B8FFE-2DAC-4732-B231-11BFF6EC9FBC}" presName="arrow" presStyleLbl="bgShp" presStyleIdx="0" presStyleCnt="1"/>
      <dgm:spPr/>
    </dgm:pt>
    <dgm:pt modelId="{0244F704-89E0-4B9F-8DF5-6B325D06091D}" type="pres">
      <dgm:prSet presAssocID="{F16B8FFE-2DAC-4732-B231-11BFF6EC9FBC}" presName="points" presStyleCnt="0"/>
      <dgm:spPr/>
    </dgm:pt>
    <dgm:pt modelId="{75AFA99A-05B7-4181-BD57-B3F25227BF67}" type="pres">
      <dgm:prSet presAssocID="{F5F68C89-087A-4A17-A19F-AD7AFE7BAB98}" presName="compositeA" presStyleCnt="0"/>
      <dgm:spPr/>
    </dgm:pt>
    <dgm:pt modelId="{36A29BCB-5DB8-45EC-BCF6-6680D2BDE41D}" type="pres">
      <dgm:prSet presAssocID="{F5F68C89-087A-4A17-A19F-AD7AFE7BAB98}" presName="textA" presStyleLbl="revTx" presStyleIdx="0" presStyleCnt="2">
        <dgm:presLayoutVars>
          <dgm:bulletEnabled val="1"/>
        </dgm:presLayoutVars>
      </dgm:prSet>
      <dgm:spPr/>
    </dgm:pt>
    <dgm:pt modelId="{6A8DB1F3-BDD7-46BA-B02D-4E2DA96C200C}" type="pres">
      <dgm:prSet presAssocID="{F5F68C89-087A-4A17-A19F-AD7AFE7BAB98}" presName="circleA" presStyleLbl="node1" presStyleIdx="0" presStyleCnt="2"/>
      <dgm:spPr/>
    </dgm:pt>
    <dgm:pt modelId="{D951C781-9905-448B-B29F-F69FBB9EEF31}" type="pres">
      <dgm:prSet presAssocID="{F5F68C89-087A-4A17-A19F-AD7AFE7BAB98}" presName="spaceA" presStyleCnt="0"/>
      <dgm:spPr/>
    </dgm:pt>
    <dgm:pt modelId="{E5F1F87F-E548-4F44-A391-2D1C3B7BA8E1}" type="pres">
      <dgm:prSet presAssocID="{1B1E0C45-036F-4D11-A1A6-74052242BC14}" presName="space" presStyleCnt="0"/>
      <dgm:spPr/>
    </dgm:pt>
    <dgm:pt modelId="{529315D3-39A8-4C8F-88D9-DB9E2B3416E6}" type="pres">
      <dgm:prSet presAssocID="{D2FAD8BD-EA60-4A6F-94EC-D96C9AF7B765}" presName="compositeB" presStyleCnt="0"/>
      <dgm:spPr/>
    </dgm:pt>
    <dgm:pt modelId="{C69E55C5-648A-43F5-A3AE-EC021E0647FA}" type="pres">
      <dgm:prSet presAssocID="{D2FAD8BD-EA60-4A6F-94EC-D96C9AF7B765}" presName="textB" presStyleLbl="revTx" presStyleIdx="1" presStyleCnt="2">
        <dgm:presLayoutVars>
          <dgm:bulletEnabled val="1"/>
        </dgm:presLayoutVars>
      </dgm:prSet>
      <dgm:spPr/>
    </dgm:pt>
    <dgm:pt modelId="{C0511DF6-B4BC-48FE-965C-616D37CB81D9}" type="pres">
      <dgm:prSet presAssocID="{D2FAD8BD-EA60-4A6F-94EC-D96C9AF7B765}" presName="circleB" presStyleLbl="node1" presStyleIdx="1" presStyleCnt="2"/>
      <dgm:spPr/>
    </dgm:pt>
    <dgm:pt modelId="{7237E7A3-2EFC-40AC-A8CC-FECFD27D4FBF}" type="pres">
      <dgm:prSet presAssocID="{D2FAD8BD-EA60-4A6F-94EC-D96C9AF7B765}" presName="spaceB" presStyleCnt="0"/>
      <dgm:spPr/>
    </dgm:pt>
  </dgm:ptLst>
  <dgm:cxnLst>
    <dgm:cxn modelId="{DD30573E-DB9D-4C52-92BC-88586C9E49F8}" type="presOf" srcId="{F16B8FFE-2DAC-4732-B231-11BFF6EC9FBC}" destId="{095D98A3-6CBC-497E-A980-7E97C92827DF}" srcOrd="0" destOrd="0" presId="urn:microsoft.com/office/officeart/2005/8/layout/hProcess11"/>
    <dgm:cxn modelId="{93B371E7-1E8D-4A5A-B40C-3F48D71D1C29}" type="presOf" srcId="{F5F68C89-087A-4A17-A19F-AD7AFE7BAB98}" destId="{36A29BCB-5DB8-45EC-BCF6-6680D2BDE41D}" srcOrd="0" destOrd="0" presId="urn:microsoft.com/office/officeart/2005/8/layout/hProcess11"/>
    <dgm:cxn modelId="{4AA40D82-8497-498C-9CF3-5891C58A7F9E}" srcId="{F16B8FFE-2DAC-4732-B231-11BFF6EC9FBC}" destId="{D2FAD8BD-EA60-4A6F-94EC-D96C9AF7B765}" srcOrd="1" destOrd="0" parTransId="{C2704A22-A774-44FF-BEF1-EC824A6194F5}" sibTransId="{54F1B88F-F20D-4C59-83F0-54F7FFB79D62}"/>
    <dgm:cxn modelId="{21E3E519-9B72-45D9-9364-38F8DBF7DBE5}" srcId="{F16B8FFE-2DAC-4732-B231-11BFF6EC9FBC}" destId="{F5F68C89-087A-4A17-A19F-AD7AFE7BAB98}" srcOrd="0" destOrd="0" parTransId="{C1033E6B-9616-4C94-B800-6717957F64A5}" sibTransId="{1B1E0C45-036F-4D11-A1A6-74052242BC14}"/>
    <dgm:cxn modelId="{67C47A62-335C-4226-A482-0C9E83CF0E35}" type="presOf" srcId="{D2FAD8BD-EA60-4A6F-94EC-D96C9AF7B765}" destId="{C69E55C5-648A-43F5-A3AE-EC021E0647FA}" srcOrd="0" destOrd="0" presId="urn:microsoft.com/office/officeart/2005/8/layout/hProcess11"/>
    <dgm:cxn modelId="{E7F7E344-EF43-4E9F-95F1-1E71D44391A3}" type="presParOf" srcId="{095D98A3-6CBC-497E-A980-7E97C92827DF}" destId="{1D3B1890-FC25-4AEB-B972-1851DE7E80C7}" srcOrd="0" destOrd="0" presId="urn:microsoft.com/office/officeart/2005/8/layout/hProcess11"/>
    <dgm:cxn modelId="{6433BC46-D191-47E5-943E-813682CA2844}" type="presParOf" srcId="{095D98A3-6CBC-497E-A980-7E97C92827DF}" destId="{0244F704-89E0-4B9F-8DF5-6B325D06091D}" srcOrd="1" destOrd="0" presId="urn:microsoft.com/office/officeart/2005/8/layout/hProcess11"/>
    <dgm:cxn modelId="{F6D2BC32-0845-4AE7-BA25-2ADD9299161E}" type="presParOf" srcId="{0244F704-89E0-4B9F-8DF5-6B325D06091D}" destId="{75AFA99A-05B7-4181-BD57-B3F25227BF67}" srcOrd="0" destOrd="0" presId="urn:microsoft.com/office/officeart/2005/8/layout/hProcess11"/>
    <dgm:cxn modelId="{68690FAE-FF60-4519-9AF6-F23DD47529B8}" type="presParOf" srcId="{75AFA99A-05B7-4181-BD57-B3F25227BF67}" destId="{36A29BCB-5DB8-45EC-BCF6-6680D2BDE41D}" srcOrd="0" destOrd="0" presId="urn:microsoft.com/office/officeart/2005/8/layout/hProcess11"/>
    <dgm:cxn modelId="{C71945B8-FDEE-4B28-B6DA-CCB48B168A54}" type="presParOf" srcId="{75AFA99A-05B7-4181-BD57-B3F25227BF67}" destId="{6A8DB1F3-BDD7-46BA-B02D-4E2DA96C200C}" srcOrd="1" destOrd="0" presId="urn:microsoft.com/office/officeart/2005/8/layout/hProcess11"/>
    <dgm:cxn modelId="{7DD9398D-9D62-4EEB-A207-4206B0D8BAC5}" type="presParOf" srcId="{75AFA99A-05B7-4181-BD57-B3F25227BF67}" destId="{D951C781-9905-448B-B29F-F69FBB9EEF31}" srcOrd="2" destOrd="0" presId="urn:microsoft.com/office/officeart/2005/8/layout/hProcess11"/>
    <dgm:cxn modelId="{0C88AA3D-E34F-400A-92D0-841961D23CCE}" type="presParOf" srcId="{0244F704-89E0-4B9F-8DF5-6B325D06091D}" destId="{E5F1F87F-E548-4F44-A391-2D1C3B7BA8E1}" srcOrd="1" destOrd="0" presId="urn:microsoft.com/office/officeart/2005/8/layout/hProcess11"/>
    <dgm:cxn modelId="{E50E19A9-E45D-4C53-AC0F-E58339E63D33}" type="presParOf" srcId="{0244F704-89E0-4B9F-8DF5-6B325D06091D}" destId="{529315D3-39A8-4C8F-88D9-DB9E2B3416E6}" srcOrd="2" destOrd="0" presId="urn:microsoft.com/office/officeart/2005/8/layout/hProcess11"/>
    <dgm:cxn modelId="{A9A77C33-2844-482A-AEB2-BD85F9952D25}" type="presParOf" srcId="{529315D3-39A8-4C8F-88D9-DB9E2B3416E6}" destId="{C69E55C5-648A-43F5-A3AE-EC021E0647FA}" srcOrd="0" destOrd="0" presId="urn:microsoft.com/office/officeart/2005/8/layout/hProcess11"/>
    <dgm:cxn modelId="{575B1FC0-FC15-4711-908D-5CF02870CA10}" type="presParOf" srcId="{529315D3-39A8-4C8F-88D9-DB9E2B3416E6}" destId="{C0511DF6-B4BC-48FE-965C-616D37CB81D9}" srcOrd="1" destOrd="0" presId="urn:microsoft.com/office/officeart/2005/8/layout/hProcess11"/>
    <dgm:cxn modelId="{367FD02A-8EEC-49B5-AD83-0B7F8514EE2E}" type="presParOf" srcId="{529315D3-39A8-4C8F-88D9-DB9E2B3416E6}" destId="{7237E7A3-2EFC-40AC-A8CC-FECFD27D4FBF}" srcOrd="2" destOrd="0" presId="urn:microsoft.com/office/officeart/2005/8/layout/hProcess1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AD5628D0-703B-415F-82BC-CC430F5EF328}" type="doc">
      <dgm:prSet loTypeId="urn:microsoft.com/office/officeart/2005/8/layout/vList2" loCatId="list" qsTypeId="urn:microsoft.com/office/officeart/2005/8/quickstyle/3d2" qsCatId="3D" csTypeId="urn:microsoft.com/office/officeart/2005/8/colors/accent3_2" csCatId="accent3"/>
      <dgm:spPr/>
      <dgm:t>
        <a:bodyPr/>
        <a:lstStyle/>
        <a:p>
          <a:endParaRPr lang="en-US"/>
        </a:p>
      </dgm:t>
    </dgm:pt>
    <dgm:pt modelId="{703DE73D-BD9E-44C4-963F-2331762C2672}">
      <dgm:prSet/>
      <dgm:spPr/>
      <dgm:t>
        <a:bodyPr/>
        <a:lstStyle/>
        <a:p>
          <a:pPr rtl="0"/>
          <a:r>
            <a:rPr lang="en-US" b="0" dirty="0" smtClean="0"/>
            <a:t>Relationship with target variables</a:t>
          </a:r>
          <a:endParaRPr lang="en-US" b="0" dirty="0"/>
        </a:p>
      </dgm:t>
    </dgm:pt>
    <dgm:pt modelId="{9613C681-3470-4C19-BEC5-3CB51F5FCBF2}" type="parTrans" cxnId="{21B02BFB-45BA-4B47-8DBE-DAD31CBD01EE}">
      <dgm:prSet/>
      <dgm:spPr/>
      <dgm:t>
        <a:bodyPr/>
        <a:lstStyle/>
        <a:p>
          <a:endParaRPr lang="en-US"/>
        </a:p>
      </dgm:t>
    </dgm:pt>
    <dgm:pt modelId="{15627D56-F30C-44B8-AB51-1504F34DFD8C}" type="sibTrans" cxnId="{21B02BFB-45BA-4B47-8DBE-DAD31CBD01EE}">
      <dgm:prSet/>
      <dgm:spPr/>
      <dgm:t>
        <a:bodyPr/>
        <a:lstStyle/>
        <a:p>
          <a:endParaRPr lang="en-US"/>
        </a:p>
      </dgm:t>
    </dgm:pt>
    <dgm:pt modelId="{1F53F3DB-E2BC-40AE-9666-A4B4DF319A24}" type="pres">
      <dgm:prSet presAssocID="{AD5628D0-703B-415F-82BC-CC430F5EF328}" presName="linear" presStyleCnt="0">
        <dgm:presLayoutVars>
          <dgm:animLvl val="lvl"/>
          <dgm:resizeHandles val="exact"/>
        </dgm:presLayoutVars>
      </dgm:prSet>
      <dgm:spPr/>
    </dgm:pt>
    <dgm:pt modelId="{07DB8804-8856-401F-BB88-A55772A43342}" type="pres">
      <dgm:prSet presAssocID="{703DE73D-BD9E-44C4-963F-2331762C2672}" presName="parentText" presStyleLbl="node1" presStyleIdx="0" presStyleCnt="1">
        <dgm:presLayoutVars>
          <dgm:chMax val="0"/>
          <dgm:bulletEnabled val="1"/>
        </dgm:presLayoutVars>
      </dgm:prSet>
      <dgm:spPr/>
    </dgm:pt>
  </dgm:ptLst>
  <dgm:cxnLst>
    <dgm:cxn modelId="{5125B8F4-108D-4B5D-8BCB-75913C82910D}" type="presOf" srcId="{AD5628D0-703B-415F-82BC-CC430F5EF328}" destId="{1F53F3DB-E2BC-40AE-9666-A4B4DF319A24}" srcOrd="0" destOrd="0" presId="urn:microsoft.com/office/officeart/2005/8/layout/vList2"/>
    <dgm:cxn modelId="{21B02BFB-45BA-4B47-8DBE-DAD31CBD01EE}" srcId="{AD5628D0-703B-415F-82BC-CC430F5EF328}" destId="{703DE73D-BD9E-44C4-963F-2331762C2672}" srcOrd="0" destOrd="0" parTransId="{9613C681-3470-4C19-BEC5-3CB51F5FCBF2}" sibTransId="{15627D56-F30C-44B8-AB51-1504F34DFD8C}"/>
    <dgm:cxn modelId="{DD8B68CA-D9DB-4C23-B818-70D74D5E0E72}" type="presOf" srcId="{703DE73D-BD9E-44C4-963F-2331762C2672}" destId="{07DB8804-8856-401F-BB88-A55772A43342}" srcOrd="0" destOrd="0" presId="urn:microsoft.com/office/officeart/2005/8/layout/vList2"/>
    <dgm:cxn modelId="{638B4E2C-BFB5-4FAC-B9F8-CBF6AF6831DA}" type="presParOf" srcId="{1F53F3DB-E2BC-40AE-9666-A4B4DF319A24}" destId="{07DB8804-8856-401F-BB88-A55772A4334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5DE0D8FA-FB9C-4074-A683-F2C8F384750B}" type="doc">
      <dgm:prSet loTypeId="urn:microsoft.com/office/officeart/2005/8/layout/hProcess11" loCatId="process" qsTypeId="urn:microsoft.com/office/officeart/2005/8/quickstyle/3d2" qsCatId="3D" csTypeId="urn:microsoft.com/office/officeart/2005/8/colors/accent3_2" csCatId="accent3"/>
      <dgm:spPr/>
      <dgm:t>
        <a:bodyPr/>
        <a:lstStyle/>
        <a:p>
          <a:endParaRPr lang="en-US"/>
        </a:p>
      </dgm:t>
    </dgm:pt>
    <dgm:pt modelId="{17101ECA-D3CC-491C-8872-983856B5579F}">
      <dgm:prSet/>
      <dgm:spPr/>
      <dgm:t>
        <a:bodyPr/>
        <a:lstStyle/>
        <a:p>
          <a:pPr rtl="0"/>
          <a:r>
            <a:rPr lang="en-US" dirty="0" smtClean="0"/>
            <a:t>From the plots above, we can see that these eight variables are truly positively correlated with the target variable. However, it's apparent that they are not as highly correlated as Overall Qual and Gr Liv Area.</a:t>
          </a:r>
          <a:endParaRPr lang="en-US" dirty="0"/>
        </a:p>
      </dgm:t>
    </dgm:pt>
    <dgm:pt modelId="{6DA0BB86-46E6-42E2-BB68-DEAD2BF65296}" type="parTrans" cxnId="{E7319E10-40FA-423F-801F-5A1D0BEDC4C9}">
      <dgm:prSet/>
      <dgm:spPr/>
      <dgm:t>
        <a:bodyPr/>
        <a:lstStyle/>
        <a:p>
          <a:endParaRPr lang="en-US"/>
        </a:p>
      </dgm:t>
    </dgm:pt>
    <dgm:pt modelId="{E2A18033-A15C-4F53-9188-32308E03283E}" type="sibTrans" cxnId="{E7319E10-40FA-423F-801F-5A1D0BEDC4C9}">
      <dgm:prSet/>
      <dgm:spPr/>
      <dgm:t>
        <a:bodyPr/>
        <a:lstStyle/>
        <a:p>
          <a:endParaRPr lang="en-US"/>
        </a:p>
      </dgm:t>
    </dgm:pt>
    <dgm:pt modelId="{0EA59E5D-DB0B-4C1E-8BB5-36E131344B81}">
      <dgm:prSet/>
      <dgm:spPr/>
      <dgm:t>
        <a:bodyPr/>
        <a:lstStyle/>
        <a:p>
          <a:pPr rtl="0"/>
          <a:endParaRPr lang="en-US" dirty="0"/>
        </a:p>
      </dgm:t>
    </dgm:pt>
    <dgm:pt modelId="{E154D9F3-2B9F-48FA-B6CA-22C5E6613667}" type="parTrans" cxnId="{6883495D-FCCA-45E7-8135-43611E47F4D2}">
      <dgm:prSet/>
      <dgm:spPr/>
      <dgm:t>
        <a:bodyPr/>
        <a:lstStyle/>
        <a:p>
          <a:endParaRPr lang="en-US"/>
        </a:p>
      </dgm:t>
    </dgm:pt>
    <dgm:pt modelId="{66918EFC-EAB3-404C-B761-4915CC5B64F3}" type="sibTrans" cxnId="{6883495D-FCCA-45E7-8135-43611E47F4D2}">
      <dgm:prSet/>
      <dgm:spPr/>
      <dgm:t>
        <a:bodyPr/>
        <a:lstStyle/>
        <a:p>
          <a:endParaRPr lang="en-US"/>
        </a:p>
      </dgm:t>
    </dgm:pt>
    <dgm:pt modelId="{83CE8ED1-C178-4F29-A90E-EC1C5F35D5E3}" type="pres">
      <dgm:prSet presAssocID="{5DE0D8FA-FB9C-4074-A683-F2C8F384750B}" presName="Name0" presStyleCnt="0">
        <dgm:presLayoutVars>
          <dgm:dir/>
          <dgm:resizeHandles val="exact"/>
        </dgm:presLayoutVars>
      </dgm:prSet>
      <dgm:spPr/>
    </dgm:pt>
    <dgm:pt modelId="{32110F5C-D57F-457D-96FF-DAF65D175AAF}" type="pres">
      <dgm:prSet presAssocID="{5DE0D8FA-FB9C-4074-A683-F2C8F384750B}" presName="arrow" presStyleLbl="bgShp" presStyleIdx="0" presStyleCnt="1"/>
      <dgm:spPr/>
    </dgm:pt>
    <dgm:pt modelId="{CFEE6BAF-9BAF-4CB8-B8D5-1D0BAE6FCC9C}" type="pres">
      <dgm:prSet presAssocID="{5DE0D8FA-FB9C-4074-A683-F2C8F384750B}" presName="points" presStyleCnt="0"/>
      <dgm:spPr/>
    </dgm:pt>
    <dgm:pt modelId="{D2F7C4C4-95A1-460E-AC53-DBB07D939721}" type="pres">
      <dgm:prSet presAssocID="{17101ECA-D3CC-491C-8872-983856B5579F}" presName="compositeA" presStyleCnt="0"/>
      <dgm:spPr/>
    </dgm:pt>
    <dgm:pt modelId="{48B92F0E-D5E1-4F71-90BB-D243BBAB29B8}" type="pres">
      <dgm:prSet presAssocID="{17101ECA-D3CC-491C-8872-983856B5579F}" presName="textA" presStyleLbl="revTx" presStyleIdx="0" presStyleCnt="2">
        <dgm:presLayoutVars>
          <dgm:bulletEnabled val="1"/>
        </dgm:presLayoutVars>
      </dgm:prSet>
      <dgm:spPr/>
    </dgm:pt>
    <dgm:pt modelId="{7AEAAE8A-DD2D-4A28-B832-087FB94960A7}" type="pres">
      <dgm:prSet presAssocID="{17101ECA-D3CC-491C-8872-983856B5579F}" presName="circleA" presStyleLbl="node1" presStyleIdx="0" presStyleCnt="2"/>
      <dgm:spPr/>
    </dgm:pt>
    <dgm:pt modelId="{BC5A8CA1-2FE3-4ED5-8942-949EC71459CE}" type="pres">
      <dgm:prSet presAssocID="{17101ECA-D3CC-491C-8872-983856B5579F}" presName="spaceA" presStyleCnt="0"/>
      <dgm:spPr/>
    </dgm:pt>
    <dgm:pt modelId="{A1916962-2952-4D5B-BD4D-D0A41C5FD662}" type="pres">
      <dgm:prSet presAssocID="{E2A18033-A15C-4F53-9188-32308E03283E}" presName="space" presStyleCnt="0"/>
      <dgm:spPr/>
    </dgm:pt>
    <dgm:pt modelId="{FC6007CC-F4DD-44A5-A478-DCB4BB233C29}" type="pres">
      <dgm:prSet presAssocID="{0EA59E5D-DB0B-4C1E-8BB5-36E131344B81}" presName="compositeB" presStyleCnt="0"/>
      <dgm:spPr/>
    </dgm:pt>
    <dgm:pt modelId="{4240B302-253E-4FD8-9D5E-03510030A2BC}" type="pres">
      <dgm:prSet presAssocID="{0EA59E5D-DB0B-4C1E-8BB5-36E131344B81}" presName="textB" presStyleLbl="revTx" presStyleIdx="1" presStyleCnt="2">
        <dgm:presLayoutVars>
          <dgm:bulletEnabled val="1"/>
        </dgm:presLayoutVars>
      </dgm:prSet>
      <dgm:spPr/>
    </dgm:pt>
    <dgm:pt modelId="{9FA004F2-C88D-4D37-ACB2-6DCCADFB6F7A}" type="pres">
      <dgm:prSet presAssocID="{0EA59E5D-DB0B-4C1E-8BB5-36E131344B81}" presName="circleB" presStyleLbl="node1" presStyleIdx="1" presStyleCnt="2"/>
      <dgm:spPr/>
    </dgm:pt>
    <dgm:pt modelId="{6DD8F1A7-E898-4A3A-B58C-F46DE2332137}" type="pres">
      <dgm:prSet presAssocID="{0EA59E5D-DB0B-4C1E-8BB5-36E131344B81}" presName="spaceB" presStyleCnt="0"/>
      <dgm:spPr/>
    </dgm:pt>
  </dgm:ptLst>
  <dgm:cxnLst>
    <dgm:cxn modelId="{E7319E10-40FA-423F-801F-5A1D0BEDC4C9}" srcId="{5DE0D8FA-FB9C-4074-A683-F2C8F384750B}" destId="{17101ECA-D3CC-491C-8872-983856B5579F}" srcOrd="0" destOrd="0" parTransId="{6DA0BB86-46E6-42E2-BB68-DEAD2BF65296}" sibTransId="{E2A18033-A15C-4F53-9188-32308E03283E}"/>
    <dgm:cxn modelId="{E6526271-A040-4770-8A4A-B30594EC7AE6}" type="presOf" srcId="{5DE0D8FA-FB9C-4074-A683-F2C8F384750B}" destId="{83CE8ED1-C178-4F29-A90E-EC1C5F35D5E3}" srcOrd="0" destOrd="0" presId="urn:microsoft.com/office/officeart/2005/8/layout/hProcess11"/>
    <dgm:cxn modelId="{412EDEC5-34C6-4E70-A354-6568F14A1069}" type="presOf" srcId="{17101ECA-D3CC-491C-8872-983856B5579F}" destId="{48B92F0E-D5E1-4F71-90BB-D243BBAB29B8}" srcOrd="0" destOrd="0" presId="urn:microsoft.com/office/officeart/2005/8/layout/hProcess11"/>
    <dgm:cxn modelId="{7D67D41A-E97A-44DD-AD4F-B1CF4B6BB504}" type="presOf" srcId="{0EA59E5D-DB0B-4C1E-8BB5-36E131344B81}" destId="{4240B302-253E-4FD8-9D5E-03510030A2BC}" srcOrd="0" destOrd="0" presId="urn:microsoft.com/office/officeart/2005/8/layout/hProcess11"/>
    <dgm:cxn modelId="{6883495D-FCCA-45E7-8135-43611E47F4D2}" srcId="{5DE0D8FA-FB9C-4074-A683-F2C8F384750B}" destId="{0EA59E5D-DB0B-4C1E-8BB5-36E131344B81}" srcOrd="1" destOrd="0" parTransId="{E154D9F3-2B9F-48FA-B6CA-22C5E6613667}" sibTransId="{66918EFC-EAB3-404C-B761-4915CC5B64F3}"/>
    <dgm:cxn modelId="{72AE64A6-C7D7-4950-BFBF-88794BE433A6}" type="presParOf" srcId="{83CE8ED1-C178-4F29-A90E-EC1C5F35D5E3}" destId="{32110F5C-D57F-457D-96FF-DAF65D175AAF}" srcOrd="0" destOrd="0" presId="urn:microsoft.com/office/officeart/2005/8/layout/hProcess11"/>
    <dgm:cxn modelId="{71D19DD6-416D-46C7-9CDD-26C7AAD8B654}" type="presParOf" srcId="{83CE8ED1-C178-4F29-A90E-EC1C5F35D5E3}" destId="{CFEE6BAF-9BAF-4CB8-B8D5-1D0BAE6FCC9C}" srcOrd="1" destOrd="0" presId="urn:microsoft.com/office/officeart/2005/8/layout/hProcess11"/>
    <dgm:cxn modelId="{53541688-ED61-4CE2-B86C-C0641E82C2F8}" type="presParOf" srcId="{CFEE6BAF-9BAF-4CB8-B8D5-1D0BAE6FCC9C}" destId="{D2F7C4C4-95A1-460E-AC53-DBB07D939721}" srcOrd="0" destOrd="0" presId="urn:microsoft.com/office/officeart/2005/8/layout/hProcess11"/>
    <dgm:cxn modelId="{075C2EB7-C45A-4F7E-9A44-82C2C61A8753}" type="presParOf" srcId="{D2F7C4C4-95A1-460E-AC53-DBB07D939721}" destId="{48B92F0E-D5E1-4F71-90BB-D243BBAB29B8}" srcOrd="0" destOrd="0" presId="urn:microsoft.com/office/officeart/2005/8/layout/hProcess11"/>
    <dgm:cxn modelId="{850ED9B5-0ACD-4D13-9B10-DE7357CE6441}" type="presParOf" srcId="{D2F7C4C4-95A1-460E-AC53-DBB07D939721}" destId="{7AEAAE8A-DD2D-4A28-B832-087FB94960A7}" srcOrd="1" destOrd="0" presId="urn:microsoft.com/office/officeart/2005/8/layout/hProcess11"/>
    <dgm:cxn modelId="{22CD9C32-71B4-4E51-9722-6002DF4D7C04}" type="presParOf" srcId="{D2F7C4C4-95A1-460E-AC53-DBB07D939721}" destId="{BC5A8CA1-2FE3-4ED5-8942-949EC71459CE}" srcOrd="2" destOrd="0" presId="urn:microsoft.com/office/officeart/2005/8/layout/hProcess11"/>
    <dgm:cxn modelId="{D1303FF9-6E69-4BE2-8285-17231D51ADD7}" type="presParOf" srcId="{CFEE6BAF-9BAF-4CB8-B8D5-1D0BAE6FCC9C}" destId="{A1916962-2952-4D5B-BD4D-D0A41C5FD662}" srcOrd="1" destOrd="0" presId="urn:microsoft.com/office/officeart/2005/8/layout/hProcess11"/>
    <dgm:cxn modelId="{F23BD44B-0CEF-408F-8A30-E328B15B4E66}" type="presParOf" srcId="{CFEE6BAF-9BAF-4CB8-B8D5-1D0BAE6FCC9C}" destId="{FC6007CC-F4DD-44A5-A478-DCB4BB233C29}" srcOrd="2" destOrd="0" presId="urn:microsoft.com/office/officeart/2005/8/layout/hProcess11"/>
    <dgm:cxn modelId="{1EBE9068-9415-49C9-86C6-DFD9E58CDD4E}" type="presParOf" srcId="{FC6007CC-F4DD-44A5-A478-DCB4BB233C29}" destId="{4240B302-253E-4FD8-9D5E-03510030A2BC}" srcOrd="0" destOrd="0" presId="urn:microsoft.com/office/officeart/2005/8/layout/hProcess11"/>
    <dgm:cxn modelId="{5C588A1C-2258-4C2D-8C80-1D6C0ADCE40F}" type="presParOf" srcId="{FC6007CC-F4DD-44A5-A478-DCB4BB233C29}" destId="{9FA004F2-C88D-4D37-ACB2-6DCCADFB6F7A}" srcOrd="1" destOrd="0" presId="urn:microsoft.com/office/officeart/2005/8/layout/hProcess11"/>
    <dgm:cxn modelId="{E315443C-65D3-4BC5-9F96-E982BCE230FA}" type="presParOf" srcId="{FC6007CC-F4DD-44A5-A478-DCB4BB233C29}" destId="{6DD8F1A7-E898-4A3A-B58C-F46DE2332137}" srcOrd="2" destOrd="0" presId="urn:microsoft.com/office/officeart/2005/8/layout/hProcess1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4BB2488-FEB5-42D5-A7D2-7D9D0564460E}" type="doc">
      <dgm:prSet loTypeId="urn:microsoft.com/office/officeart/2005/8/layout/vList2" loCatId="list" qsTypeId="urn:microsoft.com/office/officeart/2005/8/quickstyle/3d3" qsCatId="3D" csTypeId="urn:microsoft.com/office/officeart/2005/8/colors/accent3_2" csCatId="accent3"/>
      <dgm:spPr/>
      <dgm:t>
        <a:bodyPr/>
        <a:lstStyle/>
        <a:p>
          <a:endParaRPr lang="en-US"/>
        </a:p>
      </dgm:t>
    </dgm:pt>
    <dgm:pt modelId="{F90D10F3-6BD7-4CD8-BEC9-A17FB7EDDB14}">
      <dgm:prSet/>
      <dgm:spPr/>
      <dgm:t>
        <a:bodyPr/>
        <a:lstStyle/>
        <a:p>
          <a:pPr rtl="0"/>
          <a:r>
            <a:rPr lang="en-US" b="1" dirty="0" smtClean="0"/>
            <a:t>Positive Correlation</a:t>
          </a:r>
          <a:br>
            <a:rPr lang="en-US" b="1" dirty="0" smtClean="0"/>
          </a:br>
          <a:endParaRPr lang="en-US" b="0" dirty="0"/>
        </a:p>
      </dgm:t>
    </dgm:pt>
    <dgm:pt modelId="{792E49EC-B1F8-46A3-B0BD-ED21F0284A4C}" type="parTrans" cxnId="{C563B111-F98C-488F-93B4-C6D002FA6C41}">
      <dgm:prSet/>
      <dgm:spPr/>
      <dgm:t>
        <a:bodyPr/>
        <a:lstStyle/>
        <a:p>
          <a:endParaRPr lang="en-US"/>
        </a:p>
      </dgm:t>
    </dgm:pt>
    <dgm:pt modelId="{CEC08719-170E-4E33-A428-F09F3422CBEE}" type="sibTrans" cxnId="{C563B111-F98C-488F-93B4-C6D002FA6C41}">
      <dgm:prSet/>
      <dgm:spPr/>
      <dgm:t>
        <a:bodyPr/>
        <a:lstStyle/>
        <a:p>
          <a:endParaRPr lang="en-US"/>
        </a:p>
      </dgm:t>
    </dgm:pt>
    <dgm:pt modelId="{3B958AF5-02EE-459B-AAE9-B7239A200E91}" type="pres">
      <dgm:prSet presAssocID="{F4BB2488-FEB5-42D5-A7D2-7D9D0564460E}" presName="linear" presStyleCnt="0">
        <dgm:presLayoutVars>
          <dgm:animLvl val="lvl"/>
          <dgm:resizeHandles val="exact"/>
        </dgm:presLayoutVars>
      </dgm:prSet>
      <dgm:spPr/>
    </dgm:pt>
    <dgm:pt modelId="{A7A9DD88-409E-4778-884B-D238FF329F9D}" type="pres">
      <dgm:prSet presAssocID="{F90D10F3-6BD7-4CD8-BEC9-A17FB7EDDB14}" presName="parentText" presStyleLbl="node1" presStyleIdx="0" presStyleCnt="1">
        <dgm:presLayoutVars>
          <dgm:chMax val="0"/>
          <dgm:bulletEnabled val="1"/>
        </dgm:presLayoutVars>
      </dgm:prSet>
      <dgm:spPr/>
    </dgm:pt>
  </dgm:ptLst>
  <dgm:cxnLst>
    <dgm:cxn modelId="{C563B111-F98C-488F-93B4-C6D002FA6C41}" srcId="{F4BB2488-FEB5-42D5-A7D2-7D9D0564460E}" destId="{F90D10F3-6BD7-4CD8-BEC9-A17FB7EDDB14}" srcOrd="0" destOrd="0" parTransId="{792E49EC-B1F8-46A3-B0BD-ED21F0284A4C}" sibTransId="{CEC08719-170E-4E33-A428-F09F3422CBEE}"/>
    <dgm:cxn modelId="{4C047614-8593-4EF2-9C6E-AA89BCAF5563}" type="presOf" srcId="{F4BB2488-FEB5-42D5-A7D2-7D9D0564460E}" destId="{3B958AF5-02EE-459B-AAE9-B7239A200E91}" srcOrd="0" destOrd="0" presId="urn:microsoft.com/office/officeart/2005/8/layout/vList2"/>
    <dgm:cxn modelId="{7DE90208-23C9-452B-BC9E-C62B0A70DAC8}" type="presOf" srcId="{F90D10F3-6BD7-4CD8-BEC9-A17FB7EDDB14}" destId="{A7A9DD88-409E-4778-884B-D238FF329F9D}" srcOrd="0" destOrd="0" presId="urn:microsoft.com/office/officeart/2005/8/layout/vList2"/>
    <dgm:cxn modelId="{5CE0CDA3-4DE0-4C2E-98D4-2A39284A8B29}" type="presParOf" srcId="{3B958AF5-02EE-459B-AAE9-B7239A200E91}" destId="{A7A9DD88-409E-4778-884B-D238FF329F9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E9175A37-F55C-4245-A155-0F29E43256F3}" type="doc">
      <dgm:prSet loTypeId="urn:microsoft.com/office/officeart/2005/8/layout/hProcess11" loCatId="process" qsTypeId="urn:microsoft.com/office/officeart/2005/8/quickstyle/3d2" qsCatId="3D" csTypeId="urn:microsoft.com/office/officeart/2005/8/colors/accent1_2" csCatId="accent1"/>
      <dgm:spPr/>
      <dgm:t>
        <a:bodyPr/>
        <a:lstStyle/>
        <a:p>
          <a:endParaRPr lang="en-US"/>
        </a:p>
      </dgm:t>
    </dgm:pt>
    <dgm:pt modelId="{98B1FF92-835B-49B6-8C1B-12A5CC42050D}">
      <dgm:prSet/>
      <dgm:spPr/>
      <dgm:t>
        <a:bodyPr/>
        <a:lstStyle/>
        <a:p>
          <a:pPr rtl="0"/>
          <a:r>
            <a:rPr lang="en-US" dirty="0" smtClean="0"/>
            <a:t>Apart from the target variable, when we plotted the heatmap, we discovered a high positive correlation between Garage Cars and Garage Area and between Gr Liv Area and TotRms AbvGrd. We want to visualize these correlations also. We've already seen the distribution of each of them except for TotRms AbvGrd. Let us see the distribution of TotRms AbvGrd first:</a:t>
          </a:r>
          <a:endParaRPr lang="en-US" dirty="0"/>
        </a:p>
      </dgm:t>
    </dgm:pt>
    <dgm:pt modelId="{7983E861-4DAA-462F-865C-9A44837C420C}" type="parTrans" cxnId="{D0832A32-A7EF-4286-8CD6-C3B0E6FE438B}">
      <dgm:prSet/>
      <dgm:spPr/>
      <dgm:t>
        <a:bodyPr/>
        <a:lstStyle/>
        <a:p>
          <a:endParaRPr lang="en-US"/>
        </a:p>
      </dgm:t>
    </dgm:pt>
    <dgm:pt modelId="{7BAB3A32-7CCD-4A03-AB6B-1504A5ACA7D9}" type="sibTrans" cxnId="{D0832A32-A7EF-4286-8CD6-C3B0E6FE438B}">
      <dgm:prSet/>
      <dgm:spPr/>
      <dgm:t>
        <a:bodyPr/>
        <a:lstStyle/>
        <a:p>
          <a:endParaRPr lang="en-US"/>
        </a:p>
      </dgm:t>
    </dgm:pt>
    <dgm:pt modelId="{4EAE9C67-F40A-438E-B30E-036667CD2418}">
      <dgm:prSet/>
      <dgm:spPr/>
      <dgm:t>
        <a:bodyPr/>
        <a:lstStyle/>
        <a:p>
          <a:pPr rtl="0"/>
          <a:endParaRPr lang="en-US" dirty="0"/>
        </a:p>
      </dgm:t>
    </dgm:pt>
    <dgm:pt modelId="{5F3BF664-4762-4A6B-A0DC-1611A219F596}" type="parTrans" cxnId="{41FB9357-0062-43B6-961E-7EE0965E0DC5}">
      <dgm:prSet/>
      <dgm:spPr/>
      <dgm:t>
        <a:bodyPr/>
        <a:lstStyle/>
        <a:p>
          <a:endParaRPr lang="en-US"/>
        </a:p>
      </dgm:t>
    </dgm:pt>
    <dgm:pt modelId="{8BE1DAC2-FC82-4766-B977-6028C1986985}" type="sibTrans" cxnId="{41FB9357-0062-43B6-961E-7EE0965E0DC5}">
      <dgm:prSet/>
      <dgm:spPr/>
      <dgm:t>
        <a:bodyPr/>
        <a:lstStyle/>
        <a:p>
          <a:endParaRPr lang="en-US"/>
        </a:p>
      </dgm:t>
    </dgm:pt>
    <dgm:pt modelId="{9A818BA8-4F97-40D1-AB06-B665D0740127}" type="pres">
      <dgm:prSet presAssocID="{E9175A37-F55C-4245-A155-0F29E43256F3}" presName="Name0" presStyleCnt="0">
        <dgm:presLayoutVars>
          <dgm:dir/>
          <dgm:resizeHandles val="exact"/>
        </dgm:presLayoutVars>
      </dgm:prSet>
      <dgm:spPr/>
    </dgm:pt>
    <dgm:pt modelId="{637776A8-D2A8-439A-8692-2273296B1326}" type="pres">
      <dgm:prSet presAssocID="{E9175A37-F55C-4245-A155-0F29E43256F3}" presName="arrow" presStyleLbl="bgShp" presStyleIdx="0" presStyleCnt="1"/>
      <dgm:spPr/>
    </dgm:pt>
    <dgm:pt modelId="{A1CE4598-0357-4417-AEB6-980C167C9CCF}" type="pres">
      <dgm:prSet presAssocID="{E9175A37-F55C-4245-A155-0F29E43256F3}" presName="points" presStyleCnt="0"/>
      <dgm:spPr/>
    </dgm:pt>
    <dgm:pt modelId="{05C16292-5C1A-4A41-AB26-C0095EAB1A06}" type="pres">
      <dgm:prSet presAssocID="{98B1FF92-835B-49B6-8C1B-12A5CC42050D}" presName="compositeA" presStyleCnt="0"/>
      <dgm:spPr/>
    </dgm:pt>
    <dgm:pt modelId="{AEF6627D-0B4A-48BF-AA7B-E484B5F3414C}" type="pres">
      <dgm:prSet presAssocID="{98B1FF92-835B-49B6-8C1B-12A5CC42050D}" presName="textA" presStyleLbl="revTx" presStyleIdx="0" presStyleCnt="2">
        <dgm:presLayoutVars>
          <dgm:bulletEnabled val="1"/>
        </dgm:presLayoutVars>
      </dgm:prSet>
      <dgm:spPr/>
    </dgm:pt>
    <dgm:pt modelId="{F808DB99-C689-490B-B6D3-E8B6C7A47980}" type="pres">
      <dgm:prSet presAssocID="{98B1FF92-835B-49B6-8C1B-12A5CC42050D}" presName="circleA" presStyleLbl="node1" presStyleIdx="0" presStyleCnt="2"/>
      <dgm:spPr/>
    </dgm:pt>
    <dgm:pt modelId="{F17121AF-24D9-42D2-83EF-D762F4BD0027}" type="pres">
      <dgm:prSet presAssocID="{98B1FF92-835B-49B6-8C1B-12A5CC42050D}" presName="spaceA" presStyleCnt="0"/>
      <dgm:spPr/>
    </dgm:pt>
    <dgm:pt modelId="{5F76B726-2AD8-465F-B970-57718CE9BFAD}" type="pres">
      <dgm:prSet presAssocID="{7BAB3A32-7CCD-4A03-AB6B-1504A5ACA7D9}" presName="space" presStyleCnt="0"/>
      <dgm:spPr/>
    </dgm:pt>
    <dgm:pt modelId="{8DE65624-8074-4C73-9330-951BE7D05102}" type="pres">
      <dgm:prSet presAssocID="{4EAE9C67-F40A-438E-B30E-036667CD2418}" presName="compositeB" presStyleCnt="0"/>
      <dgm:spPr/>
    </dgm:pt>
    <dgm:pt modelId="{9F7C6592-402E-4482-AEFF-44C4041CE823}" type="pres">
      <dgm:prSet presAssocID="{4EAE9C67-F40A-438E-B30E-036667CD2418}" presName="textB" presStyleLbl="revTx" presStyleIdx="1" presStyleCnt="2">
        <dgm:presLayoutVars>
          <dgm:bulletEnabled val="1"/>
        </dgm:presLayoutVars>
      </dgm:prSet>
      <dgm:spPr/>
    </dgm:pt>
    <dgm:pt modelId="{5480F804-DF9B-497B-86A0-A37D0E3C00F2}" type="pres">
      <dgm:prSet presAssocID="{4EAE9C67-F40A-438E-B30E-036667CD2418}" presName="circleB" presStyleLbl="node1" presStyleIdx="1" presStyleCnt="2"/>
      <dgm:spPr/>
    </dgm:pt>
    <dgm:pt modelId="{57808464-5838-44BB-8B0C-559C8A276F7A}" type="pres">
      <dgm:prSet presAssocID="{4EAE9C67-F40A-438E-B30E-036667CD2418}" presName="spaceB" presStyleCnt="0"/>
      <dgm:spPr/>
    </dgm:pt>
  </dgm:ptLst>
  <dgm:cxnLst>
    <dgm:cxn modelId="{C708CED8-7D96-4D54-B6EA-98D54EA47ACC}" type="presOf" srcId="{98B1FF92-835B-49B6-8C1B-12A5CC42050D}" destId="{AEF6627D-0B4A-48BF-AA7B-E484B5F3414C}" srcOrd="0" destOrd="0" presId="urn:microsoft.com/office/officeart/2005/8/layout/hProcess11"/>
    <dgm:cxn modelId="{D0832A32-A7EF-4286-8CD6-C3B0E6FE438B}" srcId="{E9175A37-F55C-4245-A155-0F29E43256F3}" destId="{98B1FF92-835B-49B6-8C1B-12A5CC42050D}" srcOrd="0" destOrd="0" parTransId="{7983E861-4DAA-462F-865C-9A44837C420C}" sibTransId="{7BAB3A32-7CCD-4A03-AB6B-1504A5ACA7D9}"/>
    <dgm:cxn modelId="{DC18AA7B-F3E4-4A31-8142-1697904FD7FA}" type="presOf" srcId="{E9175A37-F55C-4245-A155-0F29E43256F3}" destId="{9A818BA8-4F97-40D1-AB06-B665D0740127}" srcOrd="0" destOrd="0" presId="urn:microsoft.com/office/officeart/2005/8/layout/hProcess11"/>
    <dgm:cxn modelId="{41FB9357-0062-43B6-961E-7EE0965E0DC5}" srcId="{E9175A37-F55C-4245-A155-0F29E43256F3}" destId="{4EAE9C67-F40A-438E-B30E-036667CD2418}" srcOrd="1" destOrd="0" parTransId="{5F3BF664-4762-4A6B-A0DC-1611A219F596}" sibTransId="{8BE1DAC2-FC82-4766-B977-6028C1986985}"/>
    <dgm:cxn modelId="{B0691CBD-A669-4804-A06E-79BDEE508F89}" type="presOf" srcId="{4EAE9C67-F40A-438E-B30E-036667CD2418}" destId="{9F7C6592-402E-4482-AEFF-44C4041CE823}" srcOrd="0" destOrd="0" presId="urn:microsoft.com/office/officeart/2005/8/layout/hProcess11"/>
    <dgm:cxn modelId="{3835844B-4621-40D7-9A9C-30061BA97AE4}" type="presParOf" srcId="{9A818BA8-4F97-40D1-AB06-B665D0740127}" destId="{637776A8-D2A8-439A-8692-2273296B1326}" srcOrd="0" destOrd="0" presId="urn:microsoft.com/office/officeart/2005/8/layout/hProcess11"/>
    <dgm:cxn modelId="{9151D468-A74F-4293-A164-C031F0890369}" type="presParOf" srcId="{9A818BA8-4F97-40D1-AB06-B665D0740127}" destId="{A1CE4598-0357-4417-AEB6-980C167C9CCF}" srcOrd="1" destOrd="0" presId="urn:microsoft.com/office/officeart/2005/8/layout/hProcess11"/>
    <dgm:cxn modelId="{F2687C8B-DE0D-4BB6-A95F-F58AE9567967}" type="presParOf" srcId="{A1CE4598-0357-4417-AEB6-980C167C9CCF}" destId="{05C16292-5C1A-4A41-AB26-C0095EAB1A06}" srcOrd="0" destOrd="0" presId="urn:microsoft.com/office/officeart/2005/8/layout/hProcess11"/>
    <dgm:cxn modelId="{77D0037A-3917-4BA6-A8C1-03E8F1400F9B}" type="presParOf" srcId="{05C16292-5C1A-4A41-AB26-C0095EAB1A06}" destId="{AEF6627D-0B4A-48BF-AA7B-E484B5F3414C}" srcOrd="0" destOrd="0" presId="urn:microsoft.com/office/officeart/2005/8/layout/hProcess11"/>
    <dgm:cxn modelId="{A280ADF8-E82A-4B4C-9293-3D11C69FA491}" type="presParOf" srcId="{05C16292-5C1A-4A41-AB26-C0095EAB1A06}" destId="{F808DB99-C689-490B-B6D3-E8B6C7A47980}" srcOrd="1" destOrd="0" presId="urn:microsoft.com/office/officeart/2005/8/layout/hProcess11"/>
    <dgm:cxn modelId="{2A7F6150-E133-428C-BB96-81234CFDF18A}" type="presParOf" srcId="{05C16292-5C1A-4A41-AB26-C0095EAB1A06}" destId="{F17121AF-24D9-42D2-83EF-D762F4BD0027}" srcOrd="2" destOrd="0" presId="urn:microsoft.com/office/officeart/2005/8/layout/hProcess11"/>
    <dgm:cxn modelId="{B54CAA65-CFAA-4260-8DCC-0F57006D7D33}" type="presParOf" srcId="{A1CE4598-0357-4417-AEB6-980C167C9CCF}" destId="{5F76B726-2AD8-465F-B970-57718CE9BFAD}" srcOrd="1" destOrd="0" presId="urn:microsoft.com/office/officeart/2005/8/layout/hProcess11"/>
    <dgm:cxn modelId="{C3BBCDF5-6ECA-45F7-9552-946E9351498D}" type="presParOf" srcId="{A1CE4598-0357-4417-AEB6-980C167C9CCF}" destId="{8DE65624-8074-4C73-9330-951BE7D05102}" srcOrd="2" destOrd="0" presId="urn:microsoft.com/office/officeart/2005/8/layout/hProcess11"/>
    <dgm:cxn modelId="{CAAD97F1-1859-427F-9EEB-D6E783394924}" type="presParOf" srcId="{8DE65624-8074-4C73-9330-951BE7D05102}" destId="{9F7C6592-402E-4482-AEFF-44C4041CE823}" srcOrd="0" destOrd="0" presId="urn:microsoft.com/office/officeart/2005/8/layout/hProcess11"/>
    <dgm:cxn modelId="{8B422644-47D1-4D9A-AD9A-ACFA0A30F76D}" type="presParOf" srcId="{8DE65624-8074-4C73-9330-951BE7D05102}" destId="{5480F804-DF9B-497B-86A0-A37D0E3C00F2}" srcOrd="1" destOrd="0" presId="urn:microsoft.com/office/officeart/2005/8/layout/hProcess11"/>
    <dgm:cxn modelId="{17194877-F339-45FD-9F24-015A0B5B5B49}" type="presParOf" srcId="{8DE65624-8074-4C73-9330-951BE7D05102}" destId="{57808464-5838-44BB-8B0C-559C8A276F7A}" srcOrd="2" destOrd="0" presId="urn:microsoft.com/office/officeart/2005/8/layout/hProcess1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45145327-6F54-4144-AB10-2268395658D2}" type="doc">
      <dgm:prSet loTypeId="urn:microsoft.com/office/officeart/2005/8/layout/vList2" loCatId="list" qsTypeId="urn:microsoft.com/office/officeart/2005/8/quickstyle/3d3" qsCatId="3D" csTypeId="urn:microsoft.com/office/officeart/2005/8/colors/accent3_2" csCatId="accent3"/>
      <dgm:spPr/>
      <dgm:t>
        <a:bodyPr/>
        <a:lstStyle/>
        <a:p>
          <a:endParaRPr lang="en-US"/>
        </a:p>
      </dgm:t>
    </dgm:pt>
    <dgm:pt modelId="{FB3ECD79-B04D-4B48-8B22-C8BEA8DF55B6}">
      <dgm:prSet/>
      <dgm:spPr/>
      <dgm:t>
        <a:bodyPr/>
        <a:lstStyle/>
        <a:p>
          <a:pPr rtl="0"/>
          <a:r>
            <a:rPr lang="en-US" b="1" dirty="0" smtClean="0"/>
            <a:t>Positive Correlation</a:t>
          </a:r>
          <a:br>
            <a:rPr lang="en-US" b="1" dirty="0" smtClean="0"/>
          </a:br>
          <a:endParaRPr lang="en-US" b="0" dirty="0"/>
        </a:p>
      </dgm:t>
    </dgm:pt>
    <dgm:pt modelId="{46B968F3-2BD1-4054-8423-896BD3BFD36A}" type="parTrans" cxnId="{AAF60363-6191-4BE4-B893-2AE8410DC0BE}">
      <dgm:prSet/>
      <dgm:spPr/>
      <dgm:t>
        <a:bodyPr/>
        <a:lstStyle/>
        <a:p>
          <a:endParaRPr lang="en-US"/>
        </a:p>
      </dgm:t>
    </dgm:pt>
    <dgm:pt modelId="{B28BFE81-4490-4BEB-9F4D-FAE3BC40C41A}" type="sibTrans" cxnId="{AAF60363-6191-4BE4-B893-2AE8410DC0BE}">
      <dgm:prSet/>
      <dgm:spPr/>
      <dgm:t>
        <a:bodyPr/>
        <a:lstStyle/>
        <a:p>
          <a:endParaRPr lang="en-US"/>
        </a:p>
      </dgm:t>
    </dgm:pt>
    <dgm:pt modelId="{50C01883-600B-4FB6-BC01-EEB6DC45A383}" type="pres">
      <dgm:prSet presAssocID="{45145327-6F54-4144-AB10-2268395658D2}" presName="linear" presStyleCnt="0">
        <dgm:presLayoutVars>
          <dgm:animLvl val="lvl"/>
          <dgm:resizeHandles val="exact"/>
        </dgm:presLayoutVars>
      </dgm:prSet>
      <dgm:spPr/>
    </dgm:pt>
    <dgm:pt modelId="{1558FCA1-8109-4B2F-B46B-82C2DFD9AE9D}" type="pres">
      <dgm:prSet presAssocID="{FB3ECD79-B04D-4B48-8B22-C8BEA8DF55B6}" presName="parentText" presStyleLbl="node1" presStyleIdx="0" presStyleCnt="1">
        <dgm:presLayoutVars>
          <dgm:chMax val="0"/>
          <dgm:bulletEnabled val="1"/>
        </dgm:presLayoutVars>
      </dgm:prSet>
      <dgm:spPr/>
    </dgm:pt>
  </dgm:ptLst>
  <dgm:cxnLst>
    <dgm:cxn modelId="{B325302D-CB77-4DB5-9F94-F119CBBA478A}" type="presOf" srcId="{FB3ECD79-B04D-4B48-8B22-C8BEA8DF55B6}" destId="{1558FCA1-8109-4B2F-B46B-82C2DFD9AE9D}" srcOrd="0" destOrd="0" presId="urn:microsoft.com/office/officeart/2005/8/layout/vList2"/>
    <dgm:cxn modelId="{AAF60363-6191-4BE4-B893-2AE8410DC0BE}" srcId="{45145327-6F54-4144-AB10-2268395658D2}" destId="{FB3ECD79-B04D-4B48-8B22-C8BEA8DF55B6}" srcOrd="0" destOrd="0" parTransId="{46B968F3-2BD1-4054-8423-896BD3BFD36A}" sibTransId="{B28BFE81-4490-4BEB-9F4D-FAE3BC40C41A}"/>
    <dgm:cxn modelId="{C4E659EF-BE3D-4DDC-AD87-FC0664495559}" type="presOf" srcId="{45145327-6F54-4144-AB10-2268395658D2}" destId="{50C01883-600B-4FB6-BC01-EEB6DC45A383}" srcOrd="0" destOrd="0" presId="urn:microsoft.com/office/officeart/2005/8/layout/vList2"/>
    <dgm:cxn modelId="{788840AE-91C2-4683-8E4E-1E81C16493AE}" type="presParOf" srcId="{50C01883-600B-4FB6-BC01-EEB6DC45A383}" destId="{1558FCA1-8109-4B2F-B46B-82C2DFD9AE9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10E9426D-0307-407B-87C6-85B04B0BBEB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C7BF35B7-0D96-4F01-8EE8-69ABE0401546}">
      <dgm:prSet>
        <dgm:style>
          <a:lnRef idx="1">
            <a:schemeClr val="accent1"/>
          </a:lnRef>
          <a:fillRef idx="3">
            <a:schemeClr val="accent1"/>
          </a:fillRef>
          <a:effectRef idx="2">
            <a:schemeClr val="accent1"/>
          </a:effectRef>
          <a:fontRef idx="minor">
            <a:schemeClr val="lt1"/>
          </a:fontRef>
        </dgm:style>
      </dgm:prSet>
      <dgm:spPr/>
      <dgm:t>
        <a:bodyPr/>
        <a:lstStyle/>
        <a:p>
          <a:pPr rtl="0"/>
          <a:r>
            <a:rPr lang="en-US" dirty="0" smtClean="0"/>
            <a:t>We can see the strong correlation between each pair. For Garage Cars and Garage Area, we see that the highest concentration of data is when Garage Cars is 2 and Garage Area is approximately between 450 and 600 ft</a:t>
          </a:r>
          <a:r>
            <a:rPr lang="en-US" baseline="30000" dirty="0" smtClean="0"/>
            <a:t>2</a:t>
          </a:r>
          <a:r>
            <a:rPr lang="en-US" dirty="0" smtClean="0"/>
            <a:t>. For Gr Liv Area and TotRms AbvGrd, we notice that the highest concentration is when Garage Liv Area is roughly between 800 and 2000 ft</a:t>
          </a:r>
          <a:r>
            <a:rPr lang="en-US" baseline="30000" dirty="0" smtClean="0"/>
            <a:t>2</a:t>
          </a:r>
          <a:r>
            <a:rPr lang="en-US" dirty="0" smtClean="0"/>
            <a:t> and TotRms AbvGrd is 6.</a:t>
          </a:r>
          <a:endParaRPr lang="en-US" dirty="0"/>
        </a:p>
      </dgm:t>
    </dgm:pt>
    <dgm:pt modelId="{83242EAE-7695-41A0-86B1-F56A3EE67968}" type="parTrans" cxnId="{5CD0A06B-0AA7-48A3-8479-C2EA07373E7A}">
      <dgm:prSet/>
      <dgm:spPr/>
      <dgm:t>
        <a:bodyPr/>
        <a:lstStyle/>
        <a:p>
          <a:endParaRPr lang="en-US"/>
        </a:p>
      </dgm:t>
    </dgm:pt>
    <dgm:pt modelId="{043F25B7-3427-49CE-B764-DD85DFF3B58D}" type="sibTrans" cxnId="{5CD0A06B-0AA7-48A3-8479-C2EA07373E7A}">
      <dgm:prSet/>
      <dgm:spPr/>
      <dgm:t>
        <a:bodyPr/>
        <a:lstStyle/>
        <a:p>
          <a:endParaRPr lang="en-US"/>
        </a:p>
      </dgm:t>
    </dgm:pt>
    <dgm:pt modelId="{D5D25A6D-ED77-4FF8-B251-BFAB33F7F584}" type="pres">
      <dgm:prSet presAssocID="{10E9426D-0307-407B-87C6-85B04B0BBEBA}" presName="CompostProcess" presStyleCnt="0">
        <dgm:presLayoutVars>
          <dgm:dir/>
          <dgm:resizeHandles val="exact"/>
        </dgm:presLayoutVars>
      </dgm:prSet>
      <dgm:spPr/>
    </dgm:pt>
    <dgm:pt modelId="{6B833FB4-D60F-4FA1-89C2-AAAD8EC501D1}" type="pres">
      <dgm:prSet presAssocID="{10E9426D-0307-407B-87C6-85B04B0BBEBA}" presName="arrow" presStyleLbl="bgShp" presStyleIdx="0" presStyleCnt="1"/>
      <dgm:spPr/>
    </dgm:pt>
    <dgm:pt modelId="{CB63A9D1-FB8C-4A88-BF37-6CD354B3895E}" type="pres">
      <dgm:prSet presAssocID="{10E9426D-0307-407B-87C6-85B04B0BBEBA}" presName="linearProcess" presStyleCnt="0"/>
      <dgm:spPr/>
    </dgm:pt>
    <dgm:pt modelId="{018137E0-0962-401D-9953-ECB2F1F731A3}" type="pres">
      <dgm:prSet presAssocID="{C7BF35B7-0D96-4F01-8EE8-69ABE0401546}" presName="textNode" presStyleLbl="node1" presStyleIdx="0" presStyleCnt="1">
        <dgm:presLayoutVars>
          <dgm:bulletEnabled val="1"/>
        </dgm:presLayoutVars>
      </dgm:prSet>
      <dgm:spPr/>
    </dgm:pt>
  </dgm:ptLst>
  <dgm:cxnLst>
    <dgm:cxn modelId="{8E47FCE5-915F-49C0-8C2B-49550DAABE35}" type="presOf" srcId="{C7BF35B7-0D96-4F01-8EE8-69ABE0401546}" destId="{018137E0-0962-401D-9953-ECB2F1F731A3}" srcOrd="0" destOrd="0" presId="urn:microsoft.com/office/officeart/2005/8/layout/hProcess9"/>
    <dgm:cxn modelId="{915F4896-373C-423D-AA31-05DD3DA10A06}" type="presOf" srcId="{10E9426D-0307-407B-87C6-85B04B0BBEBA}" destId="{D5D25A6D-ED77-4FF8-B251-BFAB33F7F584}" srcOrd="0" destOrd="0" presId="urn:microsoft.com/office/officeart/2005/8/layout/hProcess9"/>
    <dgm:cxn modelId="{5CD0A06B-0AA7-48A3-8479-C2EA07373E7A}" srcId="{10E9426D-0307-407B-87C6-85B04B0BBEBA}" destId="{C7BF35B7-0D96-4F01-8EE8-69ABE0401546}" srcOrd="0" destOrd="0" parTransId="{83242EAE-7695-41A0-86B1-F56A3EE67968}" sibTransId="{043F25B7-3427-49CE-B764-DD85DFF3B58D}"/>
    <dgm:cxn modelId="{11F61F5A-2698-482E-8BB9-CD96BE7B26DB}" type="presParOf" srcId="{D5D25A6D-ED77-4FF8-B251-BFAB33F7F584}" destId="{6B833FB4-D60F-4FA1-89C2-AAAD8EC501D1}" srcOrd="0" destOrd="0" presId="urn:microsoft.com/office/officeart/2005/8/layout/hProcess9"/>
    <dgm:cxn modelId="{ED0EBBF0-A6E0-41C7-990F-0A4125FC552E}" type="presParOf" srcId="{D5D25A6D-ED77-4FF8-B251-BFAB33F7F584}" destId="{CB63A9D1-FB8C-4A88-BF37-6CD354B3895E}" srcOrd="1" destOrd="0" presId="urn:microsoft.com/office/officeart/2005/8/layout/hProcess9"/>
    <dgm:cxn modelId="{19D4DABE-C504-4528-BB5C-65C403B0CADC}" type="presParOf" srcId="{CB63A9D1-FB8C-4A88-BF37-6CD354B3895E}" destId="{018137E0-0962-401D-9953-ECB2F1F731A3}" srcOrd="0"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2BCAB738-F006-4F1B-9533-346C3BE9C7F4}" type="doc">
      <dgm:prSet loTypeId="urn:microsoft.com/office/officeart/2005/8/layout/vList2" loCatId="list" qsTypeId="urn:microsoft.com/office/officeart/2005/8/quickstyle/3d2" qsCatId="3D" csTypeId="urn:microsoft.com/office/officeart/2005/8/colors/accent3_2" csCatId="accent3"/>
      <dgm:spPr/>
      <dgm:t>
        <a:bodyPr/>
        <a:lstStyle/>
        <a:p>
          <a:endParaRPr lang="en-US"/>
        </a:p>
      </dgm:t>
    </dgm:pt>
    <dgm:pt modelId="{D03C2202-AC4E-4D3A-83BD-EF3720A68A76}">
      <dgm:prSet/>
      <dgm:spPr/>
      <dgm:t>
        <a:bodyPr/>
        <a:lstStyle/>
        <a:p>
          <a:pPr rtl="0"/>
          <a:r>
            <a:rPr lang="en-US" b="1" dirty="0" smtClean="0"/>
            <a:t>Negative Correlation</a:t>
          </a:r>
          <a:endParaRPr lang="en-US" b="0" dirty="0"/>
        </a:p>
      </dgm:t>
    </dgm:pt>
    <dgm:pt modelId="{D5ACF522-4621-4CE0-A6C6-5DFF88BAECFA}" type="parTrans" cxnId="{93846F2F-ACC8-4FC3-8847-D5DDB98E6B25}">
      <dgm:prSet/>
      <dgm:spPr/>
      <dgm:t>
        <a:bodyPr/>
        <a:lstStyle/>
        <a:p>
          <a:endParaRPr lang="en-US"/>
        </a:p>
      </dgm:t>
    </dgm:pt>
    <dgm:pt modelId="{B338C35E-0AD1-4AEE-A34E-B4D621DE4983}" type="sibTrans" cxnId="{93846F2F-ACC8-4FC3-8847-D5DDB98E6B25}">
      <dgm:prSet/>
      <dgm:spPr/>
      <dgm:t>
        <a:bodyPr/>
        <a:lstStyle/>
        <a:p>
          <a:endParaRPr lang="en-US"/>
        </a:p>
      </dgm:t>
    </dgm:pt>
    <dgm:pt modelId="{A4EDA2C4-53DB-4E92-94A5-6B0EBE150475}" type="pres">
      <dgm:prSet presAssocID="{2BCAB738-F006-4F1B-9533-346C3BE9C7F4}" presName="linear" presStyleCnt="0">
        <dgm:presLayoutVars>
          <dgm:animLvl val="lvl"/>
          <dgm:resizeHandles val="exact"/>
        </dgm:presLayoutVars>
      </dgm:prSet>
      <dgm:spPr/>
    </dgm:pt>
    <dgm:pt modelId="{794F5F38-091E-4764-98EA-6C4BCA98BF8B}" type="pres">
      <dgm:prSet presAssocID="{D03C2202-AC4E-4D3A-83BD-EF3720A68A76}" presName="parentText" presStyleLbl="node1" presStyleIdx="0" presStyleCnt="1">
        <dgm:presLayoutVars>
          <dgm:chMax val="0"/>
          <dgm:bulletEnabled val="1"/>
        </dgm:presLayoutVars>
      </dgm:prSet>
      <dgm:spPr/>
    </dgm:pt>
  </dgm:ptLst>
  <dgm:cxnLst>
    <dgm:cxn modelId="{9E8DC566-4CAB-4997-811C-A29056CC3F43}" type="presOf" srcId="{D03C2202-AC4E-4D3A-83BD-EF3720A68A76}" destId="{794F5F38-091E-4764-98EA-6C4BCA98BF8B}" srcOrd="0" destOrd="0" presId="urn:microsoft.com/office/officeart/2005/8/layout/vList2"/>
    <dgm:cxn modelId="{FF232C4D-EDFD-4F6A-8B97-04FF1889946D}" type="presOf" srcId="{2BCAB738-F006-4F1B-9533-346C3BE9C7F4}" destId="{A4EDA2C4-53DB-4E92-94A5-6B0EBE150475}" srcOrd="0" destOrd="0" presId="urn:microsoft.com/office/officeart/2005/8/layout/vList2"/>
    <dgm:cxn modelId="{93846F2F-ACC8-4FC3-8847-D5DDB98E6B25}" srcId="{2BCAB738-F006-4F1B-9533-346C3BE9C7F4}" destId="{D03C2202-AC4E-4D3A-83BD-EF3720A68A76}" srcOrd="0" destOrd="0" parTransId="{D5ACF522-4621-4CE0-A6C6-5DFF88BAECFA}" sibTransId="{B338C35E-0AD1-4AEE-A34E-B4D621DE4983}"/>
    <dgm:cxn modelId="{23DCEC29-1F20-4C32-8675-F23612C784D5}" type="presParOf" srcId="{A4EDA2C4-53DB-4E92-94A5-6B0EBE150475}" destId="{794F5F38-091E-4764-98EA-6C4BCA98BF8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A2288E-EF72-41A9-95E3-894CAC664055}" type="doc">
      <dgm:prSet loTypeId="urn:microsoft.com/office/officeart/2005/8/layout/vList2" loCatId="list" qsTypeId="urn:microsoft.com/office/officeart/2005/8/quickstyle/3d3" qsCatId="3D" csTypeId="urn:microsoft.com/office/officeart/2005/8/colors/accent3_3" csCatId="accent3"/>
      <dgm:spPr/>
      <dgm:t>
        <a:bodyPr/>
        <a:lstStyle/>
        <a:p>
          <a:endParaRPr lang="en-US"/>
        </a:p>
      </dgm:t>
    </dgm:pt>
    <dgm:pt modelId="{6FEB74BF-CFD6-4B84-A74C-98E100E08A53}">
      <dgm:prSet/>
      <dgm:spPr/>
      <dgm:t>
        <a:bodyPr/>
        <a:lstStyle/>
        <a:p>
          <a:pPr rtl="0"/>
          <a:r>
            <a:rPr lang="en-US" dirty="0" smtClean="0"/>
            <a:t>Thousands of houses are sold everyday. There are some questions every buyer asks himself like: What is the actual price that this house deserves? Am I paying a fair price? In this paper, a, the year it was built in, etc.). During the development and evaluation of our model, we will show the code machine learning model is proposed to predict a house price based on data related to the house (its size used for each step followed by its output. This will facilitate the reproducibility of our work. In this study, Python programming language with a number of Python packages will be used.</a:t>
          </a:r>
          <a:endParaRPr lang="en-US" dirty="0"/>
        </a:p>
      </dgm:t>
    </dgm:pt>
    <dgm:pt modelId="{5E5321C4-C130-48A3-ACD9-3D6B76FC1C8D}" type="parTrans" cxnId="{4762D587-ABBD-48D6-97EA-DAAC23244113}">
      <dgm:prSet/>
      <dgm:spPr/>
      <dgm:t>
        <a:bodyPr/>
        <a:lstStyle/>
        <a:p>
          <a:endParaRPr lang="en-US"/>
        </a:p>
      </dgm:t>
    </dgm:pt>
    <dgm:pt modelId="{4498827B-3B17-4421-AD5D-101072A92165}" type="sibTrans" cxnId="{4762D587-ABBD-48D6-97EA-DAAC23244113}">
      <dgm:prSet/>
      <dgm:spPr/>
      <dgm:t>
        <a:bodyPr/>
        <a:lstStyle/>
        <a:p>
          <a:endParaRPr lang="en-US"/>
        </a:p>
      </dgm:t>
    </dgm:pt>
    <dgm:pt modelId="{EF59AFB7-64D6-49B2-86B9-8389C3F3D51C}" type="pres">
      <dgm:prSet presAssocID="{86A2288E-EF72-41A9-95E3-894CAC664055}" presName="linear" presStyleCnt="0">
        <dgm:presLayoutVars>
          <dgm:animLvl val="lvl"/>
          <dgm:resizeHandles val="exact"/>
        </dgm:presLayoutVars>
      </dgm:prSet>
      <dgm:spPr/>
    </dgm:pt>
    <dgm:pt modelId="{AD0581C7-FC2E-472C-BD69-F75AE08CAF68}" type="pres">
      <dgm:prSet presAssocID="{6FEB74BF-CFD6-4B84-A74C-98E100E08A53}" presName="parentText" presStyleLbl="node1" presStyleIdx="0" presStyleCnt="1">
        <dgm:presLayoutVars>
          <dgm:chMax val="0"/>
          <dgm:bulletEnabled val="1"/>
        </dgm:presLayoutVars>
      </dgm:prSet>
      <dgm:spPr/>
    </dgm:pt>
  </dgm:ptLst>
  <dgm:cxnLst>
    <dgm:cxn modelId="{4762D587-ABBD-48D6-97EA-DAAC23244113}" srcId="{86A2288E-EF72-41A9-95E3-894CAC664055}" destId="{6FEB74BF-CFD6-4B84-A74C-98E100E08A53}" srcOrd="0" destOrd="0" parTransId="{5E5321C4-C130-48A3-ACD9-3D6B76FC1C8D}" sibTransId="{4498827B-3B17-4421-AD5D-101072A92165}"/>
    <dgm:cxn modelId="{4B0A686A-EDAD-4B47-98F7-E1CD01D09905}" type="presOf" srcId="{86A2288E-EF72-41A9-95E3-894CAC664055}" destId="{EF59AFB7-64D6-49B2-86B9-8389C3F3D51C}" srcOrd="0" destOrd="0" presId="urn:microsoft.com/office/officeart/2005/8/layout/vList2"/>
    <dgm:cxn modelId="{EA4446A7-DEA1-475C-A739-AE8066625CCE}" type="presOf" srcId="{6FEB74BF-CFD6-4B84-A74C-98E100E08A53}" destId="{AD0581C7-FC2E-472C-BD69-F75AE08CAF68}" srcOrd="0" destOrd="0" presId="urn:microsoft.com/office/officeart/2005/8/layout/vList2"/>
    <dgm:cxn modelId="{499A5CDC-D1BF-41B8-91D5-DC3A9FA61969}" type="presParOf" srcId="{EF59AFB7-64D6-49B2-86B9-8389C3F3D51C}" destId="{AD0581C7-FC2E-472C-BD69-F75AE08CAF68}"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13F5A797-89D0-4723-BBB7-706736BE943C}"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4CDED176-8866-467E-AD57-FA5E3B4CF777}">
      <dgm:prSet/>
      <dgm:spPr/>
      <dgm:t>
        <a:bodyPr/>
        <a:lstStyle/>
        <a:p>
          <a:pPr rtl="0"/>
          <a:r>
            <a:rPr lang="en-US" dirty="0" smtClean="0"/>
            <a:t>When we plotted the heatmap, we also discovered a significant negative correlation between Bsmt Unf SF and BsmtFin SF 1, and between Bsmt Unf SF and Bsmt Full Bath. We also want to visualize these correlations. Let us see the distribution of these variables first:</a:t>
          </a:r>
          <a:endParaRPr lang="en-US" dirty="0"/>
        </a:p>
      </dgm:t>
    </dgm:pt>
    <dgm:pt modelId="{E585EB04-2921-4933-8606-250B3C7C122A}" type="parTrans" cxnId="{A621B2C6-E8D8-4551-9641-C1F9E1FE680B}">
      <dgm:prSet/>
      <dgm:spPr/>
      <dgm:t>
        <a:bodyPr/>
        <a:lstStyle/>
        <a:p>
          <a:endParaRPr lang="en-US"/>
        </a:p>
      </dgm:t>
    </dgm:pt>
    <dgm:pt modelId="{16093778-E41E-4FB7-AC18-3E2AAFEB95EA}" type="sibTrans" cxnId="{A621B2C6-E8D8-4551-9641-C1F9E1FE680B}">
      <dgm:prSet/>
      <dgm:spPr/>
      <dgm:t>
        <a:bodyPr/>
        <a:lstStyle/>
        <a:p>
          <a:endParaRPr lang="en-US"/>
        </a:p>
      </dgm:t>
    </dgm:pt>
    <dgm:pt modelId="{5BAB3EDA-ACE3-426A-B016-7112F0390916}">
      <dgm:prSet/>
      <dgm:spPr/>
      <dgm:t>
        <a:bodyPr/>
        <a:lstStyle/>
        <a:p>
          <a:pPr rtl="0"/>
          <a:endParaRPr lang="en-US" dirty="0"/>
        </a:p>
      </dgm:t>
    </dgm:pt>
    <dgm:pt modelId="{DFCA19B9-4147-421A-AA5E-67CA404889FE}" type="parTrans" cxnId="{BC1A472D-198F-4C27-97C1-5258D465D960}">
      <dgm:prSet/>
      <dgm:spPr/>
      <dgm:t>
        <a:bodyPr/>
        <a:lstStyle/>
        <a:p>
          <a:endParaRPr lang="en-US"/>
        </a:p>
      </dgm:t>
    </dgm:pt>
    <dgm:pt modelId="{5E725772-B1E0-4040-9793-C95D1AA1CD8C}" type="sibTrans" cxnId="{BC1A472D-198F-4C27-97C1-5258D465D960}">
      <dgm:prSet/>
      <dgm:spPr/>
      <dgm:t>
        <a:bodyPr/>
        <a:lstStyle/>
        <a:p>
          <a:endParaRPr lang="en-US"/>
        </a:p>
      </dgm:t>
    </dgm:pt>
    <dgm:pt modelId="{61B24B3C-ABDA-4BB2-989D-F2897E0BCF63}" type="pres">
      <dgm:prSet presAssocID="{13F5A797-89D0-4723-BBB7-706736BE943C}" presName="Name0" presStyleCnt="0">
        <dgm:presLayoutVars>
          <dgm:dir/>
          <dgm:resizeHandles val="exact"/>
        </dgm:presLayoutVars>
      </dgm:prSet>
      <dgm:spPr/>
    </dgm:pt>
    <dgm:pt modelId="{A0081F32-C8F9-4CC4-AF09-0392C7584E21}" type="pres">
      <dgm:prSet presAssocID="{13F5A797-89D0-4723-BBB7-706736BE943C}" presName="arrow" presStyleLbl="bgShp" presStyleIdx="0" presStyleCnt="1"/>
      <dgm:spPr/>
    </dgm:pt>
    <dgm:pt modelId="{DECD6784-E5F9-4EEA-99B6-E8B947C15453}" type="pres">
      <dgm:prSet presAssocID="{13F5A797-89D0-4723-BBB7-706736BE943C}" presName="points" presStyleCnt="0"/>
      <dgm:spPr/>
    </dgm:pt>
    <dgm:pt modelId="{48ECAD1B-B1BC-4657-914E-016B17F9C5BC}" type="pres">
      <dgm:prSet presAssocID="{4CDED176-8866-467E-AD57-FA5E3B4CF777}" presName="compositeA" presStyleCnt="0"/>
      <dgm:spPr/>
    </dgm:pt>
    <dgm:pt modelId="{7693C1F1-7174-4F4A-890E-3781983A6141}" type="pres">
      <dgm:prSet presAssocID="{4CDED176-8866-467E-AD57-FA5E3B4CF777}" presName="textA" presStyleLbl="revTx" presStyleIdx="0" presStyleCnt="2">
        <dgm:presLayoutVars>
          <dgm:bulletEnabled val="1"/>
        </dgm:presLayoutVars>
      </dgm:prSet>
      <dgm:spPr/>
    </dgm:pt>
    <dgm:pt modelId="{7A54AF3F-8CA2-4F7C-8438-8C9116E98C13}" type="pres">
      <dgm:prSet presAssocID="{4CDED176-8866-467E-AD57-FA5E3B4CF777}" presName="circleA" presStyleLbl="node1" presStyleIdx="0" presStyleCnt="2"/>
      <dgm:spPr/>
    </dgm:pt>
    <dgm:pt modelId="{22E53CF3-764A-44AB-9581-802DF974DF6F}" type="pres">
      <dgm:prSet presAssocID="{4CDED176-8866-467E-AD57-FA5E3B4CF777}" presName="spaceA" presStyleCnt="0"/>
      <dgm:spPr/>
    </dgm:pt>
    <dgm:pt modelId="{6B2B2696-0AA8-4569-A6AD-A49D2747033F}" type="pres">
      <dgm:prSet presAssocID="{16093778-E41E-4FB7-AC18-3E2AAFEB95EA}" presName="space" presStyleCnt="0"/>
      <dgm:spPr/>
    </dgm:pt>
    <dgm:pt modelId="{6F603034-291F-4916-B4F7-07686C6E62FF}" type="pres">
      <dgm:prSet presAssocID="{5BAB3EDA-ACE3-426A-B016-7112F0390916}" presName="compositeB" presStyleCnt="0"/>
      <dgm:spPr/>
    </dgm:pt>
    <dgm:pt modelId="{BE77AC60-ABEF-4C62-A37B-C4117E9C61F5}" type="pres">
      <dgm:prSet presAssocID="{5BAB3EDA-ACE3-426A-B016-7112F0390916}" presName="textB" presStyleLbl="revTx" presStyleIdx="1" presStyleCnt="2">
        <dgm:presLayoutVars>
          <dgm:bulletEnabled val="1"/>
        </dgm:presLayoutVars>
      </dgm:prSet>
      <dgm:spPr/>
    </dgm:pt>
    <dgm:pt modelId="{6BF69476-EEE7-43C0-B6DA-917166B5922E}" type="pres">
      <dgm:prSet presAssocID="{5BAB3EDA-ACE3-426A-B016-7112F0390916}" presName="circleB" presStyleLbl="node1" presStyleIdx="1" presStyleCnt="2"/>
      <dgm:spPr/>
    </dgm:pt>
    <dgm:pt modelId="{59AE2B67-FECE-4AC9-ADDE-79BECB532301}" type="pres">
      <dgm:prSet presAssocID="{5BAB3EDA-ACE3-426A-B016-7112F0390916}" presName="spaceB" presStyleCnt="0"/>
      <dgm:spPr/>
    </dgm:pt>
  </dgm:ptLst>
  <dgm:cxnLst>
    <dgm:cxn modelId="{57EC9A0A-4E5A-4761-AD05-6C3FB0DDC576}" type="presOf" srcId="{4CDED176-8866-467E-AD57-FA5E3B4CF777}" destId="{7693C1F1-7174-4F4A-890E-3781983A6141}" srcOrd="0" destOrd="0" presId="urn:microsoft.com/office/officeart/2005/8/layout/hProcess11"/>
    <dgm:cxn modelId="{BC1A472D-198F-4C27-97C1-5258D465D960}" srcId="{13F5A797-89D0-4723-BBB7-706736BE943C}" destId="{5BAB3EDA-ACE3-426A-B016-7112F0390916}" srcOrd="1" destOrd="0" parTransId="{DFCA19B9-4147-421A-AA5E-67CA404889FE}" sibTransId="{5E725772-B1E0-4040-9793-C95D1AA1CD8C}"/>
    <dgm:cxn modelId="{B447786A-568D-426D-AD3C-FB6CBD54166A}" type="presOf" srcId="{5BAB3EDA-ACE3-426A-B016-7112F0390916}" destId="{BE77AC60-ABEF-4C62-A37B-C4117E9C61F5}" srcOrd="0" destOrd="0" presId="urn:microsoft.com/office/officeart/2005/8/layout/hProcess11"/>
    <dgm:cxn modelId="{A621B2C6-E8D8-4551-9641-C1F9E1FE680B}" srcId="{13F5A797-89D0-4723-BBB7-706736BE943C}" destId="{4CDED176-8866-467E-AD57-FA5E3B4CF777}" srcOrd="0" destOrd="0" parTransId="{E585EB04-2921-4933-8606-250B3C7C122A}" sibTransId="{16093778-E41E-4FB7-AC18-3E2AAFEB95EA}"/>
    <dgm:cxn modelId="{DEBC11BF-2746-42D7-940A-7335437E5F2C}" type="presOf" srcId="{13F5A797-89D0-4723-BBB7-706736BE943C}" destId="{61B24B3C-ABDA-4BB2-989D-F2897E0BCF63}" srcOrd="0" destOrd="0" presId="urn:microsoft.com/office/officeart/2005/8/layout/hProcess11"/>
    <dgm:cxn modelId="{8A9272BB-2743-4C9C-8C6F-598CE8E03D8A}" type="presParOf" srcId="{61B24B3C-ABDA-4BB2-989D-F2897E0BCF63}" destId="{A0081F32-C8F9-4CC4-AF09-0392C7584E21}" srcOrd="0" destOrd="0" presId="urn:microsoft.com/office/officeart/2005/8/layout/hProcess11"/>
    <dgm:cxn modelId="{4631C1B5-EAB7-4B95-8D72-5977BEFBF0DF}" type="presParOf" srcId="{61B24B3C-ABDA-4BB2-989D-F2897E0BCF63}" destId="{DECD6784-E5F9-4EEA-99B6-E8B947C15453}" srcOrd="1" destOrd="0" presId="urn:microsoft.com/office/officeart/2005/8/layout/hProcess11"/>
    <dgm:cxn modelId="{6C809646-8710-4BBA-90CD-BC6B16AAD463}" type="presParOf" srcId="{DECD6784-E5F9-4EEA-99B6-E8B947C15453}" destId="{48ECAD1B-B1BC-4657-914E-016B17F9C5BC}" srcOrd="0" destOrd="0" presId="urn:microsoft.com/office/officeart/2005/8/layout/hProcess11"/>
    <dgm:cxn modelId="{C362653B-C1ED-4EF4-9662-AA85C47F89F0}" type="presParOf" srcId="{48ECAD1B-B1BC-4657-914E-016B17F9C5BC}" destId="{7693C1F1-7174-4F4A-890E-3781983A6141}" srcOrd="0" destOrd="0" presId="urn:microsoft.com/office/officeart/2005/8/layout/hProcess11"/>
    <dgm:cxn modelId="{BDB55E0A-46EC-46B6-9A35-85797287CBC3}" type="presParOf" srcId="{48ECAD1B-B1BC-4657-914E-016B17F9C5BC}" destId="{7A54AF3F-8CA2-4F7C-8438-8C9116E98C13}" srcOrd="1" destOrd="0" presId="urn:microsoft.com/office/officeart/2005/8/layout/hProcess11"/>
    <dgm:cxn modelId="{2D017395-06E8-45A2-988A-EE1DD6D3C11F}" type="presParOf" srcId="{48ECAD1B-B1BC-4657-914E-016B17F9C5BC}" destId="{22E53CF3-764A-44AB-9581-802DF974DF6F}" srcOrd="2" destOrd="0" presId="urn:microsoft.com/office/officeart/2005/8/layout/hProcess11"/>
    <dgm:cxn modelId="{115E4CF5-F07D-4B73-B1BF-6360AD478D54}" type="presParOf" srcId="{DECD6784-E5F9-4EEA-99B6-E8B947C15453}" destId="{6B2B2696-0AA8-4569-A6AD-A49D2747033F}" srcOrd="1" destOrd="0" presId="urn:microsoft.com/office/officeart/2005/8/layout/hProcess11"/>
    <dgm:cxn modelId="{B7557408-94B6-4A79-BFF1-BE21B37A0CFC}" type="presParOf" srcId="{DECD6784-E5F9-4EEA-99B6-E8B947C15453}" destId="{6F603034-291F-4916-B4F7-07686C6E62FF}" srcOrd="2" destOrd="0" presId="urn:microsoft.com/office/officeart/2005/8/layout/hProcess11"/>
    <dgm:cxn modelId="{292FE0CF-1051-4151-88B1-17021CE2FA34}" type="presParOf" srcId="{6F603034-291F-4916-B4F7-07686C6E62FF}" destId="{BE77AC60-ABEF-4C62-A37B-C4117E9C61F5}" srcOrd="0" destOrd="0" presId="urn:microsoft.com/office/officeart/2005/8/layout/hProcess11"/>
    <dgm:cxn modelId="{04936A82-E1F0-4F6C-ABBD-72A6B22972AC}" type="presParOf" srcId="{6F603034-291F-4916-B4F7-07686C6E62FF}" destId="{6BF69476-EEE7-43C0-B6DA-917166B5922E}" srcOrd="1" destOrd="0" presId="urn:microsoft.com/office/officeart/2005/8/layout/hProcess11"/>
    <dgm:cxn modelId="{629E188C-6150-40EF-BABE-25E485139AFF}" type="presParOf" srcId="{6F603034-291F-4916-B4F7-07686C6E62FF}" destId="{59AE2B67-FECE-4AC9-ADDE-79BECB532301}" srcOrd="2" destOrd="0" presId="urn:microsoft.com/office/officeart/2005/8/layout/hProcess1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CB612646-6912-4D07-B2AC-7A08D34417E6}" type="doc">
      <dgm:prSet loTypeId="urn:microsoft.com/office/officeart/2005/8/layout/vList2" loCatId="list" qsTypeId="urn:microsoft.com/office/officeart/2005/8/quickstyle/3d1" qsCatId="3D" csTypeId="urn:microsoft.com/office/officeart/2005/8/colors/accent3_4" csCatId="accent3"/>
      <dgm:spPr/>
      <dgm:t>
        <a:bodyPr/>
        <a:lstStyle/>
        <a:p>
          <a:endParaRPr lang="en-US"/>
        </a:p>
      </dgm:t>
    </dgm:pt>
    <dgm:pt modelId="{A611C38E-A4F5-4AB8-A0AB-60501D97C3BB}">
      <dgm:prSet/>
      <dgm:spPr/>
      <dgm:t>
        <a:bodyPr/>
        <a:lstStyle/>
        <a:p>
          <a:pPr rtl="0"/>
          <a:r>
            <a:rPr lang="en-US" b="0" dirty="0" smtClean="0"/>
            <a:t>Relationship</a:t>
          </a:r>
          <a:endParaRPr lang="en-US" b="0" dirty="0"/>
        </a:p>
      </dgm:t>
    </dgm:pt>
    <dgm:pt modelId="{E9129337-36F6-4EA2-89F4-35E953187978}" type="parTrans" cxnId="{6ADE4E5F-42B5-420E-8522-4967D3C4E0B4}">
      <dgm:prSet/>
      <dgm:spPr/>
      <dgm:t>
        <a:bodyPr/>
        <a:lstStyle/>
        <a:p>
          <a:endParaRPr lang="en-US"/>
        </a:p>
      </dgm:t>
    </dgm:pt>
    <dgm:pt modelId="{6FDD1919-13BE-45CF-A258-7756C04FA38E}" type="sibTrans" cxnId="{6ADE4E5F-42B5-420E-8522-4967D3C4E0B4}">
      <dgm:prSet/>
      <dgm:spPr/>
      <dgm:t>
        <a:bodyPr/>
        <a:lstStyle/>
        <a:p>
          <a:endParaRPr lang="en-US"/>
        </a:p>
      </dgm:t>
    </dgm:pt>
    <dgm:pt modelId="{819B6D66-C2BB-4E58-8CC6-CBA4D4D457FF}" type="pres">
      <dgm:prSet presAssocID="{CB612646-6912-4D07-B2AC-7A08D34417E6}" presName="linear" presStyleCnt="0">
        <dgm:presLayoutVars>
          <dgm:animLvl val="lvl"/>
          <dgm:resizeHandles val="exact"/>
        </dgm:presLayoutVars>
      </dgm:prSet>
      <dgm:spPr/>
    </dgm:pt>
    <dgm:pt modelId="{23BA526A-17ED-46B5-BB28-172721FB58C8}" type="pres">
      <dgm:prSet presAssocID="{A611C38E-A4F5-4AB8-A0AB-60501D97C3BB}" presName="parentText" presStyleLbl="node1" presStyleIdx="0" presStyleCnt="1">
        <dgm:presLayoutVars>
          <dgm:chMax val="0"/>
          <dgm:bulletEnabled val="1"/>
        </dgm:presLayoutVars>
      </dgm:prSet>
      <dgm:spPr/>
    </dgm:pt>
  </dgm:ptLst>
  <dgm:cxnLst>
    <dgm:cxn modelId="{6724EE00-0992-48A3-9E4D-E3E5C3CDE66F}" type="presOf" srcId="{A611C38E-A4F5-4AB8-A0AB-60501D97C3BB}" destId="{23BA526A-17ED-46B5-BB28-172721FB58C8}" srcOrd="0" destOrd="0" presId="urn:microsoft.com/office/officeart/2005/8/layout/vList2"/>
    <dgm:cxn modelId="{930A0E1A-4043-487C-AE6C-FC37CE5D7699}" type="presOf" srcId="{CB612646-6912-4D07-B2AC-7A08D34417E6}" destId="{819B6D66-C2BB-4E58-8CC6-CBA4D4D457FF}" srcOrd="0" destOrd="0" presId="urn:microsoft.com/office/officeart/2005/8/layout/vList2"/>
    <dgm:cxn modelId="{6ADE4E5F-42B5-420E-8522-4967D3C4E0B4}" srcId="{CB612646-6912-4D07-B2AC-7A08D34417E6}" destId="{A611C38E-A4F5-4AB8-A0AB-60501D97C3BB}" srcOrd="0" destOrd="0" parTransId="{E9129337-36F6-4EA2-89F4-35E953187978}" sibTransId="{6FDD1919-13BE-45CF-A258-7756C04FA38E}"/>
    <dgm:cxn modelId="{AABE8505-E68F-438D-9AC4-D71CFF2BA89F}" type="presParOf" srcId="{819B6D66-C2BB-4E58-8CC6-CBA4D4D457FF}" destId="{23BA526A-17ED-46B5-BB28-172721FB58C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A06927A9-3C52-4E38-B754-361555E1989D}"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61C2E1AA-FA09-41EB-BEB0-B2487693558C}">
      <dgm:prSet/>
      <dgm:spPr/>
      <dgm:t>
        <a:bodyPr/>
        <a:lstStyle/>
        <a:p>
          <a:pPr rtl="0"/>
          <a:r>
            <a:rPr lang="en-US" b="1" dirty="0" smtClean="0"/>
            <a:t>Now, we visualize the relationship between each pair using scatter plots:</a:t>
          </a:r>
          <a:endParaRPr lang="en-US" dirty="0"/>
        </a:p>
      </dgm:t>
    </dgm:pt>
    <dgm:pt modelId="{0C453DA0-74C7-4290-A59F-0160219CE760}" type="parTrans" cxnId="{CEF77A63-D156-42BF-9987-4E15D20D4CAA}">
      <dgm:prSet/>
      <dgm:spPr/>
      <dgm:t>
        <a:bodyPr/>
        <a:lstStyle/>
        <a:p>
          <a:endParaRPr lang="en-US"/>
        </a:p>
      </dgm:t>
    </dgm:pt>
    <dgm:pt modelId="{5480B580-AEA4-4BAF-9DEC-DEB064A5CBB1}" type="sibTrans" cxnId="{CEF77A63-D156-42BF-9987-4E15D20D4CAA}">
      <dgm:prSet/>
      <dgm:spPr/>
      <dgm:t>
        <a:bodyPr/>
        <a:lstStyle/>
        <a:p>
          <a:endParaRPr lang="en-US"/>
        </a:p>
      </dgm:t>
    </dgm:pt>
    <dgm:pt modelId="{92261013-A04D-4E4D-B62C-DE1EEAB4DC31}">
      <dgm:prSet/>
      <dgm:spPr/>
      <dgm:t>
        <a:bodyPr/>
        <a:lstStyle/>
        <a:p>
          <a:pPr rtl="0"/>
          <a:endParaRPr lang="en-US" dirty="0"/>
        </a:p>
      </dgm:t>
    </dgm:pt>
    <dgm:pt modelId="{839B84F1-1826-4999-984D-3EF82B101B9F}" type="parTrans" cxnId="{CBA3165B-6B51-4AA8-B576-B7B991417893}">
      <dgm:prSet/>
      <dgm:spPr/>
      <dgm:t>
        <a:bodyPr/>
        <a:lstStyle/>
        <a:p>
          <a:endParaRPr lang="en-US"/>
        </a:p>
      </dgm:t>
    </dgm:pt>
    <dgm:pt modelId="{5968C9DE-73D2-432A-A594-8C339AC0820E}" type="sibTrans" cxnId="{CBA3165B-6B51-4AA8-B576-B7B991417893}">
      <dgm:prSet/>
      <dgm:spPr/>
      <dgm:t>
        <a:bodyPr/>
        <a:lstStyle/>
        <a:p>
          <a:endParaRPr lang="en-US"/>
        </a:p>
      </dgm:t>
    </dgm:pt>
    <dgm:pt modelId="{11F9606A-32AB-40ED-BC48-93731FA8485A}" type="pres">
      <dgm:prSet presAssocID="{A06927A9-3C52-4E38-B754-361555E1989D}" presName="Name0" presStyleCnt="0">
        <dgm:presLayoutVars>
          <dgm:dir/>
          <dgm:resizeHandles val="exact"/>
        </dgm:presLayoutVars>
      </dgm:prSet>
      <dgm:spPr/>
    </dgm:pt>
    <dgm:pt modelId="{2D577140-8F7C-4FD8-90AA-162519C294B2}" type="pres">
      <dgm:prSet presAssocID="{A06927A9-3C52-4E38-B754-361555E1989D}" presName="arrow" presStyleLbl="bgShp" presStyleIdx="0" presStyleCnt="1">
        <dgm:style>
          <a:lnRef idx="1">
            <a:schemeClr val="accent3"/>
          </a:lnRef>
          <a:fillRef idx="3">
            <a:schemeClr val="accent3"/>
          </a:fillRef>
          <a:effectRef idx="2">
            <a:schemeClr val="accent3"/>
          </a:effectRef>
          <a:fontRef idx="minor">
            <a:schemeClr val="lt1"/>
          </a:fontRef>
        </dgm:style>
      </dgm:prSet>
      <dgm:spPr/>
    </dgm:pt>
    <dgm:pt modelId="{FC83F039-F828-459E-9324-6CE166CB384E}" type="pres">
      <dgm:prSet presAssocID="{A06927A9-3C52-4E38-B754-361555E1989D}" presName="points" presStyleCnt="0"/>
      <dgm:spPr/>
    </dgm:pt>
    <dgm:pt modelId="{C6B72653-8141-49C9-955C-602723D6780D}" type="pres">
      <dgm:prSet presAssocID="{61C2E1AA-FA09-41EB-BEB0-B2487693558C}" presName="compositeA" presStyleCnt="0"/>
      <dgm:spPr/>
    </dgm:pt>
    <dgm:pt modelId="{3C333F6B-45E3-4910-92E4-A076E9683B18}" type="pres">
      <dgm:prSet presAssocID="{61C2E1AA-FA09-41EB-BEB0-B2487693558C}" presName="textA" presStyleLbl="revTx" presStyleIdx="0" presStyleCnt="2">
        <dgm:presLayoutVars>
          <dgm:bulletEnabled val="1"/>
        </dgm:presLayoutVars>
      </dgm:prSet>
      <dgm:spPr/>
    </dgm:pt>
    <dgm:pt modelId="{75B8CFFF-524F-4C41-BEF0-87F5C8DD1BE8}" type="pres">
      <dgm:prSet presAssocID="{61C2E1AA-FA09-41EB-BEB0-B2487693558C}" presName="circleA" presStyleLbl="node1" presStyleIdx="0" presStyleCnt="2"/>
      <dgm:spPr/>
    </dgm:pt>
    <dgm:pt modelId="{4F4DB239-705F-4BED-A838-5F0F6795BDFD}" type="pres">
      <dgm:prSet presAssocID="{61C2E1AA-FA09-41EB-BEB0-B2487693558C}" presName="spaceA" presStyleCnt="0"/>
      <dgm:spPr/>
    </dgm:pt>
    <dgm:pt modelId="{3F1F6C8E-8A25-4882-A577-F4D5CAA25571}" type="pres">
      <dgm:prSet presAssocID="{5480B580-AEA4-4BAF-9DEC-DEB064A5CBB1}" presName="space" presStyleCnt="0"/>
      <dgm:spPr/>
    </dgm:pt>
    <dgm:pt modelId="{CB237E25-42AA-4F4B-B282-5FFA03DF6B29}" type="pres">
      <dgm:prSet presAssocID="{92261013-A04D-4E4D-B62C-DE1EEAB4DC31}" presName="compositeB" presStyleCnt="0"/>
      <dgm:spPr/>
    </dgm:pt>
    <dgm:pt modelId="{9EBB6039-A27D-4FA6-AEA8-A4E077F2218B}" type="pres">
      <dgm:prSet presAssocID="{92261013-A04D-4E4D-B62C-DE1EEAB4DC31}" presName="textB" presStyleLbl="revTx" presStyleIdx="1" presStyleCnt="2">
        <dgm:presLayoutVars>
          <dgm:bulletEnabled val="1"/>
        </dgm:presLayoutVars>
      </dgm:prSet>
      <dgm:spPr/>
    </dgm:pt>
    <dgm:pt modelId="{49F6628B-0C8F-43CF-8070-642BB7D53335}" type="pres">
      <dgm:prSet presAssocID="{92261013-A04D-4E4D-B62C-DE1EEAB4DC31}" presName="circleB" presStyleLbl="node1" presStyleIdx="1" presStyleCnt="2"/>
      <dgm:spPr/>
    </dgm:pt>
    <dgm:pt modelId="{45921458-E166-4509-B187-9AB82138B0AB}" type="pres">
      <dgm:prSet presAssocID="{92261013-A04D-4E4D-B62C-DE1EEAB4DC31}" presName="spaceB" presStyleCnt="0"/>
      <dgm:spPr/>
    </dgm:pt>
  </dgm:ptLst>
  <dgm:cxnLst>
    <dgm:cxn modelId="{2035591A-3BC6-40DB-AC3D-58A7A3BBCB79}" type="presOf" srcId="{92261013-A04D-4E4D-B62C-DE1EEAB4DC31}" destId="{9EBB6039-A27D-4FA6-AEA8-A4E077F2218B}" srcOrd="0" destOrd="0" presId="urn:microsoft.com/office/officeart/2005/8/layout/hProcess11"/>
    <dgm:cxn modelId="{38726E67-0FF4-489C-ACB5-57D1DDF4E7DD}" type="presOf" srcId="{A06927A9-3C52-4E38-B754-361555E1989D}" destId="{11F9606A-32AB-40ED-BC48-93731FA8485A}" srcOrd="0" destOrd="0" presId="urn:microsoft.com/office/officeart/2005/8/layout/hProcess11"/>
    <dgm:cxn modelId="{354ECE6C-ED7B-478E-9D33-8CEA8C89C1EF}" type="presOf" srcId="{61C2E1AA-FA09-41EB-BEB0-B2487693558C}" destId="{3C333F6B-45E3-4910-92E4-A076E9683B18}" srcOrd="0" destOrd="0" presId="urn:microsoft.com/office/officeart/2005/8/layout/hProcess11"/>
    <dgm:cxn modelId="{CEF77A63-D156-42BF-9987-4E15D20D4CAA}" srcId="{A06927A9-3C52-4E38-B754-361555E1989D}" destId="{61C2E1AA-FA09-41EB-BEB0-B2487693558C}" srcOrd="0" destOrd="0" parTransId="{0C453DA0-74C7-4290-A59F-0160219CE760}" sibTransId="{5480B580-AEA4-4BAF-9DEC-DEB064A5CBB1}"/>
    <dgm:cxn modelId="{CBA3165B-6B51-4AA8-B576-B7B991417893}" srcId="{A06927A9-3C52-4E38-B754-361555E1989D}" destId="{92261013-A04D-4E4D-B62C-DE1EEAB4DC31}" srcOrd="1" destOrd="0" parTransId="{839B84F1-1826-4999-984D-3EF82B101B9F}" sibTransId="{5968C9DE-73D2-432A-A594-8C339AC0820E}"/>
    <dgm:cxn modelId="{F089144A-6941-4F92-A286-48F2793B2152}" type="presParOf" srcId="{11F9606A-32AB-40ED-BC48-93731FA8485A}" destId="{2D577140-8F7C-4FD8-90AA-162519C294B2}" srcOrd="0" destOrd="0" presId="urn:microsoft.com/office/officeart/2005/8/layout/hProcess11"/>
    <dgm:cxn modelId="{39A4E090-D0FB-43B0-929B-3DB985D13F89}" type="presParOf" srcId="{11F9606A-32AB-40ED-BC48-93731FA8485A}" destId="{FC83F039-F828-459E-9324-6CE166CB384E}" srcOrd="1" destOrd="0" presId="urn:microsoft.com/office/officeart/2005/8/layout/hProcess11"/>
    <dgm:cxn modelId="{85133E26-9037-444D-85D5-1EB9DE17DAFC}" type="presParOf" srcId="{FC83F039-F828-459E-9324-6CE166CB384E}" destId="{C6B72653-8141-49C9-955C-602723D6780D}" srcOrd="0" destOrd="0" presId="urn:microsoft.com/office/officeart/2005/8/layout/hProcess11"/>
    <dgm:cxn modelId="{772A5971-E5C1-45F6-80A1-F6B2C809BFA6}" type="presParOf" srcId="{C6B72653-8141-49C9-955C-602723D6780D}" destId="{3C333F6B-45E3-4910-92E4-A076E9683B18}" srcOrd="0" destOrd="0" presId="urn:microsoft.com/office/officeart/2005/8/layout/hProcess11"/>
    <dgm:cxn modelId="{17CDF8B8-3D85-4615-BA0A-F463E4DBEC4F}" type="presParOf" srcId="{C6B72653-8141-49C9-955C-602723D6780D}" destId="{75B8CFFF-524F-4C41-BEF0-87F5C8DD1BE8}" srcOrd="1" destOrd="0" presId="urn:microsoft.com/office/officeart/2005/8/layout/hProcess11"/>
    <dgm:cxn modelId="{FA638576-A4AF-4F83-B582-84728C95C633}" type="presParOf" srcId="{C6B72653-8141-49C9-955C-602723D6780D}" destId="{4F4DB239-705F-4BED-A838-5F0F6795BDFD}" srcOrd="2" destOrd="0" presId="urn:microsoft.com/office/officeart/2005/8/layout/hProcess11"/>
    <dgm:cxn modelId="{0451215E-7BB4-4930-8946-879B49671BF2}" type="presParOf" srcId="{FC83F039-F828-459E-9324-6CE166CB384E}" destId="{3F1F6C8E-8A25-4882-A577-F4D5CAA25571}" srcOrd="1" destOrd="0" presId="urn:microsoft.com/office/officeart/2005/8/layout/hProcess11"/>
    <dgm:cxn modelId="{3E493A6A-A9C1-48ED-B151-3EFC5547A775}" type="presParOf" srcId="{FC83F039-F828-459E-9324-6CE166CB384E}" destId="{CB237E25-42AA-4F4B-B282-5FFA03DF6B29}" srcOrd="2" destOrd="0" presId="urn:microsoft.com/office/officeart/2005/8/layout/hProcess11"/>
    <dgm:cxn modelId="{FD61086C-8B6C-4CC4-8B48-591160E4D02D}" type="presParOf" srcId="{CB237E25-42AA-4F4B-B282-5FFA03DF6B29}" destId="{9EBB6039-A27D-4FA6-AEA8-A4E077F2218B}" srcOrd="0" destOrd="0" presId="urn:microsoft.com/office/officeart/2005/8/layout/hProcess11"/>
    <dgm:cxn modelId="{30B1FC8B-FA6C-4599-926E-35D54D523572}" type="presParOf" srcId="{CB237E25-42AA-4F4B-B282-5FFA03DF6B29}" destId="{49F6628B-0C8F-43CF-8070-642BB7D53335}" srcOrd="1" destOrd="0" presId="urn:microsoft.com/office/officeart/2005/8/layout/hProcess11"/>
    <dgm:cxn modelId="{AFE37501-6B3E-4D35-B8C9-64438F780C5C}" type="presParOf" srcId="{CB237E25-42AA-4F4B-B282-5FFA03DF6B29}" destId="{45921458-E166-4509-B187-9AB82138B0AB}" srcOrd="2" destOrd="0" presId="urn:microsoft.com/office/officeart/2005/8/layout/hProcess1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D3CCAFC3-66D2-47A6-A302-A73CF092B508}" type="doc">
      <dgm:prSet loTypeId="urn:microsoft.com/office/officeart/2005/8/layout/vList2" loCatId="list" qsTypeId="urn:microsoft.com/office/officeart/2005/8/quickstyle/3d2" qsCatId="3D" csTypeId="urn:microsoft.com/office/officeart/2005/8/colors/accent3_3" csCatId="accent3"/>
      <dgm:spPr/>
      <dgm:t>
        <a:bodyPr/>
        <a:lstStyle/>
        <a:p>
          <a:endParaRPr lang="en-US"/>
        </a:p>
      </dgm:t>
    </dgm:pt>
    <dgm:pt modelId="{2E4A509F-7AE9-4816-9B98-258A458F0248}">
      <dgm:prSet/>
      <dgm:spPr/>
      <dgm:t>
        <a:bodyPr/>
        <a:lstStyle/>
        <a:p>
          <a:pPr rtl="0"/>
          <a:r>
            <a:rPr lang="en-US" b="0" dirty="0" smtClean="0"/>
            <a:t>Correlation Between Variables </a:t>
          </a:r>
          <a:endParaRPr lang="en-US" b="0" dirty="0"/>
        </a:p>
      </dgm:t>
    </dgm:pt>
    <dgm:pt modelId="{4511138E-1BC3-4D90-BAE4-2F981BC98EE4}" type="parTrans" cxnId="{374E7CB5-DEFC-4A7F-AAF9-C115F888C39B}">
      <dgm:prSet/>
      <dgm:spPr/>
      <dgm:t>
        <a:bodyPr/>
        <a:lstStyle/>
        <a:p>
          <a:endParaRPr lang="en-US"/>
        </a:p>
      </dgm:t>
    </dgm:pt>
    <dgm:pt modelId="{7583DBD1-4605-48EB-B72A-142426A990FD}" type="sibTrans" cxnId="{374E7CB5-DEFC-4A7F-AAF9-C115F888C39B}">
      <dgm:prSet/>
      <dgm:spPr/>
      <dgm:t>
        <a:bodyPr/>
        <a:lstStyle/>
        <a:p>
          <a:endParaRPr lang="en-US"/>
        </a:p>
      </dgm:t>
    </dgm:pt>
    <dgm:pt modelId="{679ABFF3-D05C-4269-8FF2-CF42734CBE77}" type="pres">
      <dgm:prSet presAssocID="{D3CCAFC3-66D2-47A6-A302-A73CF092B508}" presName="linear" presStyleCnt="0">
        <dgm:presLayoutVars>
          <dgm:animLvl val="lvl"/>
          <dgm:resizeHandles val="exact"/>
        </dgm:presLayoutVars>
      </dgm:prSet>
      <dgm:spPr/>
    </dgm:pt>
    <dgm:pt modelId="{1F3E1C11-E2CC-4AAA-A3E5-6484FB820931}" type="pres">
      <dgm:prSet presAssocID="{2E4A509F-7AE9-4816-9B98-258A458F0248}" presName="parentText" presStyleLbl="node1" presStyleIdx="0" presStyleCnt="1">
        <dgm:presLayoutVars>
          <dgm:chMax val="0"/>
          <dgm:bulletEnabled val="1"/>
        </dgm:presLayoutVars>
      </dgm:prSet>
      <dgm:spPr/>
    </dgm:pt>
  </dgm:ptLst>
  <dgm:cxnLst>
    <dgm:cxn modelId="{CA30872F-3EC8-4083-8B9F-36FDF77C9BBE}" type="presOf" srcId="{D3CCAFC3-66D2-47A6-A302-A73CF092B508}" destId="{679ABFF3-D05C-4269-8FF2-CF42734CBE77}" srcOrd="0" destOrd="0" presId="urn:microsoft.com/office/officeart/2005/8/layout/vList2"/>
    <dgm:cxn modelId="{374E7CB5-DEFC-4A7F-AAF9-C115F888C39B}" srcId="{D3CCAFC3-66D2-47A6-A302-A73CF092B508}" destId="{2E4A509F-7AE9-4816-9B98-258A458F0248}" srcOrd="0" destOrd="0" parTransId="{4511138E-1BC3-4D90-BAE4-2F981BC98EE4}" sibTransId="{7583DBD1-4605-48EB-B72A-142426A990FD}"/>
    <dgm:cxn modelId="{30FE53D2-7F98-47BB-A1A8-D09DCFB9F504}" type="presOf" srcId="{2E4A509F-7AE9-4816-9B98-258A458F0248}" destId="{1F3E1C11-E2CC-4AAA-A3E5-6484FB820931}" srcOrd="0" destOrd="0" presId="urn:microsoft.com/office/officeart/2005/8/layout/vList2"/>
    <dgm:cxn modelId="{278D7D4E-A2D9-4234-A9E2-CA66944DA3CC}" type="presParOf" srcId="{679ABFF3-D05C-4269-8FF2-CF42734CBE77}" destId="{1F3E1C11-E2CC-4AAA-A3E5-6484FB82093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C807B5D9-BC7B-459E-9EAA-435DDD4C09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ED342BD-262E-4AEE-A2DC-5D113661658A}">
      <dgm:prSet>
        <dgm:style>
          <a:lnRef idx="1">
            <a:schemeClr val="accent1"/>
          </a:lnRef>
          <a:fillRef idx="3">
            <a:schemeClr val="accent1"/>
          </a:fillRef>
          <a:effectRef idx="2">
            <a:schemeClr val="accent1"/>
          </a:effectRef>
          <a:fontRef idx="minor">
            <a:schemeClr val="lt1"/>
          </a:fontRef>
        </dgm:style>
      </dgm:prSet>
      <dgm:spPr/>
      <dgm:t>
        <a:bodyPr/>
        <a:lstStyle/>
        <a:p>
          <a:pPr rtl="0"/>
          <a:r>
            <a:rPr lang="en-US" dirty="0" smtClean="0"/>
            <a:t>We want to see how the dataset variables are correlated with each other and how predictor variables are correlated with the target variable. For example, we would like to see how Lot Area and Sale Price are correlated: Do they increase and decrease together (positive correlation)? Does one of them increase when the other decrease or vice versa (negative correlation)? Or are they not correlated? </a:t>
          </a:r>
          <a:endParaRPr lang="en-US" dirty="0"/>
        </a:p>
      </dgm:t>
    </dgm:pt>
    <dgm:pt modelId="{3066046F-9BF5-4BF0-9ED2-A98EE03F1E71}" type="parTrans" cxnId="{AD4C96C7-D045-4BB0-9CE0-E80DE79B25E5}">
      <dgm:prSet/>
      <dgm:spPr/>
      <dgm:t>
        <a:bodyPr/>
        <a:lstStyle/>
        <a:p>
          <a:endParaRPr lang="en-US"/>
        </a:p>
      </dgm:t>
    </dgm:pt>
    <dgm:pt modelId="{02FBD1D6-2868-4B07-B9D7-D2AE6B679F12}" type="sibTrans" cxnId="{AD4C96C7-D045-4BB0-9CE0-E80DE79B25E5}">
      <dgm:prSet/>
      <dgm:spPr/>
      <dgm:t>
        <a:bodyPr/>
        <a:lstStyle/>
        <a:p>
          <a:endParaRPr lang="en-US"/>
        </a:p>
      </dgm:t>
    </dgm:pt>
    <dgm:pt modelId="{9F24C485-079A-4958-930A-AF1C95EED040}" type="pres">
      <dgm:prSet presAssocID="{C807B5D9-BC7B-459E-9EAA-435DDD4C0905}" presName="linear" presStyleCnt="0">
        <dgm:presLayoutVars>
          <dgm:animLvl val="lvl"/>
          <dgm:resizeHandles val="exact"/>
        </dgm:presLayoutVars>
      </dgm:prSet>
      <dgm:spPr/>
    </dgm:pt>
    <dgm:pt modelId="{947BE547-F8EE-4299-ADD0-B72F5AC23B3B}" type="pres">
      <dgm:prSet presAssocID="{4ED342BD-262E-4AEE-A2DC-5D113661658A}" presName="parentText" presStyleLbl="node1" presStyleIdx="0" presStyleCnt="1">
        <dgm:presLayoutVars>
          <dgm:chMax val="0"/>
          <dgm:bulletEnabled val="1"/>
        </dgm:presLayoutVars>
      </dgm:prSet>
      <dgm:spPr/>
    </dgm:pt>
  </dgm:ptLst>
  <dgm:cxnLst>
    <dgm:cxn modelId="{19982D90-BAB2-4F3B-8C94-1CDC8005E2C8}" type="presOf" srcId="{4ED342BD-262E-4AEE-A2DC-5D113661658A}" destId="{947BE547-F8EE-4299-ADD0-B72F5AC23B3B}" srcOrd="0" destOrd="0" presId="urn:microsoft.com/office/officeart/2005/8/layout/vList2"/>
    <dgm:cxn modelId="{25E663D1-5451-4F78-AD1E-688DA607E40A}" type="presOf" srcId="{C807B5D9-BC7B-459E-9EAA-435DDD4C0905}" destId="{9F24C485-079A-4958-930A-AF1C95EED040}" srcOrd="0" destOrd="0" presId="urn:microsoft.com/office/officeart/2005/8/layout/vList2"/>
    <dgm:cxn modelId="{AD4C96C7-D045-4BB0-9CE0-E80DE79B25E5}" srcId="{C807B5D9-BC7B-459E-9EAA-435DDD4C0905}" destId="{4ED342BD-262E-4AEE-A2DC-5D113661658A}" srcOrd="0" destOrd="0" parTransId="{3066046F-9BF5-4BF0-9ED2-A98EE03F1E71}" sibTransId="{02FBD1D6-2868-4B07-B9D7-D2AE6B679F12}"/>
    <dgm:cxn modelId="{7A16A750-F00B-4A3D-97F7-3BEED00C48FA}" type="presParOf" srcId="{9F24C485-079A-4958-930A-AF1C95EED040}" destId="{947BE547-F8EE-4299-ADD0-B72F5AC23B3B}"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FAE4E7F-29ED-4966-9E67-AD1C3950ACB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0972327-75A8-4DCA-A6AF-A2AAABA2FF11}">
      <dgm:prSet>
        <dgm:style>
          <a:lnRef idx="0">
            <a:schemeClr val="accent3"/>
          </a:lnRef>
          <a:fillRef idx="3">
            <a:schemeClr val="accent3"/>
          </a:fillRef>
          <a:effectRef idx="3">
            <a:schemeClr val="accent3"/>
          </a:effectRef>
          <a:fontRef idx="minor">
            <a:schemeClr val="lt1"/>
          </a:fontRef>
        </dgm:style>
      </dgm:prSet>
      <dgm:spPr/>
      <dgm:t>
        <a:bodyPr/>
        <a:lstStyle/>
        <a:p>
          <a:pPr algn="ctr" rtl="0"/>
          <a:r>
            <a:rPr lang="en-US" b="1" dirty="0" smtClean="0"/>
            <a:t>Feature Engineering </a:t>
          </a:r>
          <a:endParaRPr lang="en-US" b="0" dirty="0"/>
        </a:p>
      </dgm:t>
    </dgm:pt>
    <dgm:pt modelId="{BA65B816-A107-45CB-9DFE-9B42417C8565}" type="parTrans" cxnId="{AB57CCB4-9FC2-4DFD-872D-754F5D80D23A}">
      <dgm:prSet/>
      <dgm:spPr/>
      <dgm:t>
        <a:bodyPr/>
        <a:lstStyle/>
        <a:p>
          <a:endParaRPr lang="en-US"/>
        </a:p>
      </dgm:t>
    </dgm:pt>
    <dgm:pt modelId="{29918ACB-8A37-445A-9F88-4B0A30025BCF}" type="sibTrans" cxnId="{AB57CCB4-9FC2-4DFD-872D-754F5D80D23A}">
      <dgm:prSet/>
      <dgm:spPr/>
      <dgm:t>
        <a:bodyPr/>
        <a:lstStyle/>
        <a:p>
          <a:endParaRPr lang="en-US"/>
        </a:p>
      </dgm:t>
    </dgm:pt>
    <dgm:pt modelId="{161BA115-F1CE-4CA0-8390-AF564A25A319}" type="pres">
      <dgm:prSet presAssocID="{7FAE4E7F-29ED-4966-9E67-AD1C3950ACBF}" presName="Name0" presStyleCnt="0">
        <dgm:presLayoutVars>
          <dgm:dir/>
          <dgm:animLvl val="lvl"/>
          <dgm:resizeHandles val="exact"/>
        </dgm:presLayoutVars>
      </dgm:prSet>
      <dgm:spPr/>
    </dgm:pt>
    <dgm:pt modelId="{98FAD38C-6BCC-4266-B965-42D55EE953A7}" type="pres">
      <dgm:prSet presAssocID="{50972327-75A8-4DCA-A6AF-A2AAABA2FF11}" presName="linNode" presStyleCnt="0"/>
      <dgm:spPr/>
    </dgm:pt>
    <dgm:pt modelId="{D77122F5-E326-45F0-A8A7-16C4A57AA28F}" type="pres">
      <dgm:prSet presAssocID="{50972327-75A8-4DCA-A6AF-A2AAABA2FF11}" presName="parentText" presStyleLbl="node1" presStyleIdx="0" presStyleCnt="1">
        <dgm:presLayoutVars>
          <dgm:chMax val="1"/>
          <dgm:bulletEnabled val="1"/>
        </dgm:presLayoutVars>
      </dgm:prSet>
      <dgm:spPr/>
    </dgm:pt>
  </dgm:ptLst>
  <dgm:cxnLst>
    <dgm:cxn modelId="{59C39D23-30BD-4C53-A2B1-8FEBA290BEE1}" type="presOf" srcId="{7FAE4E7F-29ED-4966-9E67-AD1C3950ACBF}" destId="{161BA115-F1CE-4CA0-8390-AF564A25A319}" srcOrd="0" destOrd="0" presId="urn:microsoft.com/office/officeart/2005/8/layout/vList5"/>
    <dgm:cxn modelId="{2F9D858B-59E4-499B-BC34-71C056327CDE}" type="presOf" srcId="{50972327-75A8-4DCA-A6AF-A2AAABA2FF11}" destId="{D77122F5-E326-45F0-A8A7-16C4A57AA28F}" srcOrd="0" destOrd="0" presId="urn:microsoft.com/office/officeart/2005/8/layout/vList5"/>
    <dgm:cxn modelId="{AB57CCB4-9FC2-4DFD-872D-754F5D80D23A}" srcId="{7FAE4E7F-29ED-4966-9E67-AD1C3950ACBF}" destId="{50972327-75A8-4DCA-A6AF-A2AAABA2FF11}" srcOrd="0" destOrd="0" parTransId="{BA65B816-A107-45CB-9DFE-9B42417C8565}" sibTransId="{29918ACB-8A37-445A-9F88-4B0A30025BCF}"/>
    <dgm:cxn modelId="{DFF6DC7E-90FE-401A-BA05-54B8018ECD27}" type="presParOf" srcId="{161BA115-F1CE-4CA0-8390-AF564A25A319}" destId="{98FAD38C-6BCC-4266-B965-42D55EE953A7}" srcOrd="0" destOrd="0" presId="urn:microsoft.com/office/officeart/2005/8/layout/vList5"/>
    <dgm:cxn modelId="{48032B71-B60B-4790-9E52-EFA73DEEBBE6}" type="presParOf" srcId="{98FAD38C-6BCC-4266-B965-42D55EE953A7}" destId="{D77122F5-E326-45F0-A8A7-16C4A57AA28F}"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603EACF9-1C8B-4FDC-AEA4-26C9C1049D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954916-0E02-45EA-9E76-4D72DFCC8B75}">
      <dgm:prSet>
        <dgm:style>
          <a:lnRef idx="3">
            <a:schemeClr val="lt1"/>
          </a:lnRef>
          <a:fillRef idx="1">
            <a:schemeClr val="accent4"/>
          </a:fillRef>
          <a:effectRef idx="1">
            <a:schemeClr val="accent4"/>
          </a:effectRef>
          <a:fontRef idx="minor">
            <a:schemeClr val="lt1"/>
          </a:fontRef>
        </dgm:style>
      </dgm:prSet>
      <dgm:spPr/>
      <dgm:t>
        <a:bodyPr/>
        <a:lstStyle/>
        <a:p>
          <a:pPr rtl="0"/>
          <a:r>
            <a:rPr lang="en-US" dirty="0" smtClean="0"/>
            <a:t>Feature Engineering with categorical variables using label encoder.</a:t>
          </a:r>
          <a:endParaRPr lang="en-US" dirty="0"/>
        </a:p>
      </dgm:t>
    </dgm:pt>
    <dgm:pt modelId="{0519CC41-4BE1-4E54-9A59-26F21251EDB8}" type="parTrans" cxnId="{354284BD-8223-4ECE-807B-2D69331BF976}">
      <dgm:prSet/>
      <dgm:spPr/>
      <dgm:t>
        <a:bodyPr/>
        <a:lstStyle/>
        <a:p>
          <a:endParaRPr lang="en-US"/>
        </a:p>
      </dgm:t>
    </dgm:pt>
    <dgm:pt modelId="{8061D678-B929-4932-808C-DD4B1B0D68D8}" type="sibTrans" cxnId="{354284BD-8223-4ECE-807B-2D69331BF976}">
      <dgm:prSet/>
      <dgm:spPr/>
      <dgm:t>
        <a:bodyPr/>
        <a:lstStyle/>
        <a:p>
          <a:endParaRPr lang="en-US"/>
        </a:p>
      </dgm:t>
    </dgm:pt>
    <dgm:pt modelId="{3F447A45-6961-4575-93D7-F12B3EE43A23}">
      <dgm:prSet>
        <dgm:style>
          <a:lnRef idx="1">
            <a:schemeClr val="accent4"/>
          </a:lnRef>
          <a:fillRef idx="3">
            <a:schemeClr val="accent4"/>
          </a:fillRef>
          <a:effectRef idx="2">
            <a:schemeClr val="accent4"/>
          </a:effectRef>
          <a:fontRef idx="minor">
            <a:schemeClr val="lt1"/>
          </a:fontRef>
        </dgm:style>
      </dgm:prSet>
      <dgm:spPr/>
      <dgm:t>
        <a:bodyPr/>
        <a:lstStyle/>
        <a:p>
          <a:pPr rtl="0"/>
          <a:r>
            <a:rPr lang="en-US" dirty="0" smtClean="0"/>
            <a:t>Label Encoder </a:t>
          </a:r>
          <a:r>
            <a:rPr lang="en-US" b="1" dirty="0" smtClean="0"/>
            <a:t>encode labels with a value between 0 and n_classes-1</a:t>
          </a:r>
          <a:r>
            <a:rPr lang="en-US" dirty="0" smtClean="0"/>
            <a:t> where n is the number of distinct labels. If a label repeats it assigns the same value to as assigned earlier.</a:t>
          </a:r>
          <a:endParaRPr lang="en-US" dirty="0"/>
        </a:p>
      </dgm:t>
    </dgm:pt>
    <dgm:pt modelId="{26B32973-0A93-4F86-9243-0FEEBC720F81}" type="parTrans" cxnId="{5F050291-7E7C-45F3-A45D-55686B22CAB9}">
      <dgm:prSet/>
      <dgm:spPr/>
      <dgm:t>
        <a:bodyPr/>
        <a:lstStyle/>
        <a:p>
          <a:endParaRPr lang="en-US"/>
        </a:p>
      </dgm:t>
    </dgm:pt>
    <dgm:pt modelId="{95CFE0B6-ABDD-427F-AEBE-D2A2F64B6E0D}" type="sibTrans" cxnId="{5F050291-7E7C-45F3-A45D-55686B22CAB9}">
      <dgm:prSet/>
      <dgm:spPr/>
      <dgm:t>
        <a:bodyPr/>
        <a:lstStyle/>
        <a:p>
          <a:endParaRPr lang="en-US"/>
        </a:p>
      </dgm:t>
    </dgm:pt>
    <dgm:pt modelId="{209EA9D1-6801-4A66-916B-4DFDBEAAA76A}" type="pres">
      <dgm:prSet presAssocID="{603EACF9-1C8B-4FDC-AEA4-26C9C1049D1B}" presName="linear" presStyleCnt="0">
        <dgm:presLayoutVars>
          <dgm:animLvl val="lvl"/>
          <dgm:resizeHandles val="exact"/>
        </dgm:presLayoutVars>
      </dgm:prSet>
      <dgm:spPr/>
    </dgm:pt>
    <dgm:pt modelId="{1B7089DA-4A74-42F7-BF9F-DDF406B300BE}" type="pres">
      <dgm:prSet presAssocID="{8D954916-0E02-45EA-9E76-4D72DFCC8B75}" presName="parentText" presStyleLbl="node1" presStyleIdx="0" presStyleCnt="2">
        <dgm:presLayoutVars>
          <dgm:chMax val="0"/>
          <dgm:bulletEnabled val="1"/>
        </dgm:presLayoutVars>
      </dgm:prSet>
      <dgm:spPr/>
    </dgm:pt>
    <dgm:pt modelId="{3D3142F5-BD14-4FD7-ACD0-D93D93278941}" type="pres">
      <dgm:prSet presAssocID="{8061D678-B929-4932-808C-DD4B1B0D68D8}" presName="spacer" presStyleCnt="0"/>
      <dgm:spPr/>
    </dgm:pt>
    <dgm:pt modelId="{F6592061-14C2-4D74-AD76-135B0CD34674}" type="pres">
      <dgm:prSet presAssocID="{3F447A45-6961-4575-93D7-F12B3EE43A23}" presName="parentText" presStyleLbl="node1" presStyleIdx="1" presStyleCnt="2">
        <dgm:presLayoutVars>
          <dgm:chMax val="0"/>
          <dgm:bulletEnabled val="1"/>
        </dgm:presLayoutVars>
      </dgm:prSet>
      <dgm:spPr/>
    </dgm:pt>
  </dgm:ptLst>
  <dgm:cxnLst>
    <dgm:cxn modelId="{5F050291-7E7C-45F3-A45D-55686B22CAB9}" srcId="{603EACF9-1C8B-4FDC-AEA4-26C9C1049D1B}" destId="{3F447A45-6961-4575-93D7-F12B3EE43A23}" srcOrd="1" destOrd="0" parTransId="{26B32973-0A93-4F86-9243-0FEEBC720F81}" sibTransId="{95CFE0B6-ABDD-427F-AEBE-D2A2F64B6E0D}"/>
    <dgm:cxn modelId="{885F710E-861B-48BC-BB0E-8B79219C0055}" type="presOf" srcId="{3F447A45-6961-4575-93D7-F12B3EE43A23}" destId="{F6592061-14C2-4D74-AD76-135B0CD34674}" srcOrd="0" destOrd="0" presId="urn:microsoft.com/office/officeart/2005/8/layout/vList2"/>
    <dgm:cxn modelId="{CF1CA32D-BBCC-487B-B50B-20C00E8F1675}" type="presOf" srcId="{603EACF9-1C8B-4FDC-AEA4-26C9C1049D1B}" destId="{209EA9D1-6801-4A66-916B-4DFDBEAAA76A}" srcOrd="0" destOrd="0" presId="urn:microsoft.com/office/officeart/2005/8/layout/vList2"/>
    <dgm:cxn modelId="{354284BD-8223-4ECE-807B-2D69331BF976}" srcId="{603EACF9-1C8B-4FDC-AEA4-26C9C1049D1B}" destId="{8D954916-0E02-45EA-9E76-4D72DFCC8B75}" srcOrd="0" destOrd="0" parTransId="{0519CC41-4BE1-4E54-9A59-26F21251EDB8}" sibTransId="{8061D678-B929-4932-808C-DD4B1B0D68D8}"/>
    <dgm:cxn modelId="{669A8FB7-FF82-4D5A-A176-154B504E78B5}" type="presOf" srcId="{8D954916-0E02-45EA-9E76-4D72DFCC8B75}" destId="{1B7089DA-4A74-42F7-BF9F-DDF406B300BE}" srcOrd="0" destOrd="0" presId="urn:microsoft.com/office/officeart/2005/8/layout/vList2"/>
    <dgm:cxn modelId="{112E89B4-BD47-49CF-AEC4-81734039C892}" type="presParOf" srcId="{209EA9D1-6801-4A66-916B-4DFDBEAAA76A}" destId="{1B7089DA-4A74-42F7-BF9F-DDF406B300BE}" srcOrd="0" destOrd="0" presId="urn:microsoft.com/office/officeart/2005/8/layout/vList2"/>
    <dgm:cxn modelId="{61BAAF47-4F20-4E4D-911C-A38A276905D9}" type="presParOf" srcId="{209EA9D1-6801-4A66-916B-4DFDBEAAA76A}" destId="{3D3142F5-BD14-4FD7-ACD0-D93D93278941}" srcOrd="1" destOrd="0" presId="urn:microsoft.com/office/officeart/2005/8/layout/vList2"/>
    <dgm:cxn modelId="{49DEBEE5-E0A5-439F-BA24-950C513A7990}" type="presParOf" srcId="{209EA9D1-6801-4A66-916B-4DFDBEAAA76A}" destId="{F6592061-14C2-4D74-AD76-135B0CD34674}" srcOrd="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E0CC6231-D90C-4818-9A10-74AF434A3927}" type="doc">
      <dgm:prSet loTypeId="urn:microsoft.com/office/officeart/2005/8/layout/vList2" loCatId="list" qsTypeId="urn:microsoft.com/office/officeart/2005/8/quickstyle/3d3" qsCatId="3D" csTypeId="urn:microsoft.com/office/officeart/2005/8/colors/accent3_2" csCatId="accent3"/>
      <dgm:spPr/>
      <dgm:t>
        <a:bodyPr/>
        <a:lstStyle/>
        <a:p>
          <a:endParaRPr lang="en-US"/>
        </a:p>
      </dgm:t>
    </dgm:pt>
    <dgm:pt modelId="{D14DC3EC-26AF-4DF8-8C48-923A5C1ABE0A}">
      <dgm:prSet/>
      <dgm:spPr/>
      <dgm:t>
        <a:bodyPr/>
        <a:lstStyle/>
        <a:p>
          <a:pPr rtl="0"/>
          <a:r>
            <a:rPr lang="en-US" b="0" dirty="0" smtClean="0"/>
            <a:t>Outliers removal</a:t>
          </a:r>
          <a:endParaRPr lang="en-US" b="0" dirty="0"/>
        </a:p>
      </dgm:t>
    </dgm:pt>
    <dgm:pt modelId="{3BF74CB0-B514-4018-AA8A-00814CD5BF2B}" type="parTrans" cxnId="{DB3CB7E7-4FD0-4421-8C30-B5E0872A82C9}">
      <dgm:prSet/>
      <dgm:spPr/>
      <dgm:t>
        <a:bodyPr/>
        <a:lstStyle/>
        <a:p>
          <a:endParaRPr lang="en-US"/>
        </a:p>
      </dgm:t>
    </dgm:pt>
    <dgm:pt modelId="{81595380-991F-4931-8BD8-FDBE1E2DDC8C}" type="sibTrans" cxnId="{DB3CB7E7-4FD0-4421-8C30-B5E0872A82C9}">
      <dgm:prSet/>
      <dgm:spPr/>
      <dgm:t>
        <a:bodyPr/>
        <a:lstStyle/>
        <a:p>
          <a:endParaRPr lang="en-US"/>
        </a:p>
      </dgm:t>
    </dgm:pt>
    <dgm:pt modelId="{D9301875-DDD2-44C7-8C97-E00682AD9998}" type="pres">
      <dgm:prSet presAssocID="{E0CC6231-D90C-4818-9A10-74AF434A3927}" presName="linear" presStyleCnt="0">
        <dgm:presLayoutVars>
          <dgm:animLvl val="lvl"/>
          <dgm:resizeHandles val="exact"/>
        </dgm:presLayoutVars>
      </dgm:prSet>
      <dgm:spPr/>
    </dgm:pt>
    <dgm:pt modelId="{5FFDBA18-684A-468A-AC3E-CD78F08EA1B4}" type="pres">
      <dgm:prSet presAssocID="{D14DC3EC-26AF-4DF8-8C48-923A5C1ABE0A}" presName="parentText" presStyleLbl="node1" presStyleIdx="0" presStyleCnt="1">
        <dgm:presLayoutVars>
          <dgm:chMax val="0"/>
          <dgm:bulletEnabled val="1"/>
        </dgm:presLayoutVars>
      </dgm:prSet>
      <dgm:spPr/>
    </dgm:pt>
  </dgm:ptLst>
  <dgm:cxnLst>
    <dgm:cxn modelId="{DB3CB7E7-4FD0-4421-8C30-B5E0872A82C9}" srcId="{E0CC6231-D90C-4818-9A10-74AF434A3927}" destId="{D14DC3EC-26AF-4DF8-8C48-923A5C1ABE0A}" srcOrd="0" destOrd="0" parTransId="{3BF74CB0-B514-4018-AA8A-00814CD5BF2B}" sibTransId="{81595380-991F-4931-8BD8-FDBE1E2DDC8C}"/>
    <dgm:cxn modelId="{A26CDD22-EF74-4231-8B3D-2EA3D8EEB32C}" type="presOf" srcId="{E0CC6231-D90C-4818-9A10-74AF434A3927}" destId="{D9301875-DDD2-44C7-8C97-E00682AD9998}" srcOrd="0" destOrd="0" presId="urn:microsoft.com/office/officeart/2005/8/layout/vList2"/>
    <dgm:cxn modelId="{6A134AA6-D2D2-4D0A-AAF2-53BB124536C7}" type="presOf" srcId="{D14DC3EC-26AF-4DF8-8C48-923A5C1ABE0A}" destId="{5FFDBA18-684A-468A-AC3E-CD78F08EA1B4}" srcOrd="0" destOrd="0" presId="urn:microsoft.com/office/officeart/2005/8/layout/vList2"/>
    <dgm:cxn modelId="{8E56F676-CE7F-4F67-9E21-15F6458EA1F7}" type="presParOf" srcId="{D9301875-DDD2-44C7-8C97-E00682AD9998}" destId="{5FFDBA18-684A-468A-AC3E-CD78F08EA1B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C9026150-F3BF-4280-9030-C6ABCF78307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57D80CE-1D14-476A-A928-4E1221BE43F8}">
      <dgm:prSet>
        <dgm:style>
          <a:lnRef idx="0">
            <a:schemeClr val="accent4"/>
          </a:lnRef>
          <a:fillRef idx="3">
            <a:schemeClr val="accent4"/>
          </a:fillRef>
          <a:effectRef idx="3">
            <a:schemeClr val="accent4"/>
          </a:effectRef>
          <a:fontRef idx="minor">
            <a:schemeClr val="lt1"/>
          </a:fontRef>
        </dgm:style>
      </dgm:prSet>
      <dgm:spPr/>
      <dgm:t>
        <a:bodyPr/>
        <a:lstStyle/>
        <a:p>
          <a:pPr rtl="0"/>
          <a:r>
            <a:rPr lang="en-US" dirty="0" smtClean="0"/>
            <a:t>Outliers can be removed from the data using statistical methods of IQR, Z-Score and Data Smoothing.</a:t>
          </a:r>
          <a:endParaRPr lang="en-US" dirty="0"/>
        </a:p>
      </dgm:t>
    </dgm:pt>
    <dgm:pt modelId="{C379EB4A-EDDB-4F6A-A198-669EE4E42539}" type="parTrans" cxnId="{349C7765-D762-4509-9DD8-3715B13781D6}">
      <dgm:prSet/>
      <dgm:spPr/>
      <dgm:t>
        <a:bodyPr/>
        <a:lstStyle/>
        <a:p>
          <a:endParaRPr lang="en-US"/>
        </a:p>
      </dgm:t>
    </dgm:pt>
    <dgm:pt modelId="{BE4ECAC3-3975-483C-926D-E8D707EEAE88}" type="sibTrans" cxnId="{349C7765-D762-4509-9DD8-3715B13781D6}">
      <dgm:prSet/>
      <dgm:spPr/>
      <dgm:t>
        <a:bodyPr/>
        <a:lstStyle/>
        <a:p>
          <a:endParaRPr lang="en-US"/>
        </a:p>
      </dgm:t>
    </dgm:pt>
    <dgm:pt modelId="{87B50351-2371-406A-8CA1-857580297C9F}">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t>For claculating IQR of a dataset first calculate it's 1st Quartile(Q1) and 3rd Quartile(Q3) i.e. 25th and 75 percentile of the data and then subtract Q1 from Q3.</a:t>
          </a:r>
          <a:endParaRPr lang="en-US" dirty="0"/>
        </a:p>
      </dgm:t>
    </dgm:pt>
    <dgm:pt modelId="{B43C85B2-37D0-41F6-A8E6-618739F9B1CC}" type="parTrans" cxnId="{9C4C528C-45FB-4491-9153-1F4DD04FA00E}">
      <dgm:prSet/>
      <dgm:spPr/>
      <dgm:t>
        <a:bodyPr/>
        <a:lstStyle/>
        <a:p>
          <a:endParaRPr lang="en-US"/>
        </a:p>
      </dgm:t>
    </dgm:pt>
    <dgm:pt modelId="{E43AD840-A4F8-423D-96E0-0F98BEAACB9A}" type="sibTrans" cxnId="{9C4C528C-45FB-4491-9153-1F4DD04FA00E}">
      <dgm:prSet/>
      <dgm:spPr/>
      <dgm:t>
        <a:bodyPr/>
        <a:lstStyle/>
        <a:p>
          <a:endParaRPr lang="en-US"/>
        </a:p>
      </dgm:t>
    </dgm:pt>
    <dgm:pt modelId="{BABDA2FF-08DC-43B9-9DB2-E2867BF7EFCB}" type="pres">
      <dgm:prSet presAssocID="{C9026150-F3BF-4280-9030-C6ABCF783074}" presName="CompostProcess" presStyleCnt="0">
        <dgm:presLayoutVars>
          <dgm:dir/>
          <dgm:resizeHandles val="exact"/>
        </dgm:presLayoutVars>
      </dgm:prSet>
      <dgm:spPr/>
    </dgm:pt>
    <dgm:pt modelId="{A43666EA-049D-427C-BD53-63DAE7F4E4DE}" type="pres">
      <dgm:prSet presAssocID="{C9026150-F3BF-4280-9030-C6ABCF783074}" presName="arrow" presStyleLbl="bgShp" presStyleIdx="0" presStyleCnt="1"/>
      <dgm:spPr/>
    </dgm:pt>
    <dgm:pt modelId="{587BDEC3-CF78-409B-8DD7-D103CEF70568}" type="pres">
      <dgm:prSet presAssocID="{C9026150-F3BF-4280-9030-C6ABCF783074}" presName="linearProcess" presStyleCnt="0"/>
      <dgm:spPr/>
    </dgm:pt>
    <dgm:pt modelId="{A6E8C7B5-C647-43EB-91DF-27C4292B58F1}" type="pres">
      <dgm:prSet presAssocID="{257D80CE-1D14-476A-A928-4E1221BE43F8}" presName="textNode" presStyleLbl="node1" presStyleIdx="0" presStyleCnt="2">
        <dgm:presLayoutVars>
          <dgm:bulletEnabled val="1"/>
        </dgm:presLayoutVars>
      </dgm:prSet>
      <dgm:spPr/>
    </dgm:pt>
    <dgm:pt modelId="{16BE37F5-4F96-412F-A029-E7FFC38F42F3}" type="pres">
      <dgm:prSet presAssocID="{BE4ECAC3-3975-483C-926D-E8D707EEAE88}" presName="sibTrans" presStyleCnt="0"/>
      <dgm:spPr/>
    </dgm:pt>
    <dgm:pt modelId="{4D52C0BA-1791-4D9A-BD2C-41CE4C90D955}" type="pres">
      <dgm:prSet presAssocID="{87B50351-2371-406A-8CA1-857580297C9F}" presName="textNode" presStyleLbl="node1" presStyleIdx="1" presStyleCnt="2">
        <dgm:presLayoutVars>
          <dgm:bulletEnabled val="1"/>
        </dgm:presLayoutVars>
      </dgm:prSet>
      <dgm:spPr/>
    </dgm:pt>
  </dgm:ptLst>
  <dgm:cxnLst>
    <dgm:cxn modelId="{349C7765-D762-4509-9DD8-3715B13781D6}" srcId="{C9026150-F3BF-4280-9030-C6ABCF783074}" destId="{257D80CE-1D14-476A-A928-4E1221BE43F8}" srcOrd="0" destOrd="0" parTransId="{C379EB4A-EDDB-4F6A-A198-669EE4E42539}" sibTransId="{BE4ECAC3-3975-483C-926D-E8D707EEAE88}"/>
    <dgm:cxn modelId="{E1A0788A-3F5E-412F-B523-69FE2E5D2C1A}" type="presOf" srcId="{87B50351-2371-406A-8CA1-857580297C9F}" destId="{4D52C0BA-1791-4D9A-BD2C-41CE4C90D955}" srcOrd="0" destOrd="0" presId="urn:microsoft.com/office/officeart/2005/8/layout/hProcess9"/>
    <dgm:cxn modelId="{9C4C528C-45FB-4491-9153-1F4DD04FA00E}" srcId="{C9026150-F3BF-4280-9030-C6ABCF783074}" destId="{87B50351-2371-406A-8CA1-857580297C9F}" srcOrd="1" destOrd="0" parTransId="{B43C85B2-37D0-41F6-A8E6-618739F9B1CC}" sibTransId="{E43AD840-A4F8-423D-96E0-0F98BEAACB9A}"/>
    <dgm:cxn modelId="{7E91B15B-AB2B-4038-BC1C-EC5737531474}" type="presOf" srcId="{257D80CE-1D14-476A-A928-4E1221BE43F8}" destId="{A6E8C7B5-C647-43EB-91DF-27C4292B58F1}" srcOrd="0" destOrd="0" presId="urn:microsoft.com/office/officeart/2005/8/layout/hProcess9"/>
    <dgm:cxn modelId="{FEEB50EC-7F31-43B8-B89A-C55F8553A0E6}" type="presOf" srcId="{C9026150-F3BF-4280-9030-C6ABCF783074}" destId="{BABDA2FF-08DC-43B9-9DB2-E2867BF7EFCB}" srcOrd="0" destOrd="0" presId="urn:microsoft.com/office/officeart/2005/8/layout/hProcess9"/>
    <dgm:cxn modelId="{206D7A76-55A8-4E07-945E-FEC907B5C059}" type="presParOf" srcId="{BABDA2FF-08DC-43B9-9DB2-E2867BF7EFCB}" destId="{A43666EA-049D-427C-BD53-63DAE7F4E4DE}" srcOrd="0" destOrd="0" presId="urn:microsoft.com/office/officeart/2005/8/layout/hProcess9"/>
    <dgm:cxn modelId="{B8B62A7A-39EA-422D-B5C5-581F9DDF030E}" type="presParOf" srcId="{BABDA2FF-08DC-43B9-9DB2-E2867BF7EFCB}" destId="{587BDEC3-CF78-409B-8DD7-D103CEF70568}" srcOrd="1" destOrd="0" presId="urn:microsoft.com/office/officeart/2005/8/layout/hProcess9"/>
    <dgm:cxn modelId="{C4E278B7-3E3C-4F45-B4D9-8FBEF0AD02FB}" type="presParOf" srcId="{587BDEC3-CF78-409B-8DD7-D103CEF70568}" destId="{A6E8C7B5-C647-43EB-91DF-27C4292B58F1}" srcOrd="0" destOrd="0" presId="urn:microsoft.com/office/officeart/2005/8/layout/hProcess9"/>
    <dgm:cxn modelId="{67E187CE-5B82-499D-AD29-2043E02E011D}" type="presParOf" srcId="{587BDEC3-CF78-409B-8DD7-D103CEF70568}" destId="{16BE37F5-4F96-412F-A029-E7FFC38F42F3}" srcOrd="1" destOrd="0" presId="urn:microsoft.com/office/officeart/2005/8/layout/hProcess9"/>
    <dgm:cxn modelId="{09A69708-A236-4D91-96EC-0A49FB652C8B}" type="presParOf" srcId="{587BDEC3-CF78-409B-8DD7-D103CEF70568}" destId="{4D52C0BA-1791-4D9A-BD2C-41CE4C90D955}" srcOrd="2"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81C7FB1D-F5FC-49E5-A2E7-A623FDC4E092}" type="doc">
      <dgm:prSet loTypeId="urn:microsoft.com/office/officeart/2005/8/layout/vList2" loCatId="list" qsTypeId="urn:microsoft.com/office/officeart/2005/8/quickstyle/3d3" qsCatId="3D" csTypeId="urn:microsoft.com/office/officeart/2005/8/colors/accent3_2" csCatId="accent3"/>
      <dgm:spPr/>
      <dgm:t>
        <a:bodyPr/>
        <a:lstStyle/>
        <a:p>
          <a:endParaRPr lang="en-US"/>
        </a:p>
      </dgm:t>
    </dgm:pt>
    <dgm:pt modelId="{B57011B9-CA73-49D8-A467-61FCA288E585}">
      <dgm:prSet/>
      <dgm:spPr/>
      <dgm:t>
        <a:bodyPr/>
        <a:lstStyle/>
        <a:p>
          <a:pPr rtl="0"/>
          <a:r>
            <a:rPr lang="en-US" b="1" dirty="0" smtClean="0"/>
            <a:t>Now divide the train data in x,y</a:t>
          </a:r>
          <a:br>
            <a:rPr lang="en-US" b="1" dirty="0" smtClean="0"/>
          </a:br>
          <a:endParaRPr lang="en-US" b="0" dirty="0"/>
        </a:p>
      </dgm:t>
    </dgm:pt>
    <dgm:pt modelId="{FC69BB28-EB59-4E41-B016-1DB2A6AF6778}" type="parTrans" cxnId="{40825EC9-A90A-404F-BE98-ACD59E160FF2}">
      <dgm:prSet/>
      <dgm:spPr/>
      <dgm:t>
        <a:bodyPr/>
        <a:lstStyle/>
        <a:p>
          <a:endParaRPr lang="en-US"/>
        </a:p>
      </dgm:t>
    </dgm:pt>
    <dgm:pt modelId="{E3E10603-478E-4E3C-9054-4EAA4E862F39}" type="sibTrans" cxnId="{40825EC9-A90A-404F-BE98-ACD59E160FF2}">
      <dgm:prSet/>
      <dgm:spPr/>
      <dgm:t>
        <a:bodyPr/>
        <a:lstStyle/>
        <a:p>
          <a:endParaRPr lang="en-US"/>
        </a:p>
      </dgm:t>
    </dgm:pt>
    <dgm:pt modelId="{AB5D4282-957C-423D-9358-E42950221C63}" type="pres">
      <dgm:prSet presAssocID="{81C7FB1D-F5FC-49E5-A2E7-A623FDC4E092}" presName="linear" presStyleCnt="0">
        <dgm:presLayoutVars>
          <dgm:animLvl val="lvl"/>
          <dgm:resizeHandles val="exact"/>
        </dgm:presLayoutVars>
      </dgm:prSet>
      <dgm:spPr/>
    </dgm:pt>
    <dgm:pt modelId="{EB615B27-DD9D-4D84-B3BC-A245E1C94D59}" type="pres">
      <dgm:prSet presAssocID="{B57011B9-CA73-49D8-A467-61FCA288E585}" presName="parentText" presStyleLbl="node1" presStyleIdx="0" presStyleCnt="1">
        <dgm:presLayoutVars>
          <dgm:chMax val="0"/>
          <dgm:bulletEnabled val="1"/>
        </dgm:presLayoutVars>
      </dgm:prSet>
      <dgm:spPr/>
    </dgm:pt>
  </dgm:ptLst>
  <dgm:cxnLst>
    <dgm:cxn modelId="{ACEFCE58-0234-4EB6-98A3-C41C80D0A84B}" type="presOf" srcId="{B57011B9-CA73-49D8-A467-61FCA288E585}" destId="{EB615B27-DD9D-4D84-B3BC-A245E1C94D59}" srcOrd="0" destOrd="0" presId="urn:microsoft.com/office/officeart/2005/8/layout/vList2"/>
    <dgm:cxn modelId="{1DD0A402-2113-472B-A6D7-A69D3F5FD4C6}" type="presOf" srcId="{81C7FB1D-F5FC-49E5-A2E7-A623FDC4E092}" destId="{AB5D4282-957C-423D-9358-E42950221C63}" srcOrd="0" destOrd="0" presId="urn:microsoft.com/office/officeart/2005/8/layout/vList2"/>
    <dgm:cxn modelId="{40825EC9-A90A-404F-BE98-ACD59E160FF2}" srcId="{81C7FB1D-F5FC-49E5-A2E7-A623FDC4E092}" destId="{B57011B9-CA73-49D8-A467-61FCA288E585}" srcOrd="0" destOrd="0" parTransId="{FC69BB28-EB59-4E41-B016-1DB2A6AF6778}" sibTransId="{E3E10603-478E-4E3C-9054-4EAA4E862F39}"/>
    <dgm:cxn modelId="{B4F17FAA-822D-40EC-9956-5E98DB31EDF4}" type="presParOf" srcId="{AB5D4282-957C-423D-9358-E42950221C63}" destId="{EB615B27-DD9D-4D84-B3BC-A245E1C94D5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4E5BD0-5006-4DB9-8523-FD0A7A2DBCBA}"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US"/>
        </a:p>
      </dgm:t>
    </dgm:pt>
    <dgm:pt modelId="{5E1981C2-DFC1-4E35-8740-B981C3ED5F9E}">
      <dgm:prSet>
        <dgm:style>
          <a:lnRef idx="1">
            <a:schemeClr val="accent3"/>
          </a:lnRef>
          <a:fillRef idx="3">
            <a:schemeClr val="accent3"/>
          </a:fillRef>
          <a:effectRef idx="2">
            <a:schemeClr val="accent3"/>
          </a:effectRef>
          <a:fontRef idx="minor">
            <a:schemeClr val="lt1"/>
          </a:fontRef>
        </dgm:style>
      </dgm:prSet>
      <dgm:spPr/>
      <dgm:t>
        <a:bodyPr/>
        <a:lstStyle/>
        <a:p>
          <a:pPr rtl="0"/>
          <a:r>
            <a:rPr lang="en-US" b="0" dirty="0" smtClean="0"/>
            <a:t>Problem Statement</a:t>
          </a:r>
          <a:endParaRPr lang="en-US" b="0" dirty="0"/>
        </a:p>
      </dgm:t>
    </dgm:pt>
    <dgm:pt modelId="{CAF21596-5EDB-432B-8641-18577923A647}" type="parTrans" cxnId="{8F1FB388-6973-476C-A37A-5399E377454C}">
      <dgm:prSet/>
      <dgm:spPr/>
      <dgm:t>
        <a:bodyPr/>
        <a:lstStyle/>
        <a:p>
          <a:endParaRPr lang="en-US"/>
        </a:p>
      </dgm:t>
    </dgm:pt>
    <dgm:pt modelId="{3905333E-3D04-4116-9854-1B436B960787}" type="sibTrans" cxnId="{8F1FB388-6973-476C-A37A-5399E377454C}">
      <dgm:prSet/>
      <dgm:spPr/>
      <dgm:t>
        <a:bodyPr/>
        <a:lstStyle/>
        <a:p>
          <a:endParaRPr lang="en-US"/>
        </a:p>
      </dgm:t>
    </dgm:pt>
    <dgm:pt modelId="{04FC7537-CF5F-4100-9E4A-FB1C7A589503}" type="pres">
      <dgm:prSet presAssocID="{754E5BD0-5006-4DB9-8523-FD0A7A2DBCBA}" presName="linear" presStyleCnt="0">
        <dgm:presLayoutVars>
          <dgm:animLvl val="lvl"/>
          <dgm:resizeHandles val="exact"/>
        </dgm:presLayoutVars>
      </dgm:prSet>
      <dgm:spPr/>
    </dgm:pt>
    <dgm:pt modelId="{8A3A5E7D-E5D4-458A-922B-C4DF099AEC29}" type="pres">
      <dgm:prSet presAssocID="{5E1981C2-DFC1-4E35-8740-B981C3ED5F9E}" presName="parentText" presStyleLbl="node1" presStyleIdx="0" presStyleCnt="1">
        <dgm:presLayoutVars>
          <dgm:chMax val="0"/>
          <dgm:bulletEnabled val="1"/>
        </dgm:presLayoutVars>
      </dgm:prSet>
      <dgm:spPr/>
    </dgm:pt>
  </dgm:ptLst>
  <dgm:cxnLst>
    <dgm:cxn modelId="{8F1FB388-6973-476C-A37A-5399E377454C}" srcId="{754E5BD0-5006-4DB9-8523-FD0A7A2DBCBA}" destId="{5E1981C2-DFC1-4E35-8740-B981C3ED5F9E}" srcOrd="0" destOrd="0" parTransId="{CAF21596-5EDB-432B-8641-18577923A647}" sibTransId="{3905333E-3D04-4116-9854-1B436B960787}"/>
    <dgm:cxn modelId="{60ED22D4-F5B0-4E6E-A4DC-C2E4DA390758}" type="presOf" srcId="{5E1981C2-DFC1-4E35-8740-B981C3ED5F9E}" destId="{8A3A5E7D-E5D4-458A-922B-C4DF099AEC29}" srcOrd="0" destOrd="0" presId="urn:microsoft.com/office/officeart/2005/8/layout/vList2"/>
    <dgm:cxn modelId="{8C34202E-5AF7-4FBD-9A6D-100D27390B40}" type="presOf" srcId="{754E5BD0-5006-4DB9-8523-FD0A7A2DBCBA}" destId="{04FC7537-CF5F-4100-9E4A-FB1C7A589503}" srcOrd="0" destOrd="0" presId="urn:microsoft.com/office/officeart/2005/8/layout/vList2"/>
    <dgm:cxn modelId="{3450F79B-8DCF-4D35-8C21-17EFB35ED645}" type="presParOf" srcId="{04FC7537-CF5F-4100-9E4A-FB1C7A589503}" destId="{8A3A5E7D-E5D4-458A-922B-C4DF099AEC2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42B32A30-2227-45CF-9BD9-6C1FDB100BB5}" type="doc">
      <dgm:prSet loTypeId="urn:microsoft.com/office/officeart/2005/8/layout/hProcess9" loCatId="process" qsTypeId="urn:microsoft.com/office/officeart/2005/8/quickstyle/3d3" qsCatId="3D" csTypeId="urn:microsoft.com/office/officeart/2005/8/colors/colorful3" csCatId="colorful" phldr="1"/>
      <dgm:spPr/>
      <dgm:t>
        <a:bodyPr/>
        <a:lstStyle/>
        <a:p>
          <a:endParaRPr lang="en-US"/>
        </a:p>
      </dgm:t>
    </dgm:pt>
    <dgm:pt modelId="{3D891CB4-C16B-4A30-9579-AE58F4DBE4EB}">
      <dgm:prSet/>
      <dgm:spPr/>
      <dgm:t>
        <a:bodyPr/>
        <a:lstStyle/>
        <a:p>
          <a:pPr rtl="0"/>
          <a:r>
            <a:rPr lang="en-US" dirty="0" smtClean="0"/>
            <a:t>Now divide the data in a x,y</a:t>
          </a:r>
          <a:endParaRPr lang="en-US" dirty="0"/>
        </a:p>
      </dgm:t>
    </dgm:pt>
    <dgm:pt modelId="{A6CDB367-2676-4649-969A-FCE9A4E0CAAF}" type="parTrans" cxnId="{ADD9C471-044F-4B50-A834-4DB5799D5FF4}">
      <dgm:prSet/>
      <dgm:spPr/>
      <dgm:t>
        <a:bodyPr/>
        <a:lstStyle/>
        <a:p>
          <a:endParaRPr lang="en-US"/>
        </a:p>
      </dgm:t>
    </dgm:pt>
    <dgm:pt modelId="{714FB0C6-207C-4DF7-9005-0C53611C5329}" type="sibTrans" cxnId="{ADD9C471-044F-4B50-A834-4DB5799D5FF4}">
      <dgm:prSet/>
      <dgm:spPr/>
      <dgm:t>
        <a:bodyPr/>
        <a:lstStyle/>
        <a:p>
          <a:endParaRPr lang="en-US"/>
        </a:p>
      </dgm:t>
    </dgm:pt>
    <dgm:pt modelId="{01604A49-2ED2-4822-B2B4-AFF51DBC6928}">
      <dgm:prSet/>
      <dgm:spPr/>
      <dgm:t>
        <a:bodyPr/>
        <a:lstStyle/>
        <a:p>
          <a:pPr rtl="0"/>
          <a:r>
            <a:rPr lang="en-US" dirty="0" smtClean="0"/>
            <a:t>X  is include  all variables  excluding target variable</a:t>
          </a:r>
          <a:endParaRPr lang="en-US" dirty="0"/>
        </a:p>
      </dgm:t>
    </dgm:pt>
    <dgm:pt modelId="{A7721DFB-A5A9-448F-A116-4CA151D761E0}" type="parTrans" cxnId="{15AD1E90-765A-4500-90B8-C4AF4353C0B7}">
      <dgm:prSet/>
      <dgm:spPr/>
      <dgm:t>
        <a:bodyPr/>
        <a:lstStyle/>
        <a:p>
          <a:endParaRPr lang="en-US"/>
        </a:p>
      </dgm:t>
    </dgm:pt>
    <dgm:pt modelId="{A61D6379-987F-4B9D-A298-DD8CD688BEDF}" type="sibTrans" cxnId="{15AD1E90-765A-4500-90B8-C4AF4353C0B7}">
      <dgm:prSet/>
      <dgm:spPr/>
      <dgm:t>
        <a:bodyPr/>
        <a:lstStyle/>
        <a:p>
          <a:endParaRPr lang="en-US"/>
        </a:p>
      </dgm:t>
    </dgm:pt>
    <dgm:pt modelId="{BAA9A31C-B4A9-40F5-8D14-438640F1AF68}">
      <dgm:prSet/>
      <dgm:spPr/>
      <dgm:t>
        <a:bodyPr/>
        <a:lstStyle/>
        <a:p>
          <a:pPr rtl="0"/>
          <a:r>
            <a:rPr lang="en-US" dirty="0" smtClean="0"/>
            <a:t>Y is a target variable</a:t>
          </a:r>
          <a:endParaRPr lang="en-US" dirty="0"/>
        </a:p>
      </dgm:t>
    </dgm:pt>
    <dgm:pt modelId="{5BD56FC6-3080-4A30-8F95-00F12F363721}" type="parTrans" cxnId="{57346853-2C32-4D5A-AA5E-CA3400041E9E}">
      <dgm:prSet/>
      <dgm:spPr/>
      <dgm:t>
        <a:bodyPr/>
        <a:lstStyle/>
        <a:p>
          <a:endParaRPr lang="en-US"/>
        </a:p>
      </dgm:t>
    </dgm:pt>
    <dgm:pt modelId="{3A84B25E-EF35-48B5-A233-19D6748AC7D7}" type="sibTrans" cxnId="{57346853-2C32-4D5A-AA5E-CA3400041E9E}">
      <dgm:prSet/>
      <dgm:spPr/>
      <dgm:t>
        <a:bodyPr/>
        <a:lstStyle/>
        <a:p>
          <a:endParaRPr lang="en-US"/>
        </a:p>
      </dgm:t>
    </dgm:pt>
    <dgm:pt modelId="{F7C56A67-A8E1-4C70-B6FC-C42A5C49F19D}" type="pres">
      <dgm:prSet presAssocID="{42B32A30-2227-45CF-9BD9-6C1FDB100BB5}" presName="CompostProcess" presStyleCnt="0">
        <dgm:presLayoutVars>
          <dgm:dir/>
          <dgm:resizeHandles val="exact"/>
        </dgm:presLayoutVars>
      </dgm:prSet>
      <dgm:spPr/>
    </dgm:pt>
    <dgm:pt modelId="{24299C57-B33B-4861-BBD2-C2B9AAC30111}" type="pres">
      <dgm:prSet presAssocID="{42B32A30-2227-45CF-9BD9-6C1FDB100BB5}" presName="arrow" presStyleLbl="bgShp" presStyleIdx="0" presStyleCnt="1"/>
      <dgm:spPr/>
    </dgm:pt>
    <dgm:pt modelId="{8C55962F-0BF3-43F9-9291-D774FC209A07}" type="pres">
      <dgm:prSet presAssocID="{42B32A30-2227-45CF-9BD9-6C1FDB100BB5}" presName="linearProcess" presStyleCnt="0"/>
      <dgm:spPr/>
    </dgm:pt>
    <dgm:pt modelId="{9C1B5373-EC00-4727-B4ED-1AE98AC011C1}" type="pres">
      <dgm:prSet presAssocID="{3D891CB4-C16B-4A30-9579-AE58F4DBE4EB}" presName="textNode" presStyleLbl="node1" presStyleIdx="0" presStyleCnt="3">
        <dgm:presLayoutVars>
          <dgm:bulletEnabled val="1"/>
        </dgm:presLayoutVars>
      </dgm:prSet>
      <dgm:spPr/>
    </dgm:pt>
    <dgm:pt modelId="{266C7860-BFA8-4F8A-9AAE-B3E8F3EEF032}" type="pres">
      <dgm:prSet presAssocID="{714FB0C6-207C-4DF7-9005-0C53611C5329}" presName="sibTrans" presStyleCnt="0"/>
      <dgm:spPr/>
    </dgm:pt>
    <dgm:pt modelId="{078CE925-17BC-4E66-A9CA-D7698727F1A3}" type="pres">
      <dgm:prSet presAssocID="{01604A49-2ED2-4822-B2B4-AFF51DBC6928}" presName="textNode" presStyleLbl="node1" presStyleIdx="1" presStyleCnt="3">
        <dgm:presLayoutVars>
          <dgm:bulletEnabled val="1"/>
        </dgm:presLayoutVars>
      </dgm:prSet>
      <dgm:spPr/>
    </dgm:pt>
    <dgm:pt modelId="{8ABB2966-7F45-4142-8D12-91B73B9EA463}" type="pres">
      <dgm:prSet presAssocID="{A61D6379-987F-4B9D-A298-DD8CD688BEDF}" presName="sibTrans" presStyleCnt="0"/>
      <dgm:spPr/>
    </dgm:pt>
    <dgm:pt modelId="{3EE06ED3-1D6B-49A4-93BD-38A3DB51C3DF}" type="pres">
      <dgm:prSet presAssocID="{BAA9A31C-B4A9-40F5-8D14-438640F1AF68}" presName="textNode" presStyleLbl="node1" presStyleIdx="2" presStyleCnt="3">
        <dgm:presLayoutVars>
          <dgm:bulletEnabled val="1"/>
        </dgm:presLayoutVars>
      </dgm:prSet>
      <dgm:spPr/>
    </dgm:pt>
  </dgm:ptLst>
  <dgm:cxnLst>
    <dgm:cxn modelId="{C3363C7F-4C90-42ED-993B-EBF2DF551774}" type="presOf" srcId="{3D891CB4-C16B-4A30-9579-AE58F4DBE4EB}" destId="{9C1B5373-EC00-4727-B4ED-1AE98AC011C1}" srcOrd="0" destOrd="0" presId="urn:microsoft.com/office/officeart/2005/8/layout/hProcess9"/>
    <dgm:cxn modelId="{ADD9C471-044F-4B50-A834-4DB5799D5FF4}" srcId="{42B32A30-2227-45CF-9BD9-6C1FDB100BB5}" destId="{3D891CB4-C16B-4A30-9579-AE58F4DBE4EB}" srcOrd="0" destOrd="0" parTransId="{A6CDB367-2676-4649-969A-FCE9A4E0CAAF}" sibTransId="{714FB0C6-207C-4DF7-9005-0C53611C5329}"/>
    <dgm:cxn modelId="{31342D84-CD56-46E1-B5A5-801885450CDC}" type="presOf" srcId="{BAA9A31C-B4A9-40F5-8D14-438640F1AF68}" destId="{3EE06ED3-1D6B-49A4-93BD-38A3DB51C3DF}" srcOrd="0" destOrd="0" presId="urn:microsoft.com/office/officeart/2005/8/layout/hProcess9"/>
    <dgm:cxn modelId="{15AD1E90-765A-4500-90B8-C4AF4353C0B7}" srcId="{42B32A30-2227-45CF-9BD9-6C1FDB100BB5}" destId="{01604A49-2ED2-4822-B2B4-AFF51DBC6928}" srcOrd="1" destOrd="0" parTransId="{A7721DFB-A5A9-448F-A116-4CA151D761E0}" sibTransId="{A61D6379-987F-4B9D-A298-DD8CD688BEDF}"/>
    <dgm:cxn modelId="{57346853-2C32-4D5A-AA5E-CA3400041E9E}" srcId="{42B32A30-2227-45CF-9BD9-6C1FDB100BB5}" destId="{BAA9A31C-B4A9-40F5-8D14-438640F1AF68}" srcOrd="2" destOrd="0" parTransId="{5BD56FC6-3080-4A30-8F95-00F12F363721}" sibTransId="{3A84B25E-EF35-48B5-A233-19D6748AC7D7}"/>
    <dgm:cxn modelId="{8FC989D6-4452-4753-A51C-4FF9A7CA777B}" type="presOf" srcId="{42B32A30-2227-45CF-9BD9-6C1FDB100BB5}" destId="{F7C56A67-A8E1-4C70-B6FC-C42A5C49F19D}" srcOrd="0" destOrd="0" presId="urn:microsoft.com/office/officeart/2005/8/layout/hProcess9"/>
    <dgm:cxn modelId="{83510DB3-0188-4C57-8FFF-FFFFDCA4E2DA}" type="presOf" srcId="{01604A49-2ED2-4822-B2B4-AFF51DBC6928}" destId="{078CE925-17BC-4E66-A9CA-D7698727F1A3}" srcOrd="0" destOrd="0" presId="urn:microsoft.com/office/officeart/2005/8/layout/hProcess9"/>
    <dgm:cxn modelId="{4EB0EA36-EBCE-422C-8B83-7CDD0BF1D414}" type="presParOf" srcId="{F7C56A67-A8E1-4C70-B6FC-C42A5C49F19D}" destId="{24299C57-B33B-4861-BBD2-C2B9AAC30111}" srcOrd="0" destOrd="0" presId="urn:microsoft.com/office/officeart/2005/8/layout/hProcess9"/>
    <dgm:cxn modelId="{4295ADFC-2DAC-4466-8AA1-C205820BFCDC}" type="presParOf" srcId="{F7C56A67-A8E1-4C70-B6FC-C42A5C49F19D}" destId="{8C55962F-0BF3-43F9-9291-D774FC209A07}" srcOrd="1" destOrd="0" presId="urn:microsoft.com/office/officeart/2005/8/layout/hProcess9"/>
    <dgm:cxn modelId="{7B2980A8-8DF6-4EC4-9AB4-00629039D243}" type="presParOf" srcId="{8C55962F-0BF3-43F9-9291-D774FC209A07}" destId="{9C1B5373-EC00-4727-B4ED-1AE98AC011C1}" srcOrd="0" destOrd="0" presId="urn:microsoft.com/office/officeart/2005/8/layout/hProcess9"/>
    <dgm:cxn modelId="{A2192187-AA17-4E6F-BAD2-EE37B579065D}" type="presParOf" srcId="{8C55962F-0BF3-43F9-9291-D774FC209A07}" destId="{266C7860-BFA8-4F8A-9AAE-B3E8F3EEF032}" srcOrd="1" destOrd="0" presId="urn:microsoft.com/office/officeart/2005/8/layout/hProcess9"/>
    <dgm:cxn modelId="{99497706-C227-429A-AFDE-6A9B7A70E27F}" type="presParOf" srcId="{8C55962F-0BF3-43F9-9291-D774FC209A07}" destId="{078CE925-17BC-4E66-A9CA-D7698727F1A3}" srcOrd="2" destOrd="0" presId="urn:microsoft.com/office/officeart/2005/8/layout/hProcess9"/>
    <dgm:cxn modelId="{35E0B0FF-AC70-4BF2-8F74-03976A2F6347}" type="presParOf" srcId="{8C55962F-0BF3-43F9-9291-D774FC209A07}" destId="{8ABB2966-7F45-4142-8D12-91B73B9EA463}" srcOrd="3" destOrd="0" presId="urn:microsoft.com/office/officeart/2005/8/layout/hProcess9"/>
    <dgm:cxn modelId="{A95A312B-D434-4A89-A559-3AE8F3A9A95D}" type="presParOf" srcId="{8C55962F-0BF3-43F9-9291-D774FC209A07}" destId="{3EE06ED3-1D6B-49A4-93BD-38A3DB51C3DF}" srcOrd="4"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B1A9F6BD-3FAC-4995-A31C-904346D950E6}" type="doc">
      <dgm:prSet loTypeId="urn:microsoft.com/office/officeart/2005/8/layout/vList2" loCatId="list" qsTypeId="urn:microsoft.com/office/officeart/2005/8/quickstyle/3d8" qsCatId="3D" csTypeId="urn:microsoft.com/office/officeart/2005/8/colors/colorful4" csCatId="colorful"/>
      <dgm:spPr/>
      <dgm:t>
        <a:bodyPr/>
        <a:lstStyle/>
        <a:p>
          <a:endParaRPr lang="en-US"/>
        </a:p>
      </dgm:t>
    </dgm:pt>
    <dgm:pt modelId="{41BB5154-CD9B-4971-AB6B-5C3EBAF1EDF0}">
      <dgm:prSet/>
      <dgm:spPr/>
      <dgm:t>
        <a:bodyPr/>
        <a:lstStyle/>
        <a:p>
          <a:pPr rtl="0"/>
          <a:r>
            <a:rPr lang="en-US" b="0" dirty="0" smtClean="0"/>
            <a:t>Feature Selection</a:t>
          </a:r>
          <a:endParaRPr lang="en-US" b="0" dirty="0"/>
        </a:p>
      </dgm:t>
    </dgm:pt>
    <dgm:pt modelId="{244488B8-C42A-4213-A32E-919C63506845}" type="parTrans" cxnId="{D6384BCB-F60D-49B4-84BE-8C7D473729FC}">
      <dgm:prSet/>
      <dgm:spPr/>
      <dgm:t>
        <a:bodyPr/>
        <a:lstStyle/>
        <a:p>
          <a:endParaRPr lang="en-US"/>
        </a:p>
      </dgm:t>
    </dgm:pt>
    <dgm:pt modelId="{326C932E-6699-4D56-BCB7-793642334E73}" type="sibTrans" cxnId="{D6384BCB-F60D-49B4-84BE-8C7D473729FC}">
      <dgm:prSet/>
      <dgm:spPr/>
      <dgm:t>
        <a:bodyPr/>
        <a:lstStyle/>
        <a:p>
          <a:endParaRPr lang="en-US"/>
        </a:p>
      </dgm:t>
    </dgm:pt>
    <dgm:pt modelId="{EDECE1C1-303F-40EC-BC41-1DF499E58F7D}" type="pres">
      <dgm:prSet presAssocID="{B1A9F6BD-3FAC-4995-A31C-904346D950E6}" presName="linear" presStyleCnt="0">
        <dgm:presLayoutVars>
          <dgm:animLvl val="lvl"/>
          <dgm:resizeHandles val="exact"/>
        </dgm:presLayoutVars>
      </dgm:prSet>
      <dgm:spPr/>
    </dgm:pt>
    <dgm:pt modelId="{5865DD5C-4DBD-46EA-8B80-ACA754F6C607}" type="pres">
      <dgm:prSet presAssocID="{41BB5154-CD9B-4971-AB6B-5C3EBAF1EDF0}" presName="parentText" presStyleLbl="node1" presStyleIdx="0" presStyleCnt="1">
        <dgm:presLayoutVars>
          <dgm:chMax val="0"/>
          <dgm:bulletEnabled val="1"/>
        </dgm:presLayoutVars>
      </dgm:prSet>
      <dgm:spPr/>
    </dgm:pt>
  </dgm:ptLst>
  <dgm:cxnLst>
    <dgm:cxn modelId="{D6384BCB-F60D-49B4-84BE-8C7D473729FC}" srcId="{B1A9F6BD-3FAC-4995-A31C-904346D950E6}" destId="{41BB5154-CD9B-4971-AB6B-5C3EBAF1EDF0}" srcOrd="0" destOrd="0" parTransId="{244488B8-C42A-4213-A32E-919C63506845}" sibTransId="{326C932E-6699-4D56-BCB7-793642334E73}"/>
    <dgm:cxn modelId="{1F77DFB3-EC42-42E4-897F-411692380D24}" type="presOf" srcId="{B1A9F6BD-3FAC-4995-A31C-904346D950E6}" destId="{EDECE1C1-303F-40EC-BC41-1DF499E58F7D}" srcOrd="0" destOrd="0" presId="urn:microsoft.com/office/officeart/2005/8/layout/vList2"/>
    <dgm:cxn modelId="{A773D03E-BF1F-4C5C-96F6-DB129AC5FF06}" type="presOf" srcId="{41BB5154-CD9B-4971-AB6B-5C3EBAF1EDF0}" destId="{5865DD5C-4DBD-46EA-8B80-ACA754F6C607}" srcOrd="0" destOrd="0" presId="urn:microsoft.com/office/officeart/2005/8/layout/vList2"/>
    <dgm:cxn modelId="{FD80F97B-0D4F-4556-8489-92A6754C2AF8}" type="presParOf" srcId="{EDECE1C1-303F-40EC-BC41-1DF499E58F7D}" destId="{5865DD5C-4DBD-46EA-8B80-ACA754F6C60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03E1BC49-2E84-4D9F-A225-EF7CDECF4EC0}"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A4A3AA70-FEDD-4912-AB0E-68D1009F3D64}">
      <dgm:prSet>
        <dgm:style>
          <a:lnRef idx="0">
            <a:schemeClr val="accent5"/>
          </a:lnRef>
          <a:fillRef idx="3">
            <a:schemeClr val="accent5"/>
          </a:fillRef>
          <a:effectRef idx="3">
            <a:schemeClr val="accent5"/>
          </a:effectRef>
          <a:fontRef idx="minor">
            <a:schemeClr val="lt1"/>
          </a:fontRef>
        </dgm:style>
      </dgm:prSet>
      <dgm:spPr/>
      <dgm:t>
        <a:bodyPr/>
        <a:lstStyle/>
        <a:p>
          <a:pPr rtl="0"/>
          <a:r>
            <a:rPr lang="en-US" dirty="0" smtClean="0"/>
            <a:t>apply feature selection and specifying the lasso Regression model and selected a suitable alpha</a:t>
          </a:r>
          <a:endParaRPr lang="en-US" dirty="0"/>
        </a:p>
      </dgm:t>
    </dgm:pt>
    <dgm:pt modelId="{DE3ABC1B-4A0A-4FA3-BAD6-9FE458030255}" type="parTrans" cxnId="{B79565EE-8F33-485E-AF15-46736D35AEE0}">
      <dgm:prSet/>
      <dgm:spPr/>
      <dgm:t>
        <a:bodyPr/>
        <a:lstStyle/>
        <a:p>
          <a:endParaRPr lang="en-US"/>
        </a:p>
      </dgm:t>
    </dgm:pt>
    <dgm:pt modelId="{DEE8490D-2EB5-4EED-8B49-F39C969D4639}" type="sibTrans" cxnId="{B79565EE-8F33-485E-AF15-46736D35AEE0}">
      <dgm:prSet/>
      <dgm:spPr/>
      <dgm:t>
        <a:bodyPr/>
        <a:lstStyle/>
        <a:p>
          <a:endParaRPr lang="en-US"/>
        </a:p>
      </dgm:t>
    </dgm:pt>
    <dgm:pt modelId="{736D9266-8258-41CE-9EAA-8250CADD231B}">
      <dgm:prSet>
        <dgm:style>
          <a:lnRef idx="0">
            <a:schemeClr val="accent2"/>
          </a:lnRef>
          <a:fillRef idx="3">
            <a:schemeClr val="accent2"/>
          </a:fillRef>
          <a:effectRef idx="3">
            <a:schemeClr val="accent2"/>
          </a:effectRef>
          <a:fontRef idx="minor">
            <a:schemeClr val="lt1"/>
          </a:fontRef>
        </dgm:style>
      </dgm:prSet>
      <dgm:spPr/>
      <dgm:t>
        <a:bodyPr/>
        <a:lstStyle/>
        <a:p>
          <a:pPr rtl="0"/>
          <a:r>
            <a:rPr lang="en-US" dirty="0" smtClean="0"/>
            <a:t>bigger the alpha less feature that will be selected </a:t>
          </a:r>
          <a:endParaRPr lang="en-US" dirty="0"/>
        </a:p>
      </dgm:t>
    </dgm:pt>
    <dgm:pt modelId="{EB7C2BE5-53A1-4A21-BB24-A0AF6C3D29B4}" type="parTrans" cxnId="{AC0F9F05-5C5B-4546-B165-304196A7E10E}">
      <dgm:prSet/>
      <dgm:spPr/>
      <dgm:t>
        <a:bodyPr/>
        <a:lstStyle/>
        <a:p>
          <a:endParaRPr lang="en-US"/>
        </a:p>
      </dgm:t>
    </dgm:pt>
    <dgm:pt modelId="{C91393AC-EC0C-46EB-9F25-38C4272F0F6C}" type="sibTrans" cxnId="{AC0F9F05-5C5B-4546-B165-304196A7E10E}">
      <dgm:prSet/>
      <dgm:spPr/>
      <dgm:t>
        <a:bodyPr/>
        <a:lstStyle/>
        <a:p>
          <a:endParaRPr lang="en-US"/>
        </a:p>
      </dgm:t>
    </dgm:pt>
    <dgm:pt modelId="{1BF653CF-39DC-4C34-9736-0C3F851D3E74}">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t>then I use the selectfrommodel object from sklearn which will select the features which coefficients are non-zero</a:t>
          </a:r>
          <a:endParaRPr lang="en-US" dirty="0"/>
        </a:p>
      </dgm:t>
    </dgm:pt>
    <dgm:pt modelId="{B3EFA992-40E1-4C60-8CE1-476E0575A6A2}" type="parTrans" cxnId="{879F15CE-FFCB-4AD1-AA37-7BAF90FEFD5A}">
      <dgm:prSet/>
      <dgm:spPr/>
      <dgm:t>
        <a:bodyPr/>
        <a:lstStyle/>
        <a:p>
          <a:endParaRPr lang="en-US"/>
        </a:p>
      </dgm:t>
    </dgm:pt>
    <dgm:pt modelId="{0BF75BA7-2CB6-46E7-92A7-FD1D7AEFA643}" type="sibTrans" cxnId="{879F15CE-FFCB-4AD1-AA37-7BAF90FEFD5A}">
      <dgm:prSet/>
      <dgm:spPr/>
      <dgm:t>
        <a:bodyPr/>
        <a:lstStyle/>
        <a:p>
          <a:endParaRPr lang="en-US"/>
        </a:p>
      </dgm:t>
    </dgm:pt>
    <dgm:pt modelId="{BD0BBC83-554F-4F27-992B-20903AAC55FD}" type="pres">
      <dgm:prSet presAssocID="{03E1BC49-2E84-4D9F-A225-EF7CDECF4EC0}" presName="Name0" presStyleCnt="0">
        <dgm:presLayoutVars>
          <dgm:chPref val="3"/>
          <dgm:dir/>
          <dgm:animLvl val="lvl"/>
          <dgm:resizeHandles/>
        </dgm:presLayoutVars>
      </dgm:prSet>
      <dgm:spPr/>
    </dgm:pt>
    <dgm:pt modelId="{EAB885EE-E187-475B-8335-F729CB4A974E}" type="pres">
      <dgm:prSet presAssocID="{A4A3AA70-FEDD-4912-AB0E-68D1009F3D64}" presName="horFlow" presStyleCnt="0"/>
      <dgm:spPr/>
    </dgm:pt>
    <dgm:pt modelId="{755E6469-D68F-4DCA-985B-68CD97B36998}" type="pres">
      <dgm:prSet presAssocID="{A4A3AA70-FEDD-4912-AB0E-68D1009F3D64}" presName="bigChev" presStyleLbl="node1" presStyleIdx="0" presStyleCnt="3"/>
      <dgm:spPr/>
    </dgm:pt>
    <dgm:pt modelId="{7AA8223B-2047-4CD9-ABBE-C87147D53179}" type="pres">
      <dgm:prSet presAssocID="{A4A3AA70-FEDD-4912-AB0E-68D1009F3D64}" presName="vSp" presStyleCnt="0"/>
      <dgm:spPr/>
    </dgm:pt>
    <dgm:pt modelId="{1194B81E-610A-4CD7-A460-F300AC9F95A3}" type="pres">
      <dgm:prSet presAssocID="{736D9266-8258-41CE-9EAA-8250CADD231B}" presName="horFlow" presStyleCnt="0"/>
      <dgm:spPr/>
    </dgm:pt>
    <dgm:pt modelId="{95695FEE-5119-4062-AE78-7906971267A6}" type="pres">
      <dgm:prSet presAssocID="{736D9266-8258-41CE-9EAA-8250CADD231B}" presName="bigChev" presStyleLbl="node1" presStyleIdx="1" presStyleCnt="3"/>
      <dgm:spPr/>
    </dgm:pt>
    <dgm:pt modelId="{4C96B0DB-9EE9-427C-9CFA-134DB23B36D7}" type="pres">
      <dgm:prSet presAssocID="{736D9266-8258-41CE-9EAA-8250CADD231B}" presName="vSp" presStyleCnt="0"/>
      <dgm:spPr/>
    </dgm:pt>
    <dgm:pt modelId="{CC4EA73D-673B-442F-BDC4-463D2FF0E207}" type="pres">
      <dgm:prSet presAssocID="{1BF653CF-39DC-4C34-9736-0C3F851D3E74}" presName="horFlow" presStyleCnt="0"/>
      <dgm:spPr/>
    </dgm:pt>
    <dgm:pt modelId="{396627D2-CB80-416C-BEA2-ADB05AC13854}" type="pres">
      <dgm:prSet presAssocID="{1BF653CF-39DC-4C34-9736-0C3F851D3E74}" presName="bigChev" presStyleLbl="node1" presStyleIdx="2" presStyleCnt="3"/>
      <dgm:spPr/>
    </dgm:pt>
  </dgm:ptLst>
  <dgm:cxnLst>
    <dgm:cxn modelId="{D64D2095-4A5F-4F2F-9D34-824961DA3A70}" type="presOf" srcId="{1BF653CF-39DC-4C34-9736-0C3F851D3E74}" destId="{396627D2-CB80-416C-BEA2-ADB05AC13854}" srcOrd="0" destOrd="0" presId="urn:microsoft.com/office/officeart/2005/8/layout/lProcess3"/>
    <dgm:cxn modelId="{5D504132-2B21-4948-97C3-7CDEF291A764}" type="presOf" srcId="{03E1BC49-2E84-4D9F-A225-EF7CDECF4EC0}" destId="{BD0BBC83-554F-4F27-992B-20903AAC55FD}" srcOrd="0" destOrd="0" presId="urn:microsoft.com/office/officeart/2005/8/layout/lProcess3"/>
    <dgm:cxn modelId="{D64D2729-5A33-4E25-B089-FF5597B90097}" type="presOf" srcId="{A4A3AA70-FEDD-4912-AB0E-68D1009F3D64}" destId="{755E6469-D68F-4DCA-985B-68CD97B36998}" srcOrd="0" destOrd="0" presId="urn:microsoft.com/office/officeart/2005/8/layout/lProcess3"/>
    <dgm:cxn modelId="{879F15CE-FFCB-4AD1-AA37-7BAF90FEFD5A}" srcId="{03E1BC49-2E84-4D9F-A225-EF7CDECF4EC0}" destId="{1BF653CF-39DC-4C34-9736-0C3F851D3E74}" srcOrd="2" destOrd="0" parTransId="{B3EFA992-40E1-4C60-8CE1-476E0575A6A2}" sibTransId="{0BF75BA7-2CB6-46E7-92A7-FD1D7AEFA643}"/>
    <dgm:cxn modelId="{310F676C-F3BE-47B3-BD77-5FEAC2A2E2E9}" type="presOf" srcId="{736D9266-8258-41CE-9EAA-8250CADD231B}" destId="{95695FEE-5119-4062-AE78-7906971267A6}" srcOrd="0" destOrd="0" presId="urn:microsoft.com/office/officeart/2005/8/layout/lProcess3"/>
    <dgm:cxn modelId="{B79565EE-8F33-485E-AF15-46736D35AEE0}" srcId="{03E1BC49-2E84-4D9F-A225-EF7CDECF4EC0}" destId="{A4A3AA70-FEDD-4912-AB0E-68D1009F3D64}" srcOrd="0" destOrd="0" parTransId="{DE3ABC1B-4A0A-4FA3-BAD6-9FE458030255}" sibTransId="{DEE8490D-2EB5-4EED-8B49-F39C969D4639}"/>
    <dgm:cxn modelId="{AC0F9F05-5C5B-4546-B165-304196A7E10E}" srcId="{03E1BC49-2E84-4D9F-A225-EF7CDECF4EC0}" destId="{736D9266-8258-41CE-9EAA-8250CADD231B}" srcOrd="1" destOrd="0" parTransId="{EB7C2BE5-53A1-4A21-BB24-A0AF6C3D29B4}" sibTransId="{C91393AC-EC0C-46EB-9F25-38C4272F0F6C}"/>
    <dgm:cxn modelId="{5C3F2DD1-60CD-4012-9571-EB5EFF3850BF}" type="presParOf" srcId="{BD0BBC83-554F-4F27-992B-20903AAC55FD}" destId="{EAB885EE-E187-475B-8335-F729CB4A974E}" srcOrd="0" destOrd="0" presId="urn:microsoft.com/office/officeart/2005/8/layout/lProcess3"/>
    <dgm:cxn modelId="{8E4C3B8C-DF8D-4D39-868B-44BB6E1682DC}" type="presParOf" srcId="{EAB885EE-E187-475B-8335-F729CB4A974E}" destId="{755E6469-D68F-4DCA-985B-68CD97B36998}" srcOrd="0" destOrd="0" presId="urn:microsoft.com/office/officeart/2005/8/layout/lProcess3"/>
    <dgm:cxn modelId="{38BD8CCB-D6E5-4CE8-B10B-AA85DEF07E5C}" type="presParOf" srcId="{BD0BBC83-554F-4F27-992B-20903AAC55FD}" destId="{7AA8223B-2047-4CD9-ABBE-C87147D53179}" srcOrd="1" destOrd="0" presId="urn:microsoft.com/office/officeart/2005/8/layout/lProcess3"/>
    <dgm:cxn modelId="{9D585C10-EC8C-42FE-AF67-F21F4EB12473}" type="presParOf" srcId="{BD0BBC83-554F-4F27-992B-20903AAC55FD}" destId="{1194B81E-610A-4CD7-A460-F300AC9F95A3}" srcOrd="2" destOrd="0" presId="urn:microsoft.com/office/officeart/2005/8/layout/lProcess3"/>
    <dgm:cxn modelId="{BE38B006-3B1C-4683-AC05-38B59D9C62B9}" type="presParOf" srcId="{1194B81E-610A-4CD7-A460-F300AC9F95A3}" destId="{95695FEE-5119-4062-AE78-7906971267A6}" srcOrd="0" destOrd="0" presId="urn:microsoft.com/office/officeart/2005/8/layout/lProcess3"/>
    <dgm:cxn modelId="{D7CDAE8C-0924-4249-A211-BF055EC0B9F7}" type="presParOf" srcId="{BD0BBC83-554F-4F27-992B-20903AAC55FD}" destId="{4C96B0DB-9EE9-427C-9CFA-134DB23B36D7}" srcOrd="3" destOrd="0" presId="urn:microsoft.com/office/officeart/2005/8/layout/lProcess3"/>
    <dgm:cxn modelId="{5461A4B9-A0BA-441A-829C-8FC86CA3FB14}" type="presParOf" srcId="{BD0BBC83-554F-4F27-992B-20903AAC55FD}" destId="{CC4EA73D-673B-442F-BDC4-463D2FF0E207}" srcOrd="4" destOrd="0" presId="urn:microsoft.com/office/officeart/2005/8/layout/lProcess3"/>
    <dgm:cxn modelId="{EC26C217-5BE2-44B9-A85B-BFF98431ACA9}" type="presParOf" srcId="{CC4EA73D-673B-442F-BDC4-463D2FF0E207}" destId="{396627D2-CB80-416C-BEA2-ADB05AC13854}" srcOrd="0" destOrd="0" presId="urn:microsoft.com/office/officeart/2005/8/layout/l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5EF7F7F7-7E1C-484C-85AC-33F2F29C2430}" type="doc">
      <dgm:prSet loTypeId="urn:microsoft.com/office/officeart/2005/8/layout/vList2" loCatId="list" qsTypeId="urn:microsoft.com/office/officeart/2005/8/quickstyle/3d1" qsCatId="3D" csTypeId="urn:microsoft.com/office/officeart/2005/8/colors/accent3_3" csCatId="accent3"/>
      <dgm:spPr/>
      <dgm:t>
        <a:bodyPr/>
        <a:lstStyle/>
        <a:p>
          <a:endParaRPr lang="en-US"/>
        </a:p>
      </dgm:t>
    </dgm:pt>
    <dgm:pt modelId="{169D4AA0-B098-4563-AA7E-D97EA334627D}">
      <dgm:prSet/>
      <dgm:spPr/>
      <dgm:t>
        <a:bodyPr/>
        <a:lstStyle/>
        <a:p>
          <a:pPr rtl="0"/>
          <a:r>
            <a:rPr lang="en-US" b="0" dirty="0" smtClean="0"/>
            <a:t>Remove the skewness</a:t>
          </a:r>
          <a:endParaRPr lang="en-US" b="0" dirty="0"/>
        </a:p>
      </dgm:t>
    </dgm:pt>
    <dgm:pt modelId="{15C15DCA-29CD-4223-A86B-A0084F67E957}" type="parTrans" cxnId="{88498AD8-78C1-42B5-B919-05B1C9C6C51A}">
      <dgm:prSet/>
      <dgm:spPr/>
      <dgm:t>
        <a:bodyPr/>
        <a:lstStyle/>
        <a:p>
          <a:endParaRPr lang="en-US"/>
        </a:p>
      </dgm:t>
    </dgm:pt>
    <dgm:pt modelId="{395F5135-3585-45D9-9EDD-AA6CF09FA9B9}" type="sibTrans" cxnId="{88498AD8-78C1-42B5-B919-05B1C9C6C51A}">
      <dgm:prSet/>
      <dgm:spPr/>
      <dgm:t>
        <a:bodyPr/>
        <a:lstStyle/>
        <a:p>
          <a:endParaRPr lang="en-US"/>
        </a:p>
      </dgm:t>
    </dgm:pt>
    <dgm:pt modelId="{F3DC788F-74EC-43FC-8B3F-875E8FEA4F8B}" type="pres">
      <dgm:prSet presAssocID="{5EF7F7F7-7E1C-484C-85AC-33F2F29C2430}" presName="linear" presStyleCnt="0">
        <dgm:presLayoutVars>
          <dgm:animLvl val="lvl"/>
          <dgm:resizeHandles val="exact"/>
        </dgm:presLayoutVars>
      </dgm:prSet>
      <dgm:spPr/>
    </dgm:pt>
    <dgm:pt modelId="{716D96F5-5DDA-4692-81E4-E1E63908ED97}" type="pres">
      <dgm:prSet presAssocID="{169D4AA0-B098-4563-AA7E-D97EA334627D}" presName="parentText" presStyleLbl="node1" presStyleIdx="0" presStyleCnt="1">
        <dgm:presLayoutVars>
          <dgm:chMax val="0"/>
          <dgm:bulletEnabled val="1"/>
        </dgm:presLayoutVars>
      </dgm:prSet>
      <dgm:spPr/>
    </dgm:pt>
  </dgm:ptLst>
  <dgm:cxnLst>
    <dgm:cxn modelId="{88498AD8-78C1-42B5-B919-05B1C9C6C51A}" srcId="{5EF7F7F7-7E1C-484C-85AC-33F2F29C2430}" destId="{169D4AA0-B098-4563-AA7E-D97EA334627D}" srcOrd="0" destOrd="0" parTransId="{15C15DCA-29CD-4223-A86B-A0084F67E957}" sibTransId="{395F5135-3585-45D9-9EDD-AA6CF09FA9B9}"/>
    <dgm:cxn modelId="{FA81E2BA-519E-48AA-82BA-25C453A6F9D4}" type="presOf" srcId="{5EF7F7F7-7E1C-484C-85AC-33F2F29C2430}" destId="{F3DC788F-74EC-43FC-8B3F-875E8FEA4F8B}" srcOrd="0" destOrd="0" presId="urn:microsoft.com/office/officeart/2005/8/layout/vList2"/>
    <dgm:cxn modelId="{1C5A6FEA-7BFC-47E1-B4AD-A424D99EFDAB}" type="presOf" srcId="{169D4AA0-B098-4563-AA7E-D97EA334627D}" destId="{716D96F5-5DDA-4692-81E4-E1E63908ED97}" srcOrd="0" destOrd="0" presId="urn:microsoft.com/office/officeart/2005/8/layout/vList2"/>
    <dgm:cxn modelId="{92FD81D3-1E0A-4D32-A757-6D94C94F4A36}" type="presParOf" srcId="{F3DC788F-74EC-43FC-8B3F-875E8FEA4F8B}" destId="{716D96F5-5DDA-4692-81E4-E1E63908ED9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181858B1-6380-44AC-9B35-280CC56B51FE}" type="doc">
      <dgm:prSet loTypeId="urn:microsoft.com/office/officeart/2005/8/layout/lProcess3" loCatId="process" qsTypeId="urn:microsoft.com/office/officeart/2005/8/quickstyle/3d3" qsCatId="3D" csTypeId="urn:microsoft.com/office/officeart/2005/8/colors/accent0_3" csCatId="mainScheme" phldr="1"/>
      <dgm:spPr/>
      <dgm:t>
        <a:bodyPr/>
        <a:lstStyle/>
        <a:p>
          <a:endParaRPr lang="en-US"/>
        </a:p>
      </dgm:t>
    </dgm:pt>
    <dgm:pt modelId="{DE14C723-F408-4830-AD9E-082A34942C20}">
      <dgm:prSet/>
      <dgm:spPr/>
      <dgm:t>
        <a:bodyPr/>
        <a:lstStyle/>
        <a:p>
          <a:pPr rtl="0"/>
          <a:r>
            <a:rPr lang="en-US" dirty="0" smtClean="0"/>
            <a:t>Power transforms are a family of parametric, monotonic transformations that are applied to make data more Gaussian-like. This is useful for modeling issues related to heteroscedasticity (non-constant variance), or other situations where normality is desired.</a:t>
          </a:r>
          <a:endParaRPr lang="en-US" dirty="0"/>
        </a:p>
      </dgm:t>
    </dgm:pt>
    <dgm:pt modelId="{3A5C3B5C-4E91-46F6-8242-3272034997BF}" type="parTrans" cxnId="{339F7218-3077-475C-8712-2A5A80BFFF30}">
      <dgm:prSet/>
      <dgm:spPr/>
      <dgm:t>
        <a:bodyPr/>
        <a:lstStyle/>
        <a:p>
          <a:endParaRPr lang="en-US"/>
        </a:p>
      </dgm:t>
    </dgm:pt>
    <dgm:pt modelId="{773F6F62-F936-4086-A161-3B922830E058}" type="sibTrans" cxnId="{339F7218-3077-475C-8712-2A5A80BFFF30}">
      <dgm:prSet/>
      <dgm:spPr/>
      <dgm:t>
        <a:bodyPr/>
        <a:lstStyle/>
        <a:p>
          <a:endParaRPr lang="en-US"/>
        </a:p>
      </dgm:t>
    </dgm:pt>
    <dgm:pt modelId="{09E6D007-823E-464B-B95F-3B431AB25DF3}">
      <dgm:prSet/>
      <dgm:spPr/>
      <dgm:t>
        <a:bodyPr/>
        <a:lstStyle/>
        <a:p>
          <a:pPr rtl="0"/>
          <a:r>
            <a:rPr lang="en-US" dirty="0" smtClean="0"/>
            <a:t>Currently, power transform supports the Box-Cox transform and the Yes-Johnson transform. The optimal parameter for stabilizing variance and minimizing skewness is estimated through maximum likelihood.</a:t>
          </a:r>
          <a:endParaRPr lang="en-US" dirty="0"/>
        </a:p>
      </dgm:t>
    </dgm:pt>
    <dgm:pt modelId="{A70E6187-AD31-437C-B7EA-C89F78554AA3}" type="parTrans" cxnId="{151B6A8C-8902-4CB5-A9B8-B68989DF3F00}">
      <dgm:prSet/>
      <dgm:spPr/>
      <dgm:t>
        <a:bodyPr/>
        <a:lstStyle/>
        <a:p>
          <a:endParaRPr lang="en-US"/>
        </a:p>
      </dgm:t>
    </dgm:pt>
    <dgm:pt modelId="{25889AE4-BCB9-419E-9DA9-A49784F33A4A}" type="sibTrans" cxnId="{151B6A8C-8902-4CB5-A9B8-B68989DF3F00}">
      <dgm:prSet/>
      <dgm:spPr/>
      <dgm:t>
        <a:bodyPr/>
        <a:lstStyle/>
        <a:p>
          <a:endParaRPr lang="en-US"/>
        </a:p>
      </dgm:t>
    </dgm:pt>
    <dgm:pt modelId="{74669F57-E37A-4910-BF11-4CBBA564F432}">
      <dgm:prSet/>
      <dgm:spPr/>
      <dgm:t>
        <a:bodyPr/>
        <a:lstStyle/>
        <a:p>
          <a:pPr rtl="0"/>
          <a:r>
            <a:rPr lang="en-US" dirty="0" smtClean="0"/>
            <a:t>Box-Cox requires input data to be strictly positive, while Yes-Johnson supports both positive or negative data.</a:t>
          </a:r>
          <a:endParaRPr lang="en-US" dirty="0"/>
        </a:p>
      </dgm:t>
    </dgm:pt>
    <dgm:pt modelId="{B3CBB179-4DBF-414E-85C2-29C74075C5DC}" type="parTrans" cxnId="{72FB754E-2348-4195-9BFB-D8EFA24109FC}">
      <dgm:prSet/>
      <dgm:spPr/>
      <dgm:t>
        <a:bodyPr/>
        <a:lstStyle/>
        <a:p>
          <a:endParaRPr lang="en-US"/>
        </a:p>
      </dgm:t>
    </dgm:pt>
    <dgm:pt modelId="{EC4F6B1F-2108-4764-8A2E-54CFC5A78E61}" type="sibTrans" cxnId="{72FB754E-2348-4195-9BFB-D8EFA24109FC}">
      <dgm:prSet/>
      <dgm:spPr/>
      <dgm:t>
        <a:bodyPr/>
        <a:lstStyle/>
        <a:p>
          <a:endParaRPr lang="en-US"/>
        </a:p>
      </dgm:t>
    </dgm:pt>
    <dgm:pt modelId="{39423660-3882-4313-8FF9-C368C9E077A8}">
      <dgm:prSet/>
      <dgm:spPr/>
      <dgm:t>
        <a:bodyPr/>
        <a:lstStyle/>
        <a:p>
          <a:pPr rtl="0"/>
          <a:r>
            <a:rPr lang="en-US" dirty="0" smtClean="0"/>
            <a:t>By default, zero-mean, unit-variance normalization is applied to the transformed data.</a:t>
          </a:r>
          <a:endParaRPr lang="en-US" dirty="0"/>
        </a:p>
      </dgm:t>
    </dgm:pt>
    <dgm:pt modelId="{3ED61416-C386-4DDB-B731-FA1304076F2B}" type="parTrans" cxnId="{29FA07FB-307D-48BB-9AE3-86E84A8EF15C}">
      <dgm:prSet/>
      <dgm:spPr/>
      <dgm:t>
        <a:bodyPr/>
        <a:lstStyle/>
        <a:p>
          <a:endParaRPr lang="en-US"/>
        </a:p>
      </dgm:t>
    </dgm:pt>
    <dgm:pt modelId="{3041F63A-652B-48B8-9275-0B256ADC3FAD}" type="sibTrans" cxnId="{29FA07FB-307D-48BB-9AE3-86E84A8EF15C}">
      <dgm:prSet/>
      <dgm:spPr/>
      <dgm:t>
        <a:bodyPr/>
        <a:lstStyle/>
        <a:p>
          <a:endParaRPr lang="en-US"/>
        </a:p>
      </dgm:t>
    </dgm:pt>
    <dgm:pt modelId="{54EEED9E-0746-45D3-85D4-8B92B05BD212}" type="pres">
      <dgm:prSet presAssocID="{181858B1-6380-44AC-9B35-280CC56B51FE}" presName="Name0" presStyleCnt="0">
        <dgm:presLayoutVars>
          <dgm:chPref val="3"/>
          <dgm:dir/>
          <dgm:animLvl val="lvl"/>
          <dgm:resizeHandles/>
        </dgm:presLayoutVars>
      </dgm:prSet>
      <dgm:spPr/>
    </dgm:pt>
    <dgm:pt modelId="{0359E364-EDCB-4101-8EFC-A0121697C42A}" type="pres">
      <dgm:prSet presAssocID="{DE14C723-F408-4830-AD9E-082A34942C20}" presName="horFlow" presStyleCnt="0"/>
      <dgm:spPr/>
    </dgm:pt>
    <dgm:pt modelId="{83714F3E-08A0-457D-989F-081318BE8EC8}" type="pres">
      <dgm:prSet presAssocID="{DE14C723-F408-4830-AD9E-082A34942C20}" presName="bigChev" presStyleLbl="node1" presStyleIdx="0" presStyleCnt="4"/>
      <dgm:spPr/>
    </dgm:pt>
    <dgm:pt modelId="{E4C498FC-701E-47CA-A137-393B7D538201}" type="pres">
      <dgm:prSet presAssocID="{DE14C723-F408-4830-AD9E-082A34942C20}" presName="vSp" presStyleCnt="0"/>
      <dgm:spPr/>
    </dgm:pt>
    <dgm:pt modelId="{45644E2C-0A81-4F3D-9CCF-6C65CC1FC040}" type="pres">
      <dgm:prSet presAssocID="{09E6D007-823E-464B-B95F-3B431AB25DF3}" presName="horFlow" presStyleCnt="0"/>
      <dgm:spPr/>
    </dgm:pt>
    <dgm:pt modelId="{ADCAFD30-12AF-4B9A-9E37-E0FC96FFC24C}" type="pres">
      <dgm:prSet presAssocID="{09E6D007-823E-464B-B95F-3B431AB25DF3}" presName="bigChev" presStyleLbl="node1" presStyleIdx="1" presStyleCnt="4"/>
      <dgm:spPr/>
    </dgm:pt>
    <dgm:pt modelId="{4A629E7F-0A2E-4A60-BA0A-87672B986328}" type="pres">
      <dgm:prSet presAssocID="{09E6D007-823E-464B-B95F-3B431AB25DF3}" presName="vSp" presStyleCnt="0"/>
      <dgm:spPr/>
    </dgm:pt>
    <dgm:pt modelId="{53146E0D-2A90-43F6-8A22-D0D896E0C120}" type="pres">
      <dgm:prSet presAssocID="{74669F57-E37A-4910-BF11-4CBBA564F432}" presName="horFlow" presStyleCnt="0"/>
      <dgm:spPr/>
    </dgm:pt>
    <dgm:pt modelId="{1B0D993D-9524-420C-826E-10F70B98A533}" type="pres">
      <dgm:prSet presAssocID="{74669F57-E37A-4910-BF11-4CBBA564F432}" presName="bigChev" presStyleLbl="node1" presStyleIdx="2" presStyleCnt="4"/>
      <dgm:spPr/>
    </dgm:pt>
    <dgm:pt modelId="{F38CC9EB-18D1-46A5-84DD-045BD231E4D1}" type="pres">
      <dgm:prSet presAssocID="{74669F57-E37A-4910-BF11-4CBBA564F432}" presName="vSp" presStyleCnt="0"/>
      <dgm:spPr/>
    </dgm:pt>
    <dgm:pt modelId="{54AA5E49-5D0E-422D-9703-80B1445DFF6B}" type="pres">
      <dgm:prSet presAssocID="{39423660-3882-4313-8FF9-C368C9E077A8}" presName="horFlow" presStyleCnt="0"/>
      <dgm:spPr/>
    </dgm:pt>
    <dgm:pt modelId="{166C286B-1315-4757-838C-986BE2AF687B}" type="pres">
      <dgm:prSet presAssocID="{39423660-3882-4313-8FF9-C368C9E077A8}" presName="bigChev" presStyleLbl="node1" presStyleIdx="3" presStyleCnt="4"/>
      <dgm:spPr/>
    </dgm:pt>
  </dgm:ptLst>
  <dgm:cxnLst>
    <dgm:cxn modelId="{339F7218-3077-475C-8712-2A5A80BFFF30}" srcId="{181858B1-6380-44AC-9B35-280CC56B51FE}" destId="{DE14C723-F408-4830-AD9E-082A34942C20}" srcOrd="0" destOrd="0" parTransId="{3A5C3B5C-4E91-46F6-8242-3272034997BF}" sibTransId="{773F6F62-F936-4086-A161-3B922830E058}"/>
    <dgm:cxn modelId="{151B6A8C-8902-4CB5-A9B8-B68989DF3F00}" srcId="{181858B1-6380-44AC-9B35-280CC56B51FE}" destId="{09E6D007-823E-464B-B95F-3B431AB25DF3}" srcOrd="1" destOrd="0" parTransId="{A70E6187-AD31-437C-B7EA-C89F78554AA3}" sibTransId="{25889AE4-BCB9-419E-9DA9-A49784F33A4A}"/>
    <dgm:cxn modelId="{F6C70570-EC87-4122-A159-A132B13398D0}" type="presOf" srcId="{09E6D007-823E-464B-B95F-3B431AB25DF3}" destId="{ADCAFD30-12AF-4B9A-9E37-E0FC96FFC24C}" srcOrd="0" destOrd="0" presId="urn:microsoft.com/office/officeart/2005/8/layout/lProcess3"/>
    <dgm:cxn modelId="{5D2D3117-9514-43B6-891E-565C0EA98820}" type="presOf" srcId="{74669F57-E37A-4910-BF11-4CBBA564F432}" destId="{1B0D993D-9524-420C-826E-10F70B98A533}" srcOrd="0" destOrd="0" presId="urn:microsoft.com/office/officeart/2005/8/layout/lProcess3"/>
    <dgm:cxn modelId="{4A93507C-730D-41A4-957A-1250F36EF642}" type="presOf" srcId="{181858B1-6380-44AC-9B35-280CC56B51FE}" destId="{54EEED9E-0746-45D3-85D4-8B92B05BD212}" srcOrd="0" destOrd="0" presId="urn:microsoft.com/office/officeart/2005/8/layout/lProcess3"/>
    <dgm:cxn modelId="{C088E923-9796-4182-A1A1-5954656E56DE}" type="presOf" srcId="{39423660-3882-4313-8FF9-C368C9E077A8}" destId="{166C286B-1315-4757-838C-986BE2AF687B}" srcOrd="0" destOrd="0" presId="urn:microsoft.com/office/officeart/2005/8/layout/lProcess3"/>
    <dgm:cxn modelId="{72FB754E-2348-4195-9BFB-D8EFA24109FC}" srcId="{181858B1-6380-44AC-9B35-280CC56B51FE}" destId="{74669F57-E37A-4910-BF11-4CBBA564F432}" srcOrd="2" destOrd="0" parTransId="{B3CBB179-4DBF-414E-85C2-29C74075C5DC}" sibTransId="{EC4F6B1F-2108-4764-8A2E-54CFC5A78E61}"/>
    <dgm:cxn modelId="{29FA07FB-307D-48BB-9AE3-86E84A8EF15C}" srcId="{181858B1-6380-44AC-9B35-280CC56B51FE}" destId="{39423660-3882-4313-8FF9-C368C9E077A8}" srcOrd="3" destOrd="0" parTransId="{3ED61416-C386-4DDB-B731-FA1304076F2B}" sibTransId="{3041F63A-652B-48B8-9275-0B256ADC3FAD}"/>
    <dgm:cxn modelId="{5A223293-609B-4C87-B57D-3C9F5174E866}" type="presOf" srcId="{DE14C723-F408-4830-AD9E-082A34942C20}" destId="{83714F3E-08A0-457D-989F-081318BE8EC8}" srcOrd="0" destOrd="0" presId="urn:microsoft.com/office/officeart/2005/8/layout/lProcess3"/>
    <dgm:cxn modelId="{A81FB6F5-C462-49DB-AE6D-06A6EAD38866}" type="presParOf" srcId="{54EEED9E-0746-45D3-85D4-8B92B05BD212}" destId="{0359E364-EDCB-4101-8EFC-A0121697C42A}" srcOrd="0" destOrd="0" presId="urn:microsoft.com/office/officeart/2005/8/layout/lProcess3"/>
    <dgm:cxn modelId="{4B473D77-BC32-4031-93F6-0AF81ADD64A8}" type="presParOf" srcId="{0359E364-EDCB-4101-8EFC-A0121697C42A}" destId="{83714F3E-08A0-457D-989F-081318BE8EC8}" srcOrd="0" destOrd="0" presId="urn:microsoft.com/office/officeart/2005/8/layout/lProcess3"/>
    <dgm:cxn modelId="{DA09EAE0-63B9-44AB-9450-0D64FC79A619}" type="presParOf" srcId="{54EEED9E-0746-45D3-85D4-8B92B05BD212}" destId="{E4C498FC-701E-47CA-A137-393B7D538201}" srcOrd="1" destOrd="0" presId="urn:microsoft.com/office/officeart/2005/8/layout/lProcess3"/>
    <dgm:cxn modelId="{E0ECAED4-9EED-49B4-9C1B-28B322783858}" type="presParOf" srcId="{54EEED9E-0746-45D3-85D4-8B92B05BD212}" destId="{45644E2C-0A81-4F3D-9CCF-6C65CC1FC040}" srcOrd="2" destOrd="0" presId="urn:microsoft.com/office/officeart/2005/8/layout/lProcess3"/>
    <dgm:cxn modelId="{4600477A-8ECB-440A-B9A4-C9226315BDAE}" type="presParOf" srcId="{45644E2C-0A81-4F3D-9CCF-6C65CC1FC040}" destId="{ADCAFD30-12AF-4B9A-9E37-E0FC96FFC24C}" srcOrd="0" destOrd="0" presId="urn:microsoft.com/office/officeart/2005/8/layout/lProcess3"/>
    <dgm:cxn modelId="{DD51FA4C-4245-40F9-8375-14DBD7AF2705}" type="presParOf" srcId="{54EEED9E-0746-45D3-85D4-8B92B05BD212}" destId="{4A629E7F-0A2E-4A60-BA0A-87672B986328}" srcOrd="3" destOrd="0" presId="urn:microsoft.com/office/officeart/2005/8/layout/lProcess3"/>
    <dgm:cxn modelId="{5B55BC69-7AC8-46A9-8EF4-148C8A5480FB}" type="presParOf" srcId="{54EEED9E-0746-45D3-85D4-8B92B05BD212}" destId="{53146E0D-2A90-43F6-8A22-D0D896E0C120}" srcOrd="4" destOrd="0" presId="urn:microsoft.com/office/officeart/2005/8/layout/lProcess3"/>
    <dgm:cxn modelId="{097AA059-5FEB-4B50-B69B-408C0252A065}" type="presParOf" srcId="{53146E0D-2A90-43F6-8A22-D0D896E0C120}" destId="{1B0D993D-9524-420C-826E-10F70B98A533}" srcOrd="0" destOrd="0" presId="urn:microsoft.com/office/officeart/2005/8/layout/lProcess3"/>
    <dgm:cxn modelId="{A5F9E77B-96F9-4D58-B046-9C129E606FB8}" type="presParOf" srcId="{54EEED9E-0746-45D3-85D4-8B92B05BD212}" destId="{F38CC9EB-18D1-46A5-84DD-045BD231E4D1}" srcOrd="5" destOrd="0" presId="urn:microsoft.com/office/officeart/2005/8/layout/lProcess3"/>
    <dgm:cxn modelId="{56C841DB-CBA4-4C89-9CBE-776069B337D0}" type="presParOf" srcId="{54EEED9E-0746-45D3-85D4-8B92B05BD212}" destId="{54AA5E49-5D0E-422D-9703-80B1445DFF6B}" srcOrd="6" destOrd="0" presId="urn:microsoft.com/office/officeart/2005/8/layout/lProcess3"/>
    <dgm:cxn modelId="{5BE1FC6F-BC1E-4149-982D-D4EC58E2A2FA}" type="presParOf" srcId="{54AA5E49-5D0E-422D-9703-80B1445DFF6B}" destId="{166C286B-1315-4757-838C-986BE2AF687B}" srcOrd="0" destOrd="0" presId="urn:microsoft.com/office/officeart/2005/8/layout/l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396FA418-866A-4071-B602-1C42365EF2B0}" type="doc">
      <dgm:prSet loTypeId="urn:microsoft.com/office/officeart/2005/8/layout/vList2" loCatId="list" qsTypeId="urn:microsoft.com/office/officeart/2005/8/quickstyle/3d3" qsCatId="3D" csTypeId="urn:microsoft.com/office/officeart/2005/8/colors/colorful4" csCatId="colorful"/>
      <dgm:spPr/>
      <dgm:t>
        <a:bodyPr/>
        <a:lstStyle/>
        <a:p>
          <a:endParaRPr lang="en-US"/>
        </a:p>
      </dgm:t>
    </dgm:pt>
    <dgm:pt modelId="{226359EF-5B3C-439C-AFE3-3CBD24C8B699}">
      <dgm:prSet/>
      <dgm:spPr/>
      <dgm:t>
        <a:bodyPr/>
        <a:lstStyle/>
        <a:p>
          <a:pPr rtl="0"/>
          <a:r>
            <a:rPr lang="en-US" b="0" dirty="0" smtClean="0"/>
            <a:t>Find the vif</a:t>
          </a:r>
          <a:endParaRPr lang="en-US" b="0" dirty="0"/>
        </a:p>
      </dgm:t>
    </dgm:pt>
    <dgm:pt modelId="{BD2B077C-41E5-45FF-84DD-0521FBCAC0B6}" type="parTrans" cxnId="{AA22DBB9-1518-4380-9707-6753821B7421}">
      <dgm:prSet/>
      <dgm:spPr/>
      <dgm:t>
        <a:bodyPr/>
        <a:lstStyle/>
        <a:p>
          <a:endParaRPr lang="en-US"/>
        </a:p>
      </dgm:t>
    </dgm:pt>
    <dgm:pt modelId="{082474A5-2963-4FA0-80DE-1B85EE55EC49}" type="sibTrans" cxnId="{AA22DBB9-1518-4380-9707-6753821B7421}">
      <dgm:prSet/>
      <dgm:spPr/>
      <dgm:t>
        <a:bodyPr/>
        <a:lstStyle/>
        <a:p>
          <a:endParaRPr lang="en-US"/>
        </a:p>
      </dgm:t>
    </dgm:pt>
    <dgm:pt modelId="{F9473529-6FD5-4A20-83A0-29B1CDE2D98B}" type="pres">
      <dgm:prSet presAssocID="{396FA418-866A-4071-B602-1C42365EF2B0}" presName="linear" presStyleCnt="0">
        <dgm:presLayoutVars>
          <dgm:animLvl val="lvl"/>
          <dgm:resizeHandles val="exact"/>
        </dgm:presLayoutVars>
      </dgm:prSet>
      <dgm:spPr/>
    </dgm:pt>
    <dgm:pt modelId="{A452B370-64DA-498C-8AD1-B9F2654CE195}" type="pres">
      <dgm:prSet presAssocID="{226359EF-5B3C-439C-AFE3-3CBD24C8B699}" presName="parentText" presStyleLbl="node1" presStyleIdx="0" presStyleCnt="1">
        <dgm:presLayoutVars>
          <dgm:chMax val="0"/>
          <dgm:bulletEnabled val="1"/>
        </dgm:presLayoutVars>
      </dgm:prSet>
      <dgm:spPr/>
    </dgm:pt>
  </dgm:ptLst>
  <dgm:cxnLst>
    <dgm:cxn modelId="{506951C0-6610-40EF-8289-302DC1192A8C}" type="presOf" srcId="{396FA418-866A-4071-B602-1C42365EF2B0}" destId="{F9473529-6FD5-4A20-83A0-29B1CDE2D98B}" srcOrd="0" destOrd="0" presId="urn:microsoft.com/office/officeart/2005/8/layout/vList2"/>
    <dgm:cxn modelId="{D2BE34C0-0118-455C-88C3-07B977C267C5}" type="presOf" srcId="{226359EF-5B3C-439C-AFE3-3CBD24C8B699}" destId="{A452B370-64DA-498C-8AD1-B9F2654CE195}" srcOrd="0" destOrd="0" presId="urn:microsoft.com/office/officeart/2005/8/layout/vList2"/>
    <dgm:cxn modelId="{AA22DBB9-1518-4380-9707-6753821B7421}" srcId="{396FA418-866A-4071-B602-1C42365EF2B0}" destId="{226359EF-5B3C-439C-AFE3-3CBD24C8B699}" srcOrd="0" destOrd="0" parTransId="{BD2B077C-41E5-45FF-84DD-0521FBCAC0B6}" sibTransId="{082474A5-2963-4FA0-80DE-1B85EE55EC49}"/>
    <dgm:cxn modelId="{97FAF7B0-7EB4-4749-AE6B-2B5A5ED3F797}" type="presParOf" srcId="{F9473529-6FD5-4A20-83A0-29B1CDE2D98B}" destId="{A452B370-64DA-498C-8AD1-B9F2654CE19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1A0B0A59-D4D0-431F-81E4-4A34DE498BDD}" type="doc">
      <dgm:prSet loTypeId="urn:microsoft.com/office/officeart/2005/8/layout/hProcess9" loCatId="process" qsTypeId="urn:microsoft.com/office/officeart/2005/8/quickstyle/3d3" qsCatId="3D" csTypeId="urn:microsoft.com/office/officeart/2005/8/colors/accent1_4" csCatId="accent1"/>
      <dgm:spPr/>
      <dgm:t>
        <a:bodyPr/>
        <a:lstStyle/>
        <a:p>
          <a:endParaRPr lang="en-US"/>
        </a:p>
      </dgm:t>
    </dgm:pt>
    <dgm:pt modelId="{D47C758E-1FCD-4ED6-99B4-D1C940E2F03D}">
      <dgm:prSet/>
      <dgm:spPr/>
      <dgm:t>
        <a:bodyPr/>
        <a:lstStyle/>
        <a:p>
          <a:pPr rtl="0"/>
          <a:r>
            <a:rPr lang="en-US" dirty="0" smtClean="0"/>
            <a:t>Mathematically, the VIF for a regression model variable is </a:t>
          </a:r>
          <a:r>
            <a:rPr lang="en-US" b="1" dirty="0" smtClean="0"/>
            <a:t>equal to the ratio of the overall model variance to the variance of a model that includes only that single independent variable</a:t>
          </a:r>
          <a:r>
            <a:rPr lang="en-US" dirty="0" smtClean="0"/>
            <a:t>. This ratio is calculated for each independent variable.</a:t>
          </a:r>
          <a:endParaRPr lang="en-US" dirty="0"/>
        </a:p>
      </dgm:t>
    </dgm:pt>
    <dgm:pt modelId="{559D9BA1-A1F1-4777-98AA-83FF1672A5BD}" type="parTrans" cxnId="{3844A268-37BE-4D0F-8940-011A96096DB0}">
      <dgm:prSet/>
      <dgm:spPr/>
      <dgm:t>
        <a:bodyPr/>
        <a:lstStyle/>
        <a:p>
          <a:endParaRPr lang="en-US"/>
        </a:p>
      </dgm:t>
    </dgm:pt>
    <dgm:pt modelId="{A9E2E4E5-7774-4E98-8BBF-8F643E298D82}" type="sibTrans" cxnId="{3844A268-37BE-4D0F-8940-011A96096DB0}">
      <dgm:prSet/>
      <dgm:spPr/>
      <dgm:t>
        <a:bodyPr/>
        <a:lstStyle/>
        <a:p>
          <a:endParaRPr lang="en-US"/>
        </a:p>
      </dgm:t>
    </dgm:pt>
    <dgm:pt modelId="{404696C3-0B18-4A6A-812A-F32F3BBB55C3}" type="pres">
      <dgm:prSet presAssocID="{1A0B0A59-D4D0-431F-81E4-4A34DE498BDD}" presName="CompostProcess" presStyleCnt="0">
        <dgm:presLayoutVars>
          <dgm:dir/>
          <dgm:resizeHandles val="exact"/>
        </dgm:presLayoutVars>
      </dgm:prSet>
      <dgm:spPr/>
    </dgm:pt>
    <dgm:pt modelId="{E1CA4110-9FAF-41A2-A932-451B9B384CBF}" type="pres">
      <dgm:prSet presAssocID="{1A0B0A59-D4D0-431F-81E4-4A34DE498BDD}" presName="arrow" presStyleLbl="bgShp" presStyleIdx="0" presStyleCnt="1"/>
      <dgm:spPr/>
    </dgm:pt>
    <dgm:pt modelId="{24B4F1F3-5192-4BB4-BC12-4A95376449B6}" type="pres">
      <dgm:prSet presAssocID="{1A0B0A59-D4D0-431F-81E4-4A34DE498BDD}" presName="linearProcess" presStyleCnt="0"/>
      <dgm:spPr/>
    </dgm:pt>
    <dgm:pt modelId="{C10332C0-96FD-4156-BD93-99C29DDA9FA3}" type="pres">
      <dgm:prSet presAssocID="{D47C758E-1FCD-4ED6-99B4-D1C940E2F03D}" presName="textNode" presStyleLbl="node1" presStyleIdx="0" presStyleCnt="1">
        <dgm:presLayoutVars>
          <dgm:bulletEnabled val="1"/>
        </dgm:presLayoutVars>
      </dgm:prSet>
      <dgm:spPr/>
    </dgm:pt>
  </dgm:ptLst>
  <dgm:cxnLst>
    <dgm:cxn modelId="{3844A268-37BE-4D0F-8940-011A96096DB0}" srcId="{1A0B0A59-D4D0-431F-81E4-4A34DE498BDD}" destId="{D47C758E-1FCD-4ED6-99B4-D1C940E2F03D}" srcOrd="0" destOrd="0" parTransId="{559D9BA1-A1F1-4777-98AA-83FF1672A5BD}" sibTransId="{A9E2E4E5-7774-4E98-8BBF-8F643E298D82}"/>
    <dgm:cxn modelId="{29C9885F-416C-4B0A-84FE-3D02A1D2C46E}" type="presOf" srcId="{D47C758E-1FCD-4ED6-99B4-D1C940E2F03D}" destId="{C10332C0-96FD-4156-BD93-99C29DDA9FA3}" srcOrd="0" destOrd="0" presId="urn:microsoft.com/office/officeart/2005/8/layout/hProcess9"/>
    <dgm:cxn modelId="{45554A86-4A15-4089-97EF-D0FDB869569E}" type="presOf" srcId="{1A0B0A59-D4D0-431F-81E4-4A34DE498BDD}" destId="{404696C3-0B18-4A6A-812A-F32F3BBB55C3}" srcOrd="0" destOrd="0" presId="urn:microsoft.com/office/officeart/2005/8/layout/hProcess9"/>
    <dgm:cxn modelId="{1726C766-AAFC-4010-8E4A-54DDAD9D441E}" type="presParOf" srcId="{404696C3-0B18-4A6A-812A-F32F3BBB55C3}" destId="{E1CA4110-9FAF-41A2-A932-451B9B384CBF}" srcOrd="0" destOrd="0" presId="urn:microsoft.com/office/officeart/2005/8/layout/hProcess9"/>
    <dgm:cxn modelId="{93DAB676-F5EF-4029-BAE4-D1C9A7BF81E5}" type="presParOf" srcId="{404696C3-0B18-4A6A-812A-F32F3BBB55C3}" destId="{24B4F1F3-5192-4BB4-BC12-4A95376449B6}" srcOrd="1" destOrd="0" presId="urn:microsoft.com/office/officeart/2005/8/layout/hProcess9"/>
    <dgm:cxn modelId="{92F26F2D-BFC9-45DD-8471-85D2085B2E88}" type="presParOf" srcId="{24B4F1F3-5192-4BB4-BC12-4A95376449B6}" destId="{C10332C0-96FD-4156-BD93-99C29DDA9FA3}" srcOrd="0"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C097927E-530F-40F9-B8B9-F8C49D853AE5}" type="doc">
      <dgm:prSet loTypeId="urn:microsoft.com/office/officeart/2005/8/layout/vList2" loCatId="list" qsTypeId="urn:microsoft.com/office/officeart/2005/8/quickstyle/3d3" qsCatId="3D" csTypeId="urn:microsoft.com/office/officeart/2005/8/colors/accent2_3" csCatId="accent2"/>
      <dgm:spPr/>
      <dgm:t>
        <a:bodyPr/>
        <a:lstStyle/>
        <a:p>
          <a:endParaRPr lang="en-US"/>
        </a:p>
      </dgm:t>
    </dgm:pt>
    <dgm:pt modelId="{29A03E06-FFA6-4334-9401-FCD0AEDACEFF}">
      <dgm:prSet/>
      <dgm:spPr/>
      <dgm:t>
        <a:bodyPr/>
        <a:lstStyle/>
        <a:p>
          <a:pPr rtl="0"/>
          <a:r>
            <a:rPr lang="en-US" b="0" dirty="0" smtClean="0"/>
            <a:t>Feature scaling</a:t>
          </a:r>
          <a:endParaRPr lang="en-US" b="0" dirty="0"/>
        </a:p>
      </dgm:t>
    </dgm:pt>
    <dgm:pt modelId="{DBD0B172-FFB4-42A2-9886-B135F1069C43}" type="parTrans" cxnId="{3D46A3E3-6994-4893-AF4A-1F1ED17747F5}">
      <dgm:prSet/>
      <dgm:spPr/>
      <dgm:t>
        <a:bodyPr/>
        <a:lstStyle/>
        <a:p>
          <a:endParaRPr lang="en-US"/>
        </a:p>
      </dgm:t>
    </dgm:pt>
    <dgm:pt modelId="{AFFA9F5D-2C31-4CF0-93A3-F0A91DB60A47}" type="sibTrans" cxnId="{3D46A3E3-6994-4893-AF4A-1F1ED17747F5}">
      <dgm:prSet/>
      <dgm:spPr/>
      <dgm:t>
        <a:bodyPr/>
        <a:lstStyle/>
        <a:p>
          <a:endParaRPr lang="en-US"/>
        </a:p>
      </dgm:t>
    </dgm:pt>
    <dgm:pt modelId="{1090D2AD-915E-471D-8F86-5186312E8150}" type="pres">
      <dgm:prSet presAssocID="{C097927E-530F-40F9-B8B9-F8C49D853AE5}" presName="linear" presStyleCnt="0">
        <dgm:presLayoutVars>
          <dgm:animLvl val="lvl"/>
          <dgm:resizeHandles val="exact"/>
        </dgm:presLayoutVars>
      </dgm:prSet>
      <dgm:spPr/>
    </dgm:pt>
    <dgm:pt modelId="{4A50BF89-90B1-480D-9102-7D771F34C3A6}" type="pres">
      <dgm:prSet presAssocID="{29A03E06-FFA6-4334-9401-FCD0AEDACEFF}" presName="parentText" presStyleLbl="node1" presStyleIdx="0" presStyleCnt="1">
        <dgm:presLayoutVars>
          <dgm:chMax val="0"/>
          <dgm:bulletEnabled val="1"/>
        </dgm:presLayoutVars>
      </dgm:prSet>
      <dgm:spPr/>
    </dgm:pt>
  </dgm:ptLst>
  <dgm:cxnLst>
    <dgm:cxn modelId="{A416DB40-E2D6-4D12-A6F1-9957B49F242B}" type="presOf" srcId="{C097927E-530F-40F9-B8B9-F8C49D853AE5}" destId="{1090D2AD-915E-471D-8F86-5186312E8150}" srcOrd="0" destOrd="0" presId="urn:microsoft.com/office/officeart/2005/8/layout/vList2"/>
    <dgm:cxn modelId="{3D46A3E3-6994-4893-AF4A-1F1ED17747F5}" srcId="{C097927E-530F-40F9-B8B9-F8C49D853AE5}" destId="{29A03E06-FFA6-4334-9401-FCD0AEDACEFF}" srcOrd="0" destOrd="0" parTransId="{DBD0B172-FFB4-42A2-9886-B135F1069C43}" sibTransId="{AFFA9F5D-2C31-4CF0-93A3-F0A91DB60A47}"/>
    <dgm:cxn modelId="{FA357149-E45B-404D-9BE5-AC5C398B6E6B}" type="presOf" srcId="{29A03E06-FFA6-4334-9401-FCD0AEDACEFF}" destId="{4A50BF89-90B1-480D-9102-7D771F34C3A6}" srcOrd="0" destOrd="0" presId="urn:microsoft.com/office/officeart/2005/8/layout/vList2"/>
    <dgm:cxn modelId="{9EC04349-3985-460E-9006-B1F016128C41}" type="presParOf" srcId="{1090D2AD-915E-471D-8F86-5186312E8150}" destId="{4A50BF89-90B1-480D-9102-7D771F34C3A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600A2C68-176B-4101-93A4-411EAD6D02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9937473-2FFD-4F89-BB29-9B50DE5A5AF3}">
      <dgm:prSet/>
      <dgm:spPr/>
      <dgm:t>
        <a:bodyPr/>
        <a:lstStyle/>
        <a:p>
          <a:pPr rtl="0"/>
          <a:r>
            <a:rPr lang="en-US" dirty="0" smtClean="0"/>
            <a:t>standardize features by removing the mean and scaling to unit variance.</a:t>
          </a:r>
          <a:endParaRPr lang="en-US" dirty="0"/>
        </a:p>
      </dgm:t>
    </dgm:pt>
    <dgm:pt modelId="{748D267C-5BEB-442C-B46F-B2DB4FDE2B25}" type="parTrans" cxnId="{80EEE13E-A8B1-4A4E-B556-71322958A98B}">
      <dgm:prSet/>
      <dgm:spPr/>
      <dgm:t>
        <a:bodyPr/>
        <a:lstStyle/>
        <a:p>
          <a:endParaRPr lang="en-US"/>
        </a:p>
      </dgm:t>
    </dgm:pt>
    <dgm:pt modelId="{501D2D62-4FEF-4DB2-A143-94D0D9969F60}" type="sibTrans" cxnId="{80EEE13E-A8B1-4A4E-B556-71322958A98B}">
      <dgm:prSet/>
      <dgm:spPr/>
      <dgm:t>
        <a:bodyPr/>
        <a:lstStyle/>
        <a:p>
          <a:endParaRPr lang="en-US"/>
        </a:p>
      </dgm:t>
    </dgm:pt>
    <dgm:pt modelId="{21D48596-E5E4-4AC7-BD3B-A2306A99842A}">
      <dgm:prSet/>
      <dgm:spPr/>
      <dgm:t>
        <a:bodyPr/>
        <a:lstStyle/>
        <a:p>
          <a:pPr rtl="0"/>
          <a:r>
            <a:rPr lang="en-US" dirty="0" smtClean="0"/>
            <a:t>The standard score of a sample x is calculated as:</a:t>
          </a:r>
          <a:endParaRPr lang="en-US" dirty="0"/>
        </a:p>
      </dgm:t>
    </dgm:pt>
    <dgm:pt modelId="{9C27BFAF-7C82-4AAE-8856-6B67880269BD}" type="parTrans" cxnId="{4623A97F-7F58-4F94-8544-6BA42F141966}">
      <dgm:prSet/>
      <dgm:spPr/>
      <dgm:t>
        <a:bodyPr/>
        <a:lstStyle/>
        <a:p>
          <a:endParaRPr lang="en-US"/>
        </a:p>
      </dgm:t>
    </dgm:pt>
    <dgm:pt modelId="{537E2B55-97A3-431A-80C2-6BE6C88B2E69}" type="sibTrans" cxnId="{4623A97F-7F58-4F94-8544-6BA42F141966}">
      <dgm:prSet/>
      <dgm:spPr/>
      <dgm:t>
        <a:bodyPr/>
        <a:lstStyle/>
        <a:p>
          <a:endParaRPr lang="en-US"/>
        </a:p>
      </dgm:t>
    </dgm:pt>
    <dgm:pt modelId="{17C71317-1715-4D83-BDC9-FD71B376A97E}">
      <dgm:prSet/>
      <dgm:spPr/>
      <dgm:t>
        <a:bodyPr/>
        <a:lstStyle/>
        <a:p>
          <a:pPr rtl="0"/>
          <a:r>
            <a:rPr lang="en-US" dirty="0" smtClean="0"/>
            <a:t>z = (x - u) / s</a:t>
          </a:r>
          <a:endParaRPr lang="en-US" dirty="0"/>
        </a:p>
      </dgm:t>
    </dgm:pt>
    <dgm:pt modelId="{F1A6BD08-5844-43E6-914A-37D26DCF8958}" type="parTrans" cxnId="{F9350FBF-CF1A-4BDD-BCC2-7D3761D4E862}">
      <dgm:prSet/>
      <dgm:spPr/>
      <dgm:t>
        <a:bodyPr/>
        <a:lstStyle/>
        <a:p>
          <a:endParaRPr lang="en-US"/>
        </a:p>
      </dgm:t>
    </dgm:pt>
    <dgm:pt modelId="{A94E1266-F048-4B65-B32A-82462DE6684F}" type="sibTrans" cxnId="{F9350FBF-CF1A-4BDD-BCC2-7D3761D4E862}">
      <dgm:prSet/>
      <dgm:spPr/>
      <dgm:t>
        <a:bodyPr/>
        <a:lstStyle/>
        <a:p>
          <a:endParaRPr lang="en-US"/>
        </a:p>
      </dgm:t>
    </dgm:pt>
    <dgm:pt modelId="{95A8CD2D-E11A-4B12-B91E-024C7E52E164}">
      <dgm:prSet/>
      <dgm:spPr/>
      <dgm:t>
        <a:bodyPr/>
        <a:lstStyle/>
        <a:p>
          <a:pPr rtl="0"/>
          <a:r>
            <a:rPr lang="en-US" dirty="0" smtClean="0"/>
            <a:t>where u is the mean of the training samples or zero if with mean=False, and s is the standard deviation of the training samples or one if with_std=False.</a:t>
          </a:r>
          <a:endParaRPr lang="en-US" dirty="0"/>
        </a:p>
      </dgm:t>
    </dgm:pt>
    <dgm:pt modelId="{44EDFA55-9A33-4A8D-89C2-FBDC1DE6C8A2}" type="parTrans" cxnId="{FD46FBD2-E312-4849-80B3-B3B92707F9FB}">
      <dgm:prSet/>
      <dgm:spPr/>
      <dgm:t>
        <a:bodyPr/>
        <a:lstStyle/>
        <a:p>
          <a:endParaRPr lang="en-US"/>
        </a:p>
      </dgm:t>
    </dgm:pt>
    <dgm:pt modelId="{E1F61568-F5C3-4CBD-BD45-1A44C8255474}" type="sibTrans" cxnId="{FD46FBD2-E312-4849-80B3-B3B92707F9FB}">
      <dgm:prSet/>
      <dgm:spPr/>
      <dgm:t>
        <a:bodyPr/>
        <a:lstStyle/>
        <a:p>
          <a:endParaRPr lang="en-US"/>
        </a:p>
      </dgm:t>
    </dgm:pt>
    <dgm:pt modelId="{7640AC0C-274D-4547-8419-183F1228CE97}" type="pres">
      <dgm:prSet presAssocID="{600A2C68-176B-4101-93A4-411EAD6D02C0}" presName="linear" presStyleCnt="0">
        <dgm:presLayoutVars>
          <dgm:animLvl val="lvl"/>
          <dgm:resizeHandles val="exact"/>
        </dgm:presLayoutVars>
      </dgm:prSet>
      <dgm:spPr/>
    </dgm:pt>
    <dgm:pt modelId="{F7FEDF6E-63A8-41D7-95B6-14CCA3865551}" type="pres">
      <dgm:prSet presAssocID="{A9937473-2FFD-4F89-BB29-9B50DE5A5AF3}" presName="parentText" presStyleLbl="node1" presStyleIdx="0" presStyleCnt="4">
        <dgm:presLayoutVars>
          <dgm:chMax val="0"/>
          <dgm:bulletEnabled val="1"/>
        </dgm:presLayoutVars>
      </dgm:prSet>
      <dgm:spPr/>
    </dgm:pt>
    <dgm:pt modelId="{1E04DB83-1A0C-4A69-9853-3CCEBF4086A0}" type="pres">
      <dgm:prSet presAssocID="{501D2D62-4FEF-4DB2-A143-94D0D9969F60}" presName="spacer" presStyleCnt="0"/>
      <dgm:spPr/>
    </dgm:pt>
    <dgm:pt modelId="{C26F7A2E-B2E4-466C-850E-6030FF39264A}" type="pres">
      <dgm:prSet presAssocID="{21D48596-E5E4-4AC7-BD3B-A2306A99842A}" presName="parentText" presStyleLbl="node1" presStyleIdx="1" presStyleCnt="4">
        <dgm:presLayoutVars>
          <dgm:chMax val="0"/>
          <dgm:bulletEnabled val="1"/>
        </dgm:presLayoutVars>
      </dgm:prSet>
      <dgm:spPr/>
    </dgm:pt>
    <dgm:pt modelId="{7FEAC3C8-4C2A-4AFD-9B93-7AFB401C2D6E}" type="pres">
      <dgm:prSet presAssocID="{537E2B55-97A3-431A-80C2-6BE6C88B2E69}" presName="spacer" presStyleCnt="0"/>
      <dgm:spPr/>
    </dgm:pt>
    <dgm:pt modelId="{8C1B4340-3D39-4B66-9E37-F94A93028FA0}" type="pres">
      <dgm:prSet presAssocID="{17C71317-1715-4D83-BDC9-FD71B376A97E}" presName="parentText" presStyleLbl="node1" presStyleIdx="2" presStyleCnt="4">
        <dgm:presLayoutVars>
          <dgm:chMax val="0"/>
          <dgm:bulletEnabled val="1"/>
        </dgm:presLayoutVars>
      </dgm:prSet>
      <dgm:spPr/>
    </dgm:pt>
    <dgm:pt modelId="{A53C6E26-0995-4AE4-89A6-0EB0FDCFF54B}" type="pres">
      <dgm:prSet presAssocID="{A94E1266-F048-4B65-B32A-82462DE6684F}" presName="spacer" presStyleCnt="0"/>
      <dgm:spPr/>
    </dgm:pt>
    <dgm:pt modelId="{DBD6B482-A74D-47F9-B2AE-DC2EBB2B3AEF}" type="pres">
      <dgm:prSet presAssocID="{95A8CD2D-E11A-4B12-B91E-024C7E52E164}" presName="parentText" presStyleLbl="node1" presStyleIdx="3" presStyleCnt="4">
        <dgm:presLayoutVars>
          <dgm:chMax val="0"/>
          <dgm:bulletEnabled val="1"/>
        </dgm:presLayoutVars>
      </dgm:prSet>
      <dgm:spPr/>
    </dgm:pt>
  </dgm:ptLst>
  <dgm:cxnLst>
    <dgm:cxn modelId="{5A81B64A-CE5F-43BB-9886-C67DB9C0453F}" type="presOf" srcId="{21D48596-E5E4-4AC7-BD3B-A2306A99842A}" destId="{C26F7A2E-B2E4-466C-850E-6030FF39264A}" srcOrd="0" destOrd="0" presId="urn:microsoft.com/office/officeart/2005/8/layout/vList2"/>
    <dgm:cxn modelId="{2DEA2FB1-3B9E-4EEC-9E4A-5F7D9B233E75}" type="presOf" srcId="{17C71317-1715-4D83-BDC9-FD71B376A97E}" destId="{8C1B4340-3D39-4B66-9E37-F94A93028FA0}" srcOrd="0" destOrd="0" presId="urn:microsoft.com/office/officeart/2005/8/layout/vList2"/>
    <dgm:cxn modelId="{FD46FBD2-E312-4849-80B3-B3B92707F9FB}" srcId="{600A2C68-176B-4101-93A4-411EAD6D02C0}" destId="{95A8CD2D-E11A-4B12-B91E-024C7E52E164}" srcOrd="3" destOrd="0" parTransId="{44EDFA55-9A33-4A8D-89C2-FBDC1DE6C8A2}" sibTransId="{E1F61568-F5C3-4CBD-BD45-1A44C8255474}"/>
    <dgm:cxn modelId="{F9350FBF-CF1A-4BDD-BCC2-7D3761D4E862}" srcId="{600A2C68-176B-4101-93A4-411EAD6D02C0}" destId="{17C71317-1715-4D83-BDC9-FD71B376A97E}" srcOrd="2" destOrd="0" parTransId="{F1A6BD08-5844-43E6-914A-37D26DCF8958}" sibTransId="{A94E1266-F048-4B65-B32A-82462DE6684F}"/>
    <dgm:cxn modelId="{4623A97F-7F58-4F94-8544-6BA42F141966}" srcId="{600A2C68-176B-4101-93A4-411EAD6D02C0}" destId="{21D48596-E5E4-4AC7-BD3B-A2306A99842A}" srcOrd="1" destOrd="0" parTransId="{9C27BFAF-7C82-4AAE-8856-6B67880269BD}" sibTransId="{537E2B55-97A3-431A-80C2-6BE6C88B2E69}"/>
    <dgm:cxn modelId="{F6CFE626-33E3-40DA-919A-655F94BA7C3F}" type="presOf" srcId="{95A8CD2D-E11A-4B12-B91E-024C7E52E164}" destId="{DBD6B482-A74D-47F9-B2AE-DC2EBB2B3AEF}" srcOrd="0" destOrd="0" presId="urn:microsoft.com/office/officeart/2005/8/layout/vList2"/>
    <dgm:cxn modelId="{80EEE13E-A8B1-4A4E-B556-71322958A98B}" srcId="{600A2C68-176B-4101-93A4-411EAD6D02C0}" destId="{A9937473-2FFD-4F89-BB29-9B50DE5A5AF3}" srcOrd="0" destOrd="0" parTransId="{748D267C-5BEB-442C-B46F-B2DB4FDE2B25}" sibTransId="{501D2D62-4FEF-4DB2-A143-94D0D9969F60}"/>
    <dgm:cxn modelId="{FCFBED97-A6CD-4AFC-AA4B-27DDE302BB1E}" type="presOf" srcId="{A9937473-2FFD-4F89-BB29-9B50DE5A5AF3}" destId="{F7FEDF6E-63A8-41D7-95B6-14CCA3865551}" srcOrd="0" destOrd="0" presId="urn:microsoft.com/office/officeart/2005/8/layout/vList2"/>
    <dgm:cxn modelId="{C3793D37-0A6E-41F2-85F9-4F2E239DD608}" type="presOf" srcId="{600A2C68-176B-4101-93A4-411EAD6D02C0}" destId="{7640AC0C-274D-4547-8419-183F1228CE97}" srcOrd="0" destOrd="0" presId="urn:microsoft.com/office/officeart/2005/8/layout/vList2"/>
    <dgm:cxn modelId="{55F5CBAF-8CE6-45B3-B5BA-CC7B23B34E89}" type="presParOf" srcId="{7640AC0C-274D-4547-8419-183F1228CE97}" destId="{F7FEDF6E-63A8-41D7-95B6-14CCA3865551}" srcOrd="0" destOrd="0" presId="urn:microsoft.com/office/officeart/2005/8/layout/vList2"/>
    <dgm:cxn modelId="{7521BEE0-A20B-4D97-A210-9B8084A79C5C}" type="presParOf" srcId="{7640AC0C-274D-4547-8419-183F1228CE97}" destId="{1E04DB83-1A0C-4A69-9853-3CCEBF4086A0}" srcOrd="1" destOrd="0" presId="urn:microsoft.com/office/officeart/2005/8/layout/vList2"/>
    <dgm:cxn modelId="{F7002AE1-244C-48DA-A776-3FF9FA03D50B}" type="presParOf" srcId="{7640AC0C-274D-4547-8419-183F1228CE97}" destId="{C26F7A2E-B2E4-466C-850E-6030FF39264A}" srcOrd="2" destOrd="0" presId="urn:microsoft.com/office/officeart/2005/8/layout/vList2"/>
    <dgm:cxn modelId="{279FD42B-D012-4E66-A9B5-3CC52784F414}" type="presParOf" srcId="{7640AC0C-274D-4547-8419-183F1228CE97}" destId="{7FEAC3C8-4C2A-4AFD-9B93-7AFB401C2D6E}" srcOrd="3" destOrd="0" presId="urn:microsoft.com/office/officeart/2005/8/layout/vList2"/>
    <dgm:cxn modelId="{F4B38A07-C347-4B9C-AACB-76E259E48E8A}" type="presParOf" srcId="{7640AC0C-274D-4547-8419-183F1228CE97}" destId="{8C1B4340-3D39-4B66-9E37-F94A93028FA0}" srcOrd="4" destOrd="0" presId="urn:microsoft.com/office/officeart/2005/8/layout/vList2"/>
    <dgm:cxn modelId="{6B65BF40-2F06-4B1B-85AB-70A51543075D}" type="presParOf" srcId="{7640AC0C-274D-4547-8419-183F1228CE97}" destId="{A53C6E26-0995-4AE4-89A6-0EB0FDCFF54B}" srcOrd="5" destOrd="0" presId="urn:microsoft.com/office/officeart/2005/8/layout/vList2"/>
    <dgm:cxn modelId="{1DEAC8D8-00FD-4AB5-B82F-37A456C19312}" type="presParOf" srcId="{7640AC0C-274D-4547-8419-183F1228CE97}" destId="{DBD6B482-A74D-47F9-B2AE-DC2EBB2B3AEF}" srcOrd="6"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12694E6C-B253-4795-94C2-75764696A824}" type="doc">
      <dgm:prSet loTypeId="urn:microsoft.com/office/officeart/2005/8/layout/vList2" loCatId="list" qsTypeId="urn:microsoft.com/office/officeart/2005/8/quickstyle/3d2" qsCatId="3D" csTypeId="urn:microsoft.com/office/officeart/2005/8/colors/colorful3" csCatId="colorful"/>
      <dgm:spPr/>
      <dgm:t>
        <a:bodyPr/>
        <a:lstStyle/>
        <a:p>
          <a:endParaRPr lang="en-US"/>
        </a:p>
      </dgm:t>
    </dgm:pt>
    <dgm:pt modelId="{5D42BC57-1BC0-47B7-994E-379F3FBBAF6A}">
      <dgm:prSet/>
      <dgm:spPr/>
      <dgm:t>
        <a:bodyPr/>
        <a:lstStyle/>
        <a:p>
          <a:pPr rtl="0"/>
          <a:r>
            <a:rPr lang="en-US" b="1" dirty="0" smtClean="0"/>
            <a:t>Prediction Type and Modeling Techniques</a:t>
          </a:r>
          <a:br>
            <a:rPr lang="en-US" b="1" dirty="0" smtClean="0"/>
          </a:br>
          <a:endParaRPr lang="en-US" b="0" dirty="0"/>
        </a:p>
      </dgm:t>
    </dgm:pt>
    <dgm:pt modelId="{918882CA-F272-4A53-81A8-201DA59324CE}" type="parTrans" cxnId="{FB07BA3B-CFAA-426D-80AC-228B442ADC64}">
      <dgm:prSet/>
      <dgm:spPr/>
      <dgm:t>
        <a:bodyPr/>
        <a:lstStyle/>
        <a:p>
          <a:endParaRPr lang="en-US"/>
        </a:p>
      </dgm:t>
    </dgm:pt>
    <dgm:pt modelId="{DD75D7B2-0875-497B-9458-3A4CCFF0BABC}" type="sibTrans" cxnId="{FB07BA3B-CFAA-426D-80AC-228B442ADC64}">
      <dgm:prSet/>
      <dgm:spPr/>
      <dgm:t>
        <a:bodyPr/>
        <a:lstStyle/>
        <a:p>
          <a:endParaRPr lang="en-US"/>
        </a:p>
      </dgm:t>
    </dgm:pt>
    <dgm:pt modelId="{75F90A84-5FF6-46A6-A1A3-D4E971A63FEE}" type="pres">
      <dgm:prSet presAssocID="{12694E6C-B253-4795-94C2-75764696A824}" presName="linear" presStyleCnt="0">
        <dgm:presLayoutVars>
          <dgm:animLvl val="lvl"/>
          <dgm:resizeHandles val="exact"/>
        </dgm:presLayoutVars>
      </dgm:prSet>
      <dgm:spPr/>
    </dgm:pt>
    <dgm:pt modelId="{4EF42639-1B25-45D5-A640-E7EF48AD65E1}" type="pres">
      <dgm:prSet presAssocID="{5D42BC57-1BC0-47B7-994E-379F3FBBAF6A}" presName="parentText" presStyleLbl="node1" presStyleIdx="0" presStyleCnt="1">
        <dgm:presLayoutVars>
          <dgm:chMax val="0"/>
          <dgm:bulletEnabled val="1"/>
        </dgm:presLayoutVars>
      </dgm:prSet>
      <dgm:spPr/>
    </dgm:pt>
  </dgm:ptLst>
  <dgm:cxnLst>
    <dgm:cxn modelId="{3EBBC206-3D3C-4E60-8E28-3FBF585A579D}" type="presOf" srcId="{5D42BC57-1BC0-47B7-994E-379F3FBBAF6A}" destId="{4EF42639-1B25-45D5-A640-E7EF48AD65E1}" srcOrd="0" destOrd="0" presId="urn:microsoft.com/office/officeart/2005/8/layout/vList2"/>
    <dgm:cxn modelId="{FB07BA3B-CFAA-426D-80AC-228B442ADC64}" srcId="{12694E6C-B253-4795-94C2-75764696A824}" destId="{5D42BC57-1BC0-47B7-994E-379F3FBBAF6A}" srcOrd="0" destOrd="0" parTransId="{918882CA-F272-4A53-81A8-201DA59324CE}" sibTransId="{DD75D7B2-0875-497B-9458-3A4CCFF0BABC}"/>
    <dgm:cxn modelId="{79A99206-D3AE-46DE-A31D-D1B2D9BDDA9D}" type="presOf" srcId="{12694E6C-B253-4795-94C2-75764696A824}" destId="{75F90A84-5FF6-46A6-A1A3-D4E971A63FEE}" srcOrd="0" destOrd="0" presId="urn:microsoft.com/office/officeart/2005/8/layout/vList2"/>
    <dgm:cxn modelId="{39E1F136-DB0D-42EA-A2AC-453ADBABFF2E}" type="presParOf" srcId="{75F90A84-5FF6-46A6-A1A3-D4E971A63FEE}" destId="{4EF42639-1B25-45D5-A640-E7EF48AD65E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F8BBDC-B7C4-4A43-AE18-7A5C34A9FFED}" type="doc">
      <dgm:prSet loTypeId="urn:microsoft.com/office/officeart/2005/8/layout/vList2" loCatId="list" qsTypeId="urn:microsoft.com/office/officeart/2005/8/quickstyle/3d3" qsCatId="3D" csTypeId="urn:microsoft.com/office/officeart/2005/8/colors/accent0_3" csCatId="mainScheme"/>
      <dgm:spPr/>
      <dgm:t>
        <a:bodyPr/>
        <a:lstStyle/>
        <a:p>
          <a:endParaRPr lang="en-US"/>
        </a:p>
      </dgm:t>
    </dgm:pt>
    <dgm:pt modelId="{CBEFA31A-4E94-4F02-B20C-92EF386C47F9}">
      <dgm:prSet/>
      <dgm:spPr/>
      <dgm:t>
        <a:bodyPr/>
        <a:lstStyle/>
        <a:p>
          <a:pPr rtl="0"/>
          <a:r>
            <a:rPr lang="en-US"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modeling, Market mix modeling,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US" dirty="0"/>
        </a:p>
      </dgm:t>
    </dgm:pt>
    <dgm:pt modelId="{7317D3FF-8A42-496A-BE10-279C67962B72}" type="parTrans" cxnId="{42E79545-06BF-41CF-A0BF-24BE1EDFEE59}">
      <dgm:prSet/>
      <dgm:spPr/>
      <dgm:t>
        <a:bodyPr/>
        <a:lstStyle/>
        <a:p>
          <a:endParaRPr lang="en-US"/>
        </a:p>
      </dgm:t>
    </dgm:pt>
    <dgm:pt modelId="{E097DE64-5757-44E0-9B7A-E5D54F0BA365}" type="sibTrans" cxnId="{42E79545-06BF-41CF-A0BF-24BE1EDFEE59}">
      <dgm:prSet/>
      <dgm:spPr/>
      <dgm:t>
        <a:bodyPr/>
        <a:lstStyle/>
        <a:p>
          <a:endParaRPr lang="en-US"/>
        </a:p>
      </dgm:t>
    </dgm:pt>
    <dgm:pt modelId="{D46FE046-E374-4FE1-80A4-9CD1EF519FD6}">
      <dgm:prSet/>
      <dgm:spPr/>
      <dgm:t>
        <a:bodyPr/>
        <a:lstStyle/>
        <a:p>
          <a:pPr rtl="0"/>
          <a:r>
            <a:rPr lang="en-US" dirty="0" smtClean="0"/>
            <a:t>Which variables are important to predict the price of variable? </a:t>
          </a:r>
          <a:endParaRPr lang="en-US" dirty="0"/>
        </a:p>
      </dgm:t>
    </dgm:pt>
    <dgm:pt modelId="{765654A2-0BC4-417D-843E-D09D649F6F80}" type="parTrans" cxnId="{EE199CD3-BE28-4B62-BE6D-1F23EAC1AD01}">
      <dgm:prSet/>
      <dgm:spPr/>
      <dgm:t>
        <a:bodyPr/>
        <a:lstStyle/>
        <a:p>
          <a:endParaRPr lang="en-US"/>
        </a:p>
      </dgm:t>
    </dgm:pt>
    <dgm:pt modelId="{D521BF7A-52C3-4BBA-9FEA-B0ADC4D2038E}" type="sibTrans" cxnId="{EE199CD3-BE28-4B62-BE6D-1F23EAC1AD01}">
      <dgm:prSet/>
      <dgm:spPr/>
      <dgm:t>
        <a:bodyPr/>
        <a:lstStyle/>
        <a:p>
          <a:endParaRPr lang="en-US"/>
        </a:p>
      </dgm:t>
    </dgm:pt>
    <dgm:pt modelId="{E0F4FD71-0FBA-477F-AFB4-B5D8025B8514}">
      <dgm:prSet/>
      <dgm:spPr/>
      <dgm:t>
        <a:bodyPr/>
        <a:lstStyle/>
        <a:p>
          <a:pPr rtl="0"/>
          <a:r>
            <a:rPr lang="en-US" dirty="0" smtClean="0"/>
            <a:t>How do these variables describe the price of the house?</a:t>
          </a:r>
          <a:endParaRPr lang="en-US" dirty="0"/>
        </a:p>
      </dgm:t>
    </dgm:pt>
    <dgm:pt modelId="{5DB141B0-A1D3-48DC-9AD3-558992A4A788}" type="parTrans" cxnId="{49155277-34BE-4E8A-8D14-A131FD720B5E}">
      <dgm:prSet/>
      <dgm:spPr/>
      <dgm:t>
        <a:bodyPr/>
        <a:lstStyle/>
        <a:p>
          <a:endParaRPr lang="en-US"/>
        </a:p>
      </dgm:t>
    </dgm:pt>
    <dgm:pt modelId="{6B63B5A0-A888-4661-8AD2-1027137520AF}" type="sibTrans" cxnId="{49155277-34BE-4E8A-8D14-A131FD720B5E}">
      <dgm:prSet/>
      <dgm:spPr/>
      <dgm:t>
        <a:bodyPr/>
        <a:lstStyle/>
        <a:p>
          <a:endParaRPr lang="en-US"/>
        </a:p>
      </dgm:t>
    </dgm:pt>
    <dgm:pt modelId="{DAEEFA93-0AFD-4CBF-A015-4642E00060CC}" type="pres">
      <dgm:prSet presAssocID="{DAF8BBDC-B7C4-4A43-AE18-7A5C34A9FFED}" presName="linear" presStyleCnt="0">
        <dgm:presLayoutVars>
          <dgm:animLvl val="lvl"/>
          <dgm:resizeHandles val="exact"/>
        </dgm:presLayoutVars>
      </dgm:prSet>
      <dgm:spPr/>
    </dgm:pt>
    <dgm:pt modelId="{5A0B4750-9880-42CE-B038-FD317402839C}" type="pres">
      <dgm:prSet presAssocID="{CBEFA31A-4E94-4F02-B20C-92EF386C47F9}" presName="parentText" presStyleLbl="node1" presStyleIdx="0" presStyleCnt="3">
        <dgm:presLayoutVars>
          <dgm:chMax val="0"/>
          <dgm:bulletEnabled val="1"/>
        </dgm:presLayoutVars>
      </dgm:prSet>
      <dgm:spPr/>
    </dgm:pt>
    <dgm:pt modelId="{D6A5A1B9-F080-4F36-89CD-319713AAB429}" type="pres">
      <dgm:prSet presAssocID="{E097DE64-5757-44E0-9B7A-E5D54F0BA365}" presName="spacer" presStyleCnt="0"/>
      <dgm:spPr/>
    </dgm:pt>
    <dgm:pt modelId="{C92DFDB9-F9EA-4C96-8DB1-8826DFE91B93}" type="pres">
      <dgm:prSet presAssocID="{D46FE046-E374-4FE1-80A4-9CD1EF519FD6}" presName="parentText" presStyleLbl="node1" presStyleIdx="1" presStyleCnt="3">
        <dgm:presLayoutVars>
          <dgm:chMax val="0"/>
          <dgm:bulletEnabled val="1"/>
        </dgm:presLayoutVars>
      </dgm:prSet>
      <dgm:spPr/>
    </dgm:pt>
    <dgm:pt modelId="{43F2D43B-7520-4174-82FF-DFB2A10B5FF3}" type="pres">
      <dgm:prSet presAssocID="{D521BF7A-52C3-4BBA-9FEA-B0ADC4D2038E}" presName="spacer" presStyleCnt="0"/>
      <dgm:spPr/>
    </dgm:pt>
    <dgm:pt modelId="{26DCA076-E135-47CF-88BD-7623C02911CA}" type="pres">
      <dgm:prSet presAssocID="{E0F4FD71-0FBA-477F-AFB4-B5D8025B8514}" presName="parentText" presStyleLbl="node1" presStyleIdx="2" presStyleCnt="3">
        <dgm:presLayoutVars>
          <dgm:chMax val="0"/>
          <dgm:bulletEnabled val="1"/>
        </dgm:presLayoutVars>
      </dgm:prSet>
      <dgm:spPr/>
    </dgm:pt>
  </dgm:ptLst>
  <dgm:cxnLst>
    <dgm:cxn modelId="{42E79545-06BF-41CF-A0BF-24BE1EDFEE59}" srcId="{DAF8BBDC-B7C4-4A43-AE18-7A5C34A9FFED}" destId="{CBEFA31A-4E94-4F02-B20C-92EF386C47F9}" srcOrd="0" destOrd="0" parTransId="{7317D3FF-8A42-496A-BE10-279C67962B72}" sibTransId="{E097DE64-5757-44E0-9B7A-E5D54F0BA365}"/>
    <dgm:cxn modelId="{8F6332A6-D9E0-48DD-98C8-BDF3B8BDFA29}" type="presOf" srcId="{DAF8BBDC-B7C4-4A43-AE18-7A5C34A9FFED}" destId="{DAEEFA93-0AFD-4CBF-A015-4642E00060CC}" srcOrd="0" destOrd="0" presId="urn:microsoft.com/office/officeart/2005/8/layout/vList2"/>
    <dgm:cxn modelId="{761F08CD-631D-436B-A44F-847962C12B4A}" type="presOf" srcId="{D46FE046-E374-4FE1-80A4-9CD1EF519FD6}" destId="{C92DFDB9-F9EA-4C96-8DB1-8826DFE91B93}" srcOrd="0" destOrd="0" presId="urn:microsoft.com/office/officeart/2005/8/layout/vList2"/>
    <dgm:cxn modelId="{EE199CD3-BE28-4B62-BE6D-1F23EAC1AD01}" srcId="{DAF8BBDC-B7C4-4A43-AE18-7A5C34A9FFED}" destId="{D46FE046-E374-4FE1-80A4-9CD1EF519FD6}" srcOrd="1" destOrd="0" parTransId="{765654A2-0BC4-417D-843E-D09D649F6F80}" sibTransId="{D521BF7A-52C3-4BBA-9FEA-B0ADC4D2038E}"/>
    <dgm:cxn modelId="{4E0503B3-9638-4C4E-A62B-3DD2849042C3}" type="presOf" srcId="{E0F4FD71-0FBA-477F-AFB4-B5D8025B8514}" destId="{26DCA076-E135-47CF-88BD-7623C02911CA}" srcOrd="0" destOrd="0" presId="urn:microsoft.com/office/officeart/2005/8/layout/vList2"/>
    <dgm:cxn modelId="{49155277-34BE-4E8A-8D14-A131FD720B5E}" srcId="{DAF8BBDC-B7C4-4A43-AE18-7A5C34A9FFED}" destId="{E0F4FD71-0FBA-477F-AFB4-B5D8025B8514}" srcOrd="2" destOrd="0" parTransId="{5DB141B0-A1D3-48DC-9AD3-558992A4A788}" sibTransId="{6B63B5A0-A888-4661-8AD2-1027137520AF}"/>
    <dgm:cxn modelId="{82C92AA6-A227-4D32-A88E-C528308FD638}" type="presOf" srcId="{CBEFA31A-4E94-4F02-B20C-92EF386C47F9}" destId="{5A0B4750-9880-42CE-B038-FD317402839C}" srcOrd="0" destOrd="0" presId="urn:microsoft.com/office/officeart/2005/8/layout/vList2"/>
    <dgm:cxn modelId="{06E2E201-F604-4C5D-8191-1BA6FFE6C890}" type="presParOf" srcId="{DAEEFA93-0AFD-4CBF-A015-4642E00060CC}" destId="{5A0B4750-9880-42CE-B038-FD317402839C}" srcOrd="0" destOrd="0" presId="urn:microsoft.com/office/officeart/2005/8/layout/vList2"/>
    <dgm:cxn modelId="{F53EF90D-AB80-4A72-A8C7-391F866E6639}" type="presParOf" srcId="{DAEEFA93-0AFD-4CBF-A015-4642E00060CC}" destId="{D6A5A1B9-F080-4F36-89CD-319713AAB429}" srcOrd="1" destOrd="0" presId="urn:microsoft.com/office/officeart/2005/8/layout/vList2"/>
    <dgm:cxn modelId="{0BF9B7A2-8B15-477F-BA10-A94FB79EC9EE}" type="presParOf" srcId="{DAEEFA93-0AFD-4CBF-A015-4642E00060CC}" destId="{C92DFDB9-F9EA-4C96-8DB1-8826DFE91B93}" srcOrd="2" destOrd="0" presId="urn:microsoft.com/office/officeart/2005/8/layout/vList2"/>
    <dgm:cxn modelId="{EA479E0D-EA74-4B34-B9E2-C09FC57C0758}" type="presParOf" srcId="{DAEEFA93-0AFD-4CBF-A015-4642E00060CC}" destId="{43F2D43B-7520-4174-82FF-DFB2A10B5FF3}" srcOrd="3" destOrd="0" presId="urn:microsoft.com/office/officeart/2005/8/layout/vList2"/>
    <dgm:cxn modelId="{D49F34FF-DE8A-4AA0-8F7E-931BB5B860EC}" type="presParOf" srcId="{DAEEFA93-0AFD-4CBF-A015-4642E00060CC}" destId="{26DCA076-E135-47CF-88BD-7623C02911CA}"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008F8B3F-6DF1-4AA2-80CE-C50CBF490ED1}"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US"/>
        </a:p>
      </dgm:t>
    </dgm:pt>
    <dgm:pt modelId="{24D12412-09B5-4305-906D-2FE1313877D7}">
      <dgm:prSet/>
      <dgm:spPr/>
      <dgm:t>
        <a:bodyPr/>
        <a:lstStyle/>
        <a:p>
          <a:pPr rtl="0"/>
          <a:r>
            <a:rPr lang="en-US" dirty="0" smtClean="0"/>
            <a:t>In this section, we choose the type of machine learning prediction that is suitable to our problem. We want to determine if this is a regression problem or a classification problem. In this project, we want to predict the </a:t>
          </a:r>
          <a:r>
            <a:rPr lang="en-US" i="1" dirty="0" smtClean="0"/>
            <a:t>price</a:t>
          </a:r>
          <a:r>
            <a:rPr lang="en-US" dirty="0" smtClean="0"/>
            <a:t> of a house given information about it. The price we want to predict is a continuous value; it can be any real number. This can be seen by looking at the target variable in our dataset Sale Price:</a:t>
          </a:r>
          <a:endParaRPr lang="en-US" dirty="0"/>
        </a:p>
      </dgm:t>
    </dgm:pt>
    <dgm:pt modelId="{7CCC957D-1AC4-4566-B5AC-C3BF6853C931}" type="parTrans" cxnId="{CD94FAE5-1455-4E55-A712-9EE1CA1784BA}">
      <dgm:prSet/>
      <dgm:spPr/>
      <dgm:t>
        <a:bodyPr/>
        <a:lstStyle/>
        <a:p>
          <a:endParaRPr lang="en-US"/>
        </a:p>
      </dgm:t>
    </dgm:pt>
    <dgm:pt modelId="{0240E277-374B-4CE7-BF2C-BC4097F7147D}" type="sibTrans" cxnId="{CD94FAE5-1455-4E55-A712-9EE1CA1784BA}">
      <dgm:prSet/>
      <dgm:spPr/>
      <dgm:t>
        <a:bodyPr/>
        <a:lstStyle/>
        <a:p>
          <a:endParaRPr lang="en-US"/>
        </a:p>
      </dgm:t>
    </dgm:pt>
    <dgm:pt modelId="{8A1D12D8-B76F-47FB-AFB0-E92CC50A8798}">
      <dgm:prSet/>
      <dgm:spPr/>
      <dgm:t>
        <a:bodyPr/>
        <a:lstStyle/>
        <a:p>
          <a:pPr rtl="0"/>
          <a:r>
            <a:rPr lang="en-US" dirty="0" smtClean="0"/>
            <a:t>That means that the prediction type that is appropriate to our problem is </a:t>
          </a:r>
          <a:r>
            <a:rPr lang="en-US" b="1" dirty="0" smtClean="0"/>
            <a:t>regression</a:t>
          </a:r>
          <a:r>
            <a:rPr lang="en-US" dirty="0" smtClean="0"/>
            <a:t>.</a:t>
          </a:r>
          <a:endParaRPr lang="en-US" dirty="0"/>
        </a:p>
      </dgm:t>
    </dgm:pt>
    <dgm:pt modelId="{D467FA2B-EE08-46D8-B9D7-94549FB1914F}" type="parTrans" cxnId="{A5450CC9-4595-450D-A844-334BC634AED2}">
      <dgm:prSet/>
      <dgm:spPr/>
      <dgm:t>
        <a:bodyPr/>
        <a:lstStyle/>
        <a:p>
          <a:endParaRPr lang="en-US"/>
        </a:p>
      </dgm:t>
    </dgm:pt>
    <dgm:pt modelId="{9750A032-8A46-47AF-9241-08E520589567}" type="sibTrans" cxnId="{A5450CC9-4595-450D-A844-334BC634AED2}">
      <dgm:prSet/>
      <dgm:spPr/>
      <dgm:t>
        <a:bodyPr/>
        <a:lstStyle/>
        <a:p>
          <a:endParaRPr lang="en-US"/>
        </a:p>
      </dgm:t>
    </dgm:pt>
    <dgm:pt modelId="{CF703041-12A1-4850-A07A-5443B29A51D3}">
      <dgm:prSet/>
      <dgm:spPr/>
      <dgm:t>
        <a:bodyPr/>
        <a:lstStyle/>
        <a:p>
          <a:pPr rtl="0"/>
          <a:r>
            <a:rPr lang="en-US" dirty="0" smtClean="0"/>
            <a:t>Now we move to choose the modeling techniques we want to use. There are a lot of techniques available f or regression problems like Linear Regression, Ridge Regression, Artificial Neural Networks, Decision Trees, Random Forest, etc. In this project, we will test many modeling techniques, and then choose the technique(s) that yield the best results.</a:t>
          </a:r>
          <a:endParaRPr lang="en-US" dirty="0"/>
        </a:p>
      </dgm:t>
    </dgm:pt>
    <dgm:pt modelId="{2E86E873-353B-4B9C-8740-F9E420D6CDAA}" type="parTrans" cxnId="{5F640F3A-3FE9-405D-9E0A-8103FE15A0CE}">
      <dgm:prSet/>
      <dgm:spPr/>
      <dgm:t>
        <a:bodyPr/>
        <a:lstStyle/>
        <a:p>
          <a:endParaRPr lang="en-US"/>
        </a:p>
      </dgm:t>
    </dgm:pt>
    <dgm:pt modelId="{F6464E3B-297B-46A4-8D70-5455DADD94BF}" type="sibTrans" cxnId="{5F640F3A-3FE9-405D-9E0A-8103FE15A0CE}">
      <dgm:prSet/>
      <dgm:spPr/>
      <dgm:t>
        <a:bodyPr/>
        <a:lstStyle/>
        <a:p>
          <a:endParaRPr lang="en-US"/>
        </a:p>
      </dgm:t>
    </dgm:pt>
    <dgm:pt modelId="{51BAE7ED-1F78-47E5-B17E-9A0AD0DD1F04}" type="pres">
      <dgm:prSet presAssocID="{008F8B3F-6DF1-4AA2-80CE-C50CBF490ED1}" presName="linear" presStyleCnt="0">
        <dgm:presLayoutVars>
          <dgm:animLvl val="lvl"/>
          <dgm:resizeHandles val="exact"/>
        </dgm:presLayoutVars>
      </dgm:prSet>
      <dgm:spPr/>
    </dgm:pt>
    <dgm:pt modelId="{96E6E909-C968-4041-BF0D-D4361F7E6A1E}" type="pres">
      <dgm:prSet presAssocID="{24D12412-09B5-4305-906D-2FE1313877D7}" presName="parentText" presStyleLbl="node1" presStyleIdx="0" presStyleCnt="3">
        <dgm:presLayoutVars>
          <dgm:chMax val="0"/>
          <dgm:bulletEnabled val="1"/>
        </dgm:presLayoutVars>
      </dgm:prSet>
      <dgm:spPr/>
    </dgm:pt>
    <dgm:pt modelId="{02889055-1988-4090-B426-32966F8E7575}" type="pres">
      <dgm:prSet presAssocID="{0240E277-374B-4CE7-BF2C-BC4097F7147D}" presName="spacer" presStyleCnt="0"/>
      <dgm:spPr/>
    </dgm:pt>
    <dgm:pt modelId="{469DC4FD-CF2D-460A-8D9C-9A6E57FCE484}" type="pres">
      <dgm:prSet presAssocID="{8A1D12D8-B76F-47FB-AFB0-E92CC50A8798}" presName="parentText" presStyleLbl="node1" presStyleIdx="1" presStyleCnt="3">
        <dgm:presLayoutVars>
          <dgm:chMax val="0"/>
          <dgm:bulletEnabled val="1"/>
        </dgm:presLayoutVars>
      </dgm:prSet>
      <dgm:spPr/>
    </dgm:pt>
    <dgm:pt modelId="{8A13E944-1565-4752-8AA1-F6641745FF81}" type="pres">
      <dgm:prSet presAssocID="{9750A032-8A46-47AF-9241-08E520589567}" presName="spacer" presStyleCnt="0"/>
      <dgm:spPr/>
    </dgm:pt>
    <dgm:pt modelId="{4E13531E-5784-41B1-B6EF-256EB86F72CB}" type="pres">
      <dgm:prSet presAssocID="{CF703041-12A1-4850-A07A-5443B29A51D3}" presName="parentText" presStyleLbl="node1" presStyleIdx="2" presStyleCnt="3">
        <dgm:presLayoutVars>
          <dgm:chMax val="0"/>
          <dgm:bulletEnabled val="1"/>
        </dgm:presLayoutVars>
      </dgm:prSet>
      <dgm:spPr/>
    </dgm:pt>
  </dgm:ptLst>
  <dgm:cxnLst>
    <dgm:cxn modelId="{A5450CC9-4595-450D-A844-334BC634AED2}" srcId="{008F8B3F-6DF1-4AA2-80CE-C50CBF490ED1}" destId="{8A1D12D8-B76F-47FB-AFB0-E92CC50A8798}" srcOrd="1" destOrd="0" parTransId="{D467FA2B-EE08-46D8-B9D7-94549FB1914F}" sibTransId="{9750A032-8A46-47AF-9241-08E520589567}"/>
    <dgm:cxn modelId="{5F640F3A-3FE9-405D-9E0A-8103FE15A0CE}" srcId="{008F8B3F-6DF1-4AA2-80CE-C50CBF490ED1}" destId="{CF703041-12A1-4850-A07A-5443B29A51D3}" srcOrd="2" destOrd="0" parTransId="{2E86E873-353B-4B9C-8740-F9E420D6CDAA}" sibTransId="{F6464E3B-297B-46A4-8D70-5455DADD94BF}"/>
    <dgm:cxn modelId="{CD94FAE5-1455-4E55-A712-9EE1CA1784BA}" srcId="{008F8B3F-6DF1-4AA2-80CE-C50CBF490ED1}" destId="{24D12412-09B5-4305-906D-2FE1313877D7}" srcOrd="0" destOrd="0" parTransId="{7CCC957D-1AC4-4566-B5AC-C3BF6853C931}" sibTransId="{0240E277-374B-4CE7-BF2C-BC4097F7147D}"/>
    <dgm:cxn modelId="{B7173817-206E-4DD7-9D4F-133EEFF00EA2}" type="presOf" srcId="{24D12412-09B5-4305-906D-2FE1313877D7}" destId="{96E6E909-C968-4041-BF0D-D4361F7E6A1E}" srcOrd="0" destOrd="0" presId="urn:microsoft.com/office/officeart/2005/8/layout/vList2"/>
    <dgm:cxn modelId="{C797D97A-C524-4A38-AB24-759EF0FE0447}" type="presOf" srcId="{CF703041-12A1-4850-A07A-5443B29A51D3}" destId="{4E13531E-5784-41B1-B6EF-256EB86F72CB}" srcOrd="0" destOrd="0" presId="urn:microsoft.com/office/officeart/2005/8/layout/vList2"/>
    <dgm:cxn modelId="{79CCA92B-CD04-4F15-A4F1-8D52511487A6}" type="presOf" srcId="{008F8B3F-6DF1-4AA2-80CE-C50CBF490ED1}" destId="{51BAE7ED-1F78-47E5-B17E-9A0AD0DD1F04}" srcOrd="0" destOrd="0" presId="urn:microsoft.com/office/officeart/2005/8/layout/vList2"/>
    <dgm:cxn modelId="{B0714F28-B7D1-434B-AD18-4ADB9C63BEDF}" type="presOf" srcId="{8A1D12D8-B76F-47FB-AFB0-E92CC50A8798}" destId="{469DC4FD-CF2D-460A-8D9C-9A6E57FCE484}" srcOrd="0" destOrd="0" presId="urn:microsoft.com/office/officeart/2005/8/layout/vList2"/>
    <dgm:cxn modelId="{BB241690-ED7F-4497-B973-9B1E74D94BE6}" type="presParOf" srcId="{51BAE7ED-1F78-47E5-B17E-9A0AD0DD1F04}" destId="{96E6E909-C968-4041-BF0D-D4361F7E6A1E}" srcOrd="0" destOrd="0" presId="urn:microsoft.com/office/officeart/2005/8/layout/vList2"/>
    <dgm:cxn modelId="{00ACBEA3-AD6E-4932-9F67-4971AE8FC814}" type="presParOf" srcId="{51BAE7ED-1F78-47E5-B17E-9A0AD0DD1F04}" destId="{02889055-1988-4090-B426-32966F8E7575}" srcOrd="1" destOrd="0" presId="urn:microsoft.com/office/officeart/2005/8/layout/vList2"/>
    <dgm:cxn modelId="{E719CE77-763C-4147-B53D-E68CB4B3FB21}" type="presParOf" srcId="{51BAE7ED-1F78-47E5-B17E-9A0AD0DD1F04}" destId="{469DC4FD-CF2D-460A-8D9C-9A6E57FCE484}" srcOrd="2" destOrd="0" presId="urn:microsoft.com/office/officeart/2005/8/layout/vList2"/>
    <dgm:cxn modelId="{C06A92CE-F99E-40C8-B122-4B63DE0BC925}" type="presParOf" srcId="{51BAE7ED-1F78-47E5-B17E-9A0AD0DD1F04}" destId="{8A13E944-1565-4752-8AA1-F6641745FF81}" srcOrd="3" destOrd="0" presId="urn:microsoft.com/office/officeart/2005/8/layout/vList2"/>
    <dgm:cxn modelId="{91B6ABBF-F034-4FA8-81B8-0603219F4CE0}" type="presParOf" srcId="{51BAE7ED-1F78-47E5-B17E-9A0AD0DD1F04}" destId="{4E13531E-5784-41B1-B6EF-256EB86F72CB}"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2CBABAEA-4521-430C-9750-E7FF426DF62A}" type="doc">
      <dgm:prSet loTypeId="urn:microsoft.com/office/officeart/2005/8/layout/vList2" loCatId="list" qsTypeId="urn:microsoft.com/office/officeart/2005/8/quickstyle/3d1" qsCatId="3D" csTypeId="urn:microsoft.com/office/officeart/2005/8/colors/colorful3" csCatId="colorful" phldr="1"/>
      <dgm:spPr/>
      <dgm:t>
        <a:bodyPr/>
        <a:lstStyle/>
        <a:p>
          <a:endParaRPr lang="en-US"/>
        </a:p>
      </dgm:t>
    </dgm:pt>
    <dgm:pt modelId="{EA234734-4D08-4212-BD8B-D2CF27D0F3E4}">
      <dgm:prSet/>
      <dgm:spPr/>
      <dgm:t>
        <a:bodyPr/>
        <a:lstStyle/>
        <a:p>
          <a:pPr rtl="0"/>
          <a:r>
            <a:rPr lang="en-US" b="1" dirty="0" smtClean="0"/>
            <a:t>Assumptions</a:t>
          </a:r>
          <a:r>
            <a:rPr lang="en-US" b="0" dirty="0" smtClean="0"/>
            <a:t/>
          </a:r>
          <a:br>
            <a:rPr lang="en-US" b="0" dirty="0" smtClean="0"/>
          </a:br>
          <a:endParaRPr lang="en-US" b="0" dirty="0"/>
        </a:p>
      </dgm:t>
    </dgm:pt>
    <dgm:pt modelId="{72104C65-A1D1-4761-A410-0235DB333154}" type="parTrans" cxnId="{EACF3739-F4F8-47F0-A0A0-ECF8FFB94CC8}">
      <dgm:prSet/>
      <dgm:spPr/>
      <dgm:t>
        <a:bodyPr/>
        <a:lstStyle/>
        <a:p>
          <a:endParaRPr lang="en-US"/>
        </a:p>
      </dgm:t>
    </dgm:pt>
    <dgm:pt modelId="{EB6B7D1F-907F-4181-A74D-0F87B417D47B}" type="sibTrans" cxnId="{EACF3739-F4F8-47F0-A0A0-ECF8FFB94CC8}">
      <dgm:prSet/>
      <dgm:spPr/>
      <dgm:t>
        <a:bodyPr/>
        <a:lstStyle/>
        <a:p>
          <a:endParaRPr lang="en-US"/>
        </a:p>
      </dgm:t>
    </dgm:pt>
    <dgm:pt modelId="{08F8507F-AC3C-4652-9A0B-20382878085E}" type="pres">
      <dgm:prSet presAssocID="{2CBABAEA-4521-430C-9750-E7FF426DF62A}" presName="linear" presStyleCnt="0">
        <dgm:presLayoutVars>
          <dgm:animLvl val="lvl"/>
          <dgm:resizeHandles val="exact"/>
        </dgm:presLayoutVars>
      </dgm:prSet>
      <dgm:spPr/>
    </dgm:pt>
    <dgm:pt modelId="{8FC1EC69-D88B-457A-8B1A-11E9E281C91A}" type="pres">
      <dgm:prSet presAssocID="{EA234734-4D08-4212-BD8B-D2CF27D0F3E4}" presName="parentText" presStyleLbl="node1" presStyleIdx="0" presStyleCnt="1">
        <dgm:presLayoutVars>
          <dgm:chMax val="0"/>
          <dgm:bulletEnabled val="1"/>
        </dgm:presLayoutVars>
      </dgm:prSet>
      <dgm:spPr/>
      <dgm:t>
        <a:bodyPr/>
        <a:lstStyle/>
        <a:p>
          <a:endParaRPr lang="en-US"/>
        </a:p>
      </dgm:t>
    </dgm:pt>
  </dgm:ptLst>
  <dgm:cxnLst>
    <dgm:cxn modelId="{EACF3739-F4F8-47F0-A0A0-ECF8FFB94CC8}" srcId="{2CBABAEA-4521-430C-9750-E7FF426DF62A}" destId="{EA234734-4D08-4212-BD8B-D2CF27D0F3E4}" srcOrd="0" destOrd="0" parTransId="{72104C65-A1D1-4761-A410-0235DB333154}" sibTransId="{EB6B7D1F-907F-4181-A74D-0F87B417D47B}"/>
    <dgm:cxn modelId="{8544C689-B9AB-415B-A98D-B2860CAB1553}" type="presOf" srcId="{EA234734-4D08-4212-BD8B-D2CF27D0F3E4}" destId="{8FC1EC69-D88B-457A-8B1A-11E9E281C91A}" srcOrd="0" destOrd="0" presId="urn:microsoft.com/office/officeart/2005/8/layout/vList2"/>
    <dgm:cxn modelId="{6D901F2D-6882-42F4-8C46-39FF709279FC}" type="presOf" srcId="{2CBABAEA-4521-430C-9750-E7FF426DF62A}" destId="{08F8507F-AC3C-4652-9A0B-20382878085E}" srcOrd="0" destOrd="0" presId="urn:microsoft.com/office/officeart/2005/8/layout/vList2"/>
    <dgm:cxn modelId="{8354FD08-9E09-4123-9755-CEC6D8E230AE}" type="presParOf" srcId="{08F8507F-AC3C-4652-9A0B-20382878085E}" destId="{8FC1EC69-D88B-457A-8B1A-11E9E281C91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95E0B4F6-4CA0-4FFE-9FCB-106CEBD99EEE}" type="doc">
      <dgm:prSet loTypeId="urn:microsoft.com/office/officeart/2005/8/layout/lProcess3" loCatId="process" qsTypeId="urn:microsoft.com/office/officeart/2005/8/quickstyle/3d2" qsCatId="3D" csTypeId="urn:microsoft.com/office/officeart/2005/8/colors/accent0_3" csCatId="mainScheme"/>
      <dgm:spPr/>
      <dgm:t>
        <a:bodyPr/>
        <a:lstStyle/>
        <a:p>
          <a:endParaRPr lang="en-US"/>
        </a:p>
      </dgm:t>
    </dgm:pt>
    <dgm:pt modelId="{23F411C1-AF34-42AC-8B4A-41E9F96DCAA2}">
      <dgm:prSet/>
      <dgm:spPr/>
      <dgm:t>
        <a:bodyPr/>
        <a:lstStyle/>
        <a:p>
          <a:pPr rtl="0"/>
          <a:r>
            <a:rPr lang="en-US" dirty="0" smtClean="0"/>
            <a:t>This is a Linear Regression problem so we will use Regression methods.</a:t>
          </a:r>
          <a:endParaRPr lang="en-US" dirty="0"/>
        </a:p>
      </dgm:t>
    </dgm:pt>
    <dgm:pt modelId="{B1D4A743-9825-47DF-A7A7-1924443ED6C1}" type="parTrans" cxnId="{271CA8C4-9BC6-447D-98C0-A5119A17D985}">
      <dgm:prSet/>
      <dgm:spPr/>
      <dgm:t>
        <a:bodyPr/>
        <a:lstStyle/>
        <a:p>
          <a:endParaRPr lang="en-US"/>
        </a:p>
      </dgm:t>
    </dgm:pt>
    <dgm:pt modelId="{E7EEF81B-F770-4959-B643-2E7DBE991939}" type="sibTrans" cxnId="{271CA8C4-9BC6-447D-98C0-A5119A17D985}">
      <dgm:prSet/>
      <dgm:spPr/>
      <dgm:t>
        <a:bodyPr/>
        <a:lstStyle/>
        <a:p>
          <a:endParaRPr lang="en-US"/>
        </a:p>
      </dgm:t>
    </dgm:pt>
    <dgm:pt modelId="{1CEB0C09-1FD7-49BD-9FFC-C8D366EF78F5}">
      <dgm:prSet/>
      <dgm:spPr/>
      <dgm:t>
        <a:bodyPr/>
        <a:lstStyle/>
        <a:p>
          <a:pPr rtl="0"/>
          <a:r>
            <a:rPr lang="en-US" dirty="0" smtClean="0"/>
            <a:t>Train test split will be a 75:25 ratio respectively</a:t>
          </a:r>
          <a:endParaRPr lang="en-US" dirty="0"/>
        </a:p>
      </dgm:t>
    </dgm:pt>
    <dgm:pt modelId="{AE5F0679-366F-4038-842C-032F259D39CA}" type="parTrans" cxnId="{FB05484A-E0BB-4820-A611-07D373F9E8BB}">
      <dgm:prSet/>
      <dgm:spPr/>
      <dgm:t>
        <a:bodyPr/>
        <a:lstStyle/>
        <a:p>
          <a:endParaRPr lang="en-US"/>
        </a:p>
      </dgm:t>
    </dgm:pt>
    <dgm:pt modelId="{4695D91B-F9B3-42C6-9A3C-6E261FEA38CE}" type="sibTrans" cxnId="{FB05484A-E0BB-4820-A611-07D373F9E8BB}">
      <dgm:prSet/>
      <dgm:spPr/>
      <dgm:t>
        <a:bodyPr/>
        <a:lstStyle/>
        <a:p>
          <a:endParaRPr lang="en-US"/>
        </a:p>
      </dgm:t>
    </dgm:pt>
    <dgm:pt modelId="{B62A53AD-D031-4489-9EB4-94AD49956D17}" type="pres">
      <dgm:prSet presAssocID="{95E0B4F6-4CA0-4FFE-9FCB-106CEBD99EEE}" presName="Name0" presStyleCnt="0">
        <dgm:presLayoutVars>
          <dgm:chPref val="3"/>
          <dgm:dir/>
          <dgm:animLvl val="lvl"/>
          <dgm:resizeHandles/>
        </dgm:presLayoutVars>
      </dgm:prSet>
      <dgm:spPr/>
    </dgm:pt>
    <dgm:pt modelId="{72F1EBC2-D81A-4E4A-B402-70A3287DEC0D}" type="pres">
      <dgm:prSet presAssocID="{23F411C1-AF34-42AC-8B4A-41E9F96DCAA2}" presName="horFlow" presStyleCnt="0"/>
      <dgm:spPr/>
    </dgm:pt>
    <dgm:pt modelId="{9F8D2B8F-A39F-4780-AE59-E83F72E281E3}" type="pres">
      <dgm:prSet presAssocID="{23F411C1-AF34-42AC-8B4A-41E9F96DCAA2}" presName="bigChev" presStyleLbl="node1" presStyleIdx="0" presStyleCnt="2"/>
      <dgm:spPr/>
    </dgm:pt>
    <dgm:pt modelId="{3BAB3475-3A95-4736-9E67-ED64060A6CB4}" type="pres">
      <dgm:prSet presAssocID="{23F411C1-AF34-42AC-8B4A-41E9F96DCAA2}" presName="vSp" presStyleCnt="0"/>
      <dgm:spPr/>
    </dgm:pt>
    <dgm:pt modelId="{75EBEFA5-E73C-410F-A810-DEF1A7045107}" type="pres">
      <dgm:prSet presAssocID="{1CEB0C09-1FD7-49BD-9FFC-C8D366EF78F5}" presName="horFlow" presStyleCnt="0"/>
      <dgm:spPr/>
    </dgm:pt>
    <dgm:pt modelId="{C0E8061B-8D91-4EA8-8B7E-E7ADEA7DF71E}" type="pres">
      <dgm:prSet presAssocID="{1CEB0C09-1FD7-49BD-9FFC-C8D366EF78F5}" presName="bigChev" presStyleLbl="node1" presStyleIdx="1" presStyleCnt="2"/>
      <dgm:spPr/>
    </dgm:pt>
  </dgm:ptLst>
  <dgm:cxnLst>
    <dgm:cxn modelId="{DD76E6AA-D489-42FE-9E2E-523A51517066}" type="presOf" srcId="{23F411C1-AF34-42AC-8B4A-41E9F96DCAA2}" destId="{9F8D2B8F-A39F-4780-AE59-E83F72E281E3}" srcOrd="0" destOrd="0" presId="urn:microsoft.com/office/officeart/2005/8/layout/lProcess3"/>
    <dgm:cxn modelId="{271CA8C4-9BC6-447D-98C0-A5119A17D985}" srcId="{95E0B4F6-4CA0-4FFE-9FCB-106CEBD99EEE}" destId="{23F411C1-AF34-42AC-8B4A-41E9F96DCAA2}" srcOrd="0" destOrd="0" parTransId="{B1D4A743-9825-47DF-A7A7-1924443ED6C1}" sibTransId="{E7EEF81B-F770-4959-B643-2E7DBE991939}"/>
    <dgm:cxn modelId="{FB05484A-E0BB-4820-A611-07D373F9E8BB}" srcId="{95E0B4F6-4CA0-4FFE-9FCB-106CEBD99EEE}" destId="{1CEB0C09-1FD7-49BD-9FFC-C8D366EF78F5}" srcOrd="1" destOrd="0" parTransId="{AE5F0679-366F-4038-842C-032F259D39CA}" sibTransId="{4695D91B-F9B3-42C6-9A3C-6E261FEA38CE}"/>
    <dgm:cxn modelId="{332AA587-CBEF-4521-88B5-177BE8D18CEE}" type="presOf" srcId="{1CEB0C09-1FD7-49BD-9FFC-C8D366EF78F5}" destId="{C0E8061B-8D91-4EA8-8B7E-E7ADEA7DF71E}" srcOrd="0" destOrd="0" presId="urn:microsoft.com/office/officeart/2005/8/layout/lProcess3"/>
    <dgm:cxn modelId="{F1E43ABC-2140-4713-AC16-DEDCE43C5737}" type="presOf" srcId="{95E0B4F6-4CA0-4FFE-9FCB-106CEBD99EEE}" destId="{B62A53AD-D031-4489-9EB4-94AD49956D17}" srcOrd="0" destOrd="0" presId="urn:microsoft.com/office/officeart/2005/8/layout/lProcess3"/>
    <dgm:cxn modelId="{4DCE829E-306F-4D0A-85EB-328FE28DF2D4}" type="presParOf" srcId="{B62A53AD-D031-4489-9EB4-94AD49956D17}" destId="{72F1EBC2-D81A-4E4A-B402-70A3287DEC0D}" srcOrd="0" destOrd="0" presId="urn:microsoft.com/office/officeart/2005/8/layout/lProcess3"/>
    <dgm:cxn modelId="{084400AD-7183-489A-B8DE-472AEFF871BD}" type="presParOf" srcId="{72F1EBC2-D81A-4E4A-B402-70A3287DEC0D}" destId="{9F8D2B8F-A39F-4780-AE59-E83F72E281E3}" srcOrd="0" destOrd="0" presId="urn:microsoft.com/office/officeart/2005/8/layout/lProcess3"/>
    <dgm:cxn modelId="{C2F8410E-0CC1-4ABA-A2FC-1AEA3E28D2F5}" type="presParOf" srcId="{B62A53AD-D031-4489-9EB4-94AD49956D17}" destId="{3BAB3475-3A95-4736-9E67-ED64060A6CB4}" srcOrd="1" destOrd="0" presId="urn:microsoft.com/office/officeart/2005/8/layout/lProcess3"/>
    <dgm:cxn modelId="{097B772B-ACD0-4424-917B-EDDF79B4FAEF}" type="presParOf" srcId="{B62A53AD-D031-4489-9EB4-94AD49956D17}" destId="{75EBEFA5-E73C-410F-A810-DEF1A7045107}" srcOrd="2" destOrd="0" presId="urn:microsoft.com/office/officeart/2005/8/layout/lProcess3"/>
    <dgm:cxn modelId="{11917D08-4F41-47E1-9A2D-0E0CA6A96B65}" type="presParOf" srcId="{75EBEFA5-E73C-410F-A810-DEF1A7045107}" destId="{C0E8061B-8D91-4EA8-8B7E-E7ADEA7DF71E}" srcOrd="0" destOrd="0" presId="urn:microsoft.com/office/officeart/2005/8/layout/l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456CEAC2-EEF4-47AB-8626-61DDB4749BDC}" type="doc">
      <dgm:prSet loTypeId="urn:microsoft.com/office/officeart/2005/8/layout/vList2" loCatId="list" qsTypeId="urn:microsoft.com/office/officeart/2005/8/quickstyle/3d2" qsCatId="3D" csTypeId="urn:microsoft.com/office/officeart/2005/8/colors/colorful3" csCatId="colorful"/>
      <dgm:spPr/>
      <dgm:t>
        <a:bodyPr/>
        <a:lstStyle/>
        <a:p>
          <a:endParaRPr lang="en-US"/>
        </a:p>
      </dgm:t>
    </dgm:pt>
    <dgm:pt modelId="{8B6D5132-664E-4979-B3FB-1E4C688B5F9A}">
      <dgm:prSet/>
      <dgm:spPr/>
      <dgm:t>
        <a:bodyPr/>
        <a:lstStyle/>
        <a:p>
          <a:pPr rtl="0"/>
          <a:r>
            <a:rPr lang="en-US" b="1" dirty="0" smtClean="0"/>
            <a:t>Models we will use:</a:t>
          </a:r>
          <a:br>
            <a:rPr lang="en-US" b="1" dirty="0" smtClean="0"/>
          </a:br>
          <a:endParaRPr lang="en-US" b="0" dirty="0"/>
        </a:p>
      </dgm:t>
    </dgm:pt>
    <dgm:pt modelId="{690F902C-965C-43C0-9488-43D0CA349826}" type="parTrans" cxnId="{ABA6C9C1-6756-4F2D-B389-AE72283AB0F9}">
      <dgm:prSet/>
      <dgm:spPr/>
      <dgm:t>
        <a:bodyPr/>
        <a:lstStyle/>
        <a:p>
          <a:endParaRPr lang="en-US"/>
        </a:p>
      </dgm:t>
    </dgm:pt>
    <dgm:pt modelId="{1DE5A274-9E7F-492D-B6BB-BB08BCDA3618}" type="sibTrans" cxnId="{ABA6C9C1-6756-4F2D-B389-AE72283AB0F9}">
      <dgm:prSet/>
      <dgm:spPr/>
      <dgm:t>
        <a:bodyPr/>
        <a:lstStyle/>
        <a:p>
          <a:endParaRPr lang="en-US"/>
        </a:p>
      </dgm:t>
    </dgm:pt>
    <dgm:pt modelId="{FDC0D667-EB7E-4B55-BA73-53533421DAA5}" type="pres">
      <dgm:prSet presAssocID="{456CEAC2-EEF4-47AB-8626-61DDB4749BDC}" presName="linear" presStyleCnt="0">
        <dgm:presLayoutVars>
          <dgm:animLvl val="lvl"/>
          <dgm:resizeHandles val="exact"/>
        </dgm:presLayoutVars>
      </dgm:prSet>
      <dgm:spPr/>
    </dgm:pt>
    <dgm:pt modelId="{B5B6E36C-47EF-4C2D-9855-51EA0276DDAC}" type="pres">
      <dgm:prSet presAssocID="{8B6D5132-664E-4979-B3FB-1E4C688B5F9A}" presName="parentText" presStyleLbl="node1" presStyleIdx="0" presStyleCnt="1">
        <dgm:presLayoutVars>
          <dgm:chMax val="0"/>
          <dgm:bulletEnabled val="1"/>
        </dgm:presLayoutVars>
      </dgm:prSet>
      <dgm:spPr/>
    </dgm:pt>
  </dgm:ptLst>
  <dgm:cxnLst>
    <dgm:cxn modelId="{ABA6C9C1-6756-4F2D-B389-AE72283AB0F9}" srcId="{456CEAC2-EEF4-47AB-8626-61DDB4749BDC}" destId="{8B6D5132-664E-4979-B3FB-1E4C688B5F9A}" srcOrd="0" destOrd="0" parTransId="{690F902C-965C-43C0-9488-43D0CA349826}" sibTransId="{1DE5A274-9E7F-492D-B6BB-BB08BCDA3618}"/>
    <dgm:cxn modelId="{A769FB7A-A575-492B-9A7A-5CCA67AC0061}" type="presOf" srcId="{8B6D5132-664E-4979-B3FB-1E4C688B5F9A}" destId="{B5B6E36C-47EF-4C2D-9855-51EA0276DDAC}" srcOrd="0" destOrd="0" presId="urn:microsoft.com/office/officeart/2005/8/layout/vList2"/>
    <dgm:cxn modelId="{8526E325-1F40-4A49-9478-4D771AE72759}" type="presOf" srcId="{456CEAC2-EEF4-47AB-8626-61DDB4749BDC}" destId="{FDC0D667-EB7E-4B55-BA73-53533421DAA5}" srcOrd="0" destOrd="0" presId="urn:microsoft.com/office/officeart/2005/8/layout/vList2"/>
    <dgm:cxn modelId="{4473A367-9477-4B42-8BEE-AEA14CFE2B98}" type="presParOf" srcId="{FDC0D667-EB7E-4B55-BA73-53533421DAA5}" destId="{B5B6E36C-47EF-4C2D-9855-51EA0276DDA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1AECC7E2-5240-4D8D-8FCA-93971CC9707C}" type="doc">
      <dgm:prSet loTypeId="urn:microsoft.com/office/officeart/2005/8/layout/pyramid2" loCatId="pyramid" qsTypeId="urn:microsoft.com/office/officeart/2005/8/quickstyle/3d3" qsCatId="3D" csTypeId="urn:microsoft.com/office/officeart/2005/8/colors/colorful4" csCatId="colorful" phldr="1"/>
      <dgm:spPr/>
      <dgm:t>
        <a:bodyPr/>
        <a:lstStyle/>
        <a:p>
          <a:endParaRPr lang="en-US"/>
        </a:p>
      </dgm:t>
    </dgm:pt>
    <dgm:pt modelId="{8C052E3F-54B1-4FC5-A7DD-D84E691F6E5D}">
      <dgm:prSet/>
      <dgm:spPr/>
      <dgm:t>
        <a:bodyPr/>
        <a:lstStyle/>
        <a:p>
          <a:pPr rtl="0"/>
          <a:r>
            <a:rPr lang="en-US" b="1" dirty="0" smtClean="0"/>
            <a:t>Linear Regression</a:t>
          </a:r>
          <a:endParaRPr lang="en-US" b="1" dirty="0"/>
        </a:p>
      </dgm:t>
    </dgm:pt>
    <dgm:pt modelId="{78C29300-108D-4915-A96B-4C6F7FF19E78}" type="parTrans" cxnId="{CED6FDD8-F6EE-4C44-BF97-A6DC5CE94DF9}">
      <dgm:prSet/>
      <dgm:spPr/>
      <dgm:t>
        <a:bodyPr/>
        <a:lstStyle/>
        <a:p>
          <a:endParaRPr lang="en-US"/>
        </a:p>
      </dgm:t>
    </dgm:pt>
    <dgm:pt modelId="{5E023128-605C-4312-A20C-D179495974DB}" type="sibTrans" cxnId="{CED6FDD8-F6EE-4C44-BF97-A6DC5CE94DF9}">
      <dgm:prSet/>
      <dgm:spPr/>
      <dgm:t>
        <a:bodyPr/>
        <a:lstStyle/>
        <a:p>
          <a:endParaRPr lang="en-US"/>
        </a:p>
      </dgm:t>
    </dgm:pt>
    <dgm:pt modelId="{5A239112-E5C0-4427-9E59-0574810488B7}">
      <dgm:prSet/>
      <dgm:spPr/>
      <dgm:t>
        <a:bodyPr/>
        <a:lstStyle/>
        <a:p>
          <a:pPr rtl="0"/>
          <a:r>
            <a:rPr lang="en-US" b="1" dirty="0" smtClean="0"/>
            <a:t>Lasso</a:t>
          </a:r>
          <a:endParaRPr lang="en-US" dirty="0"/>
        </a:p>
      </dgm:t>
    </dgm:pt>
    <dgm:pt modelId="{121A4973-6347-4451-BB5F-2D508E37D3E2}" type="parTrans" cxnId="{C3370332-FEA8-4C2B-973B-61572C5A33A2}">
      <dgm:prSet/>
      <dgm:spPr/>
      <dgm:t>
        <a:bodyPr/>
        <a:lstStyle/>
        <a:p>
          <a:endParaRPr lang="en-US"/>
        </a:p>
      </dgm:t>
    </dgm:pt>
    <dgm:pt modelId="{50163E37-82F5-4DC8-AEF6-DB079F1B5BBE}" type="sibTrans" cxnId="{C3370332-FEA8-4C2B-973B-61572C5A33A2}">
      <dgm:prSet/>
      <dgm:spPr/>
      <dgm:t>
        <a:bodyPr/>
        <a:lstStyle/>
        <a:p>
          <a:endParaRPr lang="en-US"/>
        </a:p>
      </dgm:t>
    </dgm:pt>
    <dgm:pt modelId="{47C38AEF-8C3E-4A0F-94F2-22D171F6851E}">
      <dgm:prSet/>
      <dgm:spPr/>
      <dgm:t>
        <a:bodyPr/>
        <a:lstStyle/>
        <a:p>
          <a:pPr rtl="0"/>
          <a:r>
            <a:rPr lang="en-US" b="1" dirty="0" smtClean="0"/>
            <a:t>Ridge</a:t>
          </a:r>
          <a:endParaRPr lang="en-US" dirty="0"/>
        </a:p>
      </dgm:t>
    </dgm:pt>
    <dgm:pt modelId="{029126EF-5CC8-4910-9A88-A208E994C3AB}" type="parTrans" cxnId="{C8CB4FA2-7206-460F-A524-96D2ABAEB034}">
      <dgm:prSet/>
      <dgm:spPr/>
      <dgm:t>
        <a:bodyPr/>
        <a:lstStyle/>
        <a:p>
          <a:endParaRPr lang="en-US"/>
        </a:p>
      </dgm:t>
    </dgm:pt>
    <dgm:pt modelId="{E579B118-4C51-443D-9703-15E28A0E1C12}" type="sibTrans" cxnId="{C8CB4FA2-7206-460F-A524-96D2ABAEB034}">
      <dgm:prSet/>
      <dgm:spPr/>
      <dgm:t>
        <a:bodyPr/>
        <a:lstStyle/>
        <a:p>
          <a:endParaRPr lang="en-US"/>
        </a:p>
      </dgm:t>
    </dgm:pt>
    <dgm:pt modelId="{FE136193-D6D8-4391-AB82-710D485E00C0}">
      <dgm:prSet/>
      <dgm:spPr/>
      <dgm:t>
        <a:bodyPr/>
        <a:lstStyle/>
        <a:p>
          <a:pPr rtl="0"/>
          <a:r>
            <a:rPr lang="en-US" b="1" dirty="0" smtClean="0"/>
            <a:t>Elastic Net</a:t>
          </a:r>
          <a:endParaRPr lang="en-US" b="1" dirty="0"/>
        </a:p>
      </dgm:t>
    </dgm:pt>
    <dgm:pt modelId="{4E796DA3-C641-4386-9056-4CE8F0975258}" type="parTrans" cxnId="{8577FB4C-A744-4A29-9D22-17A4DE965DFF}">
      <dgm:prSet/>
      <dgm:spPr/>
      <dgm:t>
        <a:bodyPr/>
        <a:lstStyle/>
        <a:p>
          <a:endParaRPr lang="en-US"/>
        </a:p>
      </dgm:t>
    </dgm:pt>
    <dgm:pt modelId="{6336E46A-341A-408C-8855-87CBCF893606}" type="sibTrans" cxnId="{8577FB4C-A744-4A29-9D22-17A4DE965DFF}">
      <dgm:prSet/>
      <dgm:spPr/>
      <dgm:t>
        <a:bodyPr/>
        <a:lstStyle/>
        <a:p>
          <a:endParaRPr lang="en-US"/>
        </a:p>
      </dgm:t>
    </dgm:pt>
    <dgm:pt modelId="{B6F84600-5C30-4D91-AB28-E9D701109D15}">
      <dgm:prSet/>
      <dgm:spPr/>
      <dgm:t>
        <a:bodyPr/>
        <a:lstStyle/>
        <a:p>
          <a:pPr rtl="0"/>
          <a:r>
            <a:rPr lang="en-US" b="1" dirty="0" smtClean="0"/>
            <a:t>DecisionTreeRegressor</a:t>
          </a:r>
          <a:endParaRPr lang="en-US" b="1" dirty="0"/>
        </a:p>
      </dgm:t>
    </dgm:pt>
    <dgm:pt modelId="{99293C94-9E1D-4582-9E6A-3BA7B95145DF}" type="parTrans" cxnId="{1FE5CADB-6B57-4F18-B6A2-628A2B035609}">
      <dgm:prSet/>
      <dgm:spPr/>
      <dgm:t>
        <a:bodyPr/>
        <a:lstStyle/>
        <a:p>
          <a:endParaRPr lang="en-US"/>
        </a:p>
      </dgm:t>
    </dgm:pt>
    <dgm:pt modelId="{A8B6AC78-4066-459C-A4CE-1E46ECE1CEE9}" type="sibTrans" cxnId="{1FE5CADB-6B57-4F18-B6A2-628A2B035609}">
      <dgm:prSet/>
      <dgm:spPr/>
      <dgm:t>
        <a:bodyPr/>
        <a:lstStyle/>
        <a:p>
          <a:endParaRPr lang="en-US"/>
        </a:p>
      </dgm:t>
    </dgm:pt>
    <dgm:pt modelId="{5C142AFD-B5B4-4D0C-876B-5A23F5E46F75}">
      <dgm:prSet/>
      <dgm:spPr/>
      <dgm:t>
        <a:bodyPr/>
        <a:lstStyle/>
        <a:p>
          <a:pPr rtl="0"/>
          <a:r>
            <a:rPr lang="en-US" b="1" dirty="0" smtClean="0"/>
            <a:t>KNeighborRegressor</a:t>
          </a:r>
          <a:endParaRPr lang="en-US" b="1" dirty="0"/>
        </a:p>
      </dgm:t>
    </dgm:pt>
    <dgm:pt modelId="{A546CE3B-3526-4D52-B6DF-E0366C1E3F79}" type="parTrans" cxnId="{BC64FC0D-2ED9-4C11-9BF0-27827A9C8226}">
      <dgm:prSet/>
      <dgm:spPr/>
      <dgm:t>
        <a:bodyPr/>
        <a:lstStyle/>
        <a:p>
          <a:endParaRPr lang="en-US"/>
        </a:p>
      </dgm:t>
    </dgm:pt>
    <dgm:pt modelId="{8C6C1F2B-6395-438C-B842-9039915AFE8E}" type="sibTrans" cxnId="{BC64FC0D-2ED9-4C11-9BF0-27827A9C8226}">
      <dgm:prSet/>
      <dgm:spPr/>
      <dgm:t>
        <a:bodyPr/>
        <a:lstStyle/>
        <a:p>
          <a:endParaRPr lang="en-US"/>
        </a:p>
      </dgm:t>
    </dgm:pt>
    <dgm:pt modelId="{D5BE21D4-B6CB-48F8-BA2C-52702CF8A6EB}">
      <dgm:prSet/>
      <dgm:spPr/>
      <dgm:t>
        <a:bodyPr/>
        <a:lstStyle/>
        <a:p>
          <a:pPr rtl="0"/>
          <a:r>
            <a:rPr lang="en-US" b="1" dirty="0" smtClean="0"/>
            <a:t>SupportVectorRegressor</a:t>
          </a:r>
          <a:endParaRPr lang="en-US" b="1" dirty="0"/>
        </a:p>
      </dgm:t>
    </dgm:pt>
    <dgm:pt modelId="{BE7BA9E7-B1BE-4254-B605-BF866765F7FB}" type="parTrans" cxnId="{36616437-7D17-4911-9635-601DA843C094}">
      <dgm:prSet/>
      <dgm:spPr/>
      <dgm:t>
        <a:bodyPr/>
        <a:lstStyle/>
        <a:p>
          <a:endParaRPr lang="en-US"/>
        </a:p>
      </dgm:t>
    </dgm:pt>
    <dgm:pt modelId="{BCC97A9D-A3DC-417F-AEDA-CCBD76978C3C}" type="sibTrans" cxnId="{36616437-7D17-4911-9635-601DA843C094}">
      <dgm:prSet/>
      <dgm:spPr/>
      <dgm:t>
        <a:bodyPr/>
        <a:lstStyle/>
        <a:p>
          <a:endParaRPr lang="en-US"/>
        </a:p>
      </dgm:t>
    </dgm:pt>
    <dgm:pt modelId="{422ED85E-F566-474D-8567-17DC092446EE}">
      <dgm:prSet/>
      <dgm:spPr/>
      <dgm:t>
        <a:bodyPr/>
        <a:lstStyle/>
        <a:p>
          <a:pPr rtl="0"/>
          <a:r>
            <a:rPr lang="en-US" b="1" dirty="0" smtClean="0"/>
            <a:t>SGDRegressor</a:t>
          </a:r>
          <a:endParaRPr lang="en-US" b="1" dirty="0"/>
        </a:p>
      </dgm:t>
    </dgm:pt>
    <dgm:pt modelId="{123DC134-6437-4D31-99AD-82739530A5EC}" type="parTrans" cxnId="{04503533-F5C1-4D01-8EE7-672FE74DEBBC}">
      <dgm:prSet/>
      <dgm:spPr/>
      <dgm:t>
        <a:bodyPr/>
        <a:lstStyle/>
        <a:p>
          <a:endParaRPr lang="en-US"/>
        </a:p>
      </dgm:t>
    </dgm:pt>
    <dgm:pt modelId="{59DBF95D-F9A6-45D8-87FA-8FFE0080921B}" type="sibTrans" cxnId="{04503533-F5C1-4D01-8EE7-672FE74DEBBC}">
      <dgm:prSet/>
      <dgm:spPr/>
      <dgm:t>
        <a:bodyPr/>
        <a:lstStyle/>
        <a:p>
          <a:endParaRPr lang="en-US"/>
        </a:p>
      </dgm:t>
    </dgm:pt>
    <dgm:pt modelId="{A9ADECF8-D31F-47E0-BB84-FBF984248AAF}">
      <dgm:prSet/>
      <dgm:spPr/>
      <dgm:t>
        <a:bodyPr/>
        <a:lstStyle/>
        <a:p>
          <a:pPr rtl="0"/>
          <a:r>
            <a:rPr lang="en-US" b="1" dirty="0" smtClean="0"/>
            <a:t>RandomForestRegressor</a:t>
          </a:r>
          <a:endParaRPr lang="en-US" b="1" dirty="0"/>
        </a:p>
      </dgm:t>
    </dgm:pt>
    <dgm:pt modelId="{0C85A290-6CE6-4032-A0D6-61DC4B8DAB23}" type="parTrans" cxnId="{A9B1D190-86DD-4F69-A225-7BAB4480283C}">
      <dgm:prSet/>
      <dgm:spPr/>
      <dgm:t>
        <a:bodyPr/>
        <a:lstStyle/>
        <a:p>
          <a:endParaRPr lang="en-US"/>
        </a:p>
      </dgm:t>
    </dgm:pt>
    <dgm:pt modelId="{52B3B3F3-A392-4E45-8AC2-836197B2EE7A}" type="sibTrans" cxnId="{A9B1D190-86DD-4F69-A225-7BAB4480283C}">
      <dgm:prSet/>
      <dgm:spPr/>
      <dgm:t>
        <a:bodyPr/>
        <a:lstStyle/>
        <a:p>
          <a:endParaRPr lang="en-US"/>
        </a:p>
      </dgm:t>
    </dgm:pt>
    <dgm:pt modelId="{E6D977EC-D846-4701-85C6-A730BD4EF7FC}">
      <dgm:prSet/>
      <dgm:spPr/>
      <dgm:t>
        <a:bodyPr/>
        <a:lstStyle/>
        <a:p>
          <a:pPr rtl="0"/>
          <a:r>
            <a:rPr lang="en-US" b="1" dirty="0" smtClean="0"/>
            <a:t>AdaBoostRegressor</a:t>
          </a:r>
          <a:endParaRPr lang="en-US" b="1" dirty="0"/>
        </a:p>
      </dgm:t>
    </dgm:pt>
    <dgm:pt modelId="{F869A299-E264-4841-A60D-8CD971511F32}" type="parTrans" cxnId="{A00068AB-3752-440A-8F26-62B61BAF9355}">
      <dgm:prSet/>
      <dgm:spPr/>
      <dgm:t>
        <a:bodyPr/>
        <a:lstStyle/>
        <a:p>
          <a:endParaRPr lang="en-US"/>
        </a:p>
      </dgm:t>
    </dgm:pt>
    <dgm:pt modelId="{21A1B7E3-5766-4D49-9BE2-4083390C15AF}" type="sibTrans" cxnId="{A00068AB-3752-440A-8F26-62B61BAF9355}">
      <dgm:prSet/>
      <dgm:spPr/>
      <dgm:t>
        <a:bodyPr/>
        <a:lstStyle/>
        <a:p>
          <a:endParaRPr lang="en-US"/>
        </a:p>
      </dgm:t>
    </dgm:pt>
    <dgm:pt modelId="{CC42FA71-FBB3-4CAF-AD1D-A576B2BF7198}">
      <dgm:prSet/>
      <dgm:spPr/>
      <dgm:t>
        <a:bodyPr/>
        <a:lstStyle/>
        <a:p>
          <a:pPr rtl="0"/>
          <a:r>
            <a:rPr lang="en-US" b="1" dirty="0" smtClean="0"/>
            <a:t>GradientBoostRegressor</a:t>
          </a:r>
          <a:endParaRPr lang="en-US" b="1" dirty="0"/>
        </a:p>
      </dgm:t>
    </dgm:pt>
    <dgm:pt modelId="{F7362C09-4669-4477-AB95-716861BA8DF3}" type="parTrans" cxnId="{B2E9E165-E9F3-4C5E-AF02-D65E60C57F2D}">
      <dgm:prSet/>
      <dgm:spPr/>
      <dgm:t>
        <a:bodyPr/>
        <a:lstStyle/>
        <a:p>
          <a:endParaRPr lang="en-US"/>
        </a:p>
      </dgm:t>
    </dgm:pt>
    <dgm:pt modelId="{84B48803-2162-4E3E-A0B3-A1202D20A9CB}" type="sibTrans" cxnId="{B2E9E165-E9F3-4C5E-AF02-D65E60C57F2D}">
      <dgm:prSet/>
      <dgm:spPr/>
      <dgm:t>
        <a:bodyPr/>
        <a:lstStyle/>
        <a:p>
          <a:endParaRPr lang="en-US"/>
        </a:p>
      </dgm:t>
    </dgm:pt>
    <dgm:pt modelId="{81505F10-22B4-45CC-96CD-5104D158341A}">
      <dgm:prSet/>
      <dgm:spPr/>
      <dgm:t>
        <a:bodyPr/>
        <a:lstStyle/>
        <a:p>
          <a:pPr rtl="0"/>
          <a:r>
            <a:rPr lang="en-US" b="1" dirty="0" smtClean="0"/>
            <a:t>XGBRegressor</a:t>
          </a:r>
          <a:endParaRPr lang="en-US" b="1" dirty="0"/>
        </a:p>
      </dgm:t>
    </dgm:pt>
    <dgm:pt modelId="{C74EE767-2F42-4891-8DEC-F5717E4F32C2}" type="parTrans" cxnId="{11077080-FDF7-48FF-A2AB-6EEFA377173F}">
      <dgm:prSet/>
      <dgm:spPr/>
      <dgm:t>
        <a:bodyPr/>
        <a:lstStyle/>
        <a:p>
          <a:endParaRPr lang="en-US"/>
        </a:p>
      </dgm:t>
    </dgm:pt>
    <dgm:pt modelId="{AF747339-90F3-48CD-A00E-1C8144C252C5}" type="sibTrans" cxnId="{11077080-FDF7-48FF-A2AB-6EEFA377173F}">
      <dgm:prSet/>
      <dgm:spPr/>
      <dgm:t>
        <a:bodyPr/>
        <a:lstStyle/>
        <a:p>
          <a:endParaRPr lang="en-US"/>
        </a:p>
      </dgm:t>
    </dgm:pt>
    <dgm:pt modelId="{FD8B3AC4-EF3D-4B18-9121-55B470DCD6E3}">
      <dgm:prSet/>
      <dgm:spPr/>
      <dgm:t>
        <a:bodyPr/>
        <a:lstStyle/>
        <a:p>
          <a:pPr rtl="0"/>
          <a:endParaRPr lang="en-US" dirty="0"/>
        </a:p>
      </dgm:t>
    </dgm:pt>
    <dgm:pt modelId="{D68D30B3-5E3F-4F7C-827B-410700B3176E}" type="parTrans" cxnId="{8A57AE94-4650-4D63-ADD3-BEB7B96BADB9}">
      <dgm:prSet/>
      <dgm:spPr/>
      <dgm:t>
        <a:bodyPr/>
        <a:lstStyle/>
        <a:p>
          <a:endParaRPr lang="en-US"/>
        </a:p>
      </dgm:t>
    </dgm:pt>
    <dgm:pt modelId="{C994DC3C-D841-4D7C-A92B-9A50EEE52F7F}" type="sibTrans" cxnId="{8A57AE94-4650-4D63-ADD3-BEB7B96BADB9}">
      <dgm:prSet/>
      <dgm:spPr/>
      <dgm:t>
        <a:bodyPr/>
        <a:lstStyle/>
        <a:p>
          <a:endParaRPr lang="en-US"/>
        </a:p>
      </dgm:t>
    </dgm:pt>
    <dgm:pt modelId="{42C1D85E-C114-46D5-AF38-B20D0452849A}" type="pres">
      <dgm:prSet presAssocID="{1AECC7E2-5240-4D8D-8FCA-93971CC9707C}" presName="compositeShape" presStyleCnt="0">
        <dgm:presLayoutVars>
          <dgm:dir/>
          <dgm:resizeHandles/>
        </dgm:presLayoutVars>
      </dgm:prSet>
      <dgm:spPr/>
    </dgm:pt>
    <dgm:pt modelId="{A4797925-4EED-4D78-9395-C46854D74232}" type="pres">
      <dgm:prSet presAssocID="{1AECC7E2-5240-4D8D-8FCA-93971CC9707C}" presName="pyramid" presStyleLbl="node1" presStyleIdx="0" presStyleCnt="1"/>
      <dgm:spPr/>
    </dgm:pt>
    <dgm:pt modelId="{7B29D14F-7A46-49C9-A12B-EFEAF70DD8CD}" type="pres">
      <dgm:prSet presAssocID="{1AECC7E2-5240-4D8D-8FCA-93971CC9707C}" presName="theList" presStyleCnt="0"/>
      <dgm:spPr/>
    </dgm:pt>
    <dgm:pt modelId="{FB7E829E-547A-48BE-8577-B4A88E3F7B83}" type="pres">
      <dgm:prSet presAssocID="{8C052E3F-54B1-4FC5-A7DD-D84E691F6E5D}" presName="aNode" presStyleLbl="fgAcc1" presStyleIdx="0" presStyleCnt="13">
        <dgm:presLayoutVars>
          <dgm:bulletEnabled val="1"/>
        </dgm:presLayoutVars>
      </dgm:prSet>
      <dgm:spPr/>
    </dgm:pt>
    <dgm:pt modelId="{CFA2CCD8-18F3-466F-82AD-BCCA206F2AFB}" type="pres">
      <dgm:prSet presAssocID="{8C052E3F-54B1-4FC5-A7DD-D84E691F6E5D}" presName="aSpace" presStyleCnt="0"/>
      <dgm:spPr/>
    </dgm:pt>
    <dgm:pt modelId="{AFE23A81-C97A-43BA-84A1-977E7220C5BD}" type="pres">
      <dgm:prSet presAssocID="{5A239112-E5C0-4427-9E59-0574810488B7}" presName="aNode" presStyleLbl="fgAcc1" presStyleIdx="1" presStyleCnt="13">
        <dgm:presLayoutVars>
          <dgm:bulletEnabled val="1"/>
        </dgm:presLayoutVars>
      </dgm:prSet>
      <dgm:spPr/>
    </dgm:pt>
    <dgm:pt modelId="{5DE22409-8E79-45CF-8F20-8D5DCB1C4EEF}" type="pres">
      <dgm:prSet presAssocID="{5A239112-E5C0-4427-9E59-0574810488B7}" presName="aSpace" presStyleCnt="0"/>
      <dgm:spPr/>
    </dgm:pt>
    <dgm:pt modelId="{D19FFFD5-8631-4D36-8B3A-28CC0C56B6FA}" type="pres">
      <dgm:prSet presAssocID="{47C38AEF-8C3E-4A0F-94F2-22D171F6851E}" presName="aNode" presStyleLbl="fgAcc1" presStyleIdx="2" presStyleCnt="13">
        <dgm:presLayoutVars>
          <dgm:bulletEnabled val="1"/>
        </dgm:presLayoutVars>
      </dgm:prSet>
      <dgm:spPr/>
    </dgm:pt>
    <dgm:pt modelId="{AFCDE520-E51C-4E03-9E74-00D71C430017}" type="pres">
      <dgm:prSet presAssocID="{47C38AEF-8C3E-4A0F-94F2-22D171F6851E}" presName="aSpace" presStyleCnt="0"/>
      <dgm:spPr/>
    </dgm:pt>
    <dgm:pt modelId="{1CDAE72B-3785-4D9B-A716-BD5B561DC262}" type="pres">
      <dgm:prSet presAssocID="{FE136193-D6D8-4391-AB82-710D485E00C0}" presName="aNode" presStyleLbl="fgAcc1" presStyleIdx="3" presStyleCnt="13">
        <dgm:presLayoutVars>
          <dgm:bulletEnabled val="1"/>
        </dgm:presLayoutVars>
      </dgm:prSet>
      <dgm:spPr/>
    </dgm:pt>
    <dgm:pt modelId="{2B485A70-5D09-47DE-8CCA-3313090EF516}" type="pres">
      <dgm:prSet presAssocID="{FE136193-D6D8-4391-AB82-710D485E00C0}" presName="aSpace" presStyleCnt="0"/>
      <dgm:spPr/>
    </dgm:pt>
    <dgm:pt modelId="{5422D2B7-5947-41C2-B61E-2290398A3363}" type="pres">
      <dgm:prSet presAssocID="{B6F84600-5C30-4D91-AB28-E9D701109D15}" presName="aNode" presStyleLbl="fgAcc1" presStyleIdx="4" presStyleCnt="13">
        <dgm:presLayoutVars>
          <dgm:bulletEnabled val="1"/>
        </dgm:presLayoutVars>
      </dgm:prSet>
      <dgm:spPr/>
    </dgm:pt>
    <dgm:pt modelId="{8CCC3C08-25AB-40C8-B51A-551409ED7BD2}" type="pres">
      <dgm:prSet presAssocID="{B6F84600-5C30-4D91-AB28-E9D701109D15}" presName="aSpace" presStyleCnt="0"/>
      <dgm:spPr/>
    </dgm:pt>
    <dgm:pt modelId="{31B43A54-D94B-45B8-8B4A-150CD30C8AA6}" type="pres">
      <dgm:prSet presAssocID="{5C142AFD-B5B4-4D0C-876B-5A23F5E46F75}" presName="aNode" presStyleLbl="fgAcc1" presStyleIdx="5" presStyleCnt="13">
        <dgm:presLayoutVars>
          <dgm:bulletEnabled val="1"/>
        </dgm:presLayoutVars>
      </dgm:prSet>
      <dgm:spPr/>
    </dgm:pt>
    <dgm:pt modelId="{8E28EC94-6B54-455A-B43D-A621319D91C3}" type="pres">
      <dgm:prSet presAssocID="{5C142AFD-B5B4-4D0C-876B-5A23F5E46F75}" presName="aSpace" presStyleCnt="0"/>
      <dgm:spPr/>
    </dgm:pt>
    <dgm:pt modelId="{9C1AA404-BEC9-4816-A56F-AF16AF7DAA22}" type="pres">
      <dgm:prSet presAssocID="{D5BE21D4-B6CB-48F8-BA2C-52702CF8A6EB}" presName="aNode" presStyleLbl="fgAcc1" presStyleIdx="6" presStyleCnt="13">
        <dgm:presLayoutVars>
          <dgm:bulletEnabled val="1"/>
        </dgm:presLayoutVars>
      </dgm:prSet>
      <dgm:spPr/>
    </dgm:pt>
    <dgm:pt modelId="{4E1F6DE3-07EB-4F7E-BE4A-DAAA202F0907}" type="pres">
      <dgm:prSet presAssocID="{D5BE21D4-B6CB-48F8-BA2C-52702CF8A6EB}" presName="aSpace" presStyleCnt="0"/>
      <dgm:spPr/>
    </dgm:pt>
    <dgm:pt modelId="{9F7000F5-7C6D-40CA-A2C8-8F16BF00A1A2}" type="pres">
      <dgm:prSet presAssocID="{422ED85E-F566-474D-8567-17DC092446EE}" presName="aNode" presStyleLbl="fgAcc1" presStyleIdx="7" presStyleCnt="13">
        <dgm:presLayoutVars>
          <dgm:bulletEnabled val="1"/>
        </dgm:presLayoutVars>
      </dgm:prSet>
      <dgm:spPr/>
    </dgm:pt>
    <dgm:pt modelId="{4C2DCF51-BF40-4920-9C00-7E711909D9C3}" type="pres">
      <dgm:prSet presAssocID="{422ED85E-F566-474D-8567-17DC092446EE}" presName="aSpace" presStyleCnt="0"/>
      <dgm:spPr/>
    </dgm:pt>
    <dgm:pt modelId="{C374E0D9-FE8C-4C63-B584-F2862C2F756F}" type="pres">
      <dgm:prSet presAssocID="{A9ADECF8-D31F-47E0-BB84-FBF984248AAF}" presName="aNode" presStyleLbl="fgAcc1" presStyleIdx="8" presStyleCnt="13">
        <dgm:presLayoutVars>
          <dgm:bulletEnabled val="1"/>
        </dgm:presLayoutVars>
      </dgm:prSet>
      <dgm:spPr/>
    </dgm:pt>
    <dgm:pt modelId="{572E9FA3-B0AE-4C9D-B41E-27BC7461FAA4}" type="pres">
      <dgm:prSet presAssocID="{A9ADECF8-D31F-47E0-BB84-FBF984248AAF}" presName="aSpace" presStyleCnt="0"/>
      <dgm:spPr/>
    </dgm:pt>
    <dgm:pt modelId="{72F7B057-87BD-4DBA-AB7C-3ED4D76C6828}" type="pres">
      <dgm:prSet presAssocID="{E6D977EC-D846-4701-85C6-A730BD4EF7FC}" presName="aNode" presStyleLbl="fgAcc1" presStyleIdx="9" presStyleCnt="13">
        <dgm:presLayoutVars>
          <dgm:bulletEnabled val="1"/>
        </dgm:presLayoutVars>
      </dgm:prSet>
      <dgm:spPr/>
    </dgm:pt>
    <dgm:pt modelId="{E3FA6587-621F-48DB-9352-01466596140F}" type="pres">
      <dgm:prSet presAssocID="{E6D977EC-D846-4701-85C6-A730BD4EF7FC}" presName="aSpace" presStyleCnt="0"/>
      <dgm:spPr/>
    </dgm:pt>
    <dgm:pt modelId="{F05BADBC-155C-473C-BB7E-6ED93A78BB65}" type="pres">
      <dgm:prSet presAssocID="{CC42FA71-FBB3-4CAF-AD1D-A576B2BF7198}" presName="aNode" presStyleLbl="fgAcc1" presStyleIdx="10" presStyleCnt="13">
        <dgm:presLayoutVars>
          <dgm:bulletEnabled val="1"/>
        </dgm:presLayoutVars>
      </dgm:prSet>
      <dgm:spPr/>
    </dgm:pt>
    <dgm:pt modelId="{A31FEA00-749E-402C-9D4A-E7942133FF2F}" type="pres">
      <dgm:prSet presAssocID="{CC42FA71-FBB3-4CAF-AD1D-A576B2BF7198}" presName="aSpace" presStyleCnt="0"/>
      <dgm:spPr/>
    </dgm:pt>
    <dgm:pt modelId="{C6328925-6EC2-461D-9103-82A767FF2317}" type="pres">
      <dgm:prSet presAssocID="{81505F10-22B4-45CC-96CD-5104D158341A}" presName="aNode" presStyleLbl="fgAcc1" presStyleIdx="11" presStyleCnt="13">
        <dgm:presLayoutVars>
          <dgm:bulletEnabled val="1"/>
        </dgm:presLayoutVars>
      </dgm:prSet>
      <dgm:spPr/>
    </dgm:pt>
    <dgm:pt modelId="{8752DDA1-F501-4BE4-AB50-801F1677D133}" type="pres">
      <dgm:prSet presAssocID="{81505F10-22B4-45CC-96CD-5104D158341A}" presName="aSpace" presStyleCnt="0"/>
      <dgm:spPr/>
    </dgm:pt>
    <dgm:pt modelId="{35FBFAA0-FA8D-4057-A517-9C20E3E565E0}" type="pres">
      <dgm:prSet presAssocID="{FD8B3AC4-EF3D-4B18-9121-55B470DCD6E3}" presName="aNode" presStyleLbl="fgAcc1" presStyleIdx="12" presStyleCnt="13">
        <dgm:presLayoutVars>
          <dgm:bulletEnabled val="1"/>
        </dgm:presLayoutVars>
      </dgm:prSet>
      <dgm:spPr/>
    </dgm:pt>
    <dgm:pt modelId="{E6BA28C1-0020-4E52-955B-AC75F9B8BF1B}" type="pres">
      <dgm:prSet presAssocID="{FD8B3AC4-EF3D-4B18-9121-55B470DCD6E3}" presName="aSpace" presStyleCnt="0"/>
      <dgm:spPr/>
    </dgm:pt>
  </dgm:ptLst>
  <dgm:cxnLst>
    <dgm:cxn modelId="{8577FB4C-A744-4A29-9D22-17A4DE965DFF}" srcId="{1AECC7E2-5240-4D8D-8FCA-93971CC9707C}" destId="{FE136193-D6D8-4391-AB82-710D485E00C0}" srcOrd="3" destOrd="0" parTransId="{4E796DA3-C641-4386-9056-4CE8F0975258}" sibTransId="{6336E46A-341A-408C-8855-87CBCF893606}"/>
    <dgm:cxn modelId="{A00068AB-3752-440A-8F26-62B61BAF9355}" srcId="{1AECC7E2-5240-4D8D-8FCA-93971CC9707C}" destId="{E6D977EC-D846-4701-85C6-A730BD4EF7FC}" srcOrd="9" destOrd="0" parTransId="{F869A299-E264-4841-A60D-8CD971511F32}" sibTransId="{21A1B7E3-5766-4D49-9BE2-4083390C15AF}"/>
    <dgm:cxn modelId="{1FE5CADB-6B57-4F18-B6A2-628A2B035609}" srcId="{1AECC7E2-5240-4D8D-8FCA-93971CC9707C}" destId="{B6F84600-5C30-4D91-AB28-E9D701109D15}" srcOrd="4" destOrd="0" parTransId="{99293C94-9E1D-4582-9E6A-3BA7B95145DF}" sibTransId="{A8B6AC78-4066-459C-A4CE-1E46ECE1CEE9}"/>
    <dgm:cxn modelId="{5497BEBA-32F0-47CA-9DF8-BC754AC023C3}" type="presOf" srcId="{422ED85E-F566-474D-8567-17DC092446EE}" destId="{9F7000F5-7C6D-40CA-A2C8-8F16BF00A1A2}" srcOrd="0" destOrd="0" presId="urn:microsoft.com/office/officeart/2005/8/layout/pyramid2"/>
    <dgm:cxn modelId="{BC64FC0D-2ED9-4C11-9BF0-27827A9C8226}" srcId="{1AECC7E2-5240-4D8D-8FCA-93971CC9707C}" destId="{5C142AFD-B5B4-4D0C-876B-5A23F5E46F75}" srcOrd="5" destOrd="0" parTransId="{A546CE3B-3526-4D52-B6DF-E0366C1E3F79}" sibTransId="{8C6C1F2B-6395-438C-B842-9039915AFE8E}"/>
    <dgm:cxn modelId="{B9172485-B8DA-48C3-A96F-9458B37E3B3A}" type="presOf" srcId="{FD8B3AC4-EF3D-4B18-9121-55B470DCD6E3}" destId="{35FBFAA0-FA8D-4057-A517-9C20E3E565E0}" srcOrd="0" destOrd="0" presId="urn:microsoft.com/office/officeart/2005/8/layout/pyramid2"/>
    <dgm:cxn modelId="{4599DF89-B7B1-45A2-8972-029DD90AABBC}" type="presOf" srcId="{81505F10-22B4-45CC-96CD-5104D158341A}" destId="{C6328925-6EC2-461D-9103-82A767FF2317}" srcOrd="0" destOrd="0" presId="urn:microsoft.com/office/officeart/2005/8/layout/pyramid2"/>
    <dgm:cxn modelId="{8A57AE94-4650-4D63-ADD3-BEB7B96BADB9}" srcId="{1AECC7E2-5240-4D8D-8FCA-93971CC9707C}" destId="{FD8B3AC4-EF3D-4B18-9121-55B470DCD6E3}" srcOrd="12" destOrd="0" parTransId="{D68D30B3-5E3F-4F7C-827B-410700B3176E}" sibTransId="{C994DC3C-D841-4D7C-A92B-9A50EEE52F7F}"/>
    <dgm:cxn modelId="{B2E9E165-E9F3-4C5E-AF02-D65E60C57F2D}" srcId="{1AECC7E2-5240-4D8D-8FCA-93971CC9707C}" destId="{CC42FA71-FBB3-4CAF-AD1D-A576B2BF7198}" srcOrd="10" destOrd="0" parTransId="{F7362C09-4669-4477-AB95-716861BA8DF3}" sibTransId="{84B48803-2162-4E3E-A0B3-A1202D20A9CB}"/>
    <dgm:cxn modelId="{7BFDA507-E53F-4EB0-AFEA-DE41AFAF680C}" type="presOf" srcId="{5A239112-E5C0-4427-9E59-0574810488B7}" destId="{AFE23A81-C97A-43BA-84A1-977E7220C5BD}" srcOrd="0" destOrd="0" presId="urn:microsoft.com/office/officeart/2005/8/layout/pyramid2"/>
    <dgm:cxn modelId="{9B42182D-8C15-4914-95EE-93634F58FB02}" type="presOf" srcId="{1AECC7E2-5240-4D8D-8FCA-93971CC9707C}" destId="{42C1D85E-C114-46D5-AF38-B20D0452849A}" srcOrd="0" destOrd="0" presId="urn:microsoft.com/office/officeart/2005/8/layout/pyramid2"/>
    <dgm:cxn modelId="{F20E1F50-59BC-4FBC-A585-90994C77C147}" type="presOf" srcId="{E6D977EC-D846-4701-85C6-A730BD4EF7FC}" destId="{72F7B057-87BD-4DBA-AB7C-3ED4D76C6828}" srcOrd="0" destOrd="0" presId="urn:microsoft.com/office/officeart/2005/8/layout/pyramid2"/>
    <dgm:cxn modelId="{C3370332-FEA8-4C2B-973B-61572C5A33A2}" srcId="{1AECC7E2-5240-4D8D-8FCA-93971CC9707C}" destId="{5A239112-E5C0-4427-9E59-0574810488B7}" srcOrd="1" destOrd="0" parTransId="{121A4973-6347-4451-BB5F-2D508E37D3E2}" sibTransId="{50163E37-82F5-4DC8-AEF6-DB079F1B5BBE}"/>
    <dgm:cxn modelId="{C8CB4FA2-7206-460F-A524-96D2ABAEB034}" srcId="{1AECC7E2-5240-4D8D-8FCA-93971CC9707C}" destId="{47C38AEF-8C3E-4A0F-94F2-22D171F6851E}" srcOrd="2" destOrd="0" parTransId="{029126EF-5CC8-4910-9A88-A208E994C3AB}" sibTransId="{E579B118-4C51-443D-9703-15E28A0E1C12}"/>
    <dgm:cxn modelId="{CED6FDD8-F6EE-4C44-BF97-A6DC5CE94DF9}" srcId="{1AECC7E2-5240-4D8D-8FCA-93971CC9707C}" destId="{8C052E3F-54B1-4FC5-A7DD-D84E691F6E5D}" srcOrd="0" destOrd="0" parTransId="{78C29300-108D-4915-A96B-4C6F7FF19E78}" sibTransId="{5E023128-605C-4312-A20C-D179495974DB}"/>
    <dgm:cxn modelId="{36616437-7D17-4911-9635-601DA843C094}" srcId="{1AECC7E2-5240-4D8D-8FCA-93971CC9707C}" destId="{D5BE21D4-B6CB-48F8-BA2C-52702CF8A6EB}" srcOrd="6" destOrd="0" parTransId="{BE7BA9E7-B1BE-4254-B605-BF866765F7FB}" sibTransId="{BCC97A9D-A3DC-417F-AEDA-CCBD76978C3C}"/>
    <dgm:cxn modelId="{5CBEB88F-8708-4794-98BC-F012B4E1CE6A}" type="presOf" srcId="{FE136193-D6D8-4391-AB82-710D485E00C0}" destId="{1CDAE72B-3785-4D9B-A716-BD5B561DC262}" srcOrd="0" destOrd="0" presId="urn:microsoft.com/office/officeart/2005/8/layout/pyramid2"/>
    <dgm:cxn modelId="{F814DCBE-83F7-4EBA-BFF9-603C97D65F2B}" type="presOf" srcId="{CC42FA71-FBB3-4CAF-AD1D-A576B2BF7198}" destId="{F05BADBC-155C-473C-BB7E-6ED93A78BB65}" srcOrd="0" destOrd="0" presId="urn:microsoft.com/office/officeart/2005/8/layout/pyramid2"/>
    <dgm:cxn modelId="{CB3D7E30-1B38-4D0E-87C7-C5A13C6C66A7}" type="presOf" srcId="{8C052E3F-54B1-4FC5-A7DD-D84E691F6E5D}" destId="{FB7E829E-547A-48BE-8577-B4A88E3F7B83}" srcOrd="0" destOrd="0" presId="urn:microsoft.com/office/officeart/2005/8/layout/pyramid2"/>
    <dgm:cxn modelId="{A9B1D190-86DD-4F69-A225-7BAB4480283C}" srcId="{1AECC7E2-5240-4D8D-8FCA-93971CC9707C}" destId="{A9ADECF8-D31F-47E0-BB84-FBF984248AAF}" srcOrd="8" destOrd="0" parTransId="{0C85A290-6CE6-4032-A0D6-61DC4B8DAB23}" sibTransId="{52B3B3F3-A392-4E45-8AC2-836197B2EE7A}"/>
    <dgm:cxn modelId="{04503533-F5C1-4D01-8EE7-672FE74DEBBC}" srcId="{1AECC7E2-5240-4D8D-8FCA-93971CC9707C}" destId="{422ED85E-F566-474D-8567-17DC092446EE}" srcOrd="7" destOrd="0" parTransId="{123DC134-6437-4D31-99AD-82739530A5EC}" sibTransId="{59DBF95D-F9A6-45D8-87FA-8FFE0080921B}"/>
    <dgm:cxn modelId="{C6FD3272-C477-445D-BA31-020392719728}" type="presOf" srcId="{B6F84600-5C30-4D91-AB28-E9D701109D15}" destId="{5422D2B7-5947-41C2-B61E-2290398A3363}" srcOrd="0" destOrd="0" presId="urn:microsoft.com/office/officeart/2005/8/layout/pyramid2"/>
    <dgm:cxn modelId="{FC809CCF-7D65-4C0B-A977-35A47148C037}" type="presOf" srcId="{A9ADECF8-D31F-47E0-BB84-FBF984248AAF}" destId="{C374E0D9-FE8C-4C63-B584-F2862C2F756F}" srcOrd="0" destOrd="0" presId="urn:microsoft.com/office/officeart/2005/8/layout/pyramid2"/>
    <dgm:cxn modelId="{11077080-FDF7-48FF-A2AB-6EEFA377173F}" srcId="{1AECC7E2-5240-4D8D-8FCA-93971CC9707C}" destId="{81505F10-22B4-45CC-96CD-5104D158341A}" srcOrd="11" destOrd="0" parTransId="{C74EE767-2F42-4891-8DEC-F5717E4F32C2}" sibTransId="{AF747339-90F3-48CD-A00E-1C8144C252C5}"/>
    <dgm:cxn modelId="{F8ABCBD3-0424-4E46-A492-1F5903D53F82}" type="presOf" srcId="{5C142AFD-B5B4-4D0C-876B-5A23F5E46F75}" destId="{31B43A54-D94B-45B8-8B4A-150CD30C8AA6}" srcOrd="0" destOrd="0" presId="urn:microsoft.com/office/officeart/2005/8/layout/pyramid2"/>
    <dgm:cxn modelId="{18956D94-F41B-450F-ACC6-471A07C259F5}" type="presOf" srcId="{47C38AEF-8C3E-4A0F-94F2-22D171F6851E}" destId="{D19FFFD5-8631-4D36-8B3A-28CC0C56B6FA}" srcOrd="0" destOrd="0" presId="urn:microsoft.com/office/officeart/2005/8/layout/pyramid2"/>
    <dgm:cxn modelId="{05951B9E-F034-426E-A287-0923C34D8E92}" type="presOf" srcId="{D5BE21D4-B6CB-48F8-BA2C-52702CF8A6EB}" destId="{9C1AA404-BEC9-4816-A56F-AF16AF7DAA22}" srcOrd="0" destOrd="0" presId="urn:microsoft.com/office/officeart/2005/8/layout/pyramid2"/>
    <dgm:cxn modelId="{4C0DD977-1180-49A1-ADC6-59987C7D59FA}" type="presParOf" srcId="{42C1D85E-C114-46D5-AF38-B20D0452849A}" destId="{A4797925-4EED-4D78-9395-C46854D74232}" srcOrd="0" destOrd="0" presId="urn:microsoft.com/office/officeart/2005/8/layout/pyramid2"/>
    <dgm:cxn modelId="{F7BE104B-3862-4C96-B3FF-87EB046565B5}" type="presParOf" srcId="{42C1D85E-C114-46D5-AF38-B20D0452849A}" destId="{7B29D14F-7A46-49C9-A12B-EFEAF70DD8CD}" srcOrd="1" destOrd="0" presId="urn:microsoft.com/office/officeart/2005/8/layout/pyramid2"/>
    <dgm:cxn modelId="{DFCDFA71-BBE9-466E-9177-4CD6BD3CACD8}" type="presParOf" srcId="{7B29D14F-7A46-49C9-A12B-EFEAF70DD8CD}" destId="{FB7E829E-547A-48BE-8577-B4A88E3F7B83}" srcOrd="0" destOrd="0" presId="urn:microsoft.com/office/officeart/2005/8/layout/pyramid2"/>
    <dgm:cxn modelId="{B8AEB904-980E-46F0-BD4F-BA58AED94653}" type="presParOf" srcId="{7B29D14F-7A46-49C9-A12B-EFEAF70DD8CD}" destId="{CFA2CCD8-18F3-466F-82AD-BCCA206F2AFB}" srcOrd="1" destOrd="0" presId="urn:microsoft.com/office/officeart/2005/8/layout/pyramid2"/>
    <dgm:cxn modelId="{752BB604-6C00-40EA-BABC-46585242A5F1}" type="presParOf" srcId="{7B29D14F-7A46-49C9-A12B-EFEAF70DD8CD}" destId="{AFE23A81-C97A-43BA-84A1-977E7220C5BD}" srcOrd="2" destOrd="0" presId="urn:microsoft.com/office/officeart/2005/8/layout/pyramid2"/>
    <dgm:cxn modelId="{829924F6-3077-4EF1-917B-D0DAE00D9201}" type="presParOf" srcId="{7B29D14F-7A46-49C9-A12B-EFEAF70DD8CD}" destId="{5DE22409-8E79-45CF-8F20-8D5DCB1C4EEF}" srcOrd="3" destOrd="0" presId="urn:microsoft.com/office/officeart/2005/8/layout/pyramid2"/>
    <dgm:cxn modelId="{EAB77D80-42BA-482B-AF33-384634EE2E13}" type="presParOf" srcId="{7B29D14F-7A46-49C9-A12B-EFEAF70DD8CD}" destId="{D19FFFD5-8631-4D36-8B3A-28CC0C56B6FA}" srcOrd="4" destOrd="0" presId="urn:microsoft.com/office/officeart/2005/8/layout/pyramid2"/>
    <dgm:cxn modelId="{E326DF24-E74C-4461-9C49-EED818028682}" type="presParOf" srcId="{7B29D14F-7A46-49C9-A12B-EFEAF70DD8CD}" destId="{AFCDE520-E51C-4E03-9E74-00D71C430017}" srcOrd="5" destOrd="0" presId="urn:microsoft.com/office/officeart/2005/8/layout/pyramid2"/>
    <dgm:cxn modelId="{1547D5A4-5C44-4182-817A-8AF8CFBFA4B4}" type="presParOf" srcId="{7B29D14F-7A46-49C9-A12B-EFEAF70DD8CD}" destId="{1CDAE72B-3785-4D9B-A716-BD5B561DC262}" srcOrd="6" destOrd="0" presId="urn:microsoft.com/office/officeart/2005/8/layout/pyramid2"/>
    <dgm:cxn modelId="{8F9A8F58-86B0-4CDA-AC65-0D4B775267E9}" type="presParOf" srcId="{7B29D14F-7A46-49C9-A12B-EFEAF70DD8CD}" destId="{2B485A70-5D09-47DE-8CCA-3313090EF516}" srcOrd="7" destOrd="0" presId="urn:microsoft.com/office/officeart/2005/8/layout/pyramid2"/>
    <dgm:cxn modelId="{36842481-C09D-45A5-BD46-3C62604B070F}" type="presParOf" srcId="{7B29D14F-7A46-49C9-A12B-EFEAF70DD8CD}" destId="{5422D2B7-5947-41C2-B61E-2290398A3363}" srcOrd="8" destOrd="0" presId="urn:microsoft.com/office/officeart/2005/8/layout/pyramid2"/>
    <dgm:cxn modelId="{A82F7931-6057-468F-A36C-3077CA44B732}" type="presParOf" srcId="{7B29D14F-7A46-49C9-A12B-EFEAF70DD8CD}" destId="{8CCC3C08-25AB-40C8-B51A-551409ED7BD2}" srcOrd="9" destOrd="0" presId="urn:microsoft.com/office/officeart/2005/8/layout/pyramid2"/>
    <dgm:cxn modelId="{ECF80C4A-37D7-4B0B-824A-58E14807DDB6}" type="presParOf" srcId="{7B29D14F-7A46-49C9-A12B-EFEAF70DD8CD}" destId="{31B43A54-D94B-45B8-8B4A-150CD30C8AA6}" srcOrd="10" destOrd="0" presId="urn:microsoft.com/office/officeart/2005/8/layout/pyramid2"/>
    <dgm:cxn modelId="{2B847A05-6E2B-49A5-81B4-47A229B4DCD9}" type="presParOf" srcId="{7B29D14F-7A46-49C9-A12B-EFEAF70DD8CD}" destId="{8E28EC94-6B54-455A-B43D-A621319D91C3}" srcOrd="11" destOrd="0" presId="urn:microsoft.com/office/officeart/2005/8/layout/pyramid2"/>
    <dgm:cxn modelId="{5C9D3DED-F445-4074-BA6E-0E0BDF04BF10}" type="presParOf" srcId="{7B29D14F-7A46-49C9-A12B-EFEAF70DD8CD}" destId="{9C1AA404-BEC9-4816-A56F-AF16AF7DAA22}" srcOrd="12" destOrd="0" presId="urn:microsoft.com/office/officeart/2005/8/layout/pyramid2"/>
    <dgm:cxn modelId="{31B8644A-9C70-4E4F-A347-45F7A7CAC1A2}" type="presParOf" srcId="{7B29D14F-7A46-49C9-A12B-EFEAF70DD8CD}" destId="{4E1F6DE3-07EB-4F7E-BE4A-DAAA202F0907}" srcOrd="13" destOrd="0" presId="urn:microsoft.com/office/officeart/2005/8/layout/pyramid2"/>
    <dgm:cxn modelId="{1FD0A478-C44A-4470-A9CE-15FB4F58FFEE}" type="presParOf" srcId="{7B29D14F-7A46-49C9-A12B-EFEAF70DD8CD}" destId="{9F7000F5-7C6D-40CA-A2C8-8F16BF00A1A2}" srcOrd="14" destOrd="0" presId="urn:microsoft.com/office/officeart/2005/8/layout/pyramid2"/>
    <dgm:cxn modelId="{F7168ABB-5634-423C-B4A8-65CC9909E367}" type="presParOf" srcId="{7B29D14F-7A46-49C9-A12B-EFEAF70DD8CD}" destId="{4C2DCF51-BF40-4920-9C00-7E711909D9C3}" srcOrd="15" destOrd="0" presId="urn:microsoft.com/office/officeart/2005/8/layout/pyramid2"/>
    <dgm:cxn modelId="{8F2C9DC2-A65D-48DF-B7FF-7E87B234E4BF}" type="presParOf" srcId="{7B29D14F-7A46-49C9-A12B-EFEAF70DD8CD}" destId="{C374E0D9-FE8C-4C63-B584-F2862C2F756F}" srcOrd="16" destOrd="0" presId="urn:microsoft.com/office/officeart/2005/8/layout/pyramid2"/>
    <dgm:cxn modelId="{19AF3507-2523-4A0D-BFB5-0C3F78E1576D}" type="presParOf" srcId="{7B29D14F-7A46-49C9-A12B-EFEAF70DD8CD}" destId="{572E9FA3-B0AE-4C9D-B41E-27BC7461FAA4}" srcOrd="17" destOrd="0" presId="urn:microsoft.com/office/officeart/2005/8/layout/pyramid2"/>
    <dgm:cxn modelId="{A3502452-F249-461C-8A11-6910FA5585B4}" type="presParOf" srcId="{7B29D14F-7A46-49C9-A12B-EFEAF70DD8CD}" destId="{72F7B057-87BD-4DBA-AB7C-3ED4D76C6828}" srcOrd="18" destOrd="0" presId="urn:microsoft.com/office/officeart/2005/8/layout/pyramid2"/>
    <dgm:cxn modelId="{52531C5C-89CE-4457-AD61-E665920D790F}" type="presParOf" srcId="{7B29D14F-7A46-49C9-A12B-EFEAF70DD8CD}" destId="{E3FA6587-621F-48DB-9352-01466596140F}" srcOrd="19" destOrd="0" presId="urn:microsoft.com/office/officeart/2005/8/layout/pyramid2"/>
    <dgm:cxn modelId="{7794E8AA-0862-4159-8FAC-754C283F0B58}" type="presParOf" srcId="{7B29D14F-7A46-49C9-A12B-EFEAF70DD8CD}" destId="{F05BADBC-155C-473C-BB7E-6ED93A78BB65}" srcOrd="20" destOrd="0" presId="urn:microsoft.com/office/officeart/2005/8/layout/pyramid2"/>
    <dgm:cxn modelId="{03B7E4DA-F4DC-4528-9EE2-D021453C0500}" type="presParOf" srcId="{7B29D14F-7A46-49C9-A12B-EFEAF70DD8CD}" destId="{A31FEA00-749E-402C-9D4A-E7942133FF2F}" srcOrd="21" destOrd="0" presId="urn:microsoft.com/office/officeart/2005/8/layout/pyramid2"/>
    <dgm:cxn modelId="{630251AD-F7AD-47AD-B6F4-37BC88820922}" type="presParOf" srcId="{7B29D14F-7A46-49C9-A12B-EFEAF70DD8CD}" destId="{C6328925-6EC2-461D-9103-82A767FF2317}" srcOrd="22" destOrd="0" presId="urn:microsoft.com/office/officeart/2005/8/layout/pyramid2"/>
    <dgm:cxn modelId="{F7DC810D-9664-4456-8A8D-DDE239781B2C}" type="presParOf" srcId="{7B29D14F-7A46-49C9-A12B-EFEAF70DD8CD}" destId="{8752DDA1-F501-4BE4-AB50-801F1677D133}" srcOrd="23" destOrd="0" presId="urn:microsoft.com/office/officeart/2005/8/layout/pyramid2"/>
    <dgm:cxn modelId="{92A9D880-1A17-48C0-8ABD-D50211BA3EB2}" type="presParOf" srcId="{7B29D14F-7A46-49C9-A12B-EFEAF70DD8CD}" destId="{35FBFAA0-FA8D-4057-A517-9C20E3E565E0}" srcOrd="24" destOrd="0" presId="urn:microsoft.com/office/officeart/2005/8/layout/pyramid2"/>
    <dgm:cxn modelId="{5702D5BA-2FF7-42AC-BF3D-6BF593026790}" type="presParOf" srcId="{7B29D14F-7A46-49C9-A12B-EFEAF70DD8CD}" destId="{E6BA28C1-0020-4E52-955B-AC75F9B8BF1B}" srcOrd="25" destOrd="0" presId="urn:microsoft.com/office/officeart/2005/8/layout/pyramid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6ACE55E1-595C-47B2-9E2A-AD7C6D1F6CA1}" type="doc">
      <dgm:prSet loTypeId="urn:microsoft.com/office/officeart/2005/8/layout/vList2" loCatId="list" qsTypeId="urn:microsoft.com/office/officeart/2005/8/quickstyle/3d2" qsCatId="3D" csTypeId="urn:microsoft.com/office/officeart/2005/8/colors/accent3_2" csCatId="accent3"/>
      <dgm:spPr/>
      <dgm:t>
        <a:bodyPr/>
        <a:lstStyle/>
        <a:p>
          <a:endParaRPr lang="en-US"/>
        </a:p>
      </dgm:t>
    </dgm:pt>
    <dgm:pt modelId="{5A7862FA-056A-480A-AEC1-C24A553BD06D}">
      <dgm:prSet/>
      <dgm:spPr/>
      <dgm:t>
        <a:bodyPr/>
        <a:lstStyle/>
        <a:p>
          <a:pPr rtl="0"/>
          <a:r>
            <a:rPr lang="en-US" b="0" dirty="0" smtClean="0"/>
            <a:t>To find out?</a:t>
          </a:r>
          <a:endParaRPr lang="en-US" b="0" dirty="0"/>
        </a:p>
      </dgm:t>
    </dgm:pt>
    <dgm:pt modelId="{32EB3ED6-082C-4AFC-8567-40B2C39173D9}" type="parTrans" cxnId="{F901EE1D-59DD-418F-824A-82265AFA486E}">
      <dgm:prSet/>
      <dgm:spPr/>
      <dgm:t>
        <a:bodyPr/>
        <a:lstStyle/>
        <a:p>
          <a:endParaRPr lang="en-US"/>
        </a:p>
      </dgm:t>
    </dgm:pt>
    <dgm:pt modelId="{EDB4581F-AD7A-46F7-9D8A-EDD0491BEA32}" type="sibTrans" cxnId="{F901EE1D-59DD-418F-824A-82265AFA486E}">
      <dgm:prSet/>
      <dgm:spPr/>
      <dgm:t>
        <a:bodyPr/>
        <a:lstStyle/>
        <a:p>
          <a:endParaRPr lang="en-US"/>
        </a:p>
      </dgm:t>
    </dgm:pt>
    <dgm:pt modelId="{A112B8FD-C14B-4144-88DF-256533D6D68B}" type="pres">
      <dgm:prSet presAssocID="{6ACE55E1-595C-47B2-9E2A-AD7C6D1F6CA1}" presName="linear" presStyleCnt="0">
        <dgm:presLayoutVars>
          <dgm:animLvl val="lvl"/>
          <dgm:resizeHandles val="exact"/>
        </dgm:presLayoutVars>
      </dgm:prSet>
      <dgm:spPr/>
    </dgm:pt>
    <dgm:pt modelId="{91F64CEA-3DAE-4B3F-A9FE-FA7EB82EA306}" type="pres">
      <dgm:prSet presAssocID="{5A7862FA-056A-480A-AEC1-C24A553BD06D}" presName="parentText" presStyleLbl="node1" presStyleIdx="0" presStyleCnt="1">
        <dgm:presLayoutVars>
          <dgm:chMax val="0"/>
          <dgm:bulletEnabled val="1"/>
        </dgm:presLayoutVars>
      </dgm:prSet>
      <dgm:spPr/>
    </dgm:pt>
  </dgm:ptLst>
  <dgm:cxnLst>
    <dgm:cxn modelId="{F901EE1D-59DD-418F-824A-82265AFA486E}" srcId="{6ACE55E1-595C-47B2-9E2A-AD7C6D1F6CA1}" destId="{5A7862FA-056A-480A-AEC1-C24A553BD06D}" srcOrd="0" destOrd="0" parTransId="{32EB3ED6-082C-4AFC-8567-40B2C39173D9}" sibTransId="{EDB4581F-AD7A-46F7-9D8A-EDD0491BEA32}"/>
    <dgm:cxn modelId="{F8817F92-990D-40CF-98C6-F2FD22197B47}" type="presOf" srcId="{5A7862FA-056A-480A-AEC1-C24A553BD06D}" destId="{91F64CEA-3DAE-4B3F-A9FE-FA7EB82EA306}" srcOrd="0" destOrd="0" presId="urn:microsoft.com/office/officeart/2005/8/layout/vList2"/>
    <dgm:cxn modelId="{48235251-5B07-4E4B-A4C2-844B8DC516A1}" type="presOf" srcId="{6ACE55E1-595C-47B2-9E2A-AD7C6D1F6CA1}" destId="{A112B8FD-C14B-4144-88DF-256533D6D68B}" srcOrd="0" destOrd="0" presId="urn:microsoft.com/office/officeart/2005/8/layout/vList2"/>
    <dgm:cxn modelId="{86A59B46-CE0E-44A3-A55A-5F4A38FC1AD5}" type="presParOf" srcId="{A112B8FD-C14B-4144-88DF-256533D6D68B}" destId="{91F64CEA-3DAE-4B3F-A9FE-FA7EB82EA30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9F41836D-B395-40C8-A7A0-109F99F82D86}" type="doc">
      <dgm:prSet loTypeId="urn:microsoft.com/office/officeart/2005/8/layout/pyramid2" loCatId="pyramid" qsTypeId="urn:microsoft.com/office/officeart/2005/8/quickstyle/3d3" qsCatId="3D" csTypeId="urn:microsoft.com/office/officeart/2005/8/colors/colorful4" csCatId="colorful"/>
      <dgm:spPr/>
      <dgm:t>
        <a:bodyPr/>
        <a:lstStyle/>
        <a:p>
          <a:endParaRPr lang="en-US"/>
        </a:p>
      </dgm:t>
    </dgm:pt>
    <dgm:pt modelId="{F4962645-7852-47D6-ACD2-26CE29546888}">
      <dgm:prSet/>
      <dgm:spPr/>
      <dgm:t>
        <a:bodyPr/>
        <a:lstStyle/>
        <a:p>
          <a:pPr rtl="0"/>
          <a:r>
            <a:rPr lang="en-US" b="1" dirty="0" smtClean="0"/>
            <a:t>r2_score:</a:t>
          </a:r>
          <a:endParaRPr lang="en-US" dirty="0"/>
        </a:p>
      </dgm:t>
    </dgm:pt>
    <dgm:pt modelId="{197FAB16-4AB4-433A-8B1A-1EE21445CD22}" type="parTrans" cxnId="{8C4637F4-6C1B-4102-B002-E7C8E1689194}">
      <dgm:prSet/>
      <dgm:spPr/>
      <dgm:t>
        <a:bodyPr/>
        <a:lstStyle/>
        <a:p>
          <a:endParaRPr lang="en-US"/>
        </a:p>
      </dgm:t>
    </dgm:pt>
    <dgm:pt modelId="{59786307-F8B7-4AA5-9229-36B4B19F815E}" type="sibTrans" cxnId="{8C4637F4-6C1B-4102-B002-E7C8E1689194}">
      <dgm:prSet/>
      <dgm:spPr/>
      <dgm:t>
        <a:bodyPr/>
        <a:lstStyle/>
        <a:p>
          <a:endParaRPr lang="en-US"/>
        </a:p>
      </dgm:t>
    </dgm:pt>
    <dgm:pt modelId="{A28422FC-0663-4ADD-AFA8-E4ACF952487C}">
      <dgm:prSet/>
      <dgm:spPr/>
      <dgm:t>
        <a:bodyPr/>
        <a:lstStyle/>
        <a:p>
          <a:pPr rtl="0"/>
          <a:r>
            <a:rPr lang="en-US" b="1" dirty="0" smtClean="0"/>
            <a:t>coss_val_score:</a:t>
          </a:r>
          <a:endParaRPr lang="en-US" dirty="0"/>
        </a:p>
      </dgm:t>
    </dgm:pt>
    <dgm:pt modelId="{B0DE4B78-9601-4C8D-B356-EFD86CB778FC}" type="parTrans" cxnId="{7C557A64-B419-4ADB-9CA8-5D32A8AE52B5}">
      <dgm:prSet/>
      <dgm:spPr/>
      <dgm:t>
        <a:bodyPr/>
        <a:lstStyle/>
        <a:p>
          <a:endParaRPr lang="en-US"/>
        </a:p>
      </dgm:t>
    </dgm:pt>
    <dgm:pt modelId="{D7F12556-ABFA-486F-946B-03418EA16884}" type="sibTrans" cxnId="{7C557A64-B419-4ADB-9CA8-5D32A8AE52B5}">
      <dgm:prSet/>
      <dgm:spPr/>
      <dgm:t>
        <a:bodyPr/>
        <a:lstStyle/>
        <a:p>
          <a:endParaRPr lang="en-US"/>
        </a:p>
      </dgm:t>
    </dgm:pt>
    <dgm:pt modelId="{2281B85D-9AFB-48C7-A24B-B9D3AAC1063D}">
      <dgm:prSet/>
      <dgm:spPr/>
      <dgm:t>
        <a:bodyPr/>
        <a:lstStyle/>
        <a:p>
          <a:pPr rtl="0"/>
          <a:r>
            <a:rPr lang="en-US" b="1" dirty="0" smtClean="0"/>
            <a:t>Mean_squared_error:</a:t>
          </a:r>
          <a:endParaRPr lang="en-US" dirty="0"/>
        </a:p>
      </dgm:t>
    </dgm:pt>
    <dgm:pt modelId="{8263AC05-66B8-49DE-AB54-C1FEFB0BDC7B}" type="parTrans" cxnId="{82FB0B70-A920-4A4D-8E5F-E2171BB65C8C}">
      <dgm:prSet/>
      <dgm:spPr/>
      <dgm:t>
        <a:bodyPr/>
        <a:lstStyle/>
        <a:p>
          <a:endParaRPr lang="en-US"/>
        </a:p>
      </dgm:t>
    </dgm:pt>
    <dgm:pt modelId="{B8293B34-2ACD-44F6-A41F-9F4742D053A8}" type="sibTrans" cxnId="{82FB0B70-A920-4A4D-8E5F-E2171BB65C8C}">
      <dgm:prSet/>
      <dgm:spPr/>
      <dgm:t>
        <a:bodyPr/>
        <a:lstStyle/>
        <a:p>
          <a:endParaRPr lang="en-US"/>
        </a:p>
      </dgm:t>
    </dgm:pt>
    <dgm:pt modelId="{8D4220F2-3427-4517-9231-B4EE2F133E1E}">
      <dgm:prSet/>
      <dgm:spPr/>
      <dgm:t>
        <a:bodyPr/>
        <a:lstStyle/>
        <a:p>
          <a:pPr rtl="0"/>
          <a:r>
            <a:rPr lang="en-US" b="1" dirty="0" smtClean="0"/>
            <a:t>Mean_absolute_error:</a:t>
          </a:r>
          <a:endParaRPr lang="en-US" dirty="0"/>
        </a:p>
      </dgm:t>
    </dgm:pt>
    <dgm:pt modelId="{9C6074C3-03D7-4AE0-9B2F-7AEBBCA3BF97}" type="parTrans" cxnId="{08EE35EA-34ED-4753-8A32-44F5DA837284}">
      <dgm:prSet/>
      <dgm:spPr/>
      <dgm:t>
        <a:bodyPr/>
        <a:lstStyle/>
        <a:p>
          <a:endParaRPr lang="en-US"/>
        </a:p>
      </dgm:t>
    </dgm:pt>
    <dgm:pt modelId="{F75CB2A5-AA5D-416B-8DC9-AEED105E95DA}" type="sibTrans" cxnId="{08EE35EA-34ED-4753-8A32-44F5DA837284}">
      <dgm:prSet/>
      <dgm:spPr/>
      <dgm:t>
        <a:bodyPr/>
        <a:lstStyle/>
        <a:p>
          <a:endParaRPr lang="en-US"/>
        </a:p>
      </dgm:t>
    </dgm:pt>
    <dgm:pt modelId="{DAF31DF6-4D81-46BD-AACD-A09BF2E1FB54}">
      <dgm:prSet/>
      <dgm:spPr/>
      <dgm:t>
        <a:bodyPr/>
        <a:lstStyle/>
        <a:p>
          <a:pPr rtl="0"/>
          <a:r>
            <a:rPr lang="en-US" b="1" dirty="0" smtClean="0"/>
            <a:t>Root_mean_squared_error:</a:t>
          </a:r>
          <a:endParaRPr lang="en-US" dirty="0"/>
        </a:p>
      </dgm:t>
    </dgm:pt>
    <dgm:pt modelId="{96A3DB0F-C854-46A1-9E42-CA155D9C97E6}" type="parTrans" cxnId="{0BEF5A85-3B33-40F3-8642-F629BBEF36DF}">
      <dgm:prSet/>
      <dgm:spPr/>
      <dgm:t>
        <a:bodyPr/>
        <a:lstStyle/>
        <a:p>
          <a:endParaRPr lang="en-US"/>
        </a:p>
      </dgm:t>
    </dgm:pt>
    <dgm:pt modelId="{31F16838-51ED-4EF1-AD19-B5F776F2FF04}" type="sibTrans" cxnId="{0BEF5A85-3B33-40F3-8642-F629BBEF36DF}">
      <dgm:prSet/>
      <dgm:spPr/>
      <dgm:t>
        <a:bodyPr/>
        <a:lstStyle/>
        <a:p>
          <a:endParaRPr lang="en-US"/>
        </a:p>
      </dgm:t>
    </dgm:pt>
    <dgm:pt modelId="{0CE150BE-6CEE-4C22-AED7-7D6B32FC66F3}">
      <dgm:prSet/>
      <dgm:spPr/>
      <dgm:t>
        <a:bodyPr/>
        <a:lstStyle/>
        <a:p>
          <a:pPr rtl="0"/>
          <a:endParaRPr lang="en-US" dirty="0"/>
        </a:p>
      </dgm:t>
    </dgm:pt>
    <dgm:pt modelId="{512C0FAA-09FC-40D9-8BE0-1EEDC275E26B}" type="parTrans" cxnId="{7395E1EF-026E-4D94-AE2A-62E0EEFB10F1}">
      <dgm:prSet/>
      <dgm:spPr/>
      <dgm:t>
        <a:bodyPr/>
        <a:lstStyle/>
        <a:p>
          <a:endParaRPr lang="en-US"/>
        </a:p>
      </dgm:t>
    </dgm:pt>
    <dgm:pt modelId="{7DA5864C-B6DE-4664-AE19-A76D8E45313F}" type="sibTrans" cxnId="{7395E1EF-026E-4D94-AE2A-62E0EEFB10F1}">
      <dgm:prSet/>
      <dgm:spPr/>
      <dgm:t>
        <a:bodyPr/>
        <a:lstStyle/>
        <a:p>
          <a:endParaRPr lang="en-US"/>
        </a:p>
      </dgm:t>
    </dgm:pt>
    <dgm:pt modelId="{16E68DCC-7EF8-4A82-9B46-C4CE976D581B}" type="pres">
      <dgm:prSet presAssocID="{9F41836D-B395-40C8-A7A0-109F99F82D86}" presName="compositeShape" presStyleCnt="0">
        <dgm:presLayoutVars>
          <dgm:dir/>
          <dgm:resizeHandles/>
        </dgm:presLayoutVars>
      </dgm:prSet>
      <dgm:spPr/>
    </dgm:pt>
    <dgm:pt modelId="{83052DF1-8206-452D-BED5-7915EBD47CD2}" type="pres">
      <dgm:prSet presAssocID="{9F41836D-B395-40C8-A7A0-109F99F82D86}" presName="pyramid" presStyleLbl="node1" presStyleIdx="0" presStyleCnt="1"/>
      <dgm:spPr/>
    </dgm:pt>
    <dgm:pt modelId="{F5553960-B2EE-4D8B-B894-C6D789708824}" type="pres">
      <dgm:prSet presAssocID="{9F41836D-B395-40C8-A7A0-109F99F82D86}" presName="theList" presStyleCnt="0"/>
      <dgm:spPr/>
    </dgm:pt>
    <dgm:pt modelId="{EB790DB0-73E5-4C96-A9DE-B4B6383FDCC8}" type="pres">
      <dgm:prSet presAssocID="{F4962645-7852-47D6-ACD2-26CE29546888}" presName="aNode" presStyleLbl="fgAcc1" presStyleIdx="0" presStyleCnt="6">
        <dgm:presLayoutVars>
          <dgm:bulletEnabled val="1"/>
        </dgm:presLayoutVars>
      </dgm:prSet>
      <dgm:spPr/>
    </dgm:pt>
    <dgm:pt modelId="{EF454A55-A005-437D-B04E-24665B4E213B}" type="pres">
      <dgm:prSet presAssocID="{F4962645-7852-47D6-ACD2-26CE29546888}" presName="aSpace" presStyleCnt="0"/>
      <dgm:spPr/>
    </dgm:pt>
    <dgm:pt modelId="{D7B7D86E-9C63-448E-BBBD-C69473D3A090}" type="pres">
      <dgm:prSet presAssocID="{A28422FC-0663-4ADD-AFA8-E4ACF952487C}" presName="aNode" presStyleLbl="fgAcc1" presStyleIdx="1" presStyleCnt="6">
        <dgm:presLayoutVars>
          <dgm:bulletEnabled val="1"/>
        </dgm:presLayoutVars>
      </dgm:prSet>
      <dgm:spPr/>
    </dgm:pt>
    <dgm:pt modelId="{C5459B93-22DB-4CE3-B7F5-CD426B61AB5B}" type="pres">
      <dgm:prSet presAssocID="{A28422FC-0663-4ADD-AFA8-E4ACF952487C}" presName="aSpace" presStyleCnt="0"/>
      <dgm:spPr/>
    </dgm:pt>
    <dgm:pt modelId="{B48B9A5A-0C21-4E3B-B26A-212AAA3CBDFE}" type="pres">
      <dgm:prSet presAssocID="{2281B85D-9AFB-48C7-A24B-B9D3AAC1063D}" presName="aNode" presStyleLbl="fgAcc1" presStyleIdx="2" presStyleCnt="6">
        <dgm:presLayoutVars>
          <dgm:bulletEnabled val="1"/>
        </dgm:presLayoutVars>
      </dgm:prSet>
      <dgm:spPr/>
    </dgm:pt>
    <dgm:pt modelId="{19DC9C12-B7E5-4CFA-BFCE-D626EE194DD2}" type="pres">
      <dgm:prSet presAssocID="{2281B85D-9AFB-48C7-A24B-B9D3AAC1063D}" presName="aSpace" presStyleCnt="0"/>
      <dgm:spPr/>
    </dgm:pt>
    <dgm:pt modelId="{1CE6E9B7-F262-41BF-B25A-36EB14447250}" type="pres">
      <dgm:prSet presAssocID="{8D4220F2-3427-4517-9231-B4EE2F133E1E}" presName="aNode" presStyleLbl="fgAcc1" presStyleIdx="3" presStyleCnt="6">
        <dgm:presLayoutVars>
          <dgm:bulletEnabled val="1"/>
        </dgm:presLayoutVars>
      </dgm:prSet>
      <dgm:spPr/>
    </dgm:pt>
    <dgm:pt modelId="{136DC9BA-E9A2-4B6E-8B50-0A02097A5D16}" type="pres">
      <dgm:prSet presAssocID="{8D4220F2-3427-4517-9231-B4EE2F133E1E}" presName="aSpace" presStyleCnt="0"/>
      <dgm:spPr/>
    </dgm:pt>
    <dgm:pt modelId="{D1190DE5-0F2D-4F2A-B0AF-EC55D73BC7B7}" type="pres">
      <dgm:prSet presAssocID="{DAF31DF6-4D81-46BD-AACD-A09BF2E1FB54}" presName="aNode" presStyleLbl="fgAcc1" presStyleIdx="4" presStyleCnt="6">
        <dgm:presLayoutVars>
          <dgm:bulletEnabled val="1"/>
        </dgm:presLayoutVars>
      </dgm:prSet>
      <dgm:spPr/>
    </dgm:pt>
    <dgm:pt modelId="{832D0BF9-1B51-4238-834D-FC32F40CB5E4}" type="pres">
      <dgm:prSet presAssocID="{DAF31DF6-4D81-46BD-AACD-A09BF2E1FB54}" presName="aSpace" presStyleCnt="0"/>
      <dgm:spPr/>
    </dgm:pt>
    <dgm:pt modelId="{4E5889DF-DD7C-4278-BFD8-5B516427B002}" type="pres">
      <dgm:prSet presAssocID="{0CE150BE-6CEE-4C22-AED7-7D6B32FC66F3}" presName="aNode" presStyleLbl="fgAcc1" presStyleIdx="5" presStyleCnt="6">
        <dgm:presLayoutVars>
          <dgm:bulletEnabled val="1"/>
        </dgm:presLayoutVars>
      </dgm:prSet>
      <dgm:spPr/>
    </dgm:pt>
    <dgm:pt modelId="{172B7EF5-67C2-4DB1-BAD9-2C1007FBBFC6}" type="pres">
      <dgm:prSet presAssocID="{0CE150BE-6CEE-4C22-AED7-7D6B32FC66F3}" presName="aSpace" presStyleCnt="0"/>
      <dgm:spPr/>
    </dgm:pt>
  </dgm:ptLst>
  <dgm:cxnLst>
    <dgm:cxn modelId="{7395E1EF-026E-4D94-AE2A-62E0EEFB10F1}" srcId="{9F41836D-B395-40C8-A7A0-109F99F82D86}" destId="{0CE150BE-6CEE-4C22-AED7-7D6B32FC66F3}" srcOrd="5" destOrd="0" parTransId="{512C0FAA-09FC-40D9-8BE0-1EEDC275E26B}" sibTransId="{7DA5864C-B6DE-4664-AE19-A76D8E45313F}"/>
    <dgm:cxn modelId="{417F2007-3115-4167-A086-62BB1031453F}" type="presOf" srcId="{0CE150BE-6CEE-4C22-AED7-7D6B32FC66F3}" destId="{4E5889DF-DD7C-4278-BFD8-5B516427B002}" srcOrd="0" destOrd="0" presId="urn:microsoft.com/office/officeart/2005/8/layout/pyramid2"/>
    <dgm:cxn modelId="{895CA00C-8F91-41A5-966E-ABD04FF8F875}" type="presOf" srcId="{F4962645-7852-47D6-ACD2-26CE29546888}" destId="{EB790DB0-73E5-4C96-A9DE-B4B6383FDCC8}" srcOrd="0" destOrd="0" presId="urn:microsoft.com/office/officeart/2005/8/layout/pyramid2"/>
    <dgm:cxn modelId="{08EE35EA-34ED-4753-8A32-44F5DA837284}" srcId="{9F41836D-B395-40C8-A7A0-109F99F82D86}" destId="{8D4220F2-3427-4517-9231-B4EE2F133E1E}" srcOrd="3" destOrd="0" parTransId="{9C6074C3-03D7-4AE0-9B2F-7AEBBCA3BF97}" sibTransId="{F75CB2A5-AA5D-416B-8DC9-AEED105E95DA}"/>
    <dgm:cxn modelId="{82FB0B70-A920-4A4D-8E5F-E2171BB65C8C}" srcId="{9F41836D-B395-40C8-A7A0-109F99F82D86}" destId="{2281B85D-9AFB-48C7-A24B-B9D3AAC1063D}" srcOrd="2" destOrd="0" parTransId="{8263AC05-66B8-49DE-AB54-C1FEFB0BDC7B}" sibTransId="{B8293B34-2ACD-44F6-A41F-9F4742D053A8}"/>
    <dgm:cxn modelId="{0BEF5A85-3B33-40F3-8642-F629BBEF36DF}" srcId="{9F41836D-B395-40C8-A7A0-109F99F82D86}" destId="{DAF31DF6-4D81-46BD-AACD-A09BF2E1FB54}" srcOrd="4" destOrd="0" parTransId="{96A3DB0F-C854-46A1-9E42-CA155D9C97E6}" sibTransId="{31F16838-51ED-4EF1-AD19-B5F776F2FF04}"/>
    <dgm:cxn modelId="{1C691281-65A7-4FC2-B399-CEAE231D5B41}" type="presOf" srcId="{DAF31DF6-4D81-46BD-AACD-A09BF2E1FB54}" destId="{D1190DE5-0F2D-4F2A-B0AF-EC55D73BC7B7}" srcOrd="0" destOrd="0" presId="urn:microsoft.com/office/officeart/2005/8/layout/pyramid2"/>
    <dgm:cxn modelId="{4BCC6930-7E4C-411A-A9A2-6096650B59DC}" type="presOf" srcId="{8D4220F2-3427-4517-9231-B4EE2F133E1E}" destId="{1CE6E9B7-F262-41BF-B25A-36EB14447250}" srcOrd="0" destOrd="0" presId="urn:microsoft.com/office/officeart/2005/8/layout/pyramid2"/>
    <dgm:cxn modelId="{8C4637F4-6C1B-4102-B002-E7C8E1689194}" srcId="{9F41836D-B395-40C8-A7A0-109F99F82D86}" destId="{F4962645-7852-47D6-ACD2-26CE29546888}" srcOrd="0" destOrd="0" parTransId="{197FAB16-4AB4-433A-8B1A-1EE21445CD22}" sibTransId="{59786307-F8B7-4AA5-9229-36B4B19F815E}"/>
    <dgm:cxn modelId="{0AAA620F-0CCF-4D36-B9B0-E3C3F620EDF0}" type="presOf" srcId="{2281B85D-9AFB-48C7-A24B-B9D3AAC1063D}" destId="{B48B9A5A-0C21-4E3B-B26A-212AAA3CBDFE}" srcOrd="0" destOrd="0" presId="urn:microsoft.com/office/officeart/2005/8/layout/pyramid2"/>
    <dgm:cxn modelId="{DE4F1A58-3079-48E5-8ACA-0DBDDDA02144}" type="presOf" srcId="{9F41836D-B395-40C8-A7A0-109F99F82D86}" destId="{16E68DCC-7EF8-4A82-9B46-C4CE976D581B}" srcOrd="0" destOrd="0" presId="urn:microsoft.com/office/officeart/2005/8/layout/pyramid2"/>
    <dgm:cxn modelId="{7C557A64-B419-4ADB-9CA8-5D32A8AE52B5}" srcId="{9F41836D-B395-40C8-A7A0-109F99F82D86}" destId="{A28422FC-0663-4ADD-AFA8-E4ACF952487C}" srcOrd="1" destOrd="0" parTransId="{B0DE4B78-9601-4C8D-B356-EFD86CB778FC}" sibTransId="{D7F12556-ABFA-486F-946B-03418EA16884}"/>
    <dgm:cxn modelId="{1A34FE28-995B-4CFC-AECA-27A19E97AF85}" type="presOf" srcId="{A28422FC-0663-4ADD-AFA8-E4ACF952487C}" destId="{D7B7D86E-9C63-448E-BBBD-C69473D3A090}" srcOrd="0" destOrd="0" presId="urn:microsoft.com/office/officeart/2005/8/layout/pyramid2"/>
    <dgm:cxn modelId="{5AE38333-5017-4DC4-B41F-E2428180724B}" type="presParOf" srcId="{16E68DCC-7EF8-4A82-9B46-C4CE976D581B}" destId="{83052DF1-8206-452D-BED5-7915EBD47CD2}" srcOrd="0" destOrd="0" presId="urn:microsoft.com/office/officeart/2005/8/layout/pyramid2"/>
    <dgm:cxn modelId="{82ED85CC-BDC6-4A30-943F-3AC3E3582C3A}" type="presParOf" srcId="{16E68DCC-7EF8-4A82-9B46-C4CE976D581B}" destId="{F5553960-B2EE-4D8B-B894-C6D789708824}" srcOrd="1" destOrd="0" presId="urn:microsoft.com/office/officeart/2005/8/layout/pyramid2"/>
    <dgm:cxn modelId="{0D2DD964-D605-460D-AA08-CEE31F3F817D}" type="presParOf" srcId="{F5553960-B2EE-4D8B-B894-C6D789708824}" destId="{EB790DB0-73E5-4C96-A9DE-B4B6383FDCC8}" srcOrd="0" destOrd="0" presId="urn:microsoft.com/office/officeart/2005/8/layout/pyramid2"/>
    <dgm:cxn modelId="{DBD7A462-7F8D-43B1-B893-B182D2AC0361}" type="presParOf" srcId="{F5553960-B2EE-4D8B-B894-C6D789708824}" destId="{EF454A55-A005-437D-B04E-24665B4E213B}" srcOrd="1" destOrd="0" presId="urn:microsoft.com/office/officeart/2005/8/layout/pyramid2"/>
    <dgm:cxn modelId="{8C5F70E2-8921-485E-923F-CB9B09069BAA}" type="presParOf" srcId="{F5553960-B2EE-4D8B-B894-C6D789708824}" destId="{D7B7D86E-9C63-448E-BBBD-C69473D3A090}" srcOrd="2" destOrd="0" presId="urn:microsoft.com/office/officeart/2005/8/layout/pyramid2"/>
    <dgm:cxn modelId="{391F1F51-2FFE-4650-87BE-D2883412C642}" type="presParOf" srcId="{F5553960-B2EE-4D8B-B894-C6D789708824}" destId="{C5459B93-22DB-4CE3-B7F5-CD426B61AB5B}" srcOrd="3" destOrd="0" presId="urn:microsoft.com/office/officeart/2005/8/layout/pyramid2"/>
    <dgm:cxn modelId="{AE6417BB-069B-43BF-8BC9-7A71C3CCD31A}" type="presParOf" srcId="{F5553960-B2EE-4D8B-B894-C6D789708824}" destId="{B48B9A5A-0C21-4E3B-B26A-212AAA3CBDFE}" srcOrd="4" destOrd="0" presId="urn:microsoft.com/office/officeart/2005/8/layout/pyramid2"/>
    <dgm:cxn modelId="{954F615E-B34D-4A85-B76B-833CEBAC5616}" type="presParOf" srcId="{F5553960-B2EE-4D8B-B894-C6D789708824}" destId="{19DC9C12-B7E5-4CFA-BFCE-D626EE194DD2}" srcOrd="5" destOrd="0" presId="urn:microsoft.com/office/officeart/2005/8/layout/pyramid2"/>
    <dgm:cxn modelId="{8D6C56CA-337A-4610-95E8-490F607B3A73}" type="presParOf" srcId="{F5553960-B2EE-4D8B-B894-C6D789708824}" destId="{1CE6E9B7-F262-41BF-B25A-36EB14447250}" srcOrd="6" destOrd="0" presId="urn:microsoft.com/office/officeart/2005/8/layout/pyramid2"/>
    <dgm:cxn modelId="{F6D8AC69-2408-42FD-9604-3BE835DA4E16}" type="presParOf" srcId="{F5553960-B2EE-4D8B-B894-C6D789708824}" destId="{136DC9BA-E9A2-4B6E-8B50-0A02097A5D16}" srcOrd="7" destOrd="0" presId="urn:microsoft.com/office/officeart/2005/8/layout/pyramid2"/>
    <dgm:cxn modelId="{4BADA753-0051-4C49-A528-D9C0FDB7A479}" type="presParOf" srcId="{F5553960-B2EE-4D8B-B894-C6D789708824}" destId="{D1190DE5-0F2D-4F2A-B0AF-EC55D73BC7B7}" srcOrd="8" destOrd="0" presId="urn:microsoft.com/office/officeart/2005/8/layout/pyramid2"/>
    <dgm:cxn modelId="{136274D3-94EC-4701-9569-3B59925F2FC0}" type="presParOf" srcId="{F5553960-B2EE-4D8B-B894-C6D789708824}" destId="{832D0BF9-1B51-4238-834D-FC32F40CB5E4}" srcOrd="9" destOrd="0" presId="urn:microsoft.com/office/officeart/2005/8/layout/pyramid2"/>
    <dgm:cxn modelId="{FEDABEAC-B3D5-4FCC-B2AA-3204950392B5}" type="presParOf" srcId="{F5553960-B2EE-4D8B-B894-C6D789708824}" destId="{4E5889DF-DD7C-4278-BFD8-5B516427B002}" srcOrd="10" destOrd="0" presId="urn:microsoft.com/office/officeart/2005/8/layout/pyramid2"/>
    <dgm:cxn modelId="{9ED948F0-AF36-4D9C-A418-7785FAA95738}" type="presParOf" srcId="{F5553960-B2EE-4D8B-B894-C6D789708824}" destId="{172B7EF5-67C2-4DB1-BAD9-2C1007FBBFC6}" srcOrd="11" destOrd="0" presId="urn:microsoft.com/office/officeart/2005/8/layout/pyramid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741B5E5B-A681-40F9-A264-B703668822EF}" type="doc">
      <dgm:prSet loTypeId="urn:microsoft.com/office/officeart/2005/8/layout/vList2" loCatId="list" qsTypeId="urn:microsoft.com/office/officeart/2005/8/quickstyle/3d3" qsCatId="3D" csTypeId="urn:microsoft.com/office/officeart/2005/8/colors/colorful3" csCatId="colorful"/>
      <dgm:spPr/>
      <dgm:t>
        <a:bodyPr/>
        <a:lstStyle/>
        <a:p>
          <a:endParaRPr lang="en-US"/>
        </a:p>
      </dgm:t>
    </dgm:pt>
    <dgm:pt modelId="{6A007572-2F8B-4840-954C-86AE8FE6F3AD}">
      <dgm:prSet/>
      <dgm:spPr/>
      <dgm:t>
        <a:bodyPr/>
        <a:lstStyle/>
        <a:p>
          <a:pPr rtl="0"/>
          <a:r>
            <a:rPr lang="en-US" b="1" dirty="0" smtClean="0"/>
            <a:t>Splitting the Dataset</a:t>
          </a:r>
          <a:br>
            <a:rPr lang="en-US" b="1" dirty="0" smtClean="0"/>
          </a:br>
          <a:endParaRPr lang="en-US" b="0" dirty="0"/>
        </a:p>
      </dgm:t>
    </dgm:pt>
    <dgm:pt modelId="{771EB47E-D298-424C-B503-91040540E2CA}" type="parTrans" cxnId="{A212C903-E5EF-4E90-B126-C1ACF69A1D56}">
      <dgm:prSet/>
      <dgm:spPr/>
      <dgm:t>
        <a:bodyPr/>
        <a:lstStyle/>
        <a:p>
          <a:endParaRPr lang="en-US"/>
        </a:p>
      </dgm:t>
    </dgm:pt>
    <dgm:pt modelId="{439C9514-2E00-45A3-AF07-9DD23CC86C68}" type="sibTrans" cxnId="{A212C903-E5EF-4E90-B126-C1ACF69A1D56}">
      <dgm:prSet/>
      <dgm:spPr/>
      <dgm:t>
        <a:bodyPr/>
        <a:lstStyle/>
        <a:p>
          <a:endParaRPr lang="en-US"/>
        </a:p>
      </dgm:t>
    </dgm:pt>
    <dgm:pt modelId="{516217D3-550A-4B75-9117-F19EF63C562D}" type="pres">
      <dgm:prSet presAssocID="{741B5E5B-A681-40F9-A264-B703668822EF}" presName="linear" presStyleCnt="0">
        <dgm:presLayoutVars>
          <dgm:animLvl val="lvl"/>
          <dgm:resizeHandles val="exact"/>
        </dgm:presLayoutVars>
      </dgm:prSet>
      <dgm:spPr/>
    </dgm:pt>
    <dgm:pt modelId="{BD5E53C0-91A7-4033-8399-941C589A81CA}" type="pres">
      <dgm:prSet presAssocID="{6A007572-2F8B-4840-954C-86AE8FE6F3AD}" presName="parentText" presStyleLbl="node1" presStyleIdx="0" presStyleCnt="1">
        <dgm:presLayoutVars>
          <dgm:chMax val="0"/>
          <dgm:bulletEnabled val="1"/>
        </dgm:presLayoutVars>
      </dgm:prSet>
      <dgm:spPr/>
    </dgm:pt>
  </dgm:ptLst>
  <dgm:cxnLst>
    <dgm:cxn modelId="{0352D631-E1D7-4B32-9280-2135A1E727E1}" type="presOf" srcId="{741B5E5B-A681-40F9-A264-B703668822EF}" destId="{516217D3-550A-4B75-9117-F19EF63C562D}" srcOrd="0" destOrd="0" presId="urn:microsoft.com/office/officeart/2005/8/layout/vList2"/>
    <dgm:cxn modelId="{A212C903-E5EF-4E90-B126-C1ACF69A1D56}" srcId="{741B5E5B-A681-40F9-A264-B703668822EF}" destId="{6A007572-2F8B-4840-954C-86AE8FE6F3AD}" srcOrd="0" destOrd="0" parTransId="{771EB47E-D298-424C-B503-91040540E2CA}" sibTransId="{439C9514-2E00-45A3-AF07-9DD23CC86C68}"/>
    <dgm:cxn modelId="{470D9E58-58DB-4941-87DA-E229D351C3DF}" type="presOf" srcId="{6A007572-2F8B-4840-954C-86AE8FE6F3AD}" destId="{BD5E53C0-91A7-4033-8399-941C589A81CA}" srcOrd="0" destOrd="0" presId="urn:microsoft.com/office/officeart/2005/8/layout/vList2"/>
    <dgm:cxn modelId="{D3D5B589-494C-488B-BC49-F0D62C671454}" type="presParOf" srcId="{516217D3-550A-4B75-9117-F19EF63C562D}" destId="{BD5E53C0-91A7-4033-8399-941C589A81C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CB14496D-10DB-4B73-831B-D4F5324D63B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A6CA1D5-FD44-435D-83D9-F04A1A0491D2}">
      <dgm:prSet/>
      <dgm:spPr/>
      <dgm:t>
        <a:bodyPr/>
        <a:lstStyle/>
        <a:p>
          <a:pPr rtl="0"/>
          <a:r>
            <a:rPr lang="en-US" dirty="0" smtClean="0"/>
            <a:t>As usual for supervised machine learning problems, we need a training dataset to train our model and a test dataset to evaluate the model. So we will split our dataset randomly into two parts, one for training and the other for testing. For that, we will use another function from Scikit-Learn called train_test_split():</a:t>
          </a:r>
          <a:endParaRPr lang="en-US" dirty="0"/>
        </a:p>
      </dgm:t>
    </dgm:pt>
    <dgm:pt modelId="{8CE90199-57CA-4465-916C-7232910D2604}" type="parTrans" cxnId="{D72B571D-0233-48EC-B10D-F747CC6EE52F}">
      <dgm:prSet/>
      <dgm:spPr/>
      <dgm:t>
        <a:bodyPr/>
        <a:lstStyle/>
        <a:p>
          <a:endParaRPr lang="en-US"/>
        </a:p>
      </dgm:t>
    </dgm:pt>
    <dgm:pt modelId="{9DA2B2D5-B305-4F2B-87D1-01CEA0CA7E36}" type="sibTrans" cxnId="{D72B571D-0233-48EC-B10D-F747CC6EE52F}">
      <dgm:prSet/>
      <dgm:spPr/>
      <dgm:t>
        <a:bodyPr/>
        <a:lstStyle/>
        <a:p>
          <a:endParaRPr lang="en-US"/>
        </a:p>
      </dgm:t>
    </dgm:pt>
    <dgm:pt modelId="{FA49B194-CA4C-469F-B9CB-19428301A843}">
      <dgm:prSet custT="1"/>
      <dgm:spPr/>
      <dgm:t>
        <a:bodyPr/>
        <a:lstStyle/>
        <a:p>
          <a:pPr rtl="0"/>
          <a:r>
            <a:rPr lang="en-US" sz="900" dirty="0" smtClean="0"/>
            <a:t>We specified the size of the test set to be 25% of the whole dataset. This leaves 75% for the training dataset. Now we have four subsets: X_train, X_test, y_train, and y_test. Later we will use X_train and y_train to train our model, and X_test and y_test to test and evaluate the model. X_train and X_test </a:t>
          </a:r>
          <a:r>
            <a:rPr lang="en-US" sz="1000" dirty="0" smtClean="0"/>
            <a:t>represent</a:t>
          </a:r>
          <a:r>
            <a:rPr lang="en-US" sz="900" dirty="0" smtClean="0"/>
            <a:t> features (predictors); y_train and y_test represent the target. From now on, we will refer to X_train and y_train as the training dataset, and to X_test and y_test as the test dataset. Figure 10 shows an example of what train_test_split() does.</a:t>
          </a:r>
          <a:endParaRPr lang="en-US" sz="900" dirty="0"/>
        </a:p>
      </dgm:t>
    </dgm:pt>
    <dgm:pt modelId="{4A89AD40-DBA1-430F-8B52-21782AC8B753}" type="parTrans" cxnId="{ACA70C84-A26E-4A64-B031-3D09611C1BC6}">
      <dgm:prSet/>
      <dgm:spPr/>
      <dgm:t>
        <a:bodyPr/>
        <a:lstStyle/>
        <a:p>
          <a:endParaRPr lang="en-US"/>
        </a:p>
      </dgm:t>
    </dgm:pt>
    <dgm:pt modelId="{E8D42CD0-AF09-4D70-8748-657541320F62}" type="sibTrans" cxnId="{ACA70C84-A26E-4A64-B031-3D09611C1BC6}">
      <dgm:prSet/>
      <dgm:spPr/>
      <dgm:t>
        <a:bodyPr/>
        <a:lstStyle/>
        <a:p>
          <a:endParaRPr lang="en-US"/>
        </a:p>
      </dgm:t>
    </dgm:pt>
    <dgm:pt modelId="{E205F493-6AFE-4079-9454-5101BD30A673}" type="pres">
      <dgm:prSet presAssocID="{CB14496D-10DB-4B73-831B-D4F5324D63B5}" presName="linear" presStyleCnt="0">
        <dgm:presLayoutVars>
          <dgm:animLvl val="lvl"/>
          <dgm:resizeHandles val="exact"/>
        </dgm:presLayoutVars>
      </dgm:prSet>
      <dgm:spPr/>
    </dgm:pt>
    <dgm:pt modelId="{044C4D6B-3B36-4A8A-93AC-039D8590760F}" type="pres">
      <dgm:prSet presAssocID="{6A6CA1D5-FD44-435D-83D9-F04A1A0491D2}" presName="parentText" presStyleLbl="node1" presStyleIdx="0" presStyleCnt="2">
        <dgm:presLayoutVars>
          <dgm:chMax val="0"/>
          <dgm:bulletEnabled val="1"/>
        </dgm:presLayoutVars>
      </dgm:prSet>
      <dgm:spPr/>
    </dgm:pt>
    <dgm:pt modelId="{A5157D6D-3D45-423C-8B11-366415D1305A}" type="pres">
      <dgm:prSet presAssocID="{9DA2B2D5-B305-4F2B-87D1-01CEA0CA7E36}" presName="spacer" presStyleCnt="0"/>
      <dgm:spPr/>
    </dgm:pt>
    <dgm:pt modelId="{25B9AAB0-E4F9-43DC-B71C-0E481848EC47}" type="pres">
      <dgm:prSet presAssocID="{FA49B194-CA4C-469F-B9CB-19428301A843}" presName="parentText" presStyleLbl="node1" presStyleIdx="1" presStyleCnt="2">
        <dgm:presLayoutVars>
          <dgm:chMax val="0"/>
          <dgm:bulletEnabled val="1"/>
        </dgm:presLayoutVars>
      </dgm:prSet>
      <dgm:spPr/>
    </dgm:pt>
  </dgm:ptLst>
  <dgm:cxnLst>
    <dgm:cxn modelId="{ACA70C84-A26E-4A64-B031-3D09611C1BC6}" srcId="{CB14496D-10DB-4B73-831B-D4F5324D63B5}" destId="{FA49B194-CA4C-469F-B9CB-19428301A843}" srcOrd="1" destOrd="0" parTransId="{4A89AD40-DBA1-430F-8B52-21782AC8B753}" sibTransId="{E8D42CD0-AF09-4D70-8748-657541320F62}"/>
    <dgm:cxn modelId="{D72B571D-0233-48EC-B10D-F747CC6EE52F}" srcId="{CB14496D-10DB-4B73-831B-D4F5324D63B5}" destId="{6A6CA1D5-FD44-435D-83D9-F04A1A0491D2}" srcOrd="0" destOrd="0" parTransId="{8CE90199-57CA-4465-916C-7232910D2604}" sibTransId="{9DA2B2D5-B305-4F2B-87D1-01CEA0CA7E36}"/>
    <dgm:cxn modelId="{5234CA8C-096C-4CD5-BC96-6407BDA56328}" type="presOf" srcId="{6A6CA1D5-FD44-435D-83D9-F04A1A0491D2}" destId="{044C4D6B-3B36-4A8A-93AC-039D8590760F}" srcOrd="0" destOrd="0" presId="urn:microsoft.com/office/officeart/2005/8/layout/vList2"/>
    <dgm:cxn modelId="{22DFB9A3-0213-4653-AFF0-85237F03BE3A}" type="presOf" srcId="{CB14496D-10DB-4B73-831B-D4F5324D63B5}" destId="{E205F493-6AFE-4079-9454-5101BD30A673}" srcOrd="0" destOrd="0" presId="urn:microsoft.com/office/officeart/2005/8/layout/vList2"/>
    <dgm:cxn modelId="{2550F815-9C51-4797-B239-19FAF42DC5E9}" type="presOf" srcId="{FA49B194-CA4C-469F-B9CB-19428301A843}" destId="{25B9AAB0-E4F9-43DC-B71C-0E481848EC47}" srcOrd="0" destOrd="0" presId="urn:microsoft.com/office/officeart/2005/8/layout/vList2"/>
    <dgm:cxn modelId="{191BEF46-203B-4A95-A4EF-084926DE0208}" type="presParOf" srcId="{E205F493-6AFE-4079-9454-5101BD30A673}" destId="{044C4D6B-3B36-4A8A-93AC-039D8590760F}" srcOrd="0" destOrd="0" presId="urn:microsoft.com/office/officeart/2005/8/layout/vList2"/>
    <dgm:cxn modelId="{E45CEF6E-5D53-4D68-BE89-A0BA82D188D5}" type="presParOf" srcId="{E205F493-6AFE-4079-9454-5101BD30A673}" destId="{A5157D6D-3D45-423C-8B11-366415D1305A}" srcOrd="1" destOrd="0" presId="urn:microsoft.com/office/officeart/2005/8/layout/vList2"/>
    <dgm:cxn modelId="{0BE755A4-E7A2-4711-BF5B-1BB83979C1E5}" type="presParOf" srcId="{E205F493-6AFE-4079-9454-5101BD30A673}" destId="{25B9AAB0-E4F9-43DC-B71C-0E481848EC47}" srcOrd="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A2776C0C-2955-4350-8948-136597BA8200}" type="doc">
      <dgm:prSet loTypeId="urn:microsoft.com/office/officeart/2005/8/layout/vList2" loCatId="list" qsTypeId="urn:microsoft.com/office/officeart/2005/8/quickstyle/3d2" qsCatId="3D" csTypeId="urn:microsoft.com/office/officeart/2005/8/colors/colorful3" csCatId="colorful"/>
      <dgm:spPr/>
      <dgm:t>
        <a:bodyPr/>
        <a:lstStyle/>
        <a:p>
          <a:endParaRPr lang="en-US"/>
        </a:p>
      </dgm:t>
    </dgm:pt>
    <dgm:pt modelId="{433D8F12-2C78-4E93-9931-3EE283FBD6C9}">
      <dgm:prSet/>
      <dgm:spPr/>
      <dgm:t>
        <a:bodyPr/>
        <a:lstStyle/>
        <a:p>
          <a:pPr rtl="0"/>
          <a:r>
            <a:rPr lang="en-US" b="1" dirty="0" smtClean="0"/>
            <a:t>Modeling Approach</a:t>
          </a:r>
          <a:br>
            <a:rPr lang="en-US" b="1" dirty="0" smtClean="0"/>
          </a:br>
          <a:endParaRPr lang="en-US" b="0" dirty="0"/>
        </a:p>
      </dgm:t>
    </dgm:pt>
    <dgm:pt modelId="{E5E09CF9-2AAF-406D-9A51-A1FBB25E118F}" type="parTrans" cxnId="{CE48E46D-839D-4A22-A837-F119E0591525}">
      <dgm:prSet/>
      <dgm:spPr/>
      <dgm:t>
        <a:bodyPr/>
        <a:lstStyle/>
        <a:p>
          <a:endParaRPr lang="en-US"/>
        </a:p>
      </dgm:t>
    </dgm:pt>
    <dgm:pt modelId="{156B3E63-A693-452D-8C41-B425AFE4DE54}" type="sibTrans" cxnId="{CE48E46D-839D-4A22-A837-F119E0591525}">
      <dgm:prSet/>
      <dgm:spPr/>
      <dgm:t>
        <a:bodyPr/>
        <a:lstStyle/>
        <a:p>
          <a:endParaRPr lang="en-US"/>
        </a:p>
      </dgm:t>
    </dgm:pt>
    <dgm:pt modelId="{8C4DD5AE-71E6-4E47-8590-05612F2B8145}" type="pres">
      <dgm:prSet presAssocID="{A2776C0C-2955-4350-8948-136597BA8200}" presName="linear" presStyleCnt="0">
        <dgm:presLayoutVars>
          <dgm:animLvl val="lvl"/>
          <dgm:resizeHandles val="exact"/>
        </dgm:presLayoutVars>
      </dgm:prSet>
      <dgm:spPr/>
    </dgm:pt>
    <dgm:pt modelId="{0B6C0000-30AB-4D42-8C65-12B74389EE4A}" type="pres">
      <dgm:prSet presAssocID="{433D8F12-2C78-4E93-9931-3EE283FBD6C9}" presName="parentText" presStyleLbl="node1" presStyleIdx="0" presStyleCnt="1">
        <dgm:presLayoutVars>
          <dgm:chMax val="0"/>
          <dgm:bulletEnabled val="1"/>
        </dgm:presLayoutVars>
      </dgm:prSet>
      <dgm:spPr/>
    </dgm:pt>
  </dgm:ptLst>
  <dgm:cxnLst>
    <dgm:cxn modelId="{B96143EB-2A49-48A4-97B2-19AFB75C6A9D}" type="presOf" srcId="{433D8F12-2C78-4E93-9931-3EE283FBD6C9}" destId="{0B6C0000-30AB-4D42-8C65-12B74389EE4A}" srcOrd="0" destOrd="0" presId="urn:microsoft.com/office/officeart/2005/8/layout/vList2"/>
    <dgm:cxn modelId="{7B4FCE3E-8E36-48A1-821B-C75F7E238475}" type="presOf" srcId="{A2776C0C-2955-4350-8948-136597BA8200}" destId="{8C4DD5AE-71E6-4E47-8590-05612F2B8145}" srcOrd="0" destOrd="0" presId="urn:microsoft.com/office/officeart/2005/8/layout/vList2"/>
    <dgm:cxn modelId="{CE48E46D-839D-4A22-A837-F119E0591525}" srcId="{A2776C0C-2955-4350-8948-136597BA8200}" destId="{433D8F12-2C78-4E93-9931-3EE283FBD6C9}" srcOrd="0" destOrd="0" parTransId="{E5E09CF9-2AAF-406D-9A51-A1FBB25E118F}" sibTransId="{156B3E63-A693-452D-8C41-B425AFE4DE54}"/>
    <dgm:cxn modelId="{90CC1503-D078-4289-B82A-AADF551989BD}" type="presParOf" srcId="{8C4DD5AE-71E6-4E47-8590-05612F2B8145}" destId="{0B6C0000-30AB-4D42-8C65-12B74389EE4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A71E931-8E0C-4AA4-8657-F918287B1A60}" type="doc">
      <dgm:prSet loTypeId="urn:microsoft.com/office/officeart/2005/8/layout/vList2" loCatId="list" qsTypeId="urn:microsoft.com/office/officeart/2005/8/quickstyle/3d3" qsCatId="3D" csTypeId="urn:microsoft.com/office/officeart/2005/8/colors/accent3_2" csCatId="accent3"/>
      <dgm:spPr/>
      <dgm:t>
        <a:bodyPr/>
        <a:lstStyle/>
        <a:p>
          <a:endParaRPr lang="en-US"/>
        </a:p>
      </dgm:t>
    </dgm:pt>
    <dgm:pt modelId="{9356CE88-409A-451F-881C-EFF4051316A7}">
      <dgm:prSet/>
      <dgm:spPr/>
      <dgm:t>
        <a:bodyPr/>
        <a:lstStyle/>
        <a:p>
          <a:pPr rtl="0"/>
          <a:r>
            <a:rPr lang="en-US" b="0" dirty="0" smtClean="0"/>
            <a:t>Business Goal</a:t>
          </a:r>
          <a:endParaRPr lang="en-US" b="0" dirty="0"/>
        </a:p>
      </dgm:t>
    </dgm:pt>
    <dgm:pt modelId="{7E78EFCB-1F1F-4531-A11D-142628D993C1}" type="parTrans" cxnId="{A45D06A7-A7BE-44D6-B96B-A4BA60B88C2A}">
      <dgm:prSet/>
      <dgm:spPr/>
      <dgm:t>
        <a:bodyPr/>
        <a:lstStyle/>
        <a:p>
          <a:endParaRPr lang="en-US"/>
        </a:p>
      </dgm:t>
    </dgm:pt>
    <dgm:pt modelId="{DF3E129E-1163-4019-AF16-53E318B399D7}" type="sibTrans" cxnId="{A45D06A7-A7BE-44D6-B96B-A4BA60B88C2A}">
      <dgm:prSet/>
      <dgm:spPr/>
      <dgm:t>
        <a:bodyPr/>
        <a:lstStyle/>
        <a:p>
          <a:endParaRPr lang="en-US"/>
        </a:p>
      </dgm:t>
    </dgm:pt>
    <dgm:pt modelId="{D0F773E5-2244-4FA5-8966-BF15CDAA10D5}" type="pres">
      <dgm:prSet presAssocID="{BA71E931-8E0C-4AA4-8657-F918287B1A60}" presName="linear" presStyleCnt="0">
        <dgm:presLayoutVars>
          <dgm:animLvl val="lvl"/>
          <dgm:resizeHandles val="exact"/>
        </dgm:presLayoutVars>
      </dgm:prSet>
      <dgm:spPr/>
    </dgm:pt>
    <dgm:pt modelId="{BE0CE67D-0C67-4B1D-9436-5292EA17A4CB}" type="pres">
      <dgm:prSet presAssocID="{9356CE88-409A-451F-881C-EFF4051316A7}" presName="parentText" presStyleLbl="node1" presStyleIdx="0" presStyleCnt="1">
        <dgm:presLayoutVars>
          <dgm:chMax val="0"/>
          <dgm:bulletEnabled val="1"/>
        </dgm:presLayoutVars>
      </dgm:prSet>
      <dgm:spPr/>
    </dgm:pt>
  </dgm:ptLst>
  <dgm:cxnLst>
    <dgm:cxn modelId="{A2FB617C-2380-4655-97D2-08B5A53A9E9B}" type="presOf" srcId="{BA71E931-8E0C-4AA4-8657-F918287B1A60}" destId="{D0F773E5-2244-4FA5-8966-BF15CDAA10D5}" srcOrd="0" destOrd="0" presId="urn:microsoft.com/office/officeart/2005/8/layout/vList2"/>
    <dgm:cxn modelId="{A45D06A7-A7BE-44D6-B96B-A4BA60B88C2A}" srcId="{BA71E931-8E0C-4AA4-8657-F918287B1A60}" destId="{9356CE88-409A-451F-881C-EFF4051316A7}" srcOrd="0" destOrd="0" parTransId="{7E78EFCB-1F1F-4531-A11D-142628D993C1}" sibTransId="{DF3E129E-1163-4019-AF16-53E318B399D7}"/>
    <dgm:cxn modelId="{0E153933-188A-427C-AB8F-462A50F684AC}" type="presOf" srcId="{9356CE88-409A-451F-881C-EFF4051316A7}" destId="{BE0CE67D-0C67-4B1D-9436-5292EA17A4CB}" srcOrd="0" destOrd="0" presId="urn:microsoft.com/office/officeart/2005/8/layout/vList2"/>
    <dgm:cxn modelId="{6477BEAD-6BFF-4631-AFE8-29896CAC5F4D}" type="presParOf" srcId="{D0F773E5-2244-4FA5-8966-BF15CDAA10D5}" destId="{BE0CE67D-0C67-4B1D-9436-5292EA17A4C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54D282D7-5BF0-4968-B9C5-A48EB36730FB}" type="doc">
      <dgm:prSet loTypeId="urn:microsoft.com/office/officeart/2005/8/layout/cycle2" loCatId="cycle" qsTypeId="urn:microsoft.com/office/officeart/2005/8/quickstyle/3d3" qsCatId="3D" csTypeId="urn:microsoft.com/office/officeart/2005/8/colors/colorful2" csCatId="colorful"/>
      <dgm:spPr/>
      <dgm:t>
        <a:bodyPr/>
        <a:lstStyle/>
        <a:p>
          <a:endParaRPr lang="en-US"/>
        </a:p>
      </dgm:t>
    </dgm:pt>
    <dgm:pt modelId="{FFF5B6C1-FE1B-42F7-9332-807E5D70E280}">
      <dgm:prSet/>
      <dgm:spPr/>
      <dgm:t>
        <a:bodyPr/>
        <a:lstStyle/>
        <a:p>
          <a:pPr rtl="0"/>
          <a:r>
            <a:rPr lang="en-US" dirty="0" smtClean="0"/>
            <a:t>Choose an algorithm that implements the corresponding technique</a:t>
          </a:r>
          <a:endParaRPr lang="en-US" dirty="0"/>
        </a:p>
      </dgm:t>
    </dgm:pt>
    <dgm:pt modelId="{8F3641EB-2175-4D2D-BE6C-5FA86A8379CA}" type="parTrans" cxnId="{49982389-57CE-4E94-8821-442767D86418}">
      <dgm:prSet/>
      <dgm:spPr/>
      <dgm:t>
        <a:bodyPr/>
        <a:lstStyle/>
        <a:p>
          <a:endParaRPr lang="en-US"/>
        </a:p>
      </dgm:t>
    </dgm:pt>
    <dgm:pt modelId="{9D00645A-6218-4719-9387-D644856E74FE}" type="sibTrans" cxnId="{49982389-57CE-4E94-8821-442767D86418}">
      <dgm:prSet/>
      <dgm:spPr/>
      <dgm:t>
        <a:bodyPr/>
        <a:lstStyle/>
        <a:p>
          <a:endParaRPr lang="en-US" dirty="0"/>
        </a:p>
      </dgm:t>
    </dgm:pt>
    <dgm:pt modelId="{B1BAC446-1A10-45BE-A3E7-FFF20CE424ED}">
      <dgm:prSet/>
      <dgm:spPr/>
      <dgm:t>
        <a:bodyPr/>
        <a:lstStyle/>
        <a:p>
          <a:pPr rtl="0"/>
          <a:r>
            <a:rPr lang="en-US" dirty="0" smtClean="0"/>
            <a:t>Search for an effective parameter combination for the chosen algorithm</a:t>
          </a:r>
          <a:endParaRPr lang="en-US" dirty="0"/>
        </a:p>
      </dgm:t>
    </dgm:pt>
    <dgm:pt modelId="{573FB5CE-EDB4-47A2-A4DD-4D273217FB09}" type="parTrans" cxnId="{04F6D4D7-760E-45E0-8B6F-6C762EB2F86E}">
      <dgm:prSet/>
      <dgm:spPr/>
      <dgm:t>
        <a:bodyPr/>
        <a:lstStyle/>
        <a:p>
          <a:endParaRPr lang="en-US"/>
        </a:p>
      </dgm:t>
    </dgm:pt>
    <dgm:pt modelId="{F53AD76B-AD9B-493C-8BEA-CD9E8ED00DEB}" type="sibTrans" cxnId="{04F6D4D7-760E-45E0-8B6F-6C762EB2F86E}">
      <dgm:prSet/>
      <dgm:spPr/>
      <dgm:t>
        <a:bodyPr/>
        <a:lstStyle/>
        <a:p>
          <a:endParaRPr lang="en-US" dirty="0"/>
        </a:p>
      </dgm:t>
    </dgm:pt>
    <dgm:pt modelId="{3D7426BF-F920-4927-A874-8696F060F441}">
      <dgm:prSet/>
      <dgm:spPr/>
      <dgm:t>
        <a:bodyPr/>
        <a:lstStyle/>
        <a:p>
          <a:pPr rtl="0"/>
          <a:r>
            <a:rPr lang="en-US" dirty="0" smtClean="0"/>
            <a:t>Create a model using the found parameters</a:t>
          </a:r>
          <a:endParaRPr lang="en-US" dirty="0"/>
        </a:p>
      </dgm:t>
    </dgm:pt>
    <dgm:pt modelId="{0E22581C-B70C-4829-B9C1-0AFDEEABFB79}" type="parTrans" cxnId="{14FCD0E4-3B74-4CD5-B36C-DFD5199AAD6D}">
      <dgm:prSet/>
      <dgm:spPr/>
      <dgm:t>
        <a:bodyPr/>
        <a:lstStyle/>
        <a:p>
          <a:endParaRPr lang="en-US"/>
        </a:p>
      </dgm:t>
    </dgm:pt>
    <dgm:pt modelId="{C79B1A66-C3AF-41B8-BC65-D7707BC73734}" type="sibTrans" cxnId="{14FCD0E4-3B74-4CD5-B36C-DFD5199AAD6D}">
      <dgm:prSet/>
      <dgm:spPr/>
      <dgm:t>
        <a:bodyPr/>
        <a:lstStyle/>
        <a:p>
          <a:endParaRPr lang="en-US" dirty="0"/>
        </a:p>
      </dgm:t>
    </dgm:pt>
    <dgm:pt modelId="{FBAAB13E-4735-43D1-8F12-CE9766244973}">
      <dgm:prSet/>
      <dgm:spPr/>
      <dgm:t>
        <a:bodyPr/>
        <a:lstStyle/>
        <a:p>
          <a:pPr rtl="0"/>
          <a:r>
            <a:rPr lang="en-US" dirty="0" smtClean="0"/>
            <a:t>Train (fit) the model on the training dataset</a:t>
          </a:r>
          <a:endParaRPr lang="en-US" dirty="0"/>
        </a:p>
      </dgm:t>
    </dgm:pt>
    <dgm:pt modelId="{D2119DD1-2978-454C-95D4-B2956A918CDB}" type="parTrans" cxnId="{AF50FA7E-8058-4D43-94A6-693766ED2453}">
      <dgm:prSet/>
      <dgm:spPr/>
      <dgm:t>
        <a:bodyPr/>
        <a:lstStyle/>
        <a:p>
          <a:endParaRPr lang="en-US"/>
        </a:p>
      </dgm:t>
    </dgm:pt>
    <dgm:pt modelId="{5D361486-2B36-4F11-98CD-9FC433CC09B8}" type="sibTrans" cxnId="{AF50FA7E-8058-4D43-94A6-693766ED2453}">
      <dgm:prSet/>
      <dgm:spPr/>
      <dgm:t>
        <a:bodyPr/>
        <a:lstStyle/>
        <a:p>
          <a:endParaRPr lang="en-US" dirty="0"/>
        </a:p>
      </dgm:t>
    </dgm:pt>
    <dgm:pt modelId="{EA1D0515-3DFD-4523-861A-37214CF90D55}">
      <dgm:prSet/>
      <dgm:spPr/>
      <dgm:t>
        <a:bodyPr/>
        <a:lstStyle/>
        <a:p>
          <a:pPr rtl="0"/>
          <a:r>
            <a:rPr lang="en-US" dirty="0" smtClean="0"/>
            <a:t>Test the model on the test dataset and get the results</a:t>
          </a:r>
          <a:endParaRPr lang="en-US" dirty="0"/>
        </a:p>
      </dgm:t>
    </dgm:pt>
    <dgm:pt modelId="{53541528-4716-4828-86C9-1C6568A491A6}" type="parTrans" cxnId="{B3147CFC-CE62-4B5C-81C0-2864366FFC87}">
      <dgm:prSet/>
      <dgm:spPr/>
      <dgm:t>
        <a:bodyPr/>
        <a:lstStyle/>
        <a:p>
          <a:endParaRPr lang="en-US"/>
        </a:p>
      </dgm:t>
    </dgm:pt>
    <dgm:pt modelId="{207A0584-B0C9-409D-93FF-51CDA8406047}" type="sibTrans" cxnId="{B3147CFC-CE62-4B5C-81C0-2864366FFC87}">
      <dgm:prSet/>
      <dgm:spPr/>
      <dgm:t>
        <a:bodyPr/>
        <a:lstStyle/>
        <a:p>
          <a:endParaRPr lang="en-US" dirty="0"/>
        </a:p>
      </dgm:t>
    </dgm:pt>
    <dgm:pt modelId="{63844E26-7E16-48D6-9F92-CDF09211A93B}" type="pres">
      <dgm:prSet presAssocID="{54D282D7-5BF0-4968-B9C5-A48EB36730FB}" presName="cycle" presStyleCnt="0">
        <dgm:presLayoutVars>
          <dgm:dir/>
          <dgm:resizeHandles val="exact"/>
        </dgm:presLayoutVars>
      </dgm:prSet>
      <dgm:spPr/>
    </dgm:pt>
    <dgm:pt modelId="{42D190D1-5058-49B0-8288-0E2C7E0AC283}" type="pres">
      <dgm:prSet presAssocID="{FFF5B6C1-FE1B-42F7-9332-807E5D70E280}" presName="node" presStyleLbl="node1" presStyleIdx="0" presStyleCnt="5">
        <dgm:presLayoutVars>
          <dgm:bulletEnabled val="1"/>
        </dgm:presLayoutVars>
      </dgm:prSet>
      <dgm:spPr/>
    </dgm:pt>
    <dgm:pt modelId="{53652E2D-8041-4DEA-AFDA-8E4166D6BF43}" type="pres">
      <dgm:prSet presAssocID="{9D00645A-6218-4719-9387-D644856E74FE}" presName="sibTrans" presStyleLbl="sibTrans2D1" presStyleIdx="0" presStyleCnt="5"/>
      <dgm:spPr/>
    </dgm:pt>
    <dgm:pt modelId="{835C5945-0DC2-4214-8880-D78478BAA38C}" type="pres">
      <dgm:prSet presAssocID="{9D00645A-6218-4719-9387-D644856E74FE}" presName="connectorText" presStyleLbl="sibTrans2D1" presStyleIdx="0" presStyleCnt="5"/>
      <dgm:spPr/>
    </dgm:pt>
    <dgm:pt modelId="{8F662467-B85C-493A-AEA1-B9A410EFCA2B}" type="pres">
      <dgm:prSet presAssocID="{B1BAC446-1A10-45BE-A3E7-FFF20CE424ED}" presName="node" presStyleLbl="node1" presStyleIdx="1" presStyleCnt="5">
        <dgm:presLayoutVars>
          <dgm:bulletEnabled val="1"/>
        </dgm:presLayoutVars>
      </dgm:prSet>
      <dgm:spPr/>
    </dgm:pt>
    <dgm:pt modelId="{573D7A7A-7ADA-44D3-B1CF-D73A2B0D36BD}" type="pres">
      <dgm:prSet presAssocID="{F53AD76B-AD9B-493C-8BEA-CD9E8ED00DEB}" presName="sibTrans" presStyleLbl="sibTrans2D1" presStyleIdx="1" presStyleCnt="5"/>
      <dgm:spPr/>
    </dgm:pt>
    <dgm:pt modelId="{B4006490-50C8-4361-96CE-28CE914620D8}" type="pres">
      <dgm:prSet presAssocID="{F53AD76B-AD9B-493C-8BEA-CD9E8ED00DEB}" presName="connectorText" presStyleLbl="sibTrans2D1" presStyleIdx="1" presStyleCnt="5"/>
      <dgm:spPr/>
    </dgm:pt>
    <dgm:pt modelId="{29CBCD8C-2576-4C50-B768-3BFB7006BC4A}" type="pres">
      <dgm:prSet presAssocID="{3D7426BF-F920-4927-A874-8696F060F441}" presName="node" presStyleLbl="node1" presStyleIdx="2" presStyleCnt="5">
        <dgm:presLayoutVars>
          <dgm:bulletEnabled val="1"/>
        </dgm:presLayoutVars>
      </dgm:prSet>
      <dgm:spPr/>
    </dgm:pt>
    <dgm:pt modelId="{2CC7A94A-965C-4B5B-89DF-DF417BE0DA46}" type="pres">
      <dgm:prSet presAssocID="{C79B1A66-C3AF-41B8-BC65-D7707BC73734}" presName="sibTrans" presStyleLbl="sibTrans2D1" presStyleIdx="2" presStyleCnt="5"/>
      <dgm:spPr/>
    </dgm:pt>
    <dgm:pt modelId="{6B31ED5C-5516-4AE5-9287-7EB45A11F0DC}" type="pres">
      <dgm:prSet presAssocID="{C79B1A66-C3AF-41B8-BC65-D7707BC73734}" presName="connectorText" presStyleLbl="sibTrans2D1" presStyleIdx="2" presStyleCnt="5"/>
      <dgm:spPr/>
    </dgm:pt>
    <dgm:pt modelId="{20AC066F-EC58-4045-8361-CB0D48B9A7C1}" type="pres">
      <dgm:prSet presAssocID="{FBAAB13E-4735-43D1-8F12-CE9766244973}" presName="node" presStyleLbl="node1" presStyleIdx="3" presStyleCnt="5">
        <dgm:presLayoutVars>
          <dgm:bulletEnabled val="1"/>
        </dgm:presLayoutVars>
      </dgm:prSet>
      <dgm:spPr/>
    </dgm:pt>
    <dgm:pt modelId="{E7197CCF-91B0-4141-BC20-01C627DC509B}" type="pres">
      <dgm:prSet presAssocID="{5D361486-2B36-4F11-98CD-9FC433CC09B8}" presName="sibTrans" presStyleLbl="sibTrans2D1" presStyleIdx="3" presStyleCnt="5"/>
      <dgm:spPr/>
    </dgm:pt>
    <dgm:pt modelId="{7FE4EEEF-6A84-44A1-803E-EA448599015D}" type="pres">
      <dgm:prSet presAssocID="{5D361486-2B36-4F11-98CD-9FC433CC09B8}" presName="connectorText" presStyleLbl="sibTrans2D1" presStyleIdx="3" presStyleCnt="5"/>
      <dgm:spPr/>
    </dgm:pt>
    <dgm:pt modelId="{B64CCCD9-53D9-40BC-9D43-753E22CDF82E}" type="pres">
      <dgm:prSet presAssocID="{EA1D0515-3DFD-4523-861A-37214CF90D55}" presName="node" presStyleLbl="node1" presStyleIdx="4" presStyleCnt="5">
        <dgm:presLayoutVars>
          <dgm:bulletEnabled val="1"/>
        </dgm:presLayoutVars>
      </dgm:prSet>
      <dgm:spPr/>
    </dgm:pt>
    <dgm:pt modelId="{6F402276-31ED-4B6F-B9DF-2BC381C6C91F}" type="pres">
      <dgm:prSet presAssocID="{207A0584-B0C9-409D-93FF-51CDA8406047}" presName="sibTrans" presStyleLbl="sibTrans2D1" presStyleIdx="4" presStyleCnt="5"/>
      <dgm:spPr/>
    </dgm:pt>
    <dgm:pt modelId="{361CA642-13AB-46E7-8F43-46962701AAF4}" type="pres">
      <dgm:prSet presAssocID="{207A0584-B0C9-409D-93FF-51CDA8406047}" presName="connectorText" presStyleLbl="sibTrans2D1" presStyleIdx="4" presStyleCnt="5"/>
      <dgm:spPr/>
    </dgm:pt>
  </dgm:ptLst>
  <dgm:cxnLst>
    <dgm:cxn modelId="{B3147CFC-CE62-4B5C-81C0-2864366FFC87}" srcId="{54D282D7-5BF0-4968-B9C5-A48EB36730FB}" destId="{EA1D0515-3DFD-4523-861A-37214CF90D55}" srcOrd="4" destOrd="0" parTransId="{53541528-4716-4828-86C9-1C6568A491A6}" sibTransId="{207A0584-B0C9-409D-93FF-51CDA8406047}"/>
    <dgm:cxn modelId="{EAE2D0C3-3BEA-47E6-ADEC-F6792510B1E3}" type="presOf" srcId="{C79B1A66-C3AF-41B8-BC65-D7707BC73734}" destId="{6B31ED5C-5516-4AE5-9287-7EB45A11F0DC}" srcOrd="1" destOrd="0" presId="urn:microsoft.com/office/officeart/2005/8/layout/cycle2"/>
    <dgm:cxn modelId="{BDC3AA0A-67B8-4D0E-BD8D-C65970872729}" type="presOf" srcId="{207A0584-B0C9-409D-93FF-51CDA8406047}" destId="{361CA642-13AB-46E7-8F43-46962701AAF4}" srcOrd="1" destOrd="0" presId="urn:microsoft.com/office/officeart/2005/8/layout/cycle2"/>
    <dgm:cxn modelId="{8C6359B0-E41B-4367-85F4-9383582B73A1}" type="presOf" srcId="{5D361486-2B36-4F11-98CD-9FC433CC09B8}" destId="{E7197CCF-91B0-4141-BC20-01C627DC509B}" srcOrd="0" destOrd="0" presId="urn:microsoft.com/office/officeart/2005/8/layout/cycle2"/>
    <dgm:cxn modelId="{49982389-57CE-4E94-8821-442767D86418}" srcId="{54D282D7-5BF0-4968-B9C5-A48EB36730FB}" destId="{FFF5B6C1-FE1B-42F7-9332-807E5D70E280}" srcOrd="0" destOrd="0" parTransId="{8F3641EB-2175-4D2D-BE6C-5FA86A8379CA}" sibTransId="{9D00645A-6218-4719-9387-D644856E74FE}"/>
    <dgm:cxn modelId="{5BFBE7AC-CE09-408F-B8B8-F68B3265FBBB}" type="presOf" srcId="{FFF5B6C1-FE1B-42F7-9332-807E5D70E280}" destId="{42D190D1-5058-49B0-8288-0E2C7E0AC283}" srcOrd="0" destOrd="0" presId="urn:microsoft.com/office/officeart/2005/8/layout/cycle2"/>
    <dgm:cxn modelId="{524BCA06-D4EC-4244-856B-C1526DF3C7CE}" type="presOf" srcId="{54D282D7-5BF0-4968-B9C5-A48EB36730FB}" destId="{63844E26-7E16-48D6-9F92-CDF09211A93B}" srcOrd="0" destOrd="0" presId="urn:microsoft.com/office/officeart/2005/8/layout/cycle2"/>
    <dgm:cxn modelId="{0659EE77-46A8-483C-9758-780A241E54D4}" type="presOf" srcId="{C79B1A66-C3AF-41B8-BC65-D7707BC73734}" destId="{2CC7A94A-965C-4B5B-89DF-DF417BE0DA46}" srcOrd="0" destOrd="0" presId="urn:microsoft.com/office/officeart/2005/8/layout/cycle2"/>
    <dgm:cxn modelId="{CB64EE0B-8812-4B03-8172-B563D2A4D294}" type="presOf" srcId="{EA1D0515-3DFD-4523-861A-37214CF90D55}" destId="{B64CCCD9-53D9-40BC-9D43-753E22CDF82E}" srcOrd="0" destOrd="0" presId="urn:microsoft.com/office/officeart/2005/8/layout/cycle2"/>
    <dgm:cxn modelId="{AF50FA7E-8058-4D43-94A6-693766ED2453}" srcId="{54D282D7-5BF0-4968-B9C5-A48EB36730FB}" destId="{FBAAB13E-4735-43D1-8F12-CE9766244973}" srcOrd="3" destOrd="0" parTransId="{D2119DD1-2978-454C-95D4-B2956A918CDB}" sibTransId="{5D361486-2B36-4F11-98CD-9FC433CC09B8}"/>
    <dgm:cxn modelId="{DDFD9DF1-FB42-45C0-A293-ADE189EE8AD9}" type="presOf" srcId="{3D7426BF-F920-4927-A874-8696F060F441}" destId="{29CBCD8C-2576-4C50-B768-3BFB7006BC4A}" srcOrd="0" destOrd="0" presId="urn:microsoft.com/office/officeart/2005/8/layout/cycle2"/>
    <dgm:cxn modelId="{59DF51A9-AD6E-46B9-9586-A5BC4DE0B23E}" type="presOf" srcId="{9D00645A-6218-4719-9387-D644856E74FE}" destId="{835C5945-0DC2-4214-8880-D78478BAA38C}" srcOrd="1" destOrd="0" presId="urn:microsoft.com/office/officeart/2005/8/layout/cycle2"/>
    <dgm:cxn modelId="{04F6D4D7-760E-45E0-8B6F-6C762EB2F86E}" srcId="{54D282D7-5BF0-4968-B9C5-A48EB36730FB}" destId="{B1BAC446-1A10-45BE-A3E7-FFF20CE424ED}" srcOrd="1" destOrd="0" parTransId="{573FB5CE-EDB4-47A2-A4DD-4D273217FB09}" sibTransId="{F53AD76B-AD9B-493C-8BEA-CD9E8ED00DEB}"/>
    <dgm:cxn modelId="{7F2CED24-AF25-44C6-A66C-3B7999A75FF7}" type="presOf" srcId="{F53AD76B-AD9B-493C-8BEA-CD9E8ED00DEB}" destId="{B4006490-50C8-4361-96CE-28CE914620D8}" srcOrd="1" destOrd="0" presId="urn:microsoft.com/office/officeart/2005/8/layout/cycle2"/>
    <dgm:cxn modelId="{81E7E928-A315-4519-8E4D-C7ED1D0A2E00}" type="presOf" srcId="{207A0584-B0C9-409D-93FF-51CDA8406047}" destId="{6F402276-31ED-4B6F-B9DF-2BC381C6C91F}" srcOrd="0" destOrd="0" presId="urn:microsoft.com/office/officeart/2005/8/layout/cycle2"/>
    <dgm:cxn modelId="{14FCD0E4-3B74-4CD5-B36C-DFD5199AAD6D}" srcId="{54D282D7-5BF0-4968-B9C5-A48EB36730FB}" destId="{3D7426BF-F920-4927-A874-8696F060F441}" srcOrd="2" destOrd="0" parTransId="{0E22581C-B70C-4829-B9C1-0AFDEEABFB79}" sibTransId="{C79B1A66-C3AF-41B8-BC65-D7707BC73734}"/>
    <dgm:cxn modelId="{431C9D7C-7179-43DC-B55E-17151419A48E}" type="presOf" srcId="{F53AD76B-AD9B-493C-8BEA-CD9E8ED00DEB}" destId="{573D7A7A-7ADA-44D3-B1CF-D73A2B0D36BD}" srcOrd="0" destOrd="0" presId="urn:microsoft.com/office/officeart/2005/8/layout/cycle2"/>
    <dgm:cxn modelId="{344CEDDA-8B1E-4AD7-9308-1E69544DBFB7}" type="presOf" srcId="{9D00645A-6218-4719-9387-D644856E74FE}" destId="{53652E2D-8041-4DEA-AFDA-8E4166D6BF43}" srcOrd="0" destOrd="0" presId="urn:microsoft.com/office/officeart/2005/8/layout/cycle2"/>
    <dgm:cxn modelId="{6C4C53F9-7C97-49BF-9633-2DD092A8FB7C}" type="presOf" srcId="{B1BAC446-1A10-45BE-A3E7-FFF20CE424ED}" destId="{8F662467-B85C-493A-AEA1-B9A410EFCA2B}" srcOrd="0" destOrd="0" presId="urn:microsoft.com/office/officeart/2005/8/layout/cycle2"/>
    <dgm:cxn modelId="{A654A9CF-016D-4D53-AFBC-6EB98A51C48A}" type="presOf" srcId="{5D361486-2B36-4F11-98CD-9FC433CC09B8}" destId="{7FE4EEEF-6A84-44A1-803E-EA448599015D}" srcOrd="1" destOrd="0" presId="urn:microsoft.com/office/officeart/2005/8/layout/cycle2"/>
    <dgm:cxn modelId="{C6B79BE4-9EBE-46B1-B49D-7C942C018698}" type="presOf" srcId="{FBAAB13E-4735-43D1-8F12-CE9766244973}" destId="{20AC066F-EC58-4045-8361-CB0D48B9A7C1}" srcOrd="0" destOrd="0" presId="urn:microsoft.com/office/officeart/2005/8/layout/cycle2"/>
    <dgm:cxn modelId="{1FA221D3-B8C7-42FA-A318-28466568030D}" type="presParOf" srcId="{63844E26-7E16-48D6-9F92-CDF09211A93B}" destId="{42D190D1-5058-49B0-8288-0E2C7E0AC283}" srcOrd="0" destOrd="0" presId="urn:microsoft.com/office/officeart/2005/8/layout/cycle2"/>
    <dgm:cxn modelId="{FE20C9FF-7D96-4946-AD99-3C42803605C0}" type="presParOf" srcId="{63844E26-7E16-48D6-9F92-CDF09211A93B}" destId="{53652E2D-8041-4DEA-AFDA-8E4166D6BF43}" srcOrd="1" destOrd="0" presId="urn:microsoft.com/office/officeart/2005/8/layout/cycle2"/>
    <dgm:cxn modelId="{51B57BBE-E11E-4C13-8D76-D9E8D84C17AB}" type="presParOf" srcId="{53652E2D-8041-4DEA-AFDA-8E4166D6BF43}" destId="{835C5945-0DC2-4214-8880-D78478BAA38C}" srcOrd="0" destOrd="0" presId="urn:microsoft.com/office/officeart/2005/8/layout/cycle2"/>
    <dgm:cxn modelId="{B7BB1088-8826-4C9C-A03C-799FA40F962D}" type="presParOf" srcId="{63844E26-7E16-48D6-9F92-CDF09211A93B}" destId="{8F662467-B85C-493A-AEA1-B9A410EFCA2B}" srcOrd="2" destOrd="0" presId="urn:microsoft.com/office/officeart/2005/8/layout/cycle2"/>
    <dgm:cxn modelId="{65263C40-5922-4BAC-A35E-683C8E07CA5D}" type="presParOf" srcId="{63844E26-7E16-48D6-9F92-CDF09211A93B}" destId="{573D7A7A-7ADA-44D3-B1CF-D73A2B0D36BD}" srcOrd="3" destOrd="0" presId="urn:microsoft.com/office/officeart/2005/8/layout/cycle2"/>
    <dgm:cxn modelId="{95587A51-7F76-4628-A443-406D8249655F}" type="presParOf" srcId="{573D7A7A-7ADA-44D3-B1CF-D73A2B0D36BD}" destId="{B4006490-50C8-4361-96CE-28CE914620D8}" srcOrd="0" destOrd="0" presId="urn:microsoft.com/office/officeart/2005/8/layout/cycle2"/>
    <dgm:cxn modelId="{1787F136-8B40-4AD0-82F6-2BBF044CBA22}" type="presParOf" srcId="{63844E26-7E16-48D6-9F92-CDF09211A93B}" destId="{29CBCD8C-2576-4C50-B768-3BFB7006BC4A}" srcOrd="4" destOrd="0" presId="urn:microsoft.com/office/officeart/2005/8/layout/cycle2"/>
    <dgm:cxn modelId="{F90C160B-007A-4338-9EB2-2BDC68DA33E0}" type="presParOf" srcId="{63844E26-7E16-48D6-9F92-CDF09211A93B}" destId="{2CC7A94A-965C-4B5B-89DF-DF417BE0DA46}" srcOrd="5" destOrd="0" presId="urn:microsoft.com/office/officeart/2005/8/layout/cycle2"/>
    <dgm:cxn modelId="{2D0C4FDB-233F-45F9-AB07-6C5A26BB1FC6}" type="presParOf" srcId="{2CC7A94A-965C-4B5B-89DF-DF417BE0DA46}" destId="{6B31ED5C-5516-4AE5-9287-7EB45A11F0DC}" srcOrd="0" destOrd="0" presId="urn:microsoft.com/office/officeart/2005/8/layout/cycle2"/>
    <dgm:cxn modelId="{E5F7CEC1-C5E4-4C44-8B49-40099CC3BFA0}" type="presParOf" srcId="{63844E26-7E16-48D6-9F92-CDF09211A93B}" destId="{20AC066F-EC58-4045-8361-CB0D48B9A7C1}" srcOrd="6" destOrd="0" presId="urn:microsoft.com/office/officeart/2005/8/layout/cycle2"/>
    <dgm:cxn modelId="{B5230FD3-663F-4F5A-B6BA-397DA693C731}" type="presParOf" srcId="{63844E26-7E16-48D6-9F92-CDF09211A93B}" destId="{E7197CCF-91B0-4141-BC20-01C627DC509B}" srcOrd="7" destOrd="0" presId="urn:microsoft.com/office/officeart/2005/8/layout/cycle2"/>
    <dgm:cxn modelId="{5282A815-FC18-4CEC-BD39-950DD352C93E}" type="presParOf" srcId="{E7197CCF-91B0-4141-BC20-01C627DC509B}" destId="{7FE4EEEF-6A84-44A1-803E-EA448599015D}" srcOrd="0" destOrd="0" presId="urn:microsoft.com/office/officeart/2005/8/layout/cycle2"/>
    <dgm:cxn modelId="{DA9F614B-B0A7-4113-93CA-08A0371AB8A4}" type="presParOf" srcId="{63844E26-7E16-48D6-9F92-CDF09211A93B}" destId="{B64CCCD9-53D9-40BC-9D43-753E22CDF82E}" srcOrd="8" destOrd="0" presId="urn:microsoft.com/office/officeart/2005/8/layout/cycle2"/>
    <dgm:cxn modelId="{50A61740-77C2-44CB-A6E6-0F995ECF7EAC}" type="presParOf" srcId="{63844E26-7E16-48D6-9F92-CDF09211A93B}" destId="{6F402276-31ED-4B6F-B9DF-2BC381C6C91F}" srcOrd="9" destOrd="0" presId="urn:microsoft.com/office/officeart/2005/8/layout/cycle2"/>
    <dgm:cxn modelId="{F97C15F4-9B5A-49B3-89C6-C6446CBFE545}" type="presParOf" srcId="{6F402276-31ED-4B6F-B9DF-2BC381C6C91F}" destId="{361CA642-13AB-46E7-8F43-46962701AAF4}" srcOrd="0" destOrd="0" presId="urn:microsoft.com/office/officeart/2005/8/layout/cycle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E9F05CFB-9E3E-43EB-B557-6E734CABB2BE}" type="doc">
      <dgm:prSet loTypeId="urn:microsoft.com/office/officeart/2005/8/layout/vList2" loCatId="list" qsTypeId="urn:microsoft.com/office/officeart/2005/8/quickstyle/3d2" qsCatId="3D" csTypeId="urn:microsoft.com/office/officeart/2005/8/colors/colorful3" csCatId="colorful"/>
      <dgm:spPr/>
      <dgm:t>
        <a:bodyPr/>
        <a:lstStyle/>
        <a:p>
          <a:endParaRPr lang="en-US"/>
        </a:p>
      </dgm:t>
    </dgm:pt>
    <dgm:pt modelId="{514D8379-E73E-4117-82E4-FBEB415EF02C}">
      <dgm:prSet/>
      <dgm:spPr/>
      <dgm:t>
        <a:bodyPr/>
        <a:lstStyle/>
        <a:p>
          <a:pPr rtl="0"/>
          <a:r>
            <a:rPr lang="en-US" b="1" dirty="0" smtClean="0"/>
            <a:t>ElasticNetRegression</a:t>
          </a:r>
          <a:br>
            <a:rPr lang="en-US" b="1" dirty="0" smtClean="0"/>
          </a:br>
          <a:endParaRPr lang="en-US" b="0" dirty="0"/>
        </a:p>
      </dgm:t>
    </dgm:pt>
    <dgm:pt modelId="{9BE7E36F-9191-4B8D-9D4C-951B76902D12}" type="parTrans" cxnId="{222D13E5-139D-4F6E-9AB4-2E730325737F}">
      <dgm:prSet/>
      <dgm:spPr/>
      <dgm:t>
        <a:bodyPr/>
        <a:lstStyle/>
        <a:p>
          <a:endParaRPr lang="en-US"/>
        </a:p>
      </dgm:t>
    </dgm:pt>
    <dgm:pt modelId="{5A377964-012C-4459-9C7C-D4C52342FD89}" type="sibTrans" cxnId="{222D13E5-139D-4F6E-9AB4-2E730325737F}">
      <dgm:prSet/>
      <dgm:spPr/>
      <dgm:t>
        <a:bodyPr/>
        <a:lstStyle/>
        <a:p>
          <a:endParaRPr lang="en-US"/>
        </a:p>
      </dgm:t>
    </dgm:pt>
    <dgm:pt modelId="{201DE5A1-4FBD-44E8-9313-805764663BE9}" type="pres">
      <dgm:prSet presAssocID="{E9F05CFB-9E3E-43EB-B557-6E734CABB2BE}" presName="linear" presStyleCnt="0">
        <dgm:presLayoutVars>
          <dgm:animLvl val="lvl"/>
          <dgm:resizeHandles val="exact"/>
        </dgm:presLayoutVars>
      </dgm:prSet>
      <dgm:spPr/>
    </dgm:pt>
    <dgm:pt modelId="{597AF640-D08E-433C-912B-FDCBA7DE2FB8}" type="pres">
      <dgm:prSet presAssocID="{514D8379-E73E-4117-82E4-FBEB415EF02C}" presName="parentText" presStyleLbl="node1" presStyleIdx="0" presStyleCnt="1">
        <dgm:presLayoutVars>
          <dgm:chMax val="0"/>
          <dgm:bulletEnabled val="1"/>
        </dgm:presLayoutVars>
      </dgm:prSet>
      <dgm:spPr/>
    </dgm:pt>
  </dgm:ptLst>
  <dgm:cxnLst>
    <dgm:cxn modelId="{E8DD8FB6-0AE6-4283-A5BF-75E823B8E7AB}" type="presOf" srcId="{514D8379-E73E-4117-82E4-FBEB415EF02C}" destId="{597AF640-D08E-433C-912B-FDCBA7DE2FB8}" srcOrd="0" destOrd="0" presId="urn:microsoft.com/office/officeart/2005/8/layout/vList2"/>
    <dgm:cxn modelId="{222D13E5-139D-4F6E-9AB4-2E730325737F}" srcId="{E9F05CFB-9E3E-43EB-B557-6E734CABB2BE}" destId="{514D8379-E73E-4117-82E4-FBEB415EF02C}" srcOrd="0" destOrd="0" parTransId="{9BE7E36F-9191-4B8D-9D4C-951B76902D12}" sibTransId="{5A377964-012C-4459-9C7C-D4C52342FD89}"/>
    <dgm:cxn modelId="{BF4CCD21-8CC8-44DA-B1B6-68B5B4343267}" type="presOf" srcId="{E9F05CFB-9E3E-43EB-B557-6E734CABB2BE}" destId="{201DE5A1-4FBD-44E8-9313-805764663BE9}" srcOrd="0" destOrd="0" presId="urn:microsoft.com/office/officeart/2005/8/layout/vList2"/>
    <dgm:cxn modelId="{84C4A51D-9B04-447A-A34F-AC737E4293DF}" type="presParOf" srcId="{201DE5A1-4FBD-44E8-9313-805764663BE9}" destId="{597AF640-D08E-433C-912B-FDCBA7DE2FB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B7E8814E-64F0-4798-829C-065EDDE1D203}" type="doc">
      <dgm:prSet loTypeId="urn:microsoft.com/office/officeart/2005/8/layout/hProcess9" loCatId="process" qsTypeId="urn:microsoft.com/office/officeart/2005/8/quickstyle/3d3" qsCatId="3D" csTypeId="urn:microsoft.com/office/officeart/2005/8/colors/accent1_4" csCatId="accent1"/>
      <dgm:spPr/>
      <dgm:t>
        <a:bodyPr/>
        <a:lstStyle/>
        <a:p>
          <a:endParaRPr lang="en-US"/>
        </a:p>
      </dgm:t>
    </dgm:pt>
    <dgm:pt modelId="{64EE74B8-1316-40F7-94A1-893A83FACDE8}">
      <dgm:prSet/>
      <dgm:spPr/>
      <dgm:t>
        <a:bodyPr/>
        <a:lstStyle/>
        <a:p>
          <a:pPr rtl="0"/>
          <a:r>
            <a:rPr lang="en-US" dirty="0" smtClean="0"/>
            <a:t>Elastic net is a popular type of regularized linear regression that combines two popular penalties, specifically the L1 and L2 penalty functions. ... Elastic Net is an extension of linear regression that adds regularization penalties to the loss function during training.</a:t>
          </a:r>
          <a:endParaRPr lang="en-US" dirty="0"/>
        </a:p>
      </dgm:t>
    </dgm:pt>
    <dgm:pt modelId="{7F69F972-3C3B-43FD-B961-F8AB09BA0325}" type="parTrans" cxnId="{37C2D788-807C-4D23-B9C9-5CA051147A1C}">
      <dgm:prSet/>
      <dgm:spPr/>
      <dgm:t>
        <a:bodyPr/>
        <a:lstStyle/>
        <a:p>
          <a:endParaRPr lang="en-US"/>
        </a:p>
      </dgm:t>
    </dgm:pt>
    <dgm:pt modelId="{DCBC6DAB-FF70-47D4-A0E8-17133A4E152A}" type="sibTrans" cxnId="{37C2D788-807C-4D23-B9C9-5CA051147A1C}">
      <dgm:prSet/>
      <dgm:spPr/>
      <dgm:t>
        <a:bodyPr/>
        <a:lstStyle/>
        <a:p>
          <a:endParaRPr lang="en-US"/>
        </a:p>
      </dgm:t>
    </dgm:pt>
    <dgm:pt modelId="{C7C959C8-42FC-48EB-BD67-7BD6AE0A65DE}" type="pres">
      <dgm:prSet presAssocID="{B7E8814E-64F0-4798-829C-065EDDE1D203}" presName="CompostProcess" presStyleCnt="0">
        <dgm:presLayoutVars>
          <dgm:dir/>
          <dgm:resizeHandles val="exact"/>
        </dgm:presLayoutVars>
      </dgm:prSet>
      <dgm:spPr/>
    </dgm:pt>
    <dgm:pt modelId="{8AE7C5D2-A634-40B4-9CA8-3C0FE6C91512}" type="pres">
      <dgm:prSet presAssocID="{B7E8814E-64F0-4798-829C-065EDDE1D203}" presName="arrow" presStyleLbl="bgShp" presStyleIdx="0" presStyleCnt="1"/>
      <dgm:spPr/>
    </dgm:pt>
    <dgm:pt modelId="{2C2B10AA-00AB-4B24-BB88-6DCA46D9AB06}" type="pres">
      <dgm:prSet presAssocID="{B7E8814E-64F0-4798-829C-065EDDE1D203}" presName="linearProcess" presStyleCnt="0"/>
      <dgm:spPr/>
    </dgm:pt>
    <dgm:pt modelId="{F07FEC13-5B11-4BF6-9A61-C38E37BD27EB}" type="pres">
      <dgm:prSet presAssocID="{64EE74B8-1316-40F7-94A1-893A83FACDE8}" presName="textNode" presStyleLbl="node1" presStyleIdx="0" presStyleCnt="1">
        <dgm:presLayoutVars>
          <dgm:bulletEnabled val="1"/>
        </dgm:presLayoutVars>
      </dgm:prSet>
      <dgm:spPr/>
    </dgm:pt>
  </dgm:ptLst>
  <dgm:cxnLst>
    <dgm:cxn modelId="{37C2D788-807C-4D23-B9C9-5CA051147A1C}" srcId="{B7E8814E-64F0-4798-829C-065EDDE1D203}" destId="{64EE74B8-1316-40F7-94A1-893A83FACDE8}" srcOrd="0" destOrd="0" parTransId="{7F69F972-3C3B-43FD-B961-F8AB09BA0325}" sibTransId="{DCBC6DAB-FF70-47D4-A0E8-17133A4E152A}"/>
    <dgm:cxn modelId="{0D39B913-08D3-4442-83F3-12F7A70313D6}" type="presOf" srcId="{64EE74B8-1316-40F7-94A1-893A83FACDE8}" destId="{F07FEC13-5B11-4BF6-9A61-C38E37BD27EB}" srcOrd="0" destOrd="0" presId="urn:microsoft.com/office/officeart/2005/8/layout/hProcess9"/>
    <dgm:cxn modelId="{03D8460B-59B1-45E8-A709-9311B26BF83E}" type="presOf" srcId="{B7E8814E-64F0-4798-829C-065EDDE1D203}" destId="{C7C959C8-42FC-48EB-BD67-7BD6AE0A65DE}" srcOrd="0" destOrd="0" presId="urn:microsoft.com/office/officeart/2005/8/layout/hProcess9"/>
    <dgm:cxn modelId="{26B8E67F-7067-4B6A-835B-89EBAE277F85}" type="presParOf" srcId="{C7C959C8-42FC-48EB-BD67-7BD6AE0A65DE}" destId="{8AE7C5D2-A634-40B4-9CA8-3C0FE6C91512}" srcOrd="0" destOrd="0" presId="urn:microsoft.com/office/officeart/2005/8/layout/hProcess9"/>
    <dgm:cxn modelId="{6E82114A-1872-40E5-9EB8-27029D85EAD3}" type="presParOf" srcId="{C7C959C8-42FC-48EB-BD67-7BD6AE0A65DE}" destId="{2C2B10AA-00AB-4B24-BB88-6DCA46D9AB06}" srcOrd="1" destOrd="0" presId="urn:microsoft.com/office/officeart/2005/8/layout/hProcess9"/>
    <dgm:cxn modelId="{AFAAD962-00D4-47A5-A9F0-568B05098DE9}" type="presParOf" srcId="{2C2B10AA-00AB-4B24-BB88-6DCA46D9AB06}" destId="{F07FEC13-5B11-4BF6-9A61-C38E37BD27EB}" srcOrd="0"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2EB765F3-7459-4B50-A77F-4157689C3A2D}" type="doc">
      <dgm:prSet loTypeId="urn:microsoft.com/office/officeart/2005/8/layout/vList2" loCatId="list" qsTypeId="urn:microsoft.com/office/officeart/2005/8/quickstyle/3d3" qsCatId="3D" csTypeId="urn:microsoft.com/office/officeart/2005/8/colors/accent2_2" csCatId="accent2"/>
      <dgm:spPr/>
      <dgm:t>
        <a:bodyPr/>
        <a:lstStyle/>
        <a:p>
          <a:endParaRPr lang="en-US"/>
        </a:p>
      </dgm:t>
    </dgm:pt>
    <dgm:pt modelId="{41C3D69E-17DF-4099-B5EE-E0F35C7A8353}">
      <dgm:prSet/>
      <dgm:spPr/>
      <dgm:t>
        <a:bodyPr/>
        <a:lstStyle/>
        <a:p>
          <a:pPr rtl="0"/>
          <a:r>
            <a:rPr lang="en-US" b="1" dirty="0" smtClean="0"/>
            <a:t>Searching for Effective Parameters</a:t>
          </a:r>
          <a:br>
            <a:rPr lang="en-US" b="1" dirty="0" smtClean="0"/>
          </a:br>
          <a:endParaRPr lang="en-US" b="0" dirty="0"/>
        </a:p>
      </dgm:t>
    </dgm:pt>
    <dgm:pt modelId="{93F3F6C9-84BB-4455-B512-5C5D1499D7C6}" type="parTrans" cxnId="{2D798778-86F0-4E4C-AB99-B8A4CFBC2C78}">
      <dgm:prSet/>
      <dgm:spPr/>
      <dgm:t>
        <a:bodyPr/>
        <a:lstStyle/>
        <a:p>
          <a:endParaRPr lang="en-US"/>
        </a:p>
      </dgm:t>
    </dgm:pt>
    <dgm:pt modelId="{3229D867-F1E4-4229-8BAD-F7E3E0D66F43}" type="sibTrans" cxnId="{2D798778-86F0-4E4C-AB99-B8A4CFBC2C78}">
      <dgm:prSet/>
      <dgm:spPr/>
      <dgm:t>
        <a:bodyPr/>
        <a:lstStyle/>
        <a:p>
          <a:endParaRPr lang="en-US"/>
        </a:p>
      </dgm:t>
    </dgm:pt>
    <dgm:pt modelId="{EE27F177-F39D-4F50-B38F-FC7562F01CCB}" type="pres">
      <dgm:prSet presAssocID="{2EB765F3-7459-4B50-A77F-4157689C3A2D}" presName="linear" presStyleCnt="0">
        <dgm:presLayoutVars>
          <dgm:animLvl val="lvl"/>
          <dgm:resizeHandles val="exact"/>
        </dgm:presLayoutVars>
      </dgm:prSet>
      <dgm:spPr/>
    </dgm:pt>
    <dgm:pt modelId="{D8846841-9F3B-4131-AACF-AC326A5804E1}" type="pres">
      <dgm:prSet presAssocID="{41C3D69E-17DF-4099-B5EE-E0F35C7A8353}" presName="parentText" presStyleLbl="node1" presStyleIdx="0" presStyleCnt="1">
        <dgm:presLayoutVars>
          <dgm:chMax val="0"/>
          <dgm:bulletEnabled val="1"/>
        </dgm:presLayoutVars>
      </dgm:prSet>
      <dgm:spPr/>
    </dgm:pt>
  </dgm:ptLst>
  <dgm:cxnLst>
    <dgm:cxn modelId="{1295A81B-15ED-4931-BF6D-6263E1511FC3}" type="presOf" srcId="{2EB765F3-7459-4B50-A77F-4157689C3A2D}" destId="{EE27F177-F39D-4F50-B38F-FC7562F01CCB}" srcOrd="0" destOrd="0" presId="urn:microsoft.com/office/officeart/2005/8/layout/vList2"/>
    <dgm:cxn modelId="{2D798778-86F0-4E4C-AB99-B8A4CFBC2C78}" srcId="{2EB765F3-7459-4B50-A77F-4157689C3A2D}" destId="{41C3D69E-17DF-4099-B5EE-E0F35C7A8353}" srcOrd="0" destOrd="0" parTransId="{93F3F6C9-84BB-4455-B512-5C5D1499D7C6}" sibTransId="{3229D867-F1E4-4229-8BAD-F7E3E0D66F43}"/>
    <dgm:cxn modelId="{AC93CE1D-81E4-4F57-A368-CE7C03617AF0}" type="presOf" srcId="{41C3D69E-17DF-4099-B5EE-E0F35C7A8353}" destId="{D8846841-9F3B-4131-AACF-AC326A5804E1}" srcOrd="0" destOrd="0" presId="urn:microsoft.com/office/officeart/2005/8/layout/vList2"/>
    <dgm:cxn modelId="{03147A11-0F11-4AD4-88FA-121DC90FAA13}" type="presParOf" srcId="{EE27F177-F39D-4F50-B38F-FC7562F01CCB}" destId="{D8846841-9F3B-4131-AACF-AC326A5804E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6D810D5D-4272-4543-AB7D-7BC3B86807C0}" type="doc">
      <dgm:prSet loTypeId="urn:microsoft.com/office/officeart/2005/8/layout/vList2" loCatId="list" qsTypeId="urn:microsoft.com/office/officeart/2005/8/quickstyle/3d3" qsCatId="3D" csTypeId="urn:microsoft.com/office/officeart/2005/8/colors/colorful2" csCatId="colorful"/>
      <dgm:spPr/>
      <dgm:t>
        <a:bodyPr/>
        <a:lstStyle/>
        <a:p>
          <a:endParaRPr lang="en-US"/>
        </a:p>
      </dgm:t>
    </dgm:pt>
    <dgm:pt modelId="{CA6ACF95-D7BC-412B-B667-420D192D32D3}">
      <dgm:prSet/>
      <dgm:spPr/>
      <dgm:t>
        <a:bodyPr/>
        <a:lstStyle/>
        <a:p>
          <a:pPr rtl="0"/>
          <a:r>
            <a:rPr lang="en-US" b="1" dirty="0" smtClean="0"/>
            <a:t>Searching for Effective Parameters</a:t>
          </a:r>
          <a:br>
            <a:rPr lang="en-US" b="1" dirty="0" smtClean="0"/>
          </a:br>
          <a:endParaRPr lang="en-US" b="0" dirty="0"/>
        </a:p>
      </dgm:t>
    </dgm:pt>
    <dgm:pt modelId="{51B8C295-7695-4D9C-B38F-E597762B4E49}" type="parTrans" cxnId="{AD952D99-7990-4A63-9CF8-ECFABD90DDA0}">
      <dgm:prSet/>
      <dgm:spPr/>
      <dgm:t>
        <a:bodyPr/>
        <a:lstStyle/>
        <a:p>
          <a:endParaRPr lang="en-US"/>
        </a:p>
      </dgm:t>
    </dgm:pt>
    <dgm:pt modelId="{C91F1AAD-FA47-4ED0-85D8-0F142D37D8A5}" type="sibTrans" cxnId="{AD952D99-7990-4A63-9CF8-ECFABD90DDA0}">
      <dgm:prSet/>
      <dgm:spPr/>
      <dgm:t>
        <a:bodyPr/>
        <a:lstStyle/>
        <a:p>
          <a:endParaRPr lang="en-US"/>
        </a:p>
      </dgm:t>
    </dgm:pt>
    <dgm:pt modelId="{D2B8555D-E120-4622-8BD3-B6D3938AB05F}" type="pres">
      <dgm:prSet presAssocID="{6D810D5D-4272-4543-AB7D-7BC3B86807C0}" presName="linear" presStyleCnt="0">
        <dgm:presLayoutVars>
          <dgm:animLvl val="lvl"/>
          <dgm:resizeHandles val="exact"/>
        </dgm:presLayoutVars>
      </dgm:prSet>
      <dgm:spPr/>
    </dgm:pt>
    <dgm:pt modelId="{85C00989-4AA1-43E2-A8BF-69230B0DEC1F}" type="pres">
      <dgm:prSet presAssocID="{CA6ACF95-D7BC-412B-B667-420D192D32D3}" presName="parentText" presStyleLbl="node1" presStyleIdx="0" presStyleCnt="1">
        <dgm:presLayoutVars>
          <dgm:chMax val="0"/>
          <dgm:bulletEnabled val="1"/>
        </dgm:presLayoutVars>
      </dgm:prSet>
      <dgm:spPr/>
    </dgm:pt>
  </dgm:ptLst>
  <dgm:cxnLst>
    <dgm:cxn modelId="{084E2FA0-FC4F-4426-94A3-6CCA50A8BC74}" type="presOf" srcId="{CA6ACF95-D7BC-412B-B667-420D192D32D3}" destId="{85C00989-4AA1-43E2-A8BF-69230B0DEC1F}" srcOrd="0" destOrd="0" presId="urn:microsoft.com/office/officeart/2005/8/layout/vList2"/>
    <dgm:cxn modelId="{02B3AC8F-E8E6-47DE-AAB9-78DA696AD1D8}" type="presOf" srcId="{6D810D5D-4272-4543-AB7D-7BC3B86807C0}" destId="{D2B8555D-E120-4622-8BD3-B6D3938AB05F}" srcOrd="0" destOrd="0" presId="urn:microsoft.com/office/officeart/2005/8/layout/vList2"/>
    <dgm:cxn modelId="{AD952D99-7990-4A63-9CF8-ECFABD90DDA0}" srcId="{6D810D5D-4272-4543-AB7D-7BC3B86807C0}" destId="{CA6ACF95-D7BC-412B-B667-420D192D32D3}" srcOrd="0" destOrd="0" parTransId="{51B8C295-7695-4D9C-B38F-E597762B4E49}" sibTransId="{C91F1AAD-FA47-4ED0-85D8-0F142D37D8A5}"/>
    <dgm:cxn modelId="{79B43244-F7CB-4E6F-90A0-259FC0342630}" type="presParOf" srcId="{D2B8555D-E120-4622-8BD3-B6D3938AB05F}" destId="{85C00989-4AA1-43E2-A8BF-69230B0DEC1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2AF92B42-FED0-40CB-BF47-3283F79D0D02}" type="doc">
      <dgm:prSet loTypeId="urn:microsoft.com/office/officeart/2005/8/layout/vList2" loCatId="list" qsTypeId="urn:microsoft.com/office/officeart/2005/8/quickstyle/3d2" qsCatId="3D" csTypeId="urn:microsoft.com/office/officeart/2005/8/colors/colorful3" csCatId="colorful"/>
      <dgm:spPr/>
      <dgm:t>
        <a:bodyPr/>
        <a:lstStyle/>
        <a:p>
          <a:endParaRPr lang="en-US"/>
        </a:p>
      </dgm:t>
    </dgm:pt>
    <dgm:pt modelId="{AE58A942-07BF-440F-9F1D-8FC7D88F1BC9}">
      <dgm:prSet/>
      <dgm:spPr/>
      <dgm:t>
        <a:bodyPr/>
        <a:lstStyle/>
        <a:p>
          <a:pPr rtl="0"/>
          <a:r>
            <a:rPr lang="en-US" b="0" dirty="0" smtClean="0"/>
            <a:t>Model dashboards</a:t>
          </a:r>
          <a:endParaRPr lang="en-US" b="0" dirty="0"/>
        </a:p>
      </dgm:t>
    </dgm:pt>
    <dgm:pt modelId="{12B6E377-C03A-41A3-8D94-A8AB2CBC02AA}" type="parTrans" cxnId="{B61A9929-D8E3-4084-AC66-E0C39A7B1A02}">
      <dgm:prSet/>
      <dgm:spPr/>
      <dgm:t>
        <a:bodyPr/>
        <a:lstStyle/>
        <a:p>
          <a:endParaRPr lang="en-US"/>
        </a:p>
      </dgm:t>
    </dgm:pt>
    <dgm:pt modelId="{D487B106-024B-4B93-B011-CB41A42E2DDC}" type="sibTrans" cxnId="{B61A9929-D8E3-4084-AC66-E0C39A7B1A02}">
      <dgm:prSet/>
      <dgm:spPr/>
      <dgm:t>
        <a:bodyPr/>
        <a:lstStyle/>
        <a:p>
          <a:endParaRPr lang="en-US"/>
        </a:p>
      </dgm:t>
    </dgm:pt>
    <dgm:pt modelId="{9ED130D4-3428-4679-A45D-17DBCFA8FCDD}" type="pres">
      <dgm:prSet presAssocID="{2AF92B42-FED0-40CB-BF47-3283F79D0D02}" presName="linear" presStyleCnt="0">
        <dgm:presLayoutVars>
          <dgm:animLvl val="lvl"/>
          <dgm:resizeHandles val="exact"/>
        </dgm:presLayoutVars>
      </dgm:prSet>
      <dgm:spPr/>
    </dgm:pt>
    <dgm:pt modelId="{EB0309CE-8777-47EF-AF34-D6A9C8EB4257}" type="pres">
      <dgm:prSet presAssocID="{AE58A942-07BF-440F-9F1D-8FC7D88F1BC9}" presName="parentText" presStyleLbl="node1" presStyleIdx="0" presStyleCnt="1">
        <dgm:presLayoutVars>
          <dgm:chMax val="0"/>
          <dgm:bulletEnabled val="1"/>
        </dgm:presLayoutVars>
      </dgm:prSet>
      <dgm:spPr/>
    </dgm:pt>
  </dgm:ptLst>
  <dgm:cxnLst>
    <dgm:cxn modelId="{B61A9929-D8E3-4084-AC66-E0C39A7B1A02}" srcId="{2AF92B42-FED0-40CB-BF47-3283F79D0D02}" destId="{AE58A942-07BF-440F-9F1D-8FC7D88F1BC9}" srcOrd="0" destOrd="0" parTransId="{12B6E377-C03A-41A3-8D94-A8AB2CBC02AA}" sibTransId="{D487B106-024B-4B93-B011-CB41A42E2DDC}"/>
    <dgm:cxn modelId="{0026AB8E-F238-4122-9E3E-73EE9E5F716C}" type="presOf" srcId="{AE58A942-07BF-440F-9F1D-8FC7D88F1BC9}" destId="{EB0309CE-8777-47EF-AF34-D6A9C8EB4257}" srcOrd="0" destOrd="0" presId="urn:microsoft.com/office/officeart/2005/8/layout/vList2"/>
    <dgm:cxn modelId="{F6756E96-C617-4E9F-BF34-3CECE0D964CE}" type="presOf" srcId="{2AF92B42-FED0-40CB-BF47-3283F79D0D02}" destId="{9ED130D4-3428-4679-A45D-17DBCFA8FCDD}" srcOrd="0" destOrd="0" presId="urn:microsoft.com/office/officeart/2005/8/layout/vList2"/>
    <dgm:cxn modelId="{5F84327F-BB19-4DA0-A9C8-84EA67ED6BE2}" type="presParOf" srcId="{9ED130D4-3428-4679-A45D-17DBCFA8FCDD}" destId="{EB0309CE-8777-47EF-AF34-D6A9C8EB425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D73A882F-7AF7-4339-8C43-591B37C9EC11}" type="doc">
      <dgm:prSet loTypeId="urn:microsoft.com/office/officeart/2005/8/layout/vList2" loCatId="list" qsTypeId="urn:microsoft.com/office/officeart/2005/8/quickstyle/3d3" qsCatId="3D" csTypeId="urn:microsoft.com/office/officeart/2005/8/colors/colorful3" csCatId="colorful"/>
      <dgm:spPr/>
      <dgm:t>
        <a:bodyPr/>
        <a:lstStyle/>
        <a:p>
          <a:endParaRPr lang="en-US"/>
        </a:p>
      </dgm:t>
    </dgm:pt>
    <dgm:pt modelId="{BF8AF336-A561-4760-89BF-F3D2D7F322F2}">
      <dgm:prSet/>
      <dgm:spPr/>
      <dgm:t>
        <a:bodyPr/>
        <a:lstStyle/>
        <a:p>
          <a:pPr rtl="0"/>
          <a:r>
            <a:rPr lang="en-US" b="1" dirty="0" smtClean="0"/>
            <a:t>Analysis and Comparison</a:t>
          </a:r>
          <a:br>
            <a:rPr lang="en-US" b="1" dirty="0" smtClean="0"/>
          </a:br>
          <a:endParaRPr lang="en-US" b="0" dirty="0"/>
        </a:p>
      </dgm:t>
    </dgm:pt>
    <dgm:pt modelId="{E05D52F4-A8D9-4F47-A3DD-27A410E4DB44}" type="parTrans" cxnId="{E8090ADC-36EF-426C-BFC3-BE6087B6CEA5}">
      <dgm:prSet/>
      <dgm:spPr/>
      <dgm:t>
        <a:bodyPr/>
        <a:lstStyle/>
        <a:p>
          <a:endParaRPr lang="en-US"/>
        </a:p>
      </dgm:t>
    </dgm:pt>
    <dgm:pt modelId="{AF80347B-4790-41F2-8FE3-3A6C7348A336}" type="sibTrans" cxnId="{E8090ADC-36EF-426C-BFC3-BE6087B6CEA5}">
      <dgm:prSet/>
      <dgm:spPr/>
      <dgm:t>
        <a:bodyPr/>
        <a:lstStyle/>
        <a:p>
          <a:endParaRPr lang="en-US"/>
        </a:p>
      </dgm:t>
    </dgm:pt>
    <dgm:pt modelId="{75C8C52D-6275-4AA9-8EBC-D92D863106CF}" type="pres">
      <dgm:prSet presAssocID="{D73A882F-7AF7-4339-8C43-591B37C9EC11}" presName="linear" presStyleCnt="0">
        <dgm:presLayoutVars>
          <dgm:animLvl val="lvl"/>
          <dgm:resizeHandles val="exact"/>
        </dgm:presLayoutVars>
      </dgm:prSet>
      <dgm:spPr/>
    </dgm:pt>
    <dgm:pt modelId="{8B074B90-D4E5-40B6-8655-331443A0D311}" type="pres">
      <dgm:prSet presAssocID="{BF8AF336-A561-4760-89BF-F3D2D7F322F2}" presName="parentText" presStyleLbl="node1" presStyleIdx="0" presStyleCnt="1">
        <dgm:presLayoutVars>
          <dgm:chMax val="0"/>
          <dgm:bulletEnabled val="1"/>
        </dgm:presLayoutVars>
      </dgm:prSet>
      <dgm:spPr/>
    </dgm:pt>
  </dgm:ptLst>
  <dgm:cxnLst>
    <dgm:cxn modelId="{9033E6F8-CB1C-41BD-A054-6BAFC7850A0F}" type="presOf" srcId="{D73A882F-7AF7-4339-8C43-591B37C9EC11}" destId="{75C8C52D-6275-4AA9-8EBC-D92D863106CF}" srcOrd="0" destOrd="0" presId="urn:microsoft.com/office/officeart/2005/8/layout/vList2"/>
    <dgm:cxn modelId="{AFE7D7AD-08A8-4962-A5BF-CCA1BF83969F}" type="presOf" srcId="{BF8AF336-A561-4760-89BF-F3D2D7F322F2}" destId="{8B074B90-D4E5-40B6-8655-331443A0D311}" srcOrd="0" destOrd="0" presId="urn:microsoft.com/office/officeart/2005/8/layout/vList2"/>
    <dgm:cxn modelId="{E8090ADC-36EF-426C-BFC3-BE6087B6CEA5}" srcId="{D73A882F-7AF7-4339-8C43-591B37C9EC11}" destId="{BF8AF336-A561-4760-89BF-F3D2D7F322F2}" srcOrd="0" destOrd="0" parTransId="{E05D52F4-A8D9-4F47-A3DD-27A410E4DB44}" sibTransId="{AF80347B-4790-41F2-8FE3-3A6C7348A336}"/>
    <dgm:cxn modelId="{9CC81FAE-5529-437D-A5A7-457B53CCE178}" type="presParOf" srcId="{75C8C52D-6275-4AA9-8EBC-D92D863106CF}" destId="{8B074B90-D4E5-40B6-8655-331443A0D31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0DF7CCF3-2146-48B3-972A-AB97B944D186}" type="doc">
      <dgm:prSet loTypeId="urn:microsoft.com/office/officeart/2005/8/layout/hProcess9" loCatId="process" qsTypeId="urn:microsoft.com/office/officeart/2005/8/quickstyle/3d3" qsCatId="3D" csTypeId="urn:microsoft.com/office/officeart/2005/8/colors/accent2_4" csCatId="accent2"/>
      <dgm:spPr/>
      <dgm:t>
        <a:bodyPr/>
        <a:lstStyle/>
        <a:p>
          <a:endParaRPr lang="en-US"/>
        </a:p>
      </dgm:t>
    </dgm:pt>
    <dgm:pt modelId="{E9EC700D-FED6-4951-8859-F7164C34C4D9}">
      <dgm:prSet/>
      <dgm:spPr/>
      <dgm:t>
        <a:bodyPr/>
        <a:lstStyle/>
        <a:p>
          <a:pPr rtl="0"/>
          <a:r>
            <a:rPr lang="en-US" dirty="0" smtClean="0"/>
            <a:t>In the previous section, we created many models: for each model, we searched for good parameters then we constructed the model using those parameters, then trained (fitted) the model to our training data (X_train and y_train), then tested the model on our test data (X_test) and finally, we evaluated the model performance by comparing the model predictions with the true values in y_test. We used the Accuracy of the model to evaluate model performance.</a:t>
          </a:r>
          <a:endParaRPr lang="en-US" dirty="0"/>
        </a:p>
      </dgm:t>
    </dgm:pt>
    <dgm:pt modelId="{CDB4F748-3123-407E-83DA-5CDD6C845629}" type="parTrans" cxnId="{75438630-4CCD-4676-8E42-5E7456A250CD}">
      <dgm:prSet/>
      <dgm:spPr/>
      <dgm:t>
        <a:bodyPr/>
        <a:lstStyle/>
        <a:p>
          <a:endParaRPr lang="en-US"/>
        </a:p>
      </dgm:t>
    </dgm:pt>
    <dgm:pt modelId="{97E66A10-08E3-455F-B1BE-7EF8B20C05F5}" type="sibTrans" cxnId="{75438630-4CCD-4676-8E42-5E7456A250CD}">
      <dgm:prSet/>
      <dgm:spPr/>
      <dgm:t>
        <a:bodyPr/>
        <a:lstStyle/>
        <a:p>
          <a:endParaRPr lang="en-US"/>
        </a:p>
      </dgm:t>
    </dgm:pt>
    <dgm:pt modelId="{3A51AE48-ED45-4AEE-AAFA-403D8B77F034}" type="pres">
      <dgm:prSet presAssocID="{0DF7CCF3-2146-48B3-972A-AB97B944D186}" presName="CompostProcess" presStyleCnt="0">
        <dgm:presLayoutVars>
          <dgm:dir/>
          <dgm:resizeHandles val="exact"/>
        </dgm:presLayoutVars>
      </dgm:prSet>
      <dgm:spPr/>
    </dgm:pt>
    <dgm:pt modelId="{7F07B0F7-CC1D-42CE-95FD-ACB3B4EAD0C8}" type="pres">
      <dgm:prSet presAssocID="{0DF7CCF3-2146-48B3-972A-AB97B944D186}" presName="arrow" presStyleLbl="bgShp" presStyleIdx="0" presStyleCnt="1"/>
      <dgm:spPr/>
    </dgm:pt>
    <dgm:pt modelId="{A9970BB6-2038-474F-8B4D-B9A5B19E135A}" type="pres">
      <dgm:prSet presAssocID="{0DF7CCF3-2146-48B3-972A-AB97B944D186}" presName="linearProcess" presStyleCnt="0"/>
      <dgm:spPr/>
    </dgm:pt>
    <dgm:pt modelId="{A3A18308-84A0-41E5-9BC2-FCDCD9D8F57F}" type="pres">
      <dgm:prSet presAssocID="{E9EC700D-FED6-4951-8859-F7164C34C4D9}" presName="textNode" presStyleLbl="node1" presStyleIdx="0" presStyleCnt="1">
        <dgm:presLayoutVars>
          <dgm:bulletEnabled val="1"/>
        </dgm:presLayoutVars>
      </dgm:prSet>
      <dgm:spPr/>
    </dgm:pt>
  </dgm:ptLst>
  <dgm:cxnLst>
    <dgm:cxn modelId="{BDF8F30A-5148-4903-80E7-B3A6ECF5A8D0}" type="presOf" srcId="{0DF7CCF3-2146-48B3-972A-AB97B944D186}" destId="{3A51AE48-ED45-4AEE-AAFA-403D8B77F034}" srcOrd="0" destOrd="0" presId="urn:microsoft.com/office/officeart/2005/8/layout/hProcess9"/>
    <dgm:cxn modelId="{75438630-4CCD-4676-8E42-5E7456A250CD}" srcId="{0DF7CCF3-2146-48B3-972A-AB97B944D186}" destId="{E9EC700D-FED6-4951-8859-F7164C34C4D9}" srcOrd="0" destOrd="0" parTransId="{CDB4F748-3123-407E-83DA-5CDD6C845629}" sibTransId="{97E66A10-08E3-455F-B1BE-7EF8B20C05F5}"/>
    <dgm:cxn modelId="{AA50B052-4B26-47D0-BF6B-0CFCAD2C1D25}" type="presOf" srcId="{E9EC700D-FED6-4951-8859-F7164C34C4D9}" destId="{A3A18308-84A0-41E5-9BC2-FCDCD9D8F57F}" srcOrd="0" destOrd="0" presId="urn:microsoft.com/office/officeart/2005/8/layout/hProcess9"/>
    <dgm:cxn modelId="{E53EABE3-624B-4378-BAF8-6079567A3273}" type="presParOf" srcId="{3A51AE48-ED45-4AEE-AAFA-403D8B77F034}" destId="{7F07B0F7-CC1D-42CE-95FD-ACB3B4EAD0C8}" srcOrd="0" destOrd="0" presId="urn:microsoft.com/office/officeart/2005/8/layout/hProcess9"/>
    <dgm:cxn modelId="{CB3B71C9-7EC7-413D-9876-F01A806AA497}" type="presParOf" srcId="{3A51AE48-ED45-4AEE-AAFA-403D8B77F034}" destId="{A9970BB6-2038-474F-8B4D-B9A5B19E135A}" srcOrd="1" destOrd="0" presId="urn:microsoft.com/office/officeart/2005/8/layout/hProcess9"/>
    <dgm:cxn modelId="{BF76592B-9420-42A3-BD5B-04AFE493DEDD}" type="presParOf" srcId="{A9970BB6-2038-474F-8B4D-B9A5B19E135A}" destId="{A3A18308-84A0-41E5-9BC2-FCDCD9D8F57F}" srcOrd="0"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8DDE341D-865E-4F3C-99D5-8EA3C803D9DA}" type="doc">
      <dgm:prSet loTypeId="urn:microsoft.com/office/officeart/2005/8/layout/vList2" loCatId="list" qsTypeId="urn:microsoft.com/office/officeart/2005/8/quickstyle/3d3" qsCatId="3D" csTypeId="urn:microsoft.com/office/officeart/2005/8/colors/colorful2" csCatId="colorful"/>
      <dgm:spPr/>
      <dgm:t>
        <a:bodyPr/>
        <a:lstStyle/>
        <a:p>
          <a:endParaRPr lang="en-US"/>
        </a:p>
      </dgm:t>
    </dgm:pt>
    <dgm:pt modelId="{4C82B09B-4EE3-4871-92A6-2E8C15D3EF3C}">
      <dgm:prSet/>
      <dgm:spPr/>
      <dgm:t>
        <a:bodyPr/>
        <a:lstStyle/>
        <a:p>
          <a:pPr rtl="0"/>
          <a:r>
            <a:rPr lang="en-US" b="0" dirty="0" smtClean="0"/>
            <a:t>Model saving and predictions of a test data</a:t>
          </a:r>
          <a:endParaRPr lang="en-US" b="0" dirty="0"/>
        </a:p>
      </dgm:t>
    </dgm:pt>
    <dgm:pt modelId="{1106C97E-CBE7-4B2E-A769-7B7D42407F25}" type="parTrans" cxnId="{CC0903C9-BC43-4F0A-9A01-BB640D675D97}">
      <dgm:prSet/>
      <dgm:spPr/>
      <dgm:t>
        <a:bodyPr/>
        <a:lstStyle/>
        <a:p>
          <a:endParaRPr lang="en-US"/>
        </a:p>
      </dgm:t>
    </dgm:pt>
    <dgm:pt modelId="{9D30BD14-7BD5-4D1D-968A-46806FBB46C4}" type="sibTrans" cxnId="{CC0903C9-BC43-4F0A-9A01-BB640D675D97}">
      <dgm:prSet/>
      <dgm:spPr/>
      <dgm:t>
        <a:bodyPr/>
        <a:lstStyle/>
        <a:p>
          <a:endParaRPr lang="en-US"/>
        </a:p>
      </dgm:t>
    </dgm:pt>
    <dgm:pt modelId="{FD34C435-C62E-4B48-8095-00BC7BE291A5}" type="pres">
      <dgm:prSet presAssocID="{8DDE341D-865E-4F3C-99D5-8EA3C803D9DA}" presName="linear" presStyleCnt="0">
        <dgm:presLayoutVars>
          <dgm:animLvl val="lvl"/>
          <dgm:resizeHandles val="exact"/>
        </dgm:presLayoutVars>
      </dgm:prSet>
      <dgm:spPr/>
    </dgm:pt>
    <dgm:pt modelId="{82DC5275-05F7-4E7D-AC28-9D4047A640E9}" type="pres">
      <dgm:prSet presAssocID="{4C82B09B-4EE3-4871-92A6-2E8C15D3EF3C}" presName="parentText" presStyleLbl="node1" presStyleIdx="0" presStyleCnt="1">
        <dgm:presLayoutVars>
          <dgm:chMax val="0"/>
          <dgm:bulletEnabled val="1"/>
        </dgm:presLayoutVars>
      </dgm:prSet>
      <dgm:spPr/>
    </dgm:pt>
  </dgm:ptLst>
  <dgm:cxnLst>
    <dgm:cxn modelId="{CC0903C9-BC43-4F0A-9A01-BB640D675D97}" srcId="{8DDE341D-865E-4F3C-99D5-8EA3C803D9DA}" destId="{4C82B09B-4EE3-4871-92A6-2E8C15D3EF3C}" srcOrd="0" destOrd="0" parTransId="{1106C97E-CBE7-4B2E-A769-7B7D42407F25}" sibTransId="{9D30BD14-7BD5-4D1D-968A-46806FBB46C4}"/>
    <dgm:cxn modelId="{4105BA42-928E-4077-A04E-00BF8712A288}" type="presOf" srcId="{8DDE341D-865E-4F3C-99D5-8EA3C803D9DA}" destId="{FD34C435-C62E-4B48-8095-00BC7BE291A5}" srcOrd="0" destOrd="0" presId="urn:microsoft.com/office/officeart/2005/8/layout/vList2"/>
    <dgm:cxn modelId="{6FC9A9F3-9439-4387-942A-99C216DF9D79}" type="presOf" srcId="{4C82B09B-4EE3-4871-92A6-2E8C15D3EF3C}" destId="{82DC5275-05F7-4E7D-AC28-9D4047A640E9}" srcOrd="0" destOrd="0" presId="urn:microsoft.com/office/officeart/2005/8/layout/vList2"/>
    <dgm:cxn modelId="{1D1A9D9C-882A-46A6-BCBA-C811F1FA2A1B}" type="presParOf" srcId="{FD34C435-C62E-4B48-8095-00BC7BE291A5}" destId="{82DC5275-05F7-4E7D-AC28-9D4047A640E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AF08CB04-EDC0-42A1-A10F-E983376E91C4}" type="doc">
      <dgm:prSet loTypeId="urn:microsoft.com/office/officeart/2005/8/layout/vList2" loCatId="list" qsTypeId="urn:microsoft.com/office/officeart/2005/8/quickstyle/3d2" qsCatId="3D" csTypeId="urn:microsoft.com/office/officeart/2005/8/colors/colorful2" csCatId="colorful"/>
      <dgm:spPr/>
      <dgm:t>
        <a:bodyPr/>
        <a:lstStyle/>
        <a:p>
          <a:endParaRPr lang="en-US"/>
        </a:p>
      </dgm:t>
    </dgm:pt>
    <dgm:pt modelId="{F28258CC-AC1D-4BB7-972A-B62F537D2482}">
      <dgm:prSet/>
      <dgm:spPr/>
      <dgm:t>
        <a:bodyPr/>
        <a:lstStyle/>
        <a:p>
          <a:pPr rtl="0"/>
          <a:r>
            <a:rPr lang="en-US" b="0" dirty="0" smtClean="0"/>
            <a:t>Conclusion</a:t>
          </a:r>
          <a:endParaRPr lang="en-US" b="0" dirty="0"/>
        </a:p>
      </dgm:t>
    </dgm:pt>
    <dgm:pt modelId="{94C17D08-FC7B-4908-93B4-8A9621781933}" type="parTrans" cxnId="{51F3E476-AB3E-4E78-8531-73B9B0F6AEA9}">
      <dgm:prSet/>
      <dgm:spPr/>
      <dgm:t>
        <a:bodyPr/>
        <a:lstStyle/>
        <a:p>
          <a:endParaRPr lang="en-US"/>
        </a:p>
      </dgm:t>
    </dgm:pt>
    <dgm:pt modelId="{648D19AA-9EAC-4075-A4F3-AB9E7EEA7CF5}" type="sibTrans" cxnId="{51F3E476-AB3E-4E78-8531-73B9B0F6AEA9}">
      <dgm:prSet/>
      <dgm:spPr/>
      <dgm:t>
        <a:bodyPr/>
        <a:lstStyle/>
        <a:p>
          <a:endParaRPr lang="en-US"/>
        </a:p>
      </dgm:t>
    </dgm:pt>
    <dgm:pt modelId="{58DD89AB-E34A-4E6C-B19E-9E99CCF4D151}" type="pres">
      <dgm:prSet presAssocID="{AF08CB04-EDC0-42A1-A10F-E983376E91C4}" presName="linear" presStyleCnt="0">
        <dgm:presLayoutVars>
          <dgm:animLvl val="lvl"/>
          <dgm:resizeHandles val="exact"/>
        </dgm:presLayoutVars>
      </dgm:prSet>
      <dgm:spPr/>
    </dgm:pt>
    <dgm:pt modelId="{456A45FA-8310-4AF4-AB5C-BF7B8F51CE2D}" type="pres">
      <dgm:prSet presAssocID="{F28258CC-AC1D-4BB7-972A-B62F537D2482}" presName="parentText" presStyleLbl="node1" presStyleIdx="0" presStyleCnt="1">
        <dgm:presLayoutVars>
          <dgm:chMax val="0"/>
          <dgm:bulletEnabled val="1"/>
        </dgm:presLayoutVars>
      </dgm:prSet>
      <dgm:spPr/>
    </dgm:pt>
  </dgm:ptLst>
  <dgm:cxnLst>
    <dgm:cxn modelId="{51F3E476-AB3E-4E78-8531-73B9B0F6AEA9}" srcId="{AF08CB04-EDC0-42A1-A10F-E983376E91C4}" destId="{F28258CC-AC1D-4BB7-972A-B62F537D2482}" srcOrd="0" destOrd="0" parTransId="{94C17D08-FC7B-4908-93B4-8A9621781933}" sibTransId="{648D19AA-9EAC-4075-A4F3-AB9E7EEA7CF5}"/>
    <dgm:cxn modelId="{73709E90-1115-4543-8818-A877F57CC3AC}" type="presOf" srcId="{F28258CC-AC1D-4BB7-972A-B62F537D2482}" destId="{456A45FA-8310-4AF4-AB5C-BF7B8F51CE2D}" srcOrd="0" destOrd="0" presId="urn:microsoft.com/office/officeart/2005/8/layout/vList2"/>
    <dgm:cxn modelId="{04E28A20-EEFD-4729-857D-00149EA8FA22}" type="presOf" srcId="{AF08CB04-EDC0-42A1-A10F-E983376E91C4}" destId="{58DD89AB-E34A-4E6C-B19E-9E99CCF4D151}" srcOrd="0" destOrd="0" presId="urn:microsoft.com/office/officeart/2005/8/layout/vList2"/>
    <dgm:cxn modelId="{C60259EC-80FE-4A64-A9FF-041F24E63FF9}" type="presParOf" srcId="{58DD89AB-E34A-4E6C-B19E-9E99CCF4D151}" destId="{456A45FA-8310-4AF4-AB5C-BF7B8F51CE2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4B2A597-6482-49E3-BA97-E18A2CAB45CF}" type="doc">
      <dgm:prSet loTypeId="urn:microsoft.com/office/officeart/2005/8/layout/vList2" loCatId="list" qsTypeId="urn:microsoft.com/office/officeart/2005/8/quickstyle/3d3" qsCatId="3D" csTypeId="urn:microsoft.com/office/officeart/2005/8/colors/colorful4" csCatId="colorful"/>
      <dgm:spPr/>
      <dgm:t>
        <a:bodyPr/>
        <a:lstStyle/>
        <a:p>
          <a:endParaRPr lang="en-US"/>
        </a:p>
      </dgm:t>
    </dgm:pt>
    <dgm:pt modelId="{770AD64D-A9CB-40DA-86A5-C028345B5D86}">
      <dgm:prSet/>
      <dgm:spPr/>
      <dgm:t>
        <a:bodyPr/>
        <a:lstStyle/>
        <a:p>
          <a:pPr rtl="0"/>
          <a:r>
            <a:rPr lang="en-US" dirty="0" smtClean="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dirty="0"/>
        </a:p>
      </dgm:t>
    </dgm:pt>
    <dgm:pt modelId="{C38B0F57-70A1-4F3B-AC2D-D13969BA151B}" type="parTrans" cxnId="{41C1ABAB-B489-4DEB-AC66-1C81623B48FF}">
      <dgm:prSet/>
      <dgm:spPr/>
      <dgm:t>
        <a:bodyPr/>
        <a:lstStyle/>
        <a:p>
          <a:endParaRPr lang="en-US"/>
        </a:p>
      </dgm:t>
    </dgm:pt>
    <dgm:pt modelId="{A6BDD68A-D36A-44E3-BD13-14EECA670D32}" type="sibTrans" cxnId="{41C1ABAB-B489-4DEB-AC66-1C81623B48FF}">
      <dgm:prSet/>
      <dgm:spPr/>
      <dgm:t>
        <a:bodyPr/>
        <a:lstStyle/>
        <a:p>
          <a:endParaRPr lang="en-US"/>
        </a:p>
      </dgm:t>
    </dgm:pt>
    <dgm:pt modelId="{9CF9D7E7-BC38-408C-BB1C-A4D0E9C0952F}" type="pres">
      <dgm:prSet presAssocID="{44B2A597-6482-49E3-BA97-E18A2CAB45CF}" presName="linear" presStyleCnt="0">
        <dgm:presLayoutVars>
          <dgm:animLvl val="lvl"/>
          <dgm:resizeHandles val="exact"/>
        </dgm:presLayoutVars>
      </dgm:prSet>
      <dgm:spPr/>
    </dgm:pt>
    <dgm:pt modelId="{28DF8FE0-706B-4257-9DB9-1041BD2A6B8C}" type="pres">
      <dgm:prSet presAssocID="{770AD64D-A9CB-40DA-86A5-C028345B5D86}" presName="parentText" presStyleLbl="node1" presStyleIdx="0" presStyleCnt="1">
        <dgm:presLayoutVars>
          <dgm:chMax val="0"/>
          <dgm:bulletEnabled val="1"/>
        </dgm:presLayoutVars>
      </dgm:prSet>
      <dgm:spPr/>
    </dgm:pt>
  </dgm:ptLst>
  <dgm:cxnLst>
    <dgm:cxn modelId="{6703DB89-3CC6-4BFE-B024-EF755A5705A0}" type="presOf" srcId="{770AD64D-A9CB-40DA-86A5-C028345B5D86}" destId="{28DF8FE0-706B-4257-9DB9-1041BD2A6B8C}" srcOrd="0" destOrd="0" presId="urn:microsoft.com/office/officeart/2005/8/layout/vList2"/>
    <dgm:cxn modelId="{41C1ABAB-B489-4DEB-AC66-1C81623B48FF}" srcId="{44B2A597-6482-49E3-BA97-E18A2CAB45CF}" destId="{770AD64D-A9CB-40DA-86A5-C028345B5D86}" srcOrd="0" destOrd="0" parTransId="{C38B0F57-70A1-4F3B-AC2D-D13969BA151B}" sibTransId="{A6BDD68A-D36A-44E3-BD13-14EECA670D32}"/>
    <dgm:cxn modelId="{1EFEA2BE-5DAB-4FD1-8948-750ADDBD728D}" type="presOf" srcId="{44B2A597-6482-49E3-BA97-E18A2CAB45CF}" destId="{9CF9D7E7-BC38-408C-BB1C-A4D0E9C0952F}" srcOrd="0" destOrd="0" presId="urn:microsoft.com/office/officeart/2005/8/layout/vList2"/>
    <dgm:cxn modelId="{F2F4929A-5CC3-4977-A4F0-CA2944051BFD}" type="presParOf" srcId="{9CF9D7E7-BC38-408C-BB1C-A4D0E9C0952F}" destId="{28DF8FE0-706B-4257-9DB9-1041BD2A6B8C}"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31E774CF-EA9F-4823-936F-E36DAFFCE3D9}" type="doc">
      <dgm:prSet loTypeId="urn:microsoft.com/office/officeart/2005/8/layout/vList2" loCatId="list" qsTypeId="urn:microsoft.com/office/officeart/2005/8/quickstyle/3d3" qsCatId="3D" csTypeId="urn:microsoft.com/office/officeart/2005/8/colors/accent0_3" csCatId="mainScheme" phldr="1"/>
      <dgm:spPr/>
      <dgm:t>
        <a:bodyPr/>
        <a:lstStyle/>
        <a:p>
          <a:endParaRPr lang="en-US"/>
        </a:p>
      </dgm:t>
    </dgm:pt>
    <dgm:pt modelId="{0888ED57-75D9-4A50-8833-F6E9AE82EC75}">
      <dgm:prSet/>
      <dgm:spPr/>
      <dgm:t>
        <a:bodyPr/>
        <a:lstStyle/>
        <a:p>
          <a:pPr rtl="0"/>
          <a:r>
            <a:rPr lang="en-US" dirty="0" smtClean="0"/>
            <a:t>In this project, we built several regression models to predict the price of some house given some of the house features. We evaluated and compared each model to determine the one with highest performance. We also looked at how some models rank the features according to their importance. In this project, we followed the data science process starting with getting the data, then cleaning and preprocessing the data, followed by exploring the data and building models, then evaluating the results and communicating them with visualizations.</a:t>
          </a:r>
          <a:endParaRPr lang="en-US" dirty="0"/>
        </a:p>
      </dgm:t>
    </dgm:pt>
    <dgm:pt modelId="{B4A305DD-9E0E-440E-841F-1CBAC0F06FC0}" type="parTrans" cxnId="{95EDE9B8-B894-49DB-83F7-B9F5345E6163}">
      <dgm:prSet/>
      <dgm:spPr/>
      <dgm:t>
        <a:bodyPr/>
        <a:lstStyle/>
        <a:p>
          <a:endParaRPr lang="en-US"/>
        </a:p>
      </dgm:t>
    </dgm:pt>
    <dgm:pt modelId="{3FA6352C-601A-4E55-8CEB-2A9FA9057BC0}" type="sibTrans" cxnId="{95EDE9B8-B894-49DB-83F7-B9F5345E6163}">
      <dgm:prSet/>
      <dgm:spPr/>
      <dgm:t>
        <a:bodyPr/>
        <a:lstStyle/>
        <a:p>
          <a:endParaRPr lang="en-US"/>
        </a:p>
      </dgm:t>
    </dgm:pt>
    <dgm:pt modelId="{A714B62F-75F0-48B5-A8AC-2EB186134886}">
      <dgm:prSet/>
      <dgm:spPr/>
      <dgm:t>
        <a:bodyPr/>
        <a:lstStyle/>
        <a:p>
          <a:pPr rtl="0"/>
          <a:r>
            <a:rPr lang="en-US" dirty="0" smtClean="0"/>
            <a:t>As a recommendation, we advise to use this model (or a version of it trained with more recent data) by people who want to buy a house in the area covered by the dataset to have an idea about the actual price. The model can be used also with datasets that cover different cities and areas provided that they contain the same features. We also suggest that people take into consideration the features that were deemed as most important as seen in the previous section; this might help them estimate the house price better.</a:t>
          </a:r>
          <a:endParaRPr lang="en-US" dirty="0"/>
        </a:p>
      </dgm:t>
    </dgm:pt>
    <dgm:pt modelId="{86562AE4-9E32-4C78-BC47-A96CC53DAD7E}" type="parTrans" cxnId="{32E5B10C-BB6B-4ED0-BC5C-F0D90BEAAAE0}">
      <dgm:prSet/>
      <dgm:spPr/>
      <dgm:t>
        <a:bodyPr/>
        <a:lstStyle/>
        <a:p>
          <a:endParaRPr lang="en-US"/>
        </a:p>
      </dgm:t>
    </dgm:pt>
    <dgm:pt modelId="{00534350-17CC-4616-86BB-73276FFB7B01}" type="sibTrans" cxnId="{32E5B10C-BB6B-4ED0-BC5C-F0D90BEAAAE0}">
      <dgm:prSet/>
      <dgm:spPr/>
      <dgm:t>
        <a:bodyPr/>
        <a:lstStyle/>
        <a:p>
          <a:endParaRPr lang="en-US"/>
        </a:p>
      </dgm:t>
    </dgm:pt>
    <dgm:pt modelId="{6845DC56-8A22-476B-B15A-04E82D7A1B12}" type="pres">
      <dgm:prSet presAssocID="{31E774CF-EA9F-4823-936F-E36DAFFCE3D9}" presName="linear" presStyleCnt="0">
        <dgm:presLayoutVars>
          <dgm:animLvl val="lvl"/>
          <dgm:resizeHandles val="exact"/>
        </dgm:presLayoutVars>
      </dgm:prSet>
      <dgm:spPr/>
    </dgm:pt>
    <dgm:pt modelId="{A988B3DB-9556-4C43-881C-812B71C0CF35}" type="pres">
      <dgm:prSet presAssocID="{0888ED57-75D9-4A50-8833-F6E9AE82EC75}" presName="parentText" presStyleLbl="node1" presStyleIdx="0" presStyleCnt="2">
        <dgm:presLayoutVars>
          <dgm:chMax val="0"/>
          <dgm:bulletEnabled val="1"/>
        </dgm:presLayoutVars>
      </dgm:prSet>
      <dgm:spPr/>
    </dgm:pt>
    <dgm:pt modelId="{8F0163C9-A59D-4E23-8119-A2903707A32F}" type="pres">
      <dgm:prSet presAssocID="{3FA6352C-601A-4E55-8CEB-2A9FA9057BC0}" presName="spacer" presStyleCnt="0"/>
      <dgm:spPr/>
    </dgm:pt>
    <dgm:pt modelId="{A06C534F-B17C-4DCA-B23A-5EE4FA588468}" type="pres">
      <dgm:prSet presAssocID="{A714B62F-75F0-48B5-A8AC-2EB186134886}" presName="parentText" presStyleLbl="node1" presStyleIdx="1" presStyleCnt="2">
        <dgm:presLayoutVars>
          <dgm:chMax val="0"/>
          <dgm:bulletEnabled val="1"/>
        </dgm:presLayoutVars>
      </dgm:prSet>
      <dgm:spPr/>
    </dgm:pt>
  </dgm:ptLst>
  <dgm:cxnLst>
    <dgm:cxn modelId="{95EDE9B8-B894-49DB-83F7-B9F5345E6163}" srcId="{31E774CF-EA9F-4823-936F-E36DAFFCE3D9}" destId="{0888ED57-75D9-4A50-8833-F6E9AE82EC75}" srcOrd="0" destOrd="0" parTransId="{B4A305DD-9E0E-440E-841F-1CBAC0F06FC0}" sibTransId="{3FA6352C-601A-4E55-8CEB-2A9FA9057BC0}"/>
    <dgm:cxn modelId="{B64271FD-99E6-4240-9DB7-1126E2CF5613}" type="presOf" srcId="{A714B62F-75F0-48B5-A8AC-2EB186134886}" destId="{A06C534F-B17C-4DCA-B23A-5EE4FA588468}" srcOrd="0" destOrd="0" presId="urn:microsoft.com/office/officeart/2005/8/layout/vList2"/>
    <dgm:cxn modelId="{EF2E326B-216A-4AED-AF4B-1C18E5E40C7D}" type="presOf" srcId="{0888ED57-75D9-4A50-8833-F6E9AE82EC75}" destId="{A988B3DB-9556-4C43-881C-812B71C0CF35}" srcOrd="0" destOrd="0" presId="urn:microsoft.com/office/officeart/2005/8/layout/vList2"/>
    <dgm:cxn modelId="{ED6B8747-D638-4D35-BAF5-17E052765C38}" type="presOf" srcId="{31E774CF-EA9F-4823-936F-E36DAFFCE3D9}" destId="{6845DC56-8A22-476B-B15A-04E82D7A1B12}" srcOrd="0" destOrd="0" presId="urn:microsoft.com/office/officeart/2005/8/layout/vList2"/>
    <dgm:cxn modelId="{32E5B10C-BB6B-4ED0-BC5C-F0D90BEAAAE0}" srcId="{31E774CF-EA9F-4823-936F-E36DAFFCE3D9}" destId="{A714B62F-75F0-48B5-A8AC-2EB186134886}" srcOrd="1" destOrd="0" parTransId="{86562AE4-9E32-4C78-BC47-A96CC53DAD7E}" sibTransId="{00534350-17CC-4616-86BB-73276FFB7B01}"/>
    <dgm:cxn modelId="{952FA62F-C43C-4EBE-A52A-988C6291FAA4}" type="presParOf" srcId="{6845DC56-8A22-476B-B15A-04E82D7A1B12}" destId="{A988B3DB-9556-4C43-881C-812B71C0CF35}" srcOrd="0" destOrd="0" presId="urn:microsoft.com/office/officeart/2005/8/layout/vList2"/>
    <dgm:cxn modelId="{9F1A8443-0BB7-4D89-B648-7392DD8B0BD2}" type="presParOf" srcId="{6845DC56-8A22-476B-B15A-04E82D7A1B12}" destId="{8F0163C9-A59D-4E23-8119-A2903707A32F}" srcOrd="1" destOrd="0" presId="urn:microsoft.com/office/officeart/2005/8/layout/vList2"/>
    <dgm:cxn modelId="{663A5A41-2E02-46AD-9844-E35F84A2DE7B}" type="presParOf" srcId="{6845DC56-8A22-476B-B15A-04E82D7A1B12}" destId="{A06C534F-B17C-4DCA-B23A-5EE4FA588468}" srcOrd="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CB6DB98F-EF61-43DD-81A4-49462F1515EA}" type="doc">
      <dgm:prSet loTypeId="urn:microsoft.com/office/officeart/2005/8/layout/vList2" loCatId="list" qsTypeId="urn:microsoft.com/office/officeart/2005/8/quickstyle/3d3" qsCatId="3D" csTypeId="urn:microsoft.com/office/officeart/2005/8/colors/colorful3" csCatId="colorful"/>
      <dgm:spPr/>
      <dgm:t>
        <a:bodyPr/>
        <a:lstStyle/>
        <a:p>
          <a:endParaRPr lang="en-US"/>
        </a:p>
      </dgm:t>
    </dgm:pt>
    <dgm:pt modelId="{85999806-75B9-4DA4-841B-62614A417A38}">
      <dgm:prSet/>
      <dgm:spPr/>
      <dgm:t>
        <a:bodyPr/>
        <a:lstStyle/>
        <a:p>
          <a:pPr rtl="0"/>
          <a:r>
            <a:rPr lang="en-US" b="1" dirty="0" smtClean="0"/>
            <a:t>References</a:t>
          </a:r>
          <a:br>
            <a:rPr lang="en-US" b="1" dirty="0" smtClean="0"/>
          </a:br>
          <a:endParaRPr lang="en-US" b="0" dirty="0"/>
        </a:p>
      </dgm:t>
    </dgm:pt>
    <dgm:pt modelId="{486AEA9C-F91A-4EA2-A0CF-4F274180F7D8}" type="parTrans" cxnId="{43F85EDA-1737-4C99-86BD-3A4AC3462CEA}">
      <dgm:prSet/>
      <dgm:spPr/>
      <dgm:t>
        <a:bodyPr/>
        <a:lstStyle/>
        <a:p>
          <a:endParaRPr lang="en-US"/>
        </a:p>
      </dgm:t>
    </dgm:pt>
    <dgm:pt modelId="{EA854C97-A26D-4554-A8A4-8E1513E36444}" type="sibTrans" cxnId="{43F85EDA-1737-4C99-86BD-3A4AC3462CEA}">
      <dgm:prSet/>
      <dgm:spPr/>
      <dgm:t>
        <a:bodyPr/>
        <a:lstStyle/>
        <a:p>
          <a:endParaRPr lang="en-US"/>
        </a:p>
      </dgm:t>
    </dgm:pt>
    <dgm:pt modelId="{C3520AC5-D17A-4800-A0E0-CBA2FC46E423}" type="pres">
      <dgm:prSet presAssocID="{CB6DB98F-EF61-43DD-81A4-49462F1515EA}" presName="linear" presStyleCnt="0">
        <dgm:presLayoutVars>
          <dgm:animLvl val="lvl"/>
          <dgm:resizeHandles val="exact"/>
        </dgm:presLayoutVars>
      </dgm:prSet>
      <dgm:spPr/>
    </dgm:pt>
    <dgm:pt modelId="{8EF6AD31-BBC4-4EBA-BF1D-2355B1AFCC3F}" type="pres">
      <dgm:prSet presAssocID="{85999806-75B9-4DA4-841B-62614A417A38}" presName="parentText" presStyleLbl="node1" presStyleIdx="0" presStyleCnt="1">
        <dgm:presLayoutVars>
          <dgm:chMax val="0"/>
          <dgm:bulletEnabled val="1"/>
        </dgm:presLayoutVars>
      </dgm:prSet>
      <dgm:spPr/>
    </dgm:pt>
  </dgm:ptLst>
  <dgm:cxnLst>
    <dgm:cxn modelId="{43F85EDA-1737-4C99-86BD-3A4AC3462CEA}" srcId="{CB6DB98F-EF61-43DD-81A4-49462F1515EA}" destId="{85999806-75B9-4DA4-841B-62614A417A38}" srcOrd="0" destOrd="0" parTransId="{486AEA9C-F91A-4EA2-A0CF-4F274180F7D8}" sibTransId="{EA854C97-A26D-4554-A8A4-8E1513E36444}"/>
    <dgm:cxn modelId="{26448D0E-12F2-4FBD-BB0B-F955464D2C4E}" type="presOf" srcId="{CB6DB98F-EF61-43DD-81A4-49462F1515EA}" destId="{C3520AC5-D17A-4800-A0E0-CBA2FC46E423}" srcOrd="0" destOrd="0" presId="urn:microsoft.com/office/officeart/2005/8/layout/vList2"/>
    <dgm:cxn modelId="{41B54230-8773-4821-AEB8-241ED7C9C938}" type="presOf" srcId="{85999806-75B9-4DA4-841B-62614A417A38}" destId="{8EF6AD31-BBC4-4EBA-BF1D-2355B1AFCC3F}" srcOrd="0" destOrd="0" presId="urn:microsoft.com/office/officeart/2005/8/layout/vList2"/>
    <dgm:cxn modelId="{2FAFDEC5-B903-4154-9202-067B341D3DCD}" type="presParOf" srcId="{C3520AC5-D17A-4800-A0E0-CBA2FC46E423}" destId="{8EF6AD31-BBC4-4EBA-BF1D-2355B1AFCC3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05A8F989-7157-41E6-A1FC-846C57946869}" type="doc">
      <dgm:prSet loTypeId="urn:microsoft.com/office/officeart/2005/8/layout/vList2" loCatId="list" qsTypeId="urn:microsoft.com/office/officeart/2005/8/quickstyle/3d3" qsCatId="3D" csTypeId="urn:microsoft.com/office/officeart/2005/8/colors/accent0_3" csCatId="mainScheme" phldr="1"/>
      <dgm:spPr/>
      <dgm:t>
        <a:bodyPr/>
        <a:lstStyle/>
        <a:p>
          <a:endParaRPr lang="en-US"/>
        </a:p>
      </dgm:t>
    </dgm:pt>
    <dgm:pt modelId="{E2C3D039-5902-42FE-AE19-6EAAD37F8A81}">
      <dgm:prSet/>
      <dgm:spPr/>
      <dgm:t>
        <a:bodyPr/>
        <a:lstStyle/>
        <a:p>
          <a:pPr rtl="0"/>
          <a:r>
            <a:rPr lang="en-US" dirty="0" smtClean="0"/>
            <a:t>Alkhatib, K., Najadat, H., Hmeidi, I., &amp; Shatnawi, M. K. A. (2013). Stock price prediction using k-nearest neighbor (kNN) algorithm. International Journal of Business, Humanities and Technology, 3(3), 32-44.</a:t>
          </a:r>
          <a:endParaRPr lang="en-US" dirty="0"/>
        </a:p>
      </dgm:t>
    </dgm:pt>
    <dgm:pt modelId="{C4EA97F7-1E37-4D6A-A4AB-3CACE429F066}" type="parTrans" cxnId="{89890DA3-E736-4C10-A400-E946D5A9EC4C}">
      <dgm:prSet/>
      <dgm:spPr/>
      <dgm:t>
        <a:bodyPr/>
        <a:lstStyle/>
        <a:p>
          <a:endParaRPr lang="en-US"/>
        </a:p>
      </dgm:t>
    </dgm:pt>
    <dgm:pt modelId="{3681217B-E764-450E-A965-5A4A93954820}" type="sibTrans" cxnId="{89890DA3-E736-4C10-A400-E946D5A9EC4C}">
      <dgm:prSet/>
      <dgm:spPr/>
      <dgm:t>
        <a:bodyPr/>
        <a:lstStyle/>
        <a:p>
          <a:endParaRPr lang="en-US"/>
        </a:p>
      </dgm:t>
    </dgm:pt>
    <dgm:pt modelId="{3550D193-AD0B-4BB3-9DEB-ECF54335E1D9}">
      <dgm:prSet/>
      <dgm:spPr/>
      <dgm:t>
        <a:bodyPr/>
        <a:lstStyle/>
        <a:p>
          <a:pPr rtl="0"/>
          <a:r>
            <a:rPr lang="en-US" dirty="0" smtClean="0"/>
            <a:t>de Abril, I. M., &amp; Sugiyama, M. (2013). Winning the kaggle algorithmic trading challenge with the composition of many models and feature engineering. IEICE transactions on information and systems, 96(3), 742-745.</a:t>
          </a:r>
          <a:endParaRPr lang="en-US" dirty="0"/>
        </a:p>
      </dgm:t>
    </dgm:pt>
    <dgm:pt modelId="{F8CAEA13-44E7-4E1D-BDA2-E4DA23F0FF89}" type="parTrans" cxnId="{856E076D-336C-4827-8DF5-A77777876CB9}">
      <dgm:prSet/>
      <dgm:spPr/>
      <dgm:t>
        <a:bodyPr/>
        <a:lstStyle/>
        <a:p>
          <a:endParaRPr lang="en-US"/>
        </a:p>
      </dgm:t>
    </dgm:pt>
    <dgm:pt modelId="{17019217-1772-4A19-829C-B67E15977C1B}" type="sibTrans" cxnId="{856E076D-336C-4827-8DF5-A77777876CB9}">
      <dgm:prSet/>
      <dgm:spPr/>
      <dgm:t>
        <a:bodyPr/>
        <a:lstStyle/>
        <a:p>
          <a:endParaRPr lang="en-US"/>
        </a:p>
      </dgm:t>
    </dgm:pt>
    <dgm:pt modelId="{2BA24AD4-6F88-4876-840A-31C2E0E23651}">
      <dgm:prSet/>
      <dgm:spPr/>
      <dgm:t>
        <a:bodyPr/>
        <a:lstStyle/>
        <a:p>
          <a:pPr rtl="0"/>
          <a:r>
            <a:rPr lang="en-US" dirty="0" smtClean="0"/>
            <a:t>Feng, Y., &amp; Jones, K. (2015, July). Comparing multilevel modeling and artificial neural networks in house price prediction. In Spatial Data Mining and Geographical Knowledge Services (ICSDM), 2015 2nd IEEE International Conference on (pp. 108-114). IEEE.</a:t>
          </a:r>
          <a:endParaRPr lang="en-US" dirty="0"/>
        </a:p>
      </dgm:t>
    </dgm:pt>
    <dgm:pt modelId="{E78C4C40-BB34-4D6B-93A6-365A847C39D2}" type="parTrans" cxnId="{77C7B0E4-4972-4DFC-A794-497108D59362}">
      <dgm:prSet/>
      <dgm:spPr/>
      <dgm:t>
        <a:bodyPr/>
        <a:lstStyle/>
        <a:p>
          <a:endParaRPr lang="en-US"/>
        </a:p>
      </dgm:t>
    </dgm:pt>
    <dgm:pt modelId="{358408EB-C7BB-40BF-A5FE-EA2F3D3FB275}" type="sibTrans" cxnId="{77C7B0E4-4972-4DFC-A794-497108D59362}">
      <dgm:prSet/>
      <dgm:spPr/>
      <dgm:t>
        <a:bodyPr/>
        <a:lstStyle/>
        <a:p>
          <a:endParaRPr lang="en-US"/>
        </a:p>
      </dgm:t>
    </dgm:pt>
    <dgm:pt modelId="{0EA292A7-8ACF-4B59-B1D7-8AB282B021CE}">
      <dgm:prSet/>
      <dgm:spPr/>
      <dgm:t>
        <a:bodyPr/>
        <a:lstStyle/>
        <a:p>
          <a:pPr rtl="0"/>
          <a:r>
            <a:rPr lang="en-US" dirty="0" smtClean="0"/>
            <a:t>Hegazy, O., Soliman, O. S., &amp; Salam, M. A. (2014). A machine learning model for stock market prediction. arXiv preprint arXiv:1402.7351.</a:t>
          </a:r>
          <a:endParaRPr lang="en-US" dirty="0"/>
        </a:p>
      </dgm:t>
    </dgm:pt>
    <dgm:pt modelId="{236FCD53-2EEE-418F-BB4E-AB1AAF8D35E3}" type="parTrans" cxnId="{4E79A138-17B5-491E-BE32-7D38164D69BC}">
      <dgm:prSet/>
      <dgm:spPr/>
      <dgm:t>
        <a:bodyPr/>
        <a:lstStyle/>
        <a:p>
          <a:endParaRPr lang="en-US"/>
        </a:p>
      </dgm:t>
    </dgm:pt>
    <dgm:pt modelId="{EB4416A4-9B9F-41B6-A5B1-6DAF9A1ACD04}" type="sibTrans" cxnId="{4E79A138-17B5-491E-BE32-7D38164D69BC}">
      <dgm:prSet/>
      <dgm:spPr/>
      <dgm:t>
        <a:bodyPr/>
        <a:lstStyle/>
        <a:p>
          <a:endParaRPr lang="en-US"/>
        </a:p>
      </dgm:t>
    </dgm:pt>
    <dgm:pt modelId="{F3586705-6A4F-4B57-9C16-605AE76EA316}">
      <dgm:prSet/>
      <dgm:spPr/>
      <dgm:t>
        <a:bodyPr/>
        <a:lstStyle/>
        <a:p>
          <a:pPr rtl="0"/>
          <a:r>
            <a:rPr lang="en-US" dirty="0" smtClean="0"/>
            <a:t>Ticknor, J. L. (2013). A Bayesian regularized artificial neural network for stock market forecasting. Expert Systems with Applications, 40(14), 5501-550</a:t>
          </a:r>
          <a:endParaRPr lang="en-US" dirty="0"/>
        </a:p>
      </dgm:t>
    </dgm:pt>
    <dgm:pt modelId="{9A2034D7-A370-4EB2-8D02-B0FCC97B3AF4}" type="parTrans" cxnId="{05853807-FE0E-4D7F-AEE1-2F0D5F61F6FB}">
      <dgm:prSet/>
      <dgm:spPr/>
      <dgm:t>
        <a:bodyPr/>
        <a:lstStyle/>
        <a:p>
          <a:endParaRPr lang="en-US"/>
        </a:p>
      </dgm:t>
    </dgm:pt>
    <dgm:pt modelId="{A3368D04-F188-4C0E-9BBF-FB42526532C8}" type="sibTrans" cxnId="{05853807-FE0E-4D7F-AEE1-2F0D5F61F6FB}">
      <dgm:prSet/>
      <dgm:spPr/>
      <dgm:t>
        <a:bodyPr/>
        <a:lstStyle/>
        <a:p>
          <a:endParaRPr lang="en-US"/>
        </a:p>
      </dgm:t>
    </dgm:pt>
    <dgm:pt modelId="{F764508D-7666-4CB0-A59C-B88DF46924F9}" type="pres">
      <dgm:prSet presAssocID="{05A8F989-7157-41E6-A1FC-846C57946869}" presName="linear" presStyleCnt="0">
        <dgm:presLayoutVars>
          <dgm:animLvl val="lvl"/>
          <dgm:resizeHandles val="exact"/>
        </dgm:presLayoutVars>
      </dgm:prSet>
      <dgm:spPr/>
    </dgm:pt>
    <dgm:pt modelId="{106CE18B-13EB-45AB-9EAE-973AF0FCB4B0}" type="pres">
      <dgm:prSet presAssocID="{E2C3D039-5902-42FE-AE19-6EAAD37F8A81}" presName="parentText" presStyleLbl="node1" presStyleIdx="0" presStyleCnt="5">
        <dgm:presLayoutVars>
          <dgm:chMax val="0"/>
          <dgm:bulletEnabled val="1"/>
        </dgm:presLayoutVars>
      </dgm:prSet>
      <dgm:spPr/>
    </dgm:pt>
    <dgm:pt modelId="{EC5EA13E-B31C-4A06-B206-7F022467ABE3}" type="pres">
      <dgm:prSet presAssocID="{3681217B-E764-450E-A965-5A4A93954820}" presName="spacer" presStyleCnt="0"/>
      <dgm:spPr/>
    </dgm:pt>
    <dgm:pt modelId="{9973FCA7-5F21-4811-9D4F-9857B3857D75}" type="pres">
      <dgm:prSet presAssocID="{3550D193-AD0B-4BB3-9DEB-ECF54335E1D9}" presName="parentText" presStyleLbl="node1" presStyleIdx="1" presStyleCnt="5">
        <dgm:presLayoutVars>
          <dgm:chMax val="0"/>
          <dgm:bulletEnabled val="1"/>
        </dgm:presLayoutVars>
      </dgm:prSet>
      <dgm:spPr/>
    </dgm:pt>
    <dgm:pt modelId="{FD6C06CE-D937-4860-B4C2-A42BF8E2BABD}" type="pres">
      <dgm:prSet presAssocID="{17019217-1772-4A19-829C-B67E15977C1B}" presName="spacer" presStyleCnt="0"/>
      <dgm:spPr/>
    </dgm:pt>
    <dgm:pt modelId="{62577F0E-3C33-4560-961B-4AB6262BC973}" type="pres">
      <dgm:prSet presAssocID="{2BA24AD4-6F88-4876-840A-31C2E0E23651}" presName="parentText" presStyleLbl="node1" presStyleIdx="2" presStyleCnt="5">
        <dgm:presLayoutVars>
          <dgm:chMax val="0"/>
          <dgm:bulletEnabled val="1"/>
        </dgm:presLayoutVars>
      </dgm:prSet>
      <dgm:spPr/>
    </dgm:pt>
    <dgm:pt modelId="{80A0288F-15A9-4B34-B727-A5A9A0444870}" type="pres">
      <dgm:prSet presAssocID="{358408EB-C7BB-40BF-A5FE-EA2F3D3FB275}" presName="spacer" presStyleCnt="0"/>
      <dgm:spPr/>
    </dgm:pt>
    <dgm:pt modelId="{9632BFF3-6EC0-4F1B-A8D3-4706A2D878E7}" type="pres">
      <dgm:prSet presAssocID="{0EA292A7-8ACF-4B59-B1D7-8AB282B021CE}" presName="parentText" presStyleLbl="node1" presStyleIdx="3" presStyleCnt="5">
        <dgm:presLayoutVars>
          <dgm:chMax val="0"/>
          <dgm:bulletEnabled val="1"/>
        </dgm:presLayoutVars>
      </dgm:prSet>
      <dgm:spPr/>
    </dgm:pt>
    <dgm:pt modelId="{2A3D02C1-6190-42E2-866D-280D31F1F152}" type="pres">
      <dgm:prSet presAssocID="{EB4416A4-9B9F-41B6-A5B1-6DAF9A1ACD04}" presName="spacer" presStyleCnt="0"/>
      <dgm:spPr/>
    </dgm:pt>
    <dgm:pt modelId="{F71036CA-3164-4CCC-87A1-74408D78CF97}" type="pres">
      <dgm:prSet presAssocID="{F3586705-6A4F-4B57-9C16-605AE76EA316}" presName="parentText" presStyleLbl="node1" presStyleIdx="4" presStyleCnt="5">
        <dgm:presLayoutVars>
          <dgm:chMax val="0"/>
          <dgm:bulletEnabled val="1"/>
        </dgm:presLayoutVars>
      </dgm:prSet>
      <dgm:spPr/>
    </dgm:pt>
  </dgm:ptLst>
  <dgm:cxnLst>
    <dgm:cxn modelId="{2DC90CE8-35BC-4707-9012-E8ABC5676993}" type="presOf" srcId="{F3586705-6A4F-4B57-9C16-605AE76EA316}" destId="{F71036CA-3164-4CCC-87A1-74408D78CF97}" srcOrd="0" destOrd="0" presId="urn:microsoft.com/office/officeart/2005/8/layout/vList2"/>
    <dgm:cxn modelId="{3165FD04-3F28-4157-8A85-5862A894A604}" type="presOf" srcId="{3550D193-AD0B-4BB3-9DEB-ECF54335E1D9}" destId="{9973FCA7-5F21-4811-9D4F-9857B3857D75}" srcOrd="0" destOrd="0" presId="urn:microsoft.com/office/officeart/2005/8/layout/vList2"/>
    <dgm:cxn modelId="{89890DA3-E736-4C10-A400-E946D5A9EC4C}" srcId="{05A8F989-7157-41E6-A1FC-846C57946869}" destId="{E2C3D039-5902-42FE-AE19-6EAAD37F8A81}" srcOrd="0" destOrd="0" parTransId="{C4EA97F7-1E37-4D6A-A4AB-3CACE429F066}" sibTransId="{3681217B-E764-450E-A965-5A4A93954820}"/>
    <dgm:cxn modelId="{D7BDB2B0-5B07-42FB-873B-4DB563B7F4A9}" type="presOf" srcId="{2BA24AD4-6F88-4876-840A-31C2E0E23651}" destId="{62577F0E-3C33-4560-961B-4AB6262BC973}" srcOrd="0" destOrd="0" presId="urn:microsoft.com/office/officeart/2005/8/layout/vList2"/>
    <dgm:cxn modelId="{DEB3E32F-8512-44F3-B422-48F0662FF3B2}" type="presOf" srcId="{0EA292A7-8ACF-4B59-B1D7-8AB282B021CE}" destId="{9632BFF3-6EC0-4F1B-A8D3-4706A2D878E7}" srcOrd="0" destOrd="0" presId="urn:microsoft.com/office/officeart/2005/8/layout/vList2"/>
    <dgm:cxn modelId="{4E79A138-17B5-491E-BE32-7D38164D69BC}" srcId="{05A8F989-7157-41E6-A1FC-846C57946869}" destId="{0EA292A7-8ACF-4B59-B1D7-8AB282B021CE}" srcOrd="3" destOrd="0" parTransId="{236FCD53-2EEE-418F-BB4E-AB1AAF8D35E3}" sibTransId="{EB4416A4-9B9F-41B6-A5B1-6DAF9A1ACD04}"/>
    <dgm:cxn modelId="{77C7B0E4-4972-4DFC-A794-497108D59362}" srcId="{05A8F989-7157-41E6-A1FC-846C57946869}" destId="{2BA24AD4-6F88-4876-840A-31C2E0E23651}" srcOrd="2" destOrd="0" parTransId="{E78C4C40-BB34-4D6B-93A6-365A847C39D2}" sibTransId="{358408EB-C7BB-40BF-A5FE-EA2F3D3FB275}"/>
    <dgm:cxn modelId="{05853807-FE0E-4D7F-AEE1-2F0D5F61F6FB}" srcId="{05A8F989-7157-41E6-A1FC-846C57946869}" destId="{F3586705-6A4F-4B57-9C16-605AE76EA316}" srcOrd="4" destOrd="0" parTransId="{9A2034D7-A370-4EB2-8D02-B0FCC97B3AF4}" sibTransId="{A3368D04-F188-4C0E-9BBF-FB42526532C8}"/>
    <dgm:cxn modelId="{856E076D-336C-4827-8DF5-A77777876CB9}" srcId="{05A8F989-7157-41E6-A1FC-846C57946869}" destId="{3550D193-AD0B-4BB3-9DEB-ECF54335E1D9}" srcOrd="1" destOrd="0" parTransId="{F8CAEA13-44E7-4E1D-BDA2-E4DA23F0FF89}" sibTransId="{17019217-1772-4A19-829C-B67E15977C1B}"/>
    <dgm:cxn modelId="{B5EF01B2-B8C1-4435-969B-03BD27A2BCE1}" type="presOf" srcId="{E2C3D039-5902-42FE-AE19-6EAAD37F8A81}" destId="{106CE18B-13EB-45AB-9EAE-973AF0FCB4B0}" srcOrd="0" destOrd="0" presId="urn:microsoft.com/office/officeart/2005/8/layout/vList2"/>
    <dgm:cxn modelId="{46C45AA7-DB6A-4090-BEF0-B5F74B3EC96A}" type="presOf" srcId="{05A8F989-7157-41E6-A1FC-846C57946869}" destId="{F764508D-7666-4CB0-A59C-B88DF46924F9}" srcOrd="0" destOrd="0" presId="urn:microsoft.com/office/officeart/2005/8/layout/vList2"/>
    <dgm:cxn modelId="{9266EDC2-065F-4783-AC8B-A77B08597481}" type="presParOf" srcId="{F764508D-7666-4CB0-A59C-B88DF46924F9}" destId="{106CE18B-13EB-45AB-9EAE-973AF0FCB4B0}" srcOrd="0" destOrd="0" presId="urn:microsoft.com/office/officeart/2005/8/layout/vList2"/>
    <dgm:cxn modelId="{D71CAE3B-A8F7-4E72-A8CC-A59B38F05EBC}" type="presParOf" srcId="{F764508D-7666-4CB0-A59C-B88DF46924F9}" destId="{EC5EA13E-B31C-4A06-B206-7F022467ABE3}" srcOrd="1" destOrd="0" presId="urn:microsoft.com/office/officeart/2005/8/layout/vList2"/>
    <dgm:cxn modelId="{ED08314E-C190-4F37-8EA7-E33C963E33B7}" type="presParOf" srcId="{F764508D-7666-4CB0-A59C-B88DF46924F9}" destId="{9973FCA7-5F21-4811-9D4F-9857B3857D75}" srcOrd="2" destOrd="0" presId="urn:microsoft.com/office/officeart/2005/8/layout/vList2"/>
    <dgm:cxn modelId="{3EAEE936-DC51-4BB4-A725-194E0DCD6B9D}" type="presParOf" srcId="{F764508D-7666-4CB0-A59C-B88DF46924F9}" destId="{FD6C06CE-D937-4860-B4C2-A42BF8E2BABD}" srcOrd="3" destOrd="0" presId="urn:microsoft.com/office/officeart/2005/8/layout/vList2"/>
    <dgm:cxn modelId="{12D862CA-6B7C-4E40-AED7-62A52D8CF375}" type="presParOf" srcId="{F764508D-7666-4CB0-A59C-B88DF46924F9}" destId="{62577F0E-3C33-4560-961B-4AB6262BC973}" srcOrd="4" destOrd="0" presId="urn:microsoft.com/office/officeart/2005/8/layout/vList2"/>
    <dgm:cxn modelId="{B6D73E3D-167C-4CF3-AF94-4C9B9207393A}" type="presParOf" srcId="{F764508D-7666-4CB0-A59C-B88DF46924F9}" destId="{80A0288F-15A9-4B34-B727-A5A9A0444870}" srcOrd="5" destOrd="0" presId="urn:microsoft.com/office/officeart/2005/8/layout/vList2"/>
    <dgm:cxn modelId="{299A50EB-4DF2-4DFA-8814-C09AACF6C023}" type="presParOf" srcId="{F764508D-7666-4CB0-A59C-B88DF46924F9}" destId="{9632BFF3-6EC0-4F1B-A8D3-4706A2D878E7}" srcOrd="6" destOrd="0" presId="urn:microsoft.com/office/officeart/2005/8/layout/vList2"/>
    <dgm:cxn modelId="{6C6A1CC8-849E-40A6-8525-EFC058D495BB}" type="presParOf" srcId="{F764508D-7666-4CB0-A59C-B88DF46924F9}" destId="{2A3D02C1-6190-42E2-866D-280D31F1F152}" srcOrd="7" destOrd="0" presId="urn:microsoft.com/office/officeart/2005/8/layout/vList2"/>
    <dgm:cxn modelId="{96C750C3-1411-46F1-8874-F9C038976E8C}" type="presParOf" srcId="{F764508D-7666-4CB0-A59C-B88DF46924F9}" destId="{F71036CA-3164-4CCC-87A1-74408D78CF97}" srcOrd="8"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4544B2A5-6025-4197-ACD6-41878112657D}" type="doc">
      <dgm:prSet loTypeId="urn:microsoft.com/office/officeart/2005/8/layout/vList2" loCatId="list" qsTypeId="urn:microsoft.com/office/officeart/2005/8/quickstyle/3d3" qsCatId="3D" csTypeId="urn:microsoft.com/office/officeart/2005/8/colors/colorful2" csCatId="colorful"/>
      <dgm:spPr/>
      <dgm:t>
        <a:bodyPr/>
        <a:lstStyle/>
        <a:p>
          <a:endParaRPr lang="en-US"/>
        </a:p>
      </dgm:t>
    </dgm:pt>
    <dgm:pt modelId="{373E3C40-1CB3-4BB6-B2EE-A7DB8B1B4EC0}">
      <dgm:prSet/>
      <dgm:spPr/>
      <dgm:t>
        <a:bodyPr/>
        <a:lstStyle/>
        <a:p>
          <a:pPr rtl="0"/>
          <a:r>
            <a:rPr lang="en-US" b="0" dirty="0" smtClean="0"/>
            <a:t>The End</a:t>
          </a:r>
          <a:endParaRPr lang="en-US" b="0" dirty="0"/>
        </a:p>
      </dgm:t>
    </dgm:pt>
    <dgm:pt modelId="{AD74B8B7-A2BA-467E-AE4F-121ACCFCF84A}" type="parTrans" cxnId="{20F521FB-7428-4B34-890B-275CB2FB3E50}">
      <dgm:prSet/>
      <dgm:spPr/>
      <dgm:t>
        <a:bodyPr/>
        <a:lstStyle/>
        <a:p>
          <a:endParaRPr lang="en-US"/>
        </a:p>
      </dgm:t>
    </dgm:pt>
    <dgm:pt modelId="{364BBA25-8E96-47E0-A9AA-898844B83329}" type="sibTrans" cxnId="{20F521FB-7428-4B34-890B-275CB2FB3E50}">
      <dgm:prSet/>
      <dgm:spPr/>
      <dgm:t>
        <a:bodyPr/>
        <a:lstStyle/>
        <a:p>
          <a:endParaRPr lang="en-US"/>
        </a:p>
      </dgm:t>
    </dgm:pt>
    <dgm:pt modelId="{C10279BC-D565-4C0A-8ACF-3B8A111BE169}" type="pres">
      <dgm:prSet presAssocID="{4544B2A5-6025-4197-ACD6-41878112657D}" presName="linear" presStyleCnt="0">
        <dgm:presLayoutVars>
          <dgm:animLvl val="lvl"/>
          <dgm:resizeHandles val="exact"/>
        </dgm:presLayoutVars>
      </dgm:prSet>
      <dgm:spPr/>
    </dgm:pt>
    <dgm:pt modelId="{F02671DE-012A-4E32-BA22-CA55553D2B98}" type="pres">
      <dgm:prSet presAssocID="{373E3C40-1CB3-4BB6-B2EE-A7DB8B1B4EC0}" presName="parentText" presStyleLbl="node1" presStyleIdx="0" presStyleCnt="1">
        <dgm:presLayoutVars>
          <dgm:chMax val="0"/>
          <dgm:bulletEnabled val="1"/>
        </dgm:presLayoutVars>
      </dgm:prSet>
      <dgm:spPr/>
    </dgm:pt>
  </dgm:ptLst>
  <dgm:cxnLst>
    <dgm:cxn modelId="{6C3AAA30-C9FD-4F22-89FB-9138A22AE04D}" type="presOf" srcId="{4544B2A5-6025-4197-ACD6-41878112657D}" destId="{C10279BC-D565-4C0A-8ACF-3B8A111BE169}" srcOrd="0" destOrd="0" presId="urn:microsoft.com/office/officeart/2005/8/layout/vList2"/>
    <dgm:cxn modelId="{20F521FB-7428-4B34-890B-275CB2FB3E50}" srcId="{4544B2A5-6025-4197-ACD6-41878112657D}" destId="{373E3C40-1CB3-4BB6-B2EE-A7DB8B1B4EC0}" srcOrd="0" destOrd="0" parTransId="{AD74B8B7-A2BA-467E-AE4F-121ACCFCF84A}" sibTransId="{364BBA25-8E96-47E0-A9AA-898844B83329}"/>
    <dgm:cxn modelId="{60617373-7718-4C9C-B084-E5F24721081A}" type="presOf" srcId="{373E3C40-1CB3-4BB6-B2EE-A7DB8B1B4EC0}" destId="{F02671DE-012A-4E32-BA22-CA55553D2B98}" srcOrd="0" destOrd="0" presId="urn:microsoft.com/office/officeart/2005/8/layout/vList2"/>
    <dgm:cxn modelId="{9147F770-FE19-4B5B-A722-D2B2B960EFE0}" type="presParOf" srcId="{C10279BC-D565-4C0A-8ACF-3B8A111BE169}" destId="{F02671DE-012A-4E32-BA22-CA55553D2B9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ADE24CCE-C6E1-42B1-8CAF-89BF2293A586}" type="doc">
      <dgm:prSet loTypeId="urn:microsoft.com/office/officeart/2005/8/layout/hList7" loCatId="list" qsTypeId="urn:microsoft.com/office/officeart/2005/8/quickstyle/3d3" qsCatId="3D" csTypeId="urn:microsoft.com/office/officeart/2005/8/colors/accent3_3" csCatId="accent3"/>
      <dgm:spPr/>
      <dgm:t>
        <a:bodyPr/>
        <a:lstStyle/>
        <a:p>
          <a:endParaRPr lang="en-US"/>
        </a:p>
      </dgm:t>
    </dgm:pt>
    <dgm:pt modelId="{B9AF36C7-296B-4328-A7C0-58659EB35B25}">
      <dgm:prSet/>
      <dgm:spPr/>
      <dgm:t>
        <a:bodyPr/>
        <a:lstStyle/>
        <a:p>
          <a:pPr rtl="0"/>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BF803611-2D73-4084-8CFD-265E0E81C599}" type="parTrans" cxnId="{4C3086E5-68DD-490C-AE28-7D6812E5EDA2}">
      <dgm:prSet/>
      <dgm:spPr/>
      <dgm:t>
        <a:bodyPr/>
        <a:lstStyle/>
        <a:p>
          <a:endParaRPr lang="en-US"/>
        </a:p>
      </dgm:t>
    </dgm:pt>
    <dgm:pt modelId="{EDFF9BB5-E8DA-4A74-8C17-C5D4C60F757F}" type="sibTrans" cxnId="{4C3086E5-68DD-490C-AE28-7D6812E5EDA2}">
      <dgm:prSet/>
      <dgm:spPr/>
      <dgm:t>
        <a:bodyPr/>
        <a:lstStyle/>
        <a:p>
          <a:endParaRPr lang="en-US"/>
        </a:p>
      </dgm:t>
    </dgm:pt>
    <dgm:pt modelId="{A37E1A05-3A46-45F7-B887-F2E9D109E15D}" type="pres">
      <dgm:prSet presAssocID="{ADE24CCE-C6E1-42B1-8CAF-89BF2293A586}" presName="Name0" presStyleCnt="0">
        <dgm:presLayoutVars>
          <dgm:dir/>
          <dgm:resizeHandles val="exact"/>
        </dgm:presLayoutVars>
      </dgm:prSet>
      <dgm:spPr/>
    </dgm:pt>
    <dgm:pt modelId="{01B39021-A2B9-4F9D-BED6-ECF651D5E106}" type="pres">
      <dgm:prSet presAssocID="{ADE24CCE-C6E1-42B1-8CAF-89BF2293A586}" presName="fgShape" presStyleLbl="fgShp" presStyleIdx="0" presStyleCnt="1"/>
      <dgm:spPr/>
    </dgm:pt>
    <dgm:pt modelId="{FB3B3832-1FF5-44A9-A15F-0E8D0FCAFA50}" type="pres">
      <dgm:prSet presAssocID="{ADE24CCE-C6E1-42B1-8CAF-89BF2293A586}" presName="linComp" presStyleCnt="0"/>
      <dgm:spPr/>
    </dgm:pt>
    <dgm:pt modelId="{75767CD6-6CCA-44C5-A772-C23C99CD9679}" type="pres">
      <dgm:prSet presAssocID="{B9AF36C7-296B-4328-A7C0-58659EB35B25}" presName="compNode" presStyleCnt="0"/>
      <dgm:spPr/>
    </dgm:pt>
    <dgm:pt modelId="{4232C87D-259F-496F-A44D-AD31B1CB867D}" type="pres">
      <dgm:prSet presAssocID="{B9AF36C7-296B-4328-A7C0-58659EB35B25}" presName="bkgdShape" presStyleLbl="node1" presStyleIdx="0" presStyleCnt="1"/>
      <dgm:spPr/>
    </dgm:pt>
    <dgm:pt modelId="{EB832693-7194-48F5-932D-722CFE40A3BC}" type="pres">
      <dgm:prSet presAssocID="{B9AF36C7-296B-4328-A7C0-58659EB35B25}" presName="nodeTx" presStyleLbl="node1" presStyleIdx="0" presStyleCnt="1">
        <dgm:presLayoutVars>
          <dgm:bulletEnabled val="1"/>
        </dgm:presLayoutVars>
      </dgm:prSet>
      <dgm:spPr/>
    </dgm:pt>
    <dgm:pt modelId="{A1DEBF34-7AE8-4D43-8527-29BB7C810494}" type="pres">
      <dgm:prSet presAssocID="{B9AF36C7-296B-4328-A7C0-58659EB35B25}" presName="invisiNode" presStyleLbl="node1" presStyleIdx="0" presStyleCnt="1"/>
      <dgm:spPr/>
    </dgm:pt>
    <dgm:pt modelId="{03BCF4E9-3954-4902-A8FE-6B7E341CF51A}" type="pres">
      <dgm:prSet presAssocID="{B9AF36C7-296B-4328-A7C0-58659EB35B25}" presName="imagNode" presStyleLbl="fgImgPlace1" presStyleIdx="0" presStyleCnt="1"/>
      <dgm:spPr/>
    </dgm:pt>
  </dgm:ptLst>
  <dgm:cxnLst>
    <dgm:cxn modelId="{F71C790C-5C5C-45C7-8838-E874B5EB084D}" type="presOf" srcId="{B9AF36C7-296B-4328-A7C0-58659EB35B25}" destId="{EB832693-7194-48F5-932D-722CFE40A3BC}" srcOrd="1" destOrd="0" presId="urn:microsoft.com/office/officeart/2005/8/layout/hList7"/>
    <dgm:cxn modelId="{3169ECB4-8210-43AC-82B5-959739503BDA}" type="presOf" srcId="{ADE24CCE-C6E1-42B1-8CAF-89BF2293A586}" destId="{A37E1A05-3A46-45F7-B887-F2E9D109E15D}" srcOrd="0" destOrd="0" presId="urn:microsoft.com/office/officeart/2005/8/layout/hList7"/>
    <dgm:cxn modelId="{4C3086E5-68DD-490C-AE28-7D6812E5EDA2}" srcId="{ADE24CCE-C6E1-42B1-8CAF-89BF2293A586}" destId="{B9AF36C7-296B-4328-A7C0-58659EB35B25}" srcOrd="0" destOrd="0" parTransId="{BF803611-2D73-4084-8CFD-265E0E81C599}" sibTransId="{EDFF9BB5-E8DA-4A74-8C17-C5D4C60F757F}"/>
    <dgm:cxn modelId="{60061C12-DFC4-4E2F-A638-BFE0E8022201}" type="presOf" srcId="{B9AF36C7-296B-4328-A7C0-58659EB35B25}" destId="{4232C87D-259F-496F-A44D-AD31B1CB867D}" srcOrd="0" destOrd="0" presId="urn:microsoft.com/office/officeart/2005/8/layout/hList7"/>
    <dgm:cxn modelId="{C3AB8DE3-4E2F-410B-B15F-BBEA6FCD7D4B}" type="presParOf" srcId="{A37E1A05-3A46-45F7-B887-F2E9D109E15D}" destId="{01B39021-A2B9-4F9D-BED6-ECF651D5E106}" srcOrd="0" destOrd="0" presId="urn:microsoft.com/office/officeart/2005/8/layout/hList7"/>
    <dgm:cxn modelId="{E29E4C15-E361-4720-87BE-EA521A358493}" type="presParOf" srcId="{A37E1A05-3A46-45F7-B887-F2E9D109E15D}" destId="{FB3B3832-1FF5-44A9-A15F-0E8D0FCAFA50}" srcOrd="1" destOrd="0" presId="urn:microsoft.com/office/officeart/2005/8/layout/hList7"/>
    <dgm:cxn modelId="{2CF300F8-D66B-4741-A024-20F46E1E931F}" type="presParOf" srcId="{FB3B3832-1FF5-44A9-A15F-0E8D0FCAFA50}" destId="{75767CD6-6CCA-44C5-A772-C23C99CD9679}" srcOrd="0" destOrd="0" presId="urn:microsoft.com/office/officeart/2005/8/layout/hList7"/>
    <dgm:cxn modelId="{9EECEBE9-B4BF-40C0-AB8C-7645DA933744}" type="presParOf" srcId="{75767CD6-6CCA-44C5-A772-C23C99CD9679}" destId="{4232C87D-259F-496F-A44D-AD31B1CB867D}" srcOrd="0" destOrd="0" presId="urn:microsoft.com/office/officeart/2005/8/layout/hList7"/>
    <dgm:cxn modelId="{D37770B9-845F-4AFB-88C8-569FF88F6E69}" type="presParOf" srcId="{75767CD6-6CCA-44C5-A772-C23C99CD9679}" destId="{EB832693-7194-48F5-932D-722CFE40A3BC}" srcOrd="1" destOrd="0" presId="urn:microsoft.com/office/officeart/2005/8/layout/hList7"/>
    <dgm:cxn modelId="{0F617972-9685-41B7-9DA5-7DC8ADE00490}" type="presParOf" srcId="{75767CD6-6CCA-44C5-A772-C23C99CD9679}" destId="{A1DEBF34-7AE8-4D43-8527-29BB7C810494}" srcOrd="2" destOrd="0" presId="urn:microsoft.com/office/officeart/2005/8/layout/hList7"/>
    <dgm:cxn modelId="{6ACAA75E-7657-44E9-A98E-BAC324E4238C}" type="presParOf" srcId="{75767CD6-6CCA-44C5-A772-C23C99CD9679}" destId="{03BCF4E9-3954-4902-A8FE-6B7E341CF51A}" srcOrd="3" destOrd="0" presId="urn:microsoft.com/office/officeart/2005/8/layout/hList7"/>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44BF345-7296-4C7B-A406-BA42AA0F9AF0}">
      <dsp:nvSpPr>
        <dsp:cNvPr id="0" name=""/>
        <dsp:cNvSpPr/>
      </dsp:nvSpPr>
      <dsp:spPr>
        <a:xfrm>
          <a:off x="0" y="14580"/>
          <a:ext cx="8229599" cy="1113839"/>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kern="1200" dirty="0" smtClean="0"/>
            <a:t>House Price Prediction Projects</a:t>
          </a:r>
          <a:br>
            <a:rPr lang="en-US" sz="2800" b="0" kern="1200" dirty="0" smtClean="0"/>
          </a:br>
          <a:endParaRPr lang="en-US" sz="2800" b="0" kern="1200" dirty="0"/>
        </a:p>
      </dsp:txBody>
      <dsp:txXfrm>
        <a:off x="0" y="14580"/>
        <a:ext cx="8229599" cy="1113839"/>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CA3A463-79E4-4469-9A32-22D0800478A0}">
      <dsp:nvSpPr>
        <dsp:cNvPr id="0" name=""/>
        <dsp:cNvSpPr/>
      </dsp:nvSpPr>
      <dsp:spPr>
        <a:xfrm>
          <a:off x="0" y="7852"/>
          <a:ext cx="8229599" cy="1127294"/>
        </a:xfrm>
        <a:prstGeom prst="roundRect">
          <a:avLst/>
        </a:prstGeom>
        <a:solidFill>
          <a:schemeClr val="accent3">
            <a:shade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Technical Requirements</a:t>
          </a:r>
          <a:endParaRPr lang="en-US" sz="4700" b="0" kern="1200" dirty="0"/>
        </a:p>
      </dsp:txBody>
      <dsp:txXfrm>
        <a:off x="0" y="7852"/>
        <a:ext cx="8229599" cy="112729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3A894B-8C98-4DAA-B6CF-DE769E08D4BC}">
      <dsp:nvSpPr>
        <dsp:cNvPr id="0" name=""/>
        <dsp:cNvSpPr/>
      </dsp:nvSpPr>
      <dsp:spPr>
        <a:xfrm rot="10800000">
          <a:off x="1503145" y="2298"/>
          <a:ext cx="5472684" cy="49874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34" tIns="53340" rIns="99568" bIns="53340" numCol="1" spcCol="1270" anchor="ctr" anchorCtr="0">
          <a:noAutofit/>
        </a:bodyPr>
        <a:lstStyle/>
        <a:p>
          <a:pPr lvl="0" algn="ctr" defTabSz="622300" rtl="0">
            <a:lnSpc>
              <a:spcPct val="90000"/>
            </a:lnSpc>
            <a:spcBef>
              <a:spcPct val="0"/>
            </a:spcBef>
            <a:spcAft>
              <a:spcPct val="35000"/>
            </a:spcAft>
          </a:pPr>
          <a:r>
            <a:rPr lang="en-US" sz="1400" kern="1200" dirty="0" smtClean="0"/>
            <a:t>Data contains 1460 entries each having 81 variables. </a:t>
          </a:r>
          <a:endParaRPr lang="en-US" sz="1400" kern="1200" dirty="0"/>
        </a:p>
      </dsp:txBody>
      <dsp:txXfrm rot="10800000">
        <a:off x="1503145" y="2298"/>
        <a:ext cx="5472684" cy="498748"/>
      </dsp:txXfrm>
    </dsp:sp>
    <dsp:sp modelId="{179B8A4E-B9EB-44DF-A111-12705CF750D4}">
      <dsp:nvSpPr>
        <dsp:cNvPr id="0" name=""/>
        <dsp:cNvSpPr/>
      </dsp:nvSpPr>
      <dsp:spPr>
        <a:xfrm>
          <a:off x="1253770" y="2298"/>
          <a:ext cx="498748" cy="49874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C10199-3B0A-41BD-B60B-5D08658AB03A}">
      <dsp:nvSpPr>
        <dsp:cNvPr id="0" name=""/>
        <dsp:cNvSpPr/>
      </dsp:nvSpPr>
      <dsp:spPr>
        <a:xfrm rot="10800000">
          <a:off x="1503145" y="649927"/>
          <a:ext cx="5472684" cy="498748"/>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34" tIns="53340" rIns="99568" bIns="53340" numCol="1" spcCol="1270" anchor="ctr" anchorCtr="0">
          <a:noAutofit/>
        </a:bodyPr>
        <a:lstStyle/>
        <a:p>
          <a:pPr lvl="0" algn="ctr" defTabSz="622300" rtl="0">
            <a:lnSpc>
              <a:spcPct val="90000"/>
            </a:lnSpc>
            <a:spcBef>
              <a:spcPct val="0"/>
            </a:spcBef>
            <a:spcAft>
              <a:spcPct val="35000"/>
            </a:spcAft>
          </a:pPr>
          <a:r>
            <a:rPr lang="en-US" sz="1400" kern="1200" dirty="0" smtClean="0"/>
            <a:t>Data contains Null values. You need to treat them using the domain knowledge and your own understanding.</a:t>
          </a:r>
          <a:endParaRPr lang="en-US" sz="1400" kern="1200" dirty="0"/>
        </a:p>
      </dsp:txBody>
      <dsp:txXfrm rot="10800000">
        <a:off x="1503145" y="649927"/>
        <a:ext cx="5472684" cy="498748"/>
      </dsp:txXfrm>
    </dsp:sp>
    <dsp:sp modelId="{271B897F-530A-42D7-9340-149452501B19}">
      <dsp:nvSpPr>
        <dsp:cNvPr id="0" name=""/>
        <dsp:cNvSpPr/>
      </dsp:nvSpPr>
      <dsp:spPr>
        <a:xfrm>
          <a:off x="1253770" y="649927"/>
          <a:ext cx="498748" cy="498748"/>
        </a:xfrm>
        <a:prstGeom prst="ellipse">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EB0F9-50E2-41C4-B982-E6989FCE41A7}">
      <dsp:nvSpPr>
        <dsp:cNvPr id="0" name=""/>
        <dsp:cNvSpPr/>
      </dsp:nvSpPr>
      <dsp:spPr>
        <a:xfrm rot="10800000">
          <a:off x="1503145" y="1297556"/>
          <a:ext cx="5472684" cy="498748"/>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34" tIns="53340" rIns="99568" bIns="53340" numCol="1" spcCol="1270" anchor="ctr" anchorCtr="0">
          <a:noAutofit/>
        </a:bodyPr>
        <a:lstStyle/>
        <a:p>
          <a:pPr lvl="0" algn="ctr" defTabSz="622300" rtl="0">
            <a:lnSpc>
              <a:spcPct val="90000"/>
            </a:lnSpc>
            <a:spcBef>
              <a:spcPct val="0"/>
            </a:spcBef>
            <a:spcAft>
              <a:spcPct val="35000"/>
            </a:spcAft>
          </a:pPr>
          <a:r>
            <a:rPr lang="en-US" sz="1400" kern="1200" dirty="0" smtClean="0"/>
            <a:t>Extensive EDA has to be performed to gain relationships of important variable and price. </a:t>
          </a:r>
          <a:endParaRPr lang="en-US" sz="1400" kern="1200" dirty="0"/>
        </a:p>
      </dsp:txBody>
      <dsp:txXfrm rot="10800000">
        <a:off x="1503145" y="1297556"/>
        <a:ext cx="5472684" cy="498748"/>
      </dsp:txXfrm>
    </dsp:sp>
    <dsp:sp modelId="{429F43A1-B164-4AEB-83DE-EE28DF8C3718}">
      <dsp:nvSpPr>
        <dsp:cNvPr id="0" name=""/>
        <dsp:cNvSpPr/>
      </dsp:nvSpPr>
      <dsp:spPr>
        <a:xfrm>
          <a:off x="1253770" y="1297556"/>
          <a:ext cx="498748" cy="498748"/>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723BDB-0F90-44C1-91E4-13EF59E3A5E1}">
      <dsp:nvSpPr>
        <dsp:cNvPr id="0" name=""/>
        <dsp:cNvSpPr/>
      </dsp:nvSpPr>
      <dsp:spPr>
        <a:xfrm rot="10800000">
          <a:off x="1503145" y="1945185"/>
          <a:ext cx="5472684" cy="498748"/>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34" tIns="53340" rIns="99568" bIns="53340" numCol="1" spcCol="1270" anchor="ctr" anchorCtr="0">
          <a:noAutofit/>
        </a:bodyPr>
        <a:lstStyle/>
        <a:p>
          <a:pPr lvl="0" algn="ctr" defTabSz="622300" rtl="0">
            <a:lnSpc>
              <a:spcPct val="90000"/>
            </a:lnSpc>
            <a:spcBef>
              <a:spcPct val="0"/>
            </a:spcBef>
            <a:spcAft>
              <a:spcPct val="35000"/>
            </a:spcAft>
          </a:pPr>
          <a:r>
            <a:rPr lang="en-US" sz="1400" kern="1200" dirty="0" smtClean="0"/>
            <a:t>Data contains numerical as well as categorical variable. You need to handle them accordingly. </a:t>
          </a:r>
          <a:endParaRPr lang="en-US" sz="1400" kern="1200" dirty="0"/>
        </a:p>
      </dsp:txBody>
      <dsp:txXfrm rot="10800000">
        <a:off x="1503145" y="1945185"/>
        <a:ext cx="5472684" cy="498748"/>
      </dsp:txXfrm>
    </dsp:sp>
    <dsp:sp modelId="{4CDDEFAD-153E-4C13-8960-04056D47C700}">
      <dsp:nvSpPr>
        <dsp:cNvPr id="0" name=""/>
        <dsp:cNvSpPr/>
      </dsp:nvSpPr>
      <dsp:spPr>
        <a:xfrm>
          <a:off x="1253770" y="1945185"/>
          <a:ext cx="498748" cy="498748"/>
        </a:xfrm>
        <a:prstGeom prst="ellipse">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C4B6C3-1A91-44F7-9F7F-DAD35CD483A6}">
      <dsp:nvSpPr>
        <dsp:cNvPr id="0" name=""/>
        <dsp:cNvSpPr/>
      </dsp:nvSpPr>
      <dsp:spPr>
        <a:xfrm rot="10800000">
          <a:off x="1503145" y="2592814"/>
          <a:ext cx="5472684" cy="498748"/>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34" tIns="53340" rIns="99568" bIns="53340" numCol="1" spcCol="1270" anchor="ctr" anchorCtr="0">
          <a:noAutofit/>
        </a:bodyPr>
        <a:lstStyle/>
        <a:p>
          <a:pPr lvl="0" algn="ctr" defTabSz="622300" rtl="0">
            <a:lnSpc>
              <a:spcPct val="90000"/>
            </a:lnSpc>
            <a:spcBef>
              <a:spcPct val="0"/>
            </a:spcBef>
            <a:spcAft>
              <a:spcPct val="35000"/>
            </a:spcAft>
          </a:pPr>
          <a:r>
            <a:rPr lang="en-US" sz="1400" kern="1200" dirty="0" smtClean="0"/>
            <a:t>You have to build Machine Learning models, apply regularization and determine the optimal values of Hyper Parameters. </a:t>
          </a:r>
          <a:endParaRPr lang="en-US" sz="1400" kern="1200" dirty="0"/>
        </a:p>
      </dsp:txBody>
      <dsp:txXfrm rot="10800000">
        <a:off x="1503145" y="2592814"/>
        <a:ext cx="5472684" cy="498748"/>
      </dsp:txXfrm>
    </dsp:sp>
    <dsp:sp modelId="{43888E01-E3C8-4BD9-9F31-0C11F8B36827}">
      <dsp:nvSpPr>
        <dsp:cNvPr id="0" name=""/>
        <dsp:cNvSpPr/>
      </dsp:nvSpPr>
      <dsp:spPr>
        <a:xfrm>
          <a:off x="1253770" y="2592814"/>
          <a:ext cx="498748" cy="498748"/>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1605AF-A9BC-4BC6-9383-52FFBC2F89A8}">
      <dsp:nvSpPr>
        <dsp:cNvPr id="0" name=""/>
        <dsp:cNvSpPr/>
      </dsp:nvSpPr>
      <dsp:spPr>
        <a:xfrm rot="10800000">
          <a:off x="1503145" y="3240443"/>
          <a:ext cx="5472684" cy="49874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34" tIns="53340" rIns="99568" bIns="53340" numCol="1" spcCol="1270" anchor="ctr" anchorCtr="0">
          <a:noAutofit/>
        </a:bodyPr>
        <a:lstStyle/>
        <a:p>
          <a:pPr lvl="0" algn="ctr" defTabSz="622300" rtl="0">
            <a:lnSpc>
              <a:spcPct val="90000"/>
            </a:lnSpc>
            <a:spcBef>
              <a:spcPct val="0"/>
            </a:spcBef>
            <a:spcAft>
              <a:spcPct val="35000"/>
            </a:spcAft>
          </a:pPr>
          <a:r>
            <a:rPr lang="en-US" sz="1400" kern="1200" dirty="0" smtClean="0"/>
            <a:t>You need to find important features which affect the price positively or negatively. </a:t>
          </a:r>
          <a:endParaRPr lang="en-US" sz="1400" kern="1200" dirty="0"/>
        </a:p>
      </dsp:txBody>
      <dsp:txXfrm rot="10800000">
        <a:off x="1503145" y="3240443"/>
        <a:ext cx="5472684" cy="498748"/>
      </dsp:txXfrm>
    </dsp:sp>
    <dsp:sp modelId="{EC5C9E26-0912-4B02-A76B-E71CDF317B17}">
      <dsp:nvSpPr>
        <dsp:cNvPr id="0" name=""/>
        <dsp:cNvSpPr/>
      </dsp:nvSpPr>
      <dsp:spPr>
        <a:xfrm>
          <a:off x="1253770" y="3240443"/>
          <a:ext cx="498748" cy="49874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9C7C97-6BCC-441C-83D8-F1159EF3B755}">
      <dsp:nvSpPr>
        <dsp:cNvPr id="0" name=""/>
        <dsp:cNvSpPr/>
      </dsp:nvSpPr>
      <dsp:spPr>
        <a:xfrm rot="10800000">
          <a:off x="1503145" y="3888072"/>
          <a:ext cx="5472684" cy="498748"/>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34" tIns="53340" rIns="99568" bIns="53340" numCol="1" spcCol="1270" anchor="ctr" anchorCtr="0">
          <a:noAutofit/>
        </a:bodyPr>
        <a:lstStyle/>
        <a:p>
          <a:pPr lvl="0" algn="ctr" defTabSz="622300" rtl="0">
            <a:lnSpc>
              <a:spcPct val="90000"/>
            </a:lnSpc>
            <a:spcBef>
              <a:spcPct val="0"/>
            </a:spcBef>
            <a:spcAft>
              <a:spcPct val="35000"/>
            </a:spcAft>
          </a:pPr>
          <a:r>
            <a:rPr lang="en-US" sz="1400" kern="1200" dirty="0" smtClean="0"/>
            <a:t>Two datasets are being provided to you (test.csv, train.csv). You will train on train.csv dataset and predict on test.csv file.</a:t>
          </a:r>
          <a:endParaRPr lang="en-US" sz="1400" kern="1200" dirty="0"/>
        </a:p>
      </dsp:txBody>
      <dsp:txXfrm rot="10800000">
        <a:off x="1503145" y="3888072"/>
        <a:ext cx="5472684" cy="498748"/>
      </dsp:txXfrm>
    </dsp:sp>
    <dsp:sp modelId="{81CEAB4C-4F43-4B65-A8C9-9CA42984BAE4}">
      <dsp:nvSpPr>
        <dsp:cNvPr id="0" name=""/>
        <dsp:cNvSpPr/>
      </dsp:nvSpPr>
      <dsp:spPr>
        <a:xfrm>
          <a:off x="1253770" y="3888072"/>
          <a:ext cx="498748" cy="498748"/>
        </a:xfrm>
        <a:prstGeom prst="ellipse">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76947D9-2453-460B-B62C-ACB22E4089CC}">
      <dsp:nvSpPr>
        <dsp:cNvPr id="0" name=""/>
        <dsp:cNvSpPr/>
      </dsp:nvSpPr>
      <dsp:spPr>
        <a:xfrm>
          <a:off x="0" y="115785"/>
          <a:ext cx="8229599" cy="91142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en-US" sz="3800" b="0" kern="1200" dirty="0" smtClean="0"/>
            <a:t>Breakdown of the Problem Statement</a:t>
          </a:r>
          <a:endParaRPr lang="en-US" sz="3800" b="0" kern="1200" dirty="0"/>
        </a:p>
      </dsp:txBody>
      <dsp:txXfrm>
        <a:off x="0" y="115785"/>
        <a:ext cx="8229599" cy="911429"/>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2C195A-9337-4F9C-9038-AA3A9790FED6}">
      <dsp:nvSpPr>
        <dsp:cNvPr id="0" name=""/>
        <dsp:cNvSpPr/>
      </dsp:nvSpPr>
      <dsp:spPr>
        <a:xfrm>
          <a:off x="617219" y="0"/>
          <a:ext cx="6995160" cy="4389120"/>
        </a:xfrm>
        <a:prstGeom prst="rightArrow">
          <a:avLst/>
        </a:prstGeom>
        <a:gradFill rotWithShape="0">
          <a:gsLst>
            <a:gs pos="0">
              <a:schemeClr val="accent4">
                <a:tint val="40000"/>
                <a:hueOff val="0"/>
                <a:satOff val="0"/>
                <a:lumOff val="0"/>
                <a:alphaOff val="0"/>
                <a:tint val="98000"/>
                <a:shade val="25000"/>
                <a:satMod val="250000"/>
              </a:schemeClr>
            </a:gs>
            <a:gs pos="68000">
              <a:schemeClr val="accent4">
                <a:tint val="40000"/>
                <a:hueOff val="0"/>
                <a:satOff val="0"/>
                <a:lumOff val="0"/>
                <a:alphaOff val="0"/>
                <a:tint val="86000"/>
                <a:satMod val="115000"/>
              </a:schemeClr>
            </a:gs>
            <a:gs pos="100000">
              <a:schemeClr val="accent4">
                <a:tint val="40000"/>
                <a:hueOff val="0"/>
                <a:satOff val="0"/>
                <a:lumOff val="0"/>
                <a:alphaOff val="0"/>
                <a:tint val="50000"/>
                <a:satMod val="150000"/>
              </a:schemeClr>
            </a:gs>
          </a:gsLst>
          <a:path path="circle">
            <a:fillToRect l="50000" t="130000" r="50000" b="-3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641F3B27-F95E-497F-8C58-CB667C7F831C}">
      <dsp:nvSpPr>
        <dsp:cNvPr id="0" name=""/>
        <dsp:cNvSpPr/>
      </dsp:nvSpPr>
      <dsp:spPr>
        <a:xfrm>
          <a:off x="278874" y="1316736"/>
          <a:ext cx="2468880" cy="1755648"/>
        </a:xfrm>
        <a:prstGeom prst="roundRect">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Supervised machine learning problem. </a:t>
          </a:r>
          <a:endParaRPr lang="en-US" sz="2400" kern="1200" dirty="0"/>
        </a:p>
      </dsp:txBody>
      <dsp:txXfrm>
        <a:off x="278874" y="1316736"/>
        <a:ext cx="2468880" cy="1755648"/>
      </dsp:txXfrm>
    </dsp:sp>
    <dsp:sp modelId="{4EADC453-08F1-457C-A9C4-F3DF0196F376}">
      <dsp:nvSpPr>
        <dsp:cNvPr id="0" name=""/>
        <dsp:cNvSpPr/>
      </dsp:nvSpPr>
      <dsp:spPr>
        <a:xfrm>
          <a:off x="2880359" y="1316736"/>
          <a:ext cx="2468880" cy="1755648"/>
        </a:xfrm>
        <a:prstGeom prst="roundRect">
          <a:avLst/>
        </a:prstGeom>
        <a:gradFill rotWithShape="0">
          <a:gsLst>
            <a:gs pos="0">
              <a:schemeClr val="accent4">
                <a:hueOff val="-1759972"/>
                <a:satOff val="-18065"/>
                <a:lumOff val="7550"/>
                <a:alphaOff val="0"/>
                <a:tint val="98000"/>
                <a:shade val="25000"/>
                <a:satMod val="250000"/>
              </a:schemeClr>
            </a:gs>
            <a:gs pos="68000">
              <a:schemeClr val="accent4">
                <a:hueOff val="-1759972"/>
                <a:satOff val="-18065"/>
                <a:lumOff val="7550"/>
                <a:alphaOff val="0"/>
                <a:tint val="86000"/>
                <a:satMod val="115000"/>
              </a:schemeClr>
            </a:gs>
            <a:gs pos="100000">
              <a:schemeClr val="accent4">
                <a:hueOff val="-1759972"/>
                <a:satOff val="-18065"/>
                <a:lumOff val="7550"/>
                <a:alphaOff val="0"/>
                <a:tint val="50000"/>
                <a:satMod val="150000"/>
              </a:schemeClr>
            </a:gs>
          </a:gsLst>
          <a:path path="circle">
            <a:fillToRect l="50000" t="130000" r="50000" b="-30000"/>
          </a:path>
        </a:gradFill>
        <a:ln>
          <a:noFill/>
        </a:ln>
        <a:effectLst>
          <a:outerShdw blurRad="57150" dist="38100" dir="5400000" algn="ctr" rotWithShape="0">
            <a:schemeClr val="accent4">
              <a:hueOff val="-1759972"/>
              <a:satOff val="-18065"/>
              <a:lumOff val="755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Linear Regression. </a:t>
          </a:r>
          <a:endParaRPr lang="en-US" sz="2400" kern="1200" dirty="0"/>
        </a:p>
      </dsp:txBody>
      <dsp:txXfrm>
        <a:off x="2880359" y="1316736"/>
        <a:ext cx="2468880" cy="1755648"/>
      </dsp:txXfrm>
    </dsp:sp>
    <dsp:sp modelId="{6DF93222-8E44-45AB-90B1-E72B7A72CCB1}">
      <dsp:nvSpPr>
        <dsp:cNvPr id="0" name=""/>
        <dsp:cNvSpPr/>
      </dsp:nvSpPr>
      <dsp:spPr>
        <a:xfrm>
          <a:off x="5481845" y="1316736"/>
          <a:ext cx="2468880" cy="1755648"/>
        </a:xfrm>
        <a:prstGeom prst="roundRect">
          <a:avLst/>
        </a:prstGeom>
        <a:gradFill rotWithShape="0">
          <a:gsLst>
            <a:gs pos="0">
              <a:schemeClr val="accent4">
                <a:hueOff val="-3519944"/>
                <a:satOff val="-36129"/>
                <a:lumOff val="15099"/>
                <a:alphaOff val="0"/>
                <a:tint val="98000"/>
                <a:shade val="25000"/>
                <a:satMod val="250000"/>
              </a:schemeClr>
            </a:gs>
            <a:gs pos="68000">
              <a:schemeClr val="accent4">
                <a:hueOff val="-3519944"/>
                <a:satOff val="-36129"/>
                <a:lumOff val="15099"/>
                <a:alphaOff val="0"/>
                <a:tint val="86000"/>
                <a:satMod val="115000"/>
              </a:schemeClr>
            </a:gs>
            <a:gs pos="100000">
              <a:schemeClr val="accent4">
                <a:hueOff val="-3519944"/>
                <a:satOff val="-36129"/>
                <a:lumOff val="15099"/>
                <a:alphaOff val="0"/>
                <a:tint val="50000"/>
                <a:satMod val="150000"/>
              </a:schemeClr>
            </a:gs>
          </a:gsLst>
          <a:path path="circle">
            <a:fillToRect l="50000" t="130000" r="50000" b="-30000"/>
          </a:path>
        </a:gradFill>
        <a:ln>
          <a:noFill/>
        </a:ln>
        <a:effectLst>
          <a:outerShdw blurRad="57150" dist="38100" dir="5400000" algn="ctr" rotWithShape="0">
            <a:schemeClr val="accent4">
              <a:hueOff val="-3519944"/>
              <a:satOff val="-36129"/>
              <a:lumOff val="15099"/>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The target value will be Sale Price</a:t>
          </a:r>
          <a:endParaRPr lang="en-US" sz="2400" kern="1200" dirty="0"/>
        </a:p>
      </dsp:txBody>
      <dsp:txXfrm>
        <a:off x="5481845" y="1316736"/>
        <a:ext cx="2468880" cy="1755648"/>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D37DA1-2010-4969-9AFA-8D6E50DD97F8}">
      <dsp:nvSpPr>
        <dsp:cNvPr id="0" name=""/>
        <dsp:cNvSpPr/>
      </dsp:nvSpPr>
      <dsp:spPr>
        <a:xfrm>
          <a:off x="0" y="7852"/>
          <a:ext cx="8229599" cy="1127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Goals of the Study</a:t>
          </a:r>
          <a:endParaRPr lang="en-US" sz="4700" b="0" kern="1200" dirty="0"/>
        </a:p>
      </dsp:txBody>
      <dsp:txXfrm>
        <a:off x="0" y="7852"/>
        <a:ext cx="8229599" cy="1127294"/>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3D47D1-1530-4691-B653-0E53955871D8}">
      <dsp:nvSpPr>
        <dsp:cNvPr id="0" name=""/>
        <dsp:cNvSpPr/>
      </dsp:nvSpPr>
      <dsp:spPr>
        <a:xfrm>
          <a:off x="2875136" y="2834"/>
          <a:ext cx="2479327" cy="991731"/>
        </a:xfrm>
        <a:prstGeom prst="chevron">
          <a:avLst/>
        </a:prstGeom>
        <a:solidFill>
          <a:schemeClr val="accent3">
            <a:shade val="80000"/>
            <a:hueOff val="0"/>
            <a:satOff val="0"/>
            <a:lumOff val="0"/>
            <a:alphaOff val="0"/>
          </a:schemeClr>
        </a:soli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US" sz="1300" kern="1200" dirty="0" smtClean="0"/>
            <a:t>The main objectives of this study are as follows: </a:t>
          </a:r>
          <a:endParaRPr lang="en-US" sz="1300" kern="1200" dirty="0"/>
        </a:p>
      </dsp:txBody>
      <dsp:txXfrm>
        <a:off x="2875136" y="2834"/>
        <a:ext cx="2479327" cy="991731"/>
      </dsp:txXfrm>
    </dsp:sp>
    <dsp:sp modelId="{34F76CC0-8016-49E3-A158-A8FC4CAEB10C}">
      <dsp:nvSpPr>
        <dsp:cNvPr id="0" name=""/>
        <dsp:cNvSpPr/>
      </dsp:nvSpPr>
      <dsp:spPr>
        <a:xfrm>
          <a:off x="2875136" y="1133407"/>
          <a:ext cx="2479327" cy="991731"/>
        </a:xfrm>
        <a:prstGeom prst="chevron">
          <a:avLst/>
        </a:prstGeom>
        <a:solidFill>
          <a:schemeClr val="accent3">
            <a:shade val="80000"/>
            <a:hueOff val="34650"/>
            <a:satOff val="-10191"/>
            <a:lumOff val="11331"/>
            <a:alphaOff val="0"/>
          </a:schemeClr>
        </a:solidFill>
        <a:ln>
          <a:noFill/>
        </a:ln>
        <a:effectLst>
          <a:outerShdw blurRad="57150" dist="38100" dir="5400000" algn="ctr" rotWithShape="0">
            <a:schemeClr val="accent3">
              <a:shade val="80000"/>
              <a:hueOff val="34650"/>
              <a:satOff val="-10191"/>
              <a:lumOff val="11331"/>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US" sz="1300" kern="1200" dirty="0" smtClean="0"/>
            <a:t>To apply data preprocessing and preparation    techniques in order to obtain clean data </a:t>
          </a:r>
          <a:endParaRPr lang="en-US" sz="1300" kern="1200" dirty="0"/>
        </a:p>
      </dsp:txBody>
      <dsp:txXfrm>
        <a:off x="2875136" y="1133407"/>
        <a:ext cx="2479327" cy="991731"/>
      </dsp:txXfrm>
    </dsp:sp>
    <dsp:sp modelId="{9A92DFD4-04B0-4013-9A95-DA35AFA16F87}">
      <dsp:nvSpPr>
        <dsp:cNvPr id="0" name=""/>
        <dsp:cNvSpPr/>
      </dsp:nvSpPr>
      <dsp:spPr>
        <a:xfrm>
          <a:off x="2875136" y="2263981"/>
          <a:ext cx="2479327" cy="991731"/>
        </a:xfrm>
        <a:prstGeom prst="chevron">
          <a:avLst/>
        </a:prstGeom>
        <a:solidFill>
          <a:schemeClr val="accent3">
            <a:shade val="80000"/>
            <a:hueOff val="69300"/>
            <a:satOff val="-20381"/>
            <a:lumOff val="22663"/>
            <a:alphaOff val="0"/>
          </a:schemeClr>
        </a:solidFill>
        <a:ln>
          <a:noFill/>
        </a:ln>
        <a:effectLst>
          <a:outerShdw blurRad="57150" dist="38100" dir="5400000" algn="ctr" rotWithShape="0">
            <a:schemeClr val="accent3">
              <a:shade val="80000"/>
              <a:hueOff val="69300"/>
              <a:satOff val="-20381"/>
              <a:lumOff val="22663"/>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US" sz="1300" kern="1200" dirty="0" smtClean="0"/>
            <a:t>To build machine learning models able to predict     house price based on house features </a:t>
          </a:r>
          <a:endParaRPr lang="en-US" sz="1300" kern="1200" dirty="0"/>
        </a:p>
      </dsp:txBody>
      <dsp:txXfrm>
        <a:off x="2875136" y="2263981"/>
        <a:ext cx="2479327" cy="991731"/>
      </dsp:txXfrm>
    </dsp:sp>
    <dsp:sp modelId="{0953376B-A0E5-4764-834C-E5D0CA7FD51D}">
      <dsp:nvSpPr>
        <dsp:cNvPr id="0" name=""/>
        <dsp:cNvSpPr/>
      </dsp:nvSpPr>
      <dsp:spPr>
        <a:xfrm>
          <a:off x="2875136" y="3394554"/>
          <a:ext cx="2479327" cy="991731"/>
        </a:xfrm>
        <a:prstGeom prst="chevron">
          <a:avLst/>
        </a:prstGeom>
        <a:solidFill>
          <a:schemeClr val="accent3">
            <a:shade val="80000"/>
            <a:hueOff val="103950"/>
            <a:satOff val="-30572"/>
            <a:lumOff val="33994"/>
            <a:alphaOff val="0"/>
          </a:schemeClr>
        </a:solidFill>
        <a:ln>
          <a:noFill/>
        </a:ln>
        <a:effectLst>
          <a:outerShdw blurRad="57150" dist="38100" dir="5400000" algn="ctr" rotWithShape="0">
            <a:schemeClr val="accent3">
              <a:shade val="80000"/>
              <a:hueOff val="103950"/>
              <a:satOff val="-30572"/>
              <a:lumOff val="33994"/>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8255" rIns="0" bIns="8255" numCol="1" spcCol="1270" anchor="ctr" anchorCtr="0">
          <a:noAutofit/>
        </a:bodyPr>
        <a:lstStyle/>
        <a:p>
          <a:pPr lvl="0" algn="ctr" defTabSz="577850" rtl="0">
            <a:lnSpc>
              <a:spcPct val="90000"/>
            </a:lnSpc>
            <a:spcBef>
              <a:spcPct val="0"/>
            </a:spcBef>
            <a:spcAft>
              <a:spcPct val="35000"/>
            </a:spcAft>
          </a:pPr>
          <a:r>
            <a:rPr lang="en-US" sz="1300" kern="1200" dirty="0" smtClean="0"/>
            <a:t>To analyze and compare models performance in order to choose the best model</a:t>
          </a:r>
          <a:endParaRPr lang="en-US" sz="1300" kern="1200" dirty="0"/>
        </a:p>
      </dsp:txBody>
      <dsp:txXfrm>
        <a:off x="2875136" y="3394554"/>
        <a:ext cx="2479327" cy="991731"/>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230040-1C92-4DED-88F6-00AE21061A90}">
      <dsp:nvSpPr>
        <dsp:cNvPr id="0" name=""/>
        <dsp:cNvSpPr/>
      </dsp:nvSpPr>
      <dsp:spPr>
        <a:xfrm>
          <a:off x="0" y="7852"/>
          <a:ext cx="8229599" cy="1127294"/>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Data Preparation</a:t>
          </a:r>
          <a:endParaRPr lang="en-US" sz="4700" b="0" kern="1200" dirty="0"/>
        </a:p>
      </dsp:txBody>
      <dsp:txXfrm>
        <a:off x="0" y="7852"/>
        <a:ext cx="8229599" cy="1127294"/>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DE5A17-1BB4-4A29-B8C7-8A49F59A6275}">
      <dsp:nvSpPr>
        <dsp:cNvPr id="0" name=""/>
        <dsp:cNvSpPr/>
      </dsp:nvSpPr>
      <dsp:spPr>
        <a:xfrm>
          <a:off x="0" y="23040"/>
          <a:ext cx="8229599" cy="4343040"/>
        </a:xfrm>
        <a:prstGeom prst="roundRect">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dirty="0" smtClean="0"/>
            <a:t>In this study, we will use a housing dataset presented by De Cock (2011). This dataset describes the sales of residential units in Ames, Iowa starting from 2006 until 2010. The dataset contains a large number of variables that are involved in determining a house price. We obtained a csv copy of the data from https://www.kaggle.com/prevek18/ames-housing-dataset</a:t>
          </a:r>
          <a:endParaRPr lang="en-US" sz="2900" kern="1200" dirty="0"/>
        </a:p>
      </dsp:txBody>
      <dsp:txXfrm>
        <a:off x="0" y="23040"/>
        <a:ext cx="8229599" cy="4343040"/>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7501BE-A795-44DF-BB49-B8AF77DEA954}">
      <dsp:nvSpPr>
        <dsp:cNvPr id="0" name=""/>
        <dsp:cNvSpPr/>
      </dsp:nvSpPr>
      <dsp:spPr>
        <a:xfrm>
          <a:off x="0" y="7852"/>
          <a:ext cx="8229599" cy="1127294"/>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Reading the Dataset</a:t>
          </a:r>
          <a:endParaRPr lang="en-US" sz="4700" b="0" kern="1200" dirty="0"/>
        </a:p>
      </dsp:txBody>
      <dsp:txXfrm>
        <a:off x="0" y="7852"/>
        <a:ext cx="8229599" cy="1127294"/>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07870E-896D-4A2E-A26A-E73B0367ED8A}">
      <dsp:nvSpPr>
        <dsp:cNvPr id="0" name=""/>
        <dsp:cNvSpPr/>
      </dsp:nvSpPr>
      <dsp:spPr>
        <a:xfrm>
          <a:off x="2875136" y="2834"/>
          <a:ext cx="2479327" cy="991731"/>
        </a:xfrm>
        <a:prstGeom prst="chevron">
          <a:avLst/>
        </a:prstGeom>
        <a:gradFill rotWithShape="0">
          <a:gsLst>
            <a:gs pos="0">
              <a:schemeClr val="dk2">
                <a:hueOff val="0"/>
                <a:satOff val="0"/>
                <a:lumOff val="0"/>
                <a:alphaOff val="0"/>
                <a:tint val="98000"/>
                <a:shade val="25000"/>
                <a:satMod val="250000"/>
              </a:schemeClr>
            </a:gs>
            <a:gs pos="68000">
              <a:schemeClr val="dk2">
                <a:hueOff val="0"/>
                <a:satOff val="0"/>
                <a:lumOff val="0"/>
                <a:alphaOff val="0"/>
                <a:tint val="86000"/>
                <a:satMod val="115000"/>
              </a:schemeClr>
            </a:gs>
            <a:gs pos="100000">
              <a:schemeClr val="dk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rtl="0">
            <a:lnSpc>
              <a:spcPct val="90000"/>
            </a:lnSpc>
            <a:spcBef>
              <a:spcPct val="0"/>
            </a:spcBef>
            <a:spcAft>
              <a:spcPct val="35000"/>
            </a:spcAft>
          </a:pPr>
          <a:r>
            <a:rPr lang="en-US" sz="900" kern="1200" dirty="0" smtClean="0"/>
            <a:t>The first step is reading the dataset from the csv file we downloaded. </a:t>
          </a:r>
          <a:endParaRPr lang="en-US" sz="900" kern="1200" dirty="0"/>
        </a:p>
      </dsp:txBody>
      <dsp:txXfrm>
        <a:off x="2875136" y="2834"/>
        <a:ext cx="2479327" cy="991731"/>
      </dsp:txXfrm>
    </dsp:sp>
    <dsp:sp modelId="{33C8ECEA-E92E-4D65-A607-6E126272EA3C}">
      <dsp:nvSpPr>
        <dsp:cNvPr id="0" name=""/>
        <dsp:cNvSpPr/>
      </dsp:nvSpPr>
      <dsp:spPr>
        <a:xfrm>
          <a:off x="2875136" y="1133407"/>
          <a:ext cx="2479327" cy="991731"/>
        </a:xfrm>
        <a:prstGeom prst="chevron">
          <a:avLst/>
        </a:prstGeom>
        <a:gradFill rotWithShape="0">
          <a:gsLst>
            <a:gs pos="0">
              <a:schemeClr val="dk2">
                <a:hueOff val="0"/>
                <a:satOff val="0"/>
                <a:lumOff val="0"/>
                <a:alphaOff val="0"/>
                <a:tint val="98000"/>
                <a:shade val="25000"/>
                <a:satMod val="250000"/>
              </a:schemeClr>
            </a:gs>
            <a:gs pos="68000">
              <a:schemeClr val="dk2">
                <a:hueOff val="0"/>
                <a:satOff val="0"/>
                <a:lumOff val="0"/>
                <a:alphaOff val="0"/>
                <a:tint val="86000"/>
                <a:satMod val="115000"/>
              </a:schemeClr>
            </a:gs>
            <a:gs pos="100000">
              <a:schemeClr val="dk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rtl="0">
            <a:lnSpc>
              <a:spcPct val="90000"/>
            </a:lnSpc>
            <a:spcBef>
              <a:spcPct val="0"/>
            </a:spcBef>
            <a:spcAft>
              <a:spcPct val="35000"/>
            </a:spcAft>
          </a:pPr>
          <a:r>
            <a:rPr lang="en-US" sz="900" kern="1200" dirty="0" smtClean="0"/>
            <a:t>We will use the read_csv() function from Pandas Python package</a:t>
          </a:r>
          <a:endParaRPr lang="en-US" sz="900" kern="1200" dirty="0"/>
        </a:p>
      </dsp:txBody>
      <dsp:txXfrm>
        <a:off x="2875136" y="1133407"/>
        <a:ext cx="2479327" cy="991731"/>
      </dsp:txXfrm>
    </dsp:sp>
    <dsp:sp modelId="{AEE4F7DC-9B42-4744-8DBC-1148EA0573AE}">
      <dsp:nvSpPr>
        <dsp:cNvPr id="0" name=""/>
        <dsp:cNvSpPr/>
      </dsp:nvSpPr>
      <dsp:spPr>
        <a:xfrm>
          <a:off x="2875136" y="2263981"/>
          <a:ext cx="2479327" cy="991731"/>
        </a:xfrm>
        <a:prstGeom prst="chevron">
          <a:avLst/>
        </a:prstGeom>
        <a:gradFill rotWithShape="0">
          <a:gsLst>
            <a:gs pos="0">
              <a:schemeClr val="dk2">
                <a:hueOff val="0"/>
                <a:satOff val="0"/>
                <a:lumOff val="0"/>
                <a:alphaOff val="0"/>
                <a:tint val="98000"/>
                <a:shade val="25000"/>
                <a:satMod val="250000"/>
              </a:schemeClr>
            </a:gs>
            <a:gs pos="68000">
              <a:schemeClr val="dk2">
                <a:hueOff val="0"/>
                <a:satOff val="0"/>
                <a:lumOff val="0"/>
                <a:alphaOff val="0"/>
                <a:tint val="86000"/>
                <a:satMod val="115000"/>
              </a:schemeClr>
            </a:gs>
            <a:gs pos="100000">
              <a:schemeClr val="dk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rtl="0">
            <a:lnSpc>
              <a:spcPct val="90000"/>
            </a:lnSpc>
            <a:spcBef>
              <a:spcPct val="0"/>
            </a:spcBef>
            <a:spcAft>
              <a:spcPct val="35000"/>
            </a:spcAft>
          </a:pPr>
          <a:r>
            <a:rPr lang="en-US" sz="900" kern="1200" dirty="0" smtClean="0"/>
            <a:t>import pandas as pd df=pd.read_csv("train.csv") df.head() </a:t>
          </a:r>
          <a:endParaRPr lang="en-US" sz="900" kern="1200" dirty="0"/>
        </a:p>
      </dsp:txBody>
      <dsp:txXfrm>
        <a:off x="2875136" y="2263981"/>
        <a:ext cx="2479327" cy="991731"/>
      </dsp:txXfrm>
    </dsp:sp>
    <dsp:sp modelId="{F32BEBFC-90D0-4471-96ED-643AA3198A4E}">
      <dsp:nvSpPr>
        <dsp:cNvPr id="0" name=""/>
        <dsp:cNvSpPr/>
      </dsp:nvSpPr>
      <dsp:spPr>
        <a:xfrm>
          <a:off x="2875136" y="3394554"/>
          <a:ext cx="2479327" cy="991731"/>
        </a:xfrm>
        <a:prstGeom prst="chevron">
          <a:avLst/>
        </a:prstGeom>
        <a:gradFill rotWithShape="0">
          <a:gsLst>
            <a:gs pos="0">
              <a:schemeClr val="dk2">
                <a:hueOff val="0"/>
                <a:satOff val="0"/>
                <a:lumOff val="0"/>
                <a:alphaOff val="0"/>
                <a:tint val="98000"/>
                <a:shade val="25000"/>
                <a:satMod val="250000"/>
              </a:schemeClr>
            </a:gs>
            <a:gs pos="68000">
              <a:schemeClr val="dk2">
                <a:hueOff val="0"/>
                <a:satOff val="0"/>
                <a:lumOff val="0"/>
                <a:alphaOff val="0"/>
                <a:tint val="86000"/>
                <a:satMod val="115000"/>
              </a:schemeClr>
            </a:gs>
            <a:gs pos="100000">
              <a:schemeClr val="dk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rtl="0">
            <a:lnSpc>
              <a:spcPct val="90000"/>
            </a:lnSpc>
            <a:spcBef>
              <a:spcPct val="0"/>
            </a:spcBef>
            <a:spcAft>
              <a:spcPct val="35000"/>
            </a:spcAft>
          </a:pPr>
          <a:r>
            <a:rPr lang="en-US" sz="900" kern="1200" dirty="0" smtClean="0"/>
            <a:t>Getting A Feel of the Dataset Let's display the first few rows of the dataset to get a feel of it</a:t>
          </a:r>
          <a:endParaRPr lang="en-US" sz="900" kern="1200" dirty="0"/>
        </a:p>
      </dsp:txBody>
      <dsp:txXfrm>
        <a:off x="2875136" y="3394554"/>
        <a:ext cx="2479327" cy="99173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50A7320-9026-465C-832A-6182EA31AFA9}">
      <dsp:nvSpPr>
        <dsp:cNvPr id="0" name=""/>
        <dsp:cNvSpPr/>
      </dsp:nvSpPr>
      <dsp:spPr>
        <a:xfrm>
          <a:off x="0" y="7852"/>
          <a:ext cx="8229599" cy="1127294"/>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Table of Contents </a:t>
          </a:r>
          <a:endParaRPr lang="en-US" sz="4700" b="0" kern="1200" dirty="0"/>
        </a:p>
      </dsp:txBody>
      <dsp:txXfrm>
        <a:off x="0" y="7852"/>
        <a:ext cx="8229599" cy="1127294"/>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ABAFED-236B-4F3D-B377-12DDB3F08637}">
      <dsp:nvSpPr>
        <dsp:cNvPr id="0" name=""/>
        <dsp:cNvSpPr/>
      </dsp:nvSpPr>
      <dsp:spPr>
        <a:xfrm>
          <a:off x="2633471" y="0"/>
          <a:ext cx="2962656" cy="1143000"/>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en-US" sz="3200" b="0" kern="1200" dirty="0" smtClean="0"/>
            <a:t>Reading the Dataset</a:t>
          </a:r>
          <a:endParaRPr lang="en-US" sz="3200" b="0" kern="1200" dirty="0"/>
        </a:p>
      </dsp:txBody>
      <dsp:txXfrm>
        <a:off x="2633471" y="0"/>
        <a:ext cx="2962656" cy="1143000"/>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FC06DF-A676-4212-AC36-5F608BD65592}">
      <dsp:nvSpPr>
        <dsp:cNvPr id="0" name=""/>
        <dsp:cNvSpPr/>
      </dsp:nvSpPr>
      <dsp:spPr>
        <a:xfrm>
          <a:off x="0" y="7852"/>
          <a:ext cx="8229599" cy="1127294"/>
        </a:xfrm>
        <a:prstGeom prst="roundRect">
          <a:avLst/>
        </a:prstGeom>
        <a:gradFill rotWithShape="1">
          <a:gsLst>
            <a:gs pos="0">
              <a:schemeClr val="accent3">
                <a:tint val="98000"/>
                <a:shade val="25000"/>
                <a:satMod val="250000"/>
              </a:schemeClr>
            </a:gs>
            <a:gs pos="68000">
              <a:schemeClr val="accent3">
                <a:tint val="86000"/>
                <a:satMod val="115000"/>
              </a:schemeClr>
            </a:gs>
            <a:gs pos="100000">
              <a:schemeClr val="accent3">
                <a:tint val="50000"/>
                <a:satMod val="150000"/>
              </a:schemeClr>
            </a:gs>
          </a:gsLst>
          <a:path path="circle">
            <a:fillToRect l="50000" t="130000" r="50000" b="-30000"/>
          </a:path>
        </a:gradFill>
        <a:ln>
          <a:noFill/>
        </a:ln>
        <a:effectLst>
          <a:outerShdw blurRad="57150" dist="38100" dir="5400000" algn="ctr" rotWithShape="0">
            <a:schemeClr val="accent3">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3"/>
        </a:lnRef>
        <a:fillRef idx="3">
          <a:schemeClr val="accent3"/>
        </a:fillRef>
        <a:effectRef idx="3">
          <a:schemeClr val="accent3"/>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Exploratory data analysis</a:t>
          </a:r>
          <a:endParaRPr lang="en-US" sz="4700" b="0" kern="1200" dirty="0"/>
        </a:p>
      </dsp:txBody>
      <dsp:txXfrm>
        <a:off x="0" y="7852"/>
        <a:ext cx="8229599" cy="1127294"/>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67E266-368B-4509-9807-25F33B297399}">
      <dsp:nvSpPr>
        <dsp:cNvPr id="0" name=""/>
        <dsp:cNvSpPr/>
      </dsp:nvSpPr>
      <dsp:spPr>
        <a:xfrm>
          <a:off x="2633471" y="0"/>
          <a:ext cx="2962656" cy="43891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rtl="0">
            <a:lnSpc>
              <a:spcPct val="90000"/>
            </a:lnSpc>
            <a:spcBef>
              <a:spcPct val="0"/>
            </a:spcBef>
            <a:spcAft>
              <a:spcPct val="35000"/>
            </a:spcAft>
          </a:pPr>
          <a:r>
            <a:rPr lang="en-US" sz="2600" kern="1200" dirty="0" smtClean="0"/>
            <a:t>Exploratory Data Analysis or EDA is very crucial for the success of all data science projects. It is an approach to analyze and understand the various aspects of the data. </a:t>
          </a:r>
          <a:endParaRPr lang="en-US" sz="2600" kern="1200" dirty="0"/>
        </a:p>
      </dsp:txBody>
      <dsp:txXfrm>
        <a:off x="2633471" y="0"/>
        <a:ext cx="2962656" cy="4389120"/>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2C7BAC-2DA6-41AD-9EFB-52C18CF8C918}">
      <dsp:nvSpPr>
        <dsp:cNvPr id="0" name=""/>
        <dsp:cNvSpPr/>
      </dsp:nvSpPr>
      <dsp:spPr>
        <a:xfrm>
          <a:off x="2633471" y="0"/>
          <a:ext cx="2962656" cy="11430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rtl="0">
            <a:lnSpc>
              <a:spcPct val="90000"/>
            </a:lnSpc>
            <a:spcBef>
              <a:spcPct val="0"/>
            </a:spcBef>
            <a:spcAft>
              <a:spcPct val="35000"/>
            </a:spcAft>
          </a:pPr>
          <a:r>
            <a:rPr lang="en-US" sz="4300" b="0" kern="1200" dirty="0" smtClean="0"/>
            <a:t>Flow chart</a:t>
          </a:r>
          <a:endParaRPr lang="en-US" sz="4300" b="0" kern="1200" dirty="0"/>
        </a:p>
      </dsp:txBody>
      <dsp:txXfrm>
        <a:off x="2633471" y="0"/>
        <a:ext cx="2962656" cy="1143000"/>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4B81E5-F9B2-4499-8700-57E1A0BFC72F}">
      <dsp:nvSpPr>
        <dsp:cNvPr id="0" name=""/>
        <dsp:cNvSpPr/>
      </dsp:nvSpPr>
      <dsp:spPr>
        <a:xfrm>
          <a:off x="0" y="7852"/>
          <a:ext cx="8229599" cy="1127294"/>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Check the dypes of data</a:t>
          </a:r>
          <a:endParaRPr lang="en-US" sz="4700" b="0" kern="1200" dirty="0"/>
        </a:p>
      </dsp:txBody>
      <dsp:txXfrm>
        <a:off x="0" y="7852"/>
        <a:ext cx="8229599" cy="1127294"/>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619EEC-B335-4145-A67A-668C0687CC51}">
      <dsp:nvSpPr>
        <dsp:cNvPr id="0" name=""/>
        <dsp:cNvSpPr/>
      </dsp:nvSpPr>
      <dsp:spPr>
        <a:xfrm>
          <a:off x="0" y="7852"/>
          <a:ext cx="8229599" cy="1127294"/>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Check the null value counts</a:t>
          </a:r>
          <a:endParaRPr lang="en-US" sz="4700" b="0" kern="1200" dirty="0"/>
        </a:p>
      </dsp:txBody>
      <dsp:txXfrm>
        <a:off x="0" y="7852"/>
        <a:ext cx="8229599" cy="1127294"/>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BEF91F-F18A-4C7B-BEEB-9C96E40A4F09}">
      <dsp:nvSpPr>
        <dsp:cNvPr id="0" name=""/>
        <dsp:cNvSpPr/>
      </dsp:nvSpPr>
      <dsp:spPr>
        <a:xfrm>
          <a:off x="0" y="55822"/>
          <a:ext cx="8229599" cy="1031354"/>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b="0" kern="1200" dirty="0" smtClean="0"/>
            <a:t>Check the null through heatmap</a:t>
          </a:r>
          <a:endParaRPr lang="en-US" sz="4300" b="0" kern="1200" dirty="0"/>
        </a:p>
      </dsp:txBody>
      <dsp:txXfrm>
        <a:off x="0" y="55822"/>
        <a:ext cx="8229599" cy="1031354"/>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777B5-ED2D-4571-94F1-667772446E7C}">
      <dsp:nvSpPr>
        <dsp:cNvPr id="0" name=""/>
        <dsp:cNvSpPr/>
      </dsp:nvSpPr>
      <dsp:spPr>
        <a:xfrm>
          <a:off x="0" y="79807"/>
          <a:ext cx="8229599" cy="983384"/>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b="0" kern="1200" dirty="0" smtClean="0"/>
            <a:t>Check the percentage of null value</a:t>
          </a:r>
          <a:endParaRPr lang="en-US" sz="4100" b="0" kern="1200" dirty="0"/>
        </a:p>
      </dsp:txBody>
      <dsp:txXfrm>
        <a:off x="0" y="79807"/>
        <a:ext cx="8229599" cy="983384"/>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7DD623C-69EA-484F-9FBD-C451334F8280}">
      <dsp:nvSpPr>
        <dsp:cNvPr id="0" name=""/>
        <dsp:cNvSpPr/>
      </dsp:nvSpPr>
      <dsp:spPr>
        <a:xfrm>
          <a:off x="0" y="7852"/>
          <a:ext cx="8229599" cy="1127294"/>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To fillip the null values</a:t>
          </a:r>
          <a:endParaRPr lang="en-US" sz="4700" b="0" kern="1200" dirty="0"/>
        </a:p>
      </dsp:txBody>
      <dsp:txXfrm>
        <a:off x="0" y="7852"/>
        <a:ext cx="8229599" cy="1127294"/>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07F89D-302F-4497-BAF8-0C463676E973}">
      <dsp:nvSpPr>
        <dsp:cNvPr id="0" name=""/>
        <dsp:cNvSpPr/>
      </dsp:nvSpPr>
      <dsp:spPr>
        <a:xfrm>
          <a:off x="0" y="7852"/>
          <a:ext cx="8229599" cy="1127294"/>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Statistical summary</a:t>
          </a:r>
          <a:endParaRPr lang="en-US" sz="4700" b="0" kern="1200" dirty="0"/>
        </a:p>
      </dsp:txBody>
      <dsp:txXfrm>
        <a:off x="0" y="7852"/>
        <a:ext cx="8229599" cy="112729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C4386A-B9B6-4D1B-B81F-CB34A1510999}">
      <dsp:nvSpPr>
        <dsp:cNvPr id="0" name=""/>
        <dsp:cNvSpPr/>
      </dsp:nvSpPr>
      <dsp:spPr>
        <a:xfrm>
          <a:off x="2633471" y="2518"/>
          <a:ext cx="2962656" cy="349329"/>
        </a:xfrm>
        <a:prstGeom prst="roundRect">
          <a:avLst/>
        </a:prstGeom>
        <a:solidFill>
          <a:schemeClr val="accent3">
            <a:alpha val="90000"/>
            <a:hueOff val="0"/>
            <a:satOff val="0"/>
            <a:lumOff val="0"/>
            <a:alphaOff val="0"/>
          </a:schemeClr>
        </a:solidFill>
        <a:ln>
          <a:noFill/>
        </a:ln>
        <a:effectLst>
          <a:outerShdw blurRad="57150" dist="38100" dir="5400000" algn="ctr" rotWithShape="0">
            <a:schemeClr val="accent3">
              <a:alpha val="90000"/>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Introduction</a:t>
          </a:r>
          <a:endParaRPr lang="en-US" sz="1200" kern="1200" dirty="0"/>
        </a:p>
      </dsp:txBody>
      <dsp:txXfrm>
        <a:off x="2633471" y="2518"/>
        <a:ext cx="2962656" cy="349329"/>
      </dsp:txXfrm>
    </dsp:sp>
    <dsp:sp modelId="{F338DEA4-D27D-4A11-8297-A00E3D8D555B}">
      <dsp:nvSpPr>
        <dsp:cNvPr id="0" name=""/>
        <dsp:cNvSpPr/>
      </dsp:nvSpPr>
      <dsp:spPr>
        <a:xfrm>
          <a:off x="2633471" y="369314"/>
          <a:ext cx="2962656" cy="349329"/>
        </a:xfrm>
        <a:prstGeom prst="roundRect">
          <a:avLst/>
        </a:prstGeom>
        <a:solidFill>
          <a:schemeClr val="accent3">
            <a:alpha val="90000"/>
            <a:hueOff val="0"/>
            <a:satOff val="0"/>
            <a:lumOff val="0"/>
            <a:alphaOff val="-3636"/>
          </a:schemeClr>
        </a:solidFill>
        <a:ln>
          <a:noFill/>
        </a:ln>
        <a:effectLst>
          <a:outerShdw blurRad="57150" dist="38100" dir="5400000" algn="ctr" rotWithShape="0">
            <a:schemeClr val="accent3">
              <a:alpha val="90000"/>
              <a:hueOff val="0"/>
              <a:satOff val="0"/>
              <a:lumOff val="0"/>
              <a:alphaOff val="-3636"/>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Problem Statement</a:t>
          </a:r>
          <a:endParaRPr lang="en-US" sz="1200" kern="1200" dirty="0"/>
        </a:p>
      </dsp:txBody>
      <dsp:txXfrm>
        <a:off x="2633471" y="369314"/>
        <a:ext cx="2962656" cy="349329"/>
      </dsp:txXfrm>
    </dsp:sp>
    <dsp:sp modelId="{01E713C8-A3F8-44C1-834E-2E8F482BD8AB}">
      <dsp:nvSpPr>
        <dsp:cNvPr id="0" name=""/>
        <dsp:cNvSpPr/>
      </dsp:nvSpPr>
      <dsp:spPr>
        <a:xfrm>
          <a:off x="2633471" y="736109"/>
          <a:ext cx="2962656" cy="349329"/>
        </a:xfrm>
        <a:prstGeom prst="roundRect">
          <a:avLst/>
        </a:prstGeom>
        <a:solidFill>
          <a:schemeClr val="accent3">
            <a:alpha val="90000"/>
            <a:hueOff val="0"/>
            <a:satOff val="0"/>
            <a:lumOff val="0"/>
            <a:alphaOff val="-7273"/>
          </a:schemeClr>
        </a:solidFill>
        <a:ln>
          <a:noFill/>
        </a:ln>
        <a:effectLst>
          <a:outerShdw blurRad="57150" dist="38100" dir="5400000" algn="ctr" rotWithShape="0">
            <a:schemeClr val="accent3">
              <a:alpha val="90000"/>
              <a:hueOff val="0"/>
              <a:satOff val="0"/>
              <a:lumOff val="0"/>
              <a:alphaOff val="-7273"/>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Business Goal </a:t>
          </a:r>
          <a:endParaRPr lang="en-US" sz="1200" kern="1200" dirty="0"/>
        </a:p>
      </dsp:txBody>
      <dsp:txXfrm>
        <a:off x="2633471" y="736109"/>
        <a:ext cx="2962656" cy="349329"/>
      </dsp:txXfrm>
    </dsp:sp>
    <dsp:sp modelId="{149BB5F8-F9F2-422C-9D8D-2A65B3281E26}">
      <dsp:nvSpPr>
        <dsp:cNvPr id="0" name=""/>
        <dsp:cNvSpPr/>
      </dsp:nvSpPr>
      <dsp:spPr>
        <a:xfrm>
          <a:off x="2633471" y="1102905"/>
          <a:ext cx="2962656" cy="349329"/>
        </a:xfrm>
        <a:prstGeom prst="roundRect">
          <a:avLst/>
        </a:prstGeom>
        <a:solidFill>
          <a:schemeClr val="accent3">
            <a:alpha val="90000"/>
            <a:hueOff val="0"/>
            <a:satOff val="0"/>
            <a:lumOff val="0"/>
            <a:alphaOff val="-10909"/>
          </a:schemeClr>
        </a:solidFill>
        <a:ln>
          <a:noFill/>
        </a:ln>
        <a:effectLst>
          <a:outerShdw blurRad="57150" dist="38100" dir="5400000" algn="ctr" rotWithShape="0">
            <a:schemeClr val="accent3">
              <a:alpha val="90000"/>
              <a:hueOff val="0"/>
              <a:satOff val="0"/>
              <a:lumOff val="0"/>
              <a:alphaOff val="-10909"/>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Technical Requirements</a:t>
          </a:r>
          <a:endParaRPr lang="en-US" sz="1200" kern="1200" dirty="0"/>
        </a:p>
      </dsp:txBody>
      <dsp:txXfrm>
        <a:off x="2633471" y="1102905"/>
        <a:ext cx="2962656" cy="349329"/>
      </dsp:txXfrm>
    </dsp:sp>
    <dsp:sp modelId="{6F13A4C9-2C9D-4B5A-B1D8-2435C6E26A23}">
      <dsp:nvSpPr>
        <dsp:cNvPr id="0" name=""/>
        <dsp:cNvSpPr/>
      </dsp:nvSpPr>
      <dsp:spPr>
        <a:xfrm>
          <a:off x="2633471" y="1469701"/>
          <a:ext cx="2962656" cy="349329"/>
        </a:xfrm>
        <a:prstGeom prst="roundRect">
          <a:avLst/>
        </a:prstGeom>
        <a:solidFill>
          <a:schemeClr val="accent3">
            <a:alpha val="90000"/>
            <a:hueOff val="0"/>
            <a:satOff val="0"/>
            <a:lumOff val="0"/>
            <a:alphaOff val="-14545"/>
          </a:schemeClr>
        </a:solidFill>
        <a:ln>
          <a:noFill/>
        </a:ln>
        <a:effectLst>
          <a:outerShdw blurRad="57150" dist="38100" dir="5400000" algn="ctr" rotWithShape="0">
            <a:schemeClr val="accent3">
              <a:alpha val="90000"/>
              <a:hueOff val="0"/>
              <a:satOff val="0"/>
              <a:lumOff val="0"/>
              <a:alphaOff val="-14545"/>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Breakdown of the Problem Statement </a:t>
          </a:r>
          <a:endParaRPr lang="en-US" sz="1200" kern="1200" dirty="0"/>
        </a:p>
      </dsp:txBody>
      <dsp:txXfrm>
        <a:off x="2633471" y="1469701"/>
        <a:ext cx="2962656" cy="349329"/>
      </dsp:txXfrm>
    </dsp:sp>
    <dsp:sp modelId="{B5F1F1C0-1A7B-4303-A6BD-107178B142CD}">
      <dsp:nvSpPr>
        <dsp:cNvPr id="0" name=""/>
        <dsp:cNvSpPr/>
      </dsp:nvSpPr>
      <dsp:spPr>
        <a:xfrm>
          <a:off x="2633471" y="1836497"/>
          <a:ext cx="2962656" cy="349329"/>
        </a:xfrm>
        <a:prstGeom prst="roundRect">
          <a:avLst/>
        </a:prstGeom>
        <a:solidFill>
          <a:schemeClr val="accent3">
            <a:alpha val="90000"/>
            <a:hueOff val="0"/>
            <a:satOff val="0"/>
            <a:lumOff val="0"/>
            <a:alphaOff val="-18182"/>
          </a:schemeClr>
        </a:solidFill>
        <a:ln>
          <a:noFill/>
        </a:ln>
        <a:effectLst>
          <a:outerShdw blurRad="57150" dist="38100" dir="5400000" algn="ctr" rotWithShape="0">
            <a:schemeClr val="accent3">
              <a:alpha val="90000"/>
              <a:hueOff val="0"/>
              <a:satOff val="0"/>
              <a:lumOff val="0"/>
              <a:alphaOff val="-18182"/>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Data Preparation </a:t>
          </a:r>
          <a:endParaRPr lang="en-US" sz="1200" kern="1200" dirty="0"/>
        </a:p>
      </dsp:txBody>
      <dsp:txXfrm>
        <a:off x="2633471" y="1836497"/>
        <a:ext cx="2962656" cy="349329"/>
      </dsp:txXfrm>
    </dsp:sp>
    <dsp:sp modelId="{871B51FD-728A-433A-8886-E2129E2FF2FA}">
      <dsp:nvSpPr>
        <dsp:cNvPr id="0" name=""/>
        <dsp:cNvSpPr/>
      </dsp:nvSpPr>
      <dsp:spPr>
        <a:xfrm>
          <a:off x="2633471" y="2203293"/>
          <a:ext cx="2962656" cy="349329"/>
        </a:xfrm>
        <a:prstGeom prst="roundRect">
          <a:avLst/>
        </a:prstGeom>
        <a:solidFill>
          <a:schemeClr val="accent3">
            <a:alpha val="90000"/>
            <a:hueOff val="0"/>
            <a:satOff val="0"/>
            <a:lumOff val="0"/>
            <a:alphaOff val="-21818"/>
          </a:schemeClr>
        </a:solidFill>
        <a:ln>
          <a:noFill/>
        </a:ln>
        <a:effectLst>
          <a:outerShdw blurRad="57150" dist="38100" dir="5400000" algn="ctr" rotWithShape="0">
            <a:schemeClr val="accent3">
              <a:alpha val="90000"/>
              <a:hueOff val="0"/>
              <a:satOff val="0"/>
              <a:lumOff val="0"/>
              <a:alphaOff val="-21818"/>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Exploratory Data Analysis</a:t>
          </a:r>
          <a:endParaRPr lang="en-US" sz="1200" kern="1200" dirty="0"/>
        </a:p>
      </dsp:txBody>
      <dsp:txXfrm>
        <a:off x="2633471" y="2203293"/>
        <a:ext cx="2962656" cy="349329"/>
      </dsp:txXfrm>
    </dsp:sp>
    <dsp:sp modelId="{E3EB8CFE-D030-4E9B-A629-E37D237D9B9B}">
      <dsp:nvSpPr>
        <dsp:cNvPr id="0" name=""/>
        <dsp:cNvSpPr/>
      </dsp:nvSpPr>
      <dsp:spPr>
        <a:xfrm>
          <a:off x="2633471" y="2570089"/>
          <a:ext cx="2962656" cy="349329"/>
        </a:xfrm>
        <a:prstGeom prst="roundRect">
          <a:avLst/>
        </a:prstGeom>
        <a:solidFill>
          <a:schemeClr val="accent3">
            <a:alpha val="90000"/>
            <a:hueOff val="0"/>
            <a:satOff val="0"/>
            <a:lumOff val="0"/>
            <a:alphaOff val="-25455"/>
          </a:schemeClr>
        </a:solidFill>
        <a:ln>
          <a:noFill/>
        </a:ln>
        <a:effectLst>
          <a:outerShdw blurRad="57150" dist="38100" dir="5400000" algn="ctr" rotWithShape="0">
            <a:schemeClr val="accent3">
              <a:alpha val="90000"/>
              <a:hueOff val="0"/>
              <a:satOff val="0"/>
              <a:lumOff val="0"/>
              <a:alphaOff val="-25455"/>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Prediction Type and Modeling Techniques</a:t>
          </a:r>
          <a:endParaRPr lang="en-US" sz="1200" kern="1200" dirty="0"/>
        </a:p>
      </dsp:txBody>
      <dsp:txXfrm>
        <a:off x="2633471" y="2570089"/>
        <a:ext cx="2962656" cy="349329"/>
      </dsp:txXfrm>
    </dsp:sp>
    <dsp:sp modelId="{402AE950-0CC6-42F2-8A54-827D355EC53B}">
      <dsp:nvSpPr>
        <dsp:cNvPr id="0" name=""/>
        <dsp:cNvSpPr/>
      </dsp:nvSpPr>
      <dsp:spPr>
        <a:xfrm>
          <a:off x="2633471" y="2936884"/>
          <a:ext cx="2962656" cy="349329"/>
        </a:xfrm>
        <a:prstGeom prst="roundRect">
          <a:avLst/>
        </a:prstGeom>
        <a:solidFill>
          <a:schemeClr val="accent3">
            <a:alpha val="90000"/>
            <a:hueOff val="0"/>
            <a:satOff val="0"/>
            <a:lumOff val="0"/>
            <a:alphaOff val="-29091"/>
          </a:schemeClr>
        </a:solidFill>
        <a:ln>
          <a:noFill/>
        </a:ln>
        <a:effectLst>
          <a:outerShdw blurRad="57150" dist="38100" dir="5400000" algn="ctr" rotWithShape="0">
            <a:schemeClr val="accent3">
              <a:alpha val="90000"/>
              <a:hueOff val="0"/>
              <a:satOff val="0"/>
              <a:lumOff val="0"/>
              <a:alphaOff val="-29091"/>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Model Building and Evaluation </a:t>
          </a:r>
          <a:endParaRPr lang="en-US" sz="1200" kern="1200" dirty="0"/>
        </a:p>
      </dsp:txBody>
      <dsp:txXfrm>
        <a:off x="2633471" y="2936884"/>
        <a:ext cx="2962656" cy="349329"/>
      </dsp:txXfrm>
    </dsp:sp>
    <dsp:sp modelId="{521D8775-8CD7-430F-AFB2-22809D4B0E84}">
      <dsp:nvSpPr>
        <dsp:cNvPr id="0" name=""/>
        <dsp:cNvSpPr/>
      </dsp:nvSpPr>
      <dsp:spPr>
        <a:xfrm>
          <a:off x="2633471" y="3303680"/>
          <a:ext cx="2962656" cy="349329"/>
        </a:xfrm>
        <a:prstGeom prst="roundRect">
          <a:avLst/>
        </a:prstGeom>
        <a:solidFill>
          <a:schemeClr val="accent3">
            <a:alpha val="90000"/>
            <a:hueOff val="0"/>
            <a:satOff val="0"/>
            <a:lumOff val="0"/>
            <a:alphaOff val="-32727"/>
          </a:schemeClr>
        </a:solidFill>
        <a:ln>
          <a:noFill/>
        </a:ln>
        <a:effectLst>
          <a:outerShdw blurRad="57150" dist="38100" dir="5400000" algn="ctr" rotWithShape="0">
            <a:schemeClr val="accent3">
              <a:alpha val="90000"/>
              <a:hueOff val="0"/>
              <a:satOff val="0"/>
              <a:lumOff val="0"/>
              <a:alphaOff val="-32727"/>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Analysis and Comparison</a:t>
          </a:r>
          <a:endParaRPr lang="en-US" sz="1200" kern="1200" dirty="0"/>
        </a:p>
      </dsp:txBody>
      <dsp:txXfrm>
        <a:off x="2633471" y="3303680"/>
        <a:ext cx="2962656" cy="349329"/>
      </dsp:txXfrm>
    </dsp:sp>
    <dsp:sp modelId="{11C8CA73-3E1B-476C-916A-32E2ECD9C1B9}">
      <dsp:nvSpPr>
        <dsp:cNvPr id="0" name=""/>
        <dsp:cNvSpPr/>
      </dsp:nvSpPr>
      <dsp:spPr>
        <a:xfrm>
          <a:off x="2633471" y="3670476"/>
          <a:ext cx="2962656" cy="349329"/>
        </a:xfrm>
        <a:prstGeom prst="roundRect">
          <a:avLst/>
        </a:prstGeom>
        <a:solidFill>
          <a:schemeClr val="accent3">
            <a:alpha val="90000"/>
            <a:hueOff val="0"/>
            <a:satOff val="0"/>
            <a:lumOff val="0"/>
            <a:alphaOff val="-36364"/>
          </a:schemeClr>
        </a:solidFill>
        <a:ln>
          <a:noFill/>
        </a:ln>
        <a:effectLst>
          <a:outerShdw blurRad="57150" dist="38100" dir="5400000" algn="ctr" rotWithShape="0">
            <a:schemeClr val="accent3">
              <a:alpha val="90000"/>
              <a:hueOff val="0"/>
              <a:satOff val="0"/>
              <a:lumOff val="0"/>
              <a:alphaOff val="-36364"/>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Conclusion </a:t>
          </a:r>
          <a:endParaRPr lang="en-US" sz="1200" kern="1200" dirty="0"/>
        </a:p>
      </dsp:txBody>
      <dsp:txXfrm>
        <a:off x="2633471" y="3670476"/>
        <a:ext cx="2962656" cy="349329"/>
      </dsp:txXfrm>
    </dsp:sp>
    <dsp:sp modelId="{F6D6BD57-690B-4DA1-A80B-EC50DE607D42}">
      <dsp:nvSpPr>
        <dsp:cNvPr id="0" name=""/>
        <dsp:cNvSpPr/>
      </dsp:nvSpPr>
      <dsp:spPr>
        <a:xfrm>
          <a:off x="2633471" y="4037272"/>
          <a:ext cx="2962656" cy="349329"/>
        </a:xfrm>
        <a:prstGeom prst="roundRect">
          <a:avLst/>
        </a:prstGeom>
        <a:solidFill>
          <a:schemeClr val="accent3">
            <a:alpha val="90000"/>
            <a:hueOff val="0"/>
            <a:satOff val="0"/>
            <a:lumOff val="0"/>
            <a:alphaOff val="-40000"/>
          </a:schemeClr>
        </a:solidFill>
        <a:ln>
          <a:noFill/>
        </a:ln>
        <a:effectLst>
          <a:outerShdw blurRad="57150" dist="38100" dir="5400000" algn="ctr" rotWithShape="0">
            <a:schemeClr val="accent3">
              <a:alpha val="90000"/>
              <a:hueOff val="0"/>
              <a:satOff val="0"/>
              <a:lumOff val="0"/>
              <a:alphaOff val="-4000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rtl="0">
            <a:lnSpc>
              <a:spcPct val="90000"/>
            </a:lnSpc>
            <a:spcBef>
              <a:spcPct val="0"/>
            </a:spcBef>
            <a:spcAft>
              <a:spcPct val="35000"/>
            </a:spcAft>
          </a:pPr>
          <a:r>
            <a:rPr lang="en-US" sz="1200" kern="1200" dirty="0" smtClean="0"/>
            <a:t>References</a:t>
          </a:r>
          <a:endParaRPr lang="en-US" sz="1200" kern="1200" dirty="0"/>
        </a:p>
      </dsp:txBody>
      <dsp:txXfrm>
        <a:off x="2633471" y="4037272"/>
        <a:ext cx="2962656" cy="349329"/>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F4ECDE-4012-4F15-91A0-EACDD03686DC}">
      <dsp:nvSpPr>
        <dsp:cNvPr id="0" name=""/>
        <dsp:cNvSpPr/>
      </dsp:nvSpPr>
      <dsp:spPr>
        <a:xfrm>
          <a:off x="0" y="55822"/>
          <a:ext cx="8229599" cy="1031354"/>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b="0" kern="1200" dirty="0" smtClean="0"/>
            <a:t>Detect the outliers with box plot</a:t>
          </a:r>
          <a:endParaRPr lang="en-US" sz="4300" b="0" kern="1200" dirty="0"/>
        </a:p>
      </dsp:txBody>
      <dsp:txXfrm>
        <a:off x="0" y="55822"/>
        <a:ext cx="8229599" cy="1031354"/>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C5713C0-6D7B-4652-8E95-95C4A9FA9B96}">
      <dsp:nvSpPr>
        <dsp:cNvPr id="0" name=""/>
        <dsp:cNvSpPr/>
      </dsp:nvSpPr>
      <dsp:spPr>
        <a:xfrm>
          <a:off x="0" y="4215"/>
          <a:ext cx="2743200" cy="1153620"/>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0" kern="1200" dirty="0" smtClean="0"/>
            <a:t>Sale price of house</a:t>
          </a:r>
          <a:endParaRPr lang="en-US" sz="2900" b="0" kern="1200" dirty="0"/>
        </a:p>
      </dsp:txBody>
      <dsp:txXfrm>
        <a:off x="0" y="4215"/>
        <a:ext cx="2743200" cy="1153620"/>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D7F0A5B-6DC4-4B31-9CB4-9138855E5E67}">
      <dsp:nvSpPr>
        <dsp:cNvPr id="0" name=""/>
        <dsp:cNvSpPr/>
      </dsp:nvSpPr>
      <dsp:spPr>
        <a:xfrm>
          <a:off x="0" y="4215"/>
          <a:ext cx="2743200" cy="1153620"/>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0" kern="1200" dirty="0" smtClean="0"/>
            <a:t>OverallQual of house</a:t>
          </a:r>
          <a:endParaRPr lang="en-US" sz="2900" b="0" kern="1200" dirty="0"/>
        </a:p>
      </dsp:txBody>
      <dsp:txXfrm>
        <a:off x="0" y="4215"/>
        <a:ext cx="2743200" cy="1153620"/>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B90DE2-387F-4CCE-96EA-FDEFB9EB2066}">
      <dsp:nvSpPr>
        <dsp:cNvPr id="0" name=""/>
        <dsp:cNvSpPr/>
      </dsp:nvSpPr>
      <dsp:spPr>
        <a:xfrm>
          <a:off x="0" y="4215"/>
          <a:ext cx="2743200" cy="1153620"/>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0" kern="1200" dirty="0" smtClean="0"/>
            <a:t>Ground living area</a:t>
          </a:r>
          <a:endParaRPr lang="en-US" sz="2900" b="0" kern="1200" dirty="0"/>
        </a:p>
      </dsp:txBody>
      <dsp:txXfrm>
        <a:off x="0" y="4215"/>
        <a:ext cx="2743200" cy="1153620"/>
      </dsp:txXfrm>
    </dsp:sp>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88C3841-9745-45DB-A63F-9D62EADAD2F4}">
      <dsp:nvSpPr>
        <dsp:cNvPr id="0" name=""/>
        <dsp:cNvSpPr/>
      </dsp:nvSpPr>
      <dsp:spPr>
        <a:xfrm>
          <a:off x="0" y="7852"/>
          <a:ext cx="8229599" cy="1127294"/>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Remove the skewness</a:t>
          </a:r>
          <a:endParaRPr lang="en-US" sz="4700" b="0" kern="1200" dirty="0"/>
        </a:p>
      </dsp:txBody>
      <dsp:txXfrm>
        <a:off x="0" y="7852"/>
        <a:ext cx="8229599" cy="1127294"/>
      </dsp:txXfrm>
    </dsp:sp>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43ED38-DFC6-4A82-8911-7F8FA645FEBB}">
      <dsp:nvSpPr>
        <dsp:cNvPr id="0" name=""/>
        <dsp:cNvSpPr/>
      </dsp:nvSpPr>
      <dsp:spPr>
        <a:xfrm>
          <a:off x="0" y="3630"/>
          <a:ext cx="2743200" cy="1154789"/>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0" kern="1200" dirty="0" smtClean="0"/>
            <a:t>Scatter plot of sale price and OverallQual</a:t>
          </a:r>
          <a:endParaRPr lang="en-US" sz="2100" b="0" kern="1200" dirty="0"/>
        </a:p>
      </dsp:txBody>
      <dsp:txXfrm>
        <a:off x="0" y="3630"/>
        <a:ext cx="2743200" cy="1154789"/>
      </dsp:txXfrm>
    </dsp:sp>
  </dsp:spTree>
</dsp:drawing>
</file>

<file path=ppt/diagrams/drawing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3FDE8F-579D-47AB-94B0-2BDB30196E0A}">
      <dsp:nvSpPr>
        <dsp:cNvPr id="0" name=""/>
        <dsp:cNvSpPr/>
      </dsp:nvSpPr>
      <dsp:spPr>
        <a:xfrm>
          <a:off x="0" y="1371599"/>
          <a:ext cx="2743200" cy="1828800"/>
        </a:xfrm>
        <a:prstGeom prst="notchedRightArrow">
          <a:avLst/>
        </a:prstGeom>
        <a:solidFill>
          <a:schemeClr val="accent3">
            <a:tint val="40000"/>
            <a:hueOff val="0"/>
            <a:satOff val="0"/>
            <a:lumOff val="0"/>
            <a:alphaOff val="0"/>
          </a:schemeClr>
        </a:solidFill>
        <a:ln>
          <a:noFill/>
        </a:ln>
        <a:effectLst>
          <a:outerShdw blurRad="57150" dist="38100" dir="5400000" algn="ctr" rotWithShape="0">
            <a:schemeClr val="accent3">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sp>
    <dsp:sp modelId="{83C0E7AF-D767-4B92-8D51-C29D1299EA3E}">
      <dsp:nvSpPr>
        <dsp:cNvPr id="0" name=""/>
        <dsp:cNvSpPr/>
      </dsp:nvSpPr>
      <dsp:spPr>
        <a:xfrm>
          <a:off x="30" y="0"/>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rtl="0">
            <a:lnSpc>
              <a:spcPct val="90000"/>
            </a:lnSpc>
            <a:spcBef>
              <a:spcPct val="0"/>
            </a:spcBef>
            <a:spcAft>
              <a:spcPct val="35000"/>
            </a:spcAft>
          </a:pPr>
          <a:r>
            <a:rPr lang="en-US" sz="1000" kern="1200" dirty="0" smtClean="0"/>
            <a:t>We can see that they are truly positively correlated; generally, as the overall quality increases, the sale price increases too. This verifies what we got from the heat map</a:t>
          </a:r>
          <a:endParaRPr lang="en-US" sz="1000" kern="1200" dirty="0"/>
        </a:p>
      </dsp:txBody>
      <dsp:txXfrm>
        <a:off x="30" y="0"/>
        <a:ext cx="1204302" cy="1828800"/>
      </dsp:txXfrm>
    </dsp:sp>
    <dsp:sp modelId="{BAAAF471-110A-46F4-AD50-54AF0D1E0742}">
      <dsp:nvSpPr>
        <dsp:cNvPr id="0" name=""/>
        <dsp:cNvSpPr/>
      </dsp:nvSpPr>
      <dsp:spPr>
        <a:xfrm>
          <a:off x="373581" y="2057399"/>
          <a:ext cx="457200" cy="457200"/>
        </a:xfrm>
        <a:prstGeom prst="ellipse">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sp>
    <dsp:sp modelId="{2D894CED-A991-4B49-B0DB-D68AC28D3C5C}">
      <dsp:nvSpPr>
        <dsp:cNvPr id="0" name=""/>
        <dsp:cNvSpPr/>
      </dsp:nvSpPr>
      <dsp:spPr>
        <a:xfrm>
          <a:off x="1264547" y="2743199"/>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rtl="0">
            <a:lnSpc>
              <a:spcPct val="90000"/>
            </a:lnSpc>
            <a:spcBef>
              <a:spcPct val="0"/>
            </a:spcBef>
            <a:spcAft>
              <a:spcPct val="35000"/>
            </a:spcAft>
          </a:pPr>
          <a:endParaRPr lang="en-US" sz="1000" kern="1200" dirty="0"/>
        </a:p>
      </dsp:txBody>
      <dsp:txXfrm>
        <a:off x="1264547" y="2743199"/>
        <a:ext cx="1204302" cy="1828800"/>
      </dsp:txXfrm>
    </dsp:sp>
    <dsp:sp modelId="{DA8A3850-DA10-4F0D-AA82-D7868D4AFA57}">
      <dsp:nvSpPr>
        <dsp:cNvPr id="0" name=""/>
        <dsp:cNvSpPr/>
      </dsp:nvSpPr>
      <dsp:spPr>
        <a:xfrm>
          <a:off x="1638098" y="2057399"/>
          <a:ext cx="457200" cy="457200"/>
        </a:xfrm>
        <a:prstGeom prst="ellipse">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sp>
  </dsp:spTree>
</dsp:drawing>
</file>

<file path=ppt/diagrams/drawing3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327AAA-D293-4F12-83FE-21617C09E496}">
      <dsp:nvSpPr>
        <dsp:cNvPr id="0" name=""/>
        <dsp:cNvSpPr/>
      </dsp:nvSpPr>
      <dsp:spPr>
        <a:xfrm>
          <a:off x="0" y="137302"/>
          <a:ext cx="2743200" cy="887445"/>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0" kern="1200" dirty="0" smtClean="0"/>
            <a:t>Scatter plot</a:t>
          </a:r>
          <a:endParaRPr lang="en-US" sz="3700" b="0" kern="1200" dirty="0"/>
        </a:p>
      </dsp:txBody>
      <dsp:txXfrm>
        <a:off x="0" y="137302"/>
        <a:ext cx="2743200" cy="887445"/>
      </dsp:txXfrm>
    </dsp:sp>
  </dsp:spTree>
</dsp:drawing>
</file>

<file path=ppt/diagrams/drawing3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F59E4C-BD42-4918-AA02-89C4DE082F27}">
      <dsp:nvSpPr>
        <dsp:cNvPr id="0" name=""/>
        <dsp:cNvSpPr/>
      </dsp:nvSpPr>
      <dsp:spPr>
        <a:xfrm>
          <a:off x="0" y="1371599"/>
          <a:ext cx="2743200" cy="1828800"/>
        </a:xfrm>
        <a:prstGeom prst="notchedRightArrow">
          <a:avLst/>
        </a:prstGeom>
        <a:solidFill>
          <a:schemeClr val="accent3">
            <a:tint val="55000"/>
            <a:hueOff val="0"/>
            <a:satOff val="0"/>
            <a:lumOff val="0"/>
            <a:alphaOff val="0"/>
          </a:schemeClr>
        </a:solidFill>
        <a:ln>
          <a:noFill/>
        </a:ln>
        <a:effectLst>
          <a:outerShdw blurRad="57150" dist="38100" dir="5400000" algn="ctr" rotWithShape="0">
            <a:schemeClr val="accent3">
              <a:tint val="55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sp>
    <dsp:sp modelId="{DAC6E102-F209-4531-A2F4-81AACDCE6256}">
      <dsp:nvSpPr>
        <dsp:cNvPr id="0" name=""/>
        <dsp:cNvSpPr/>
      </dsp:nvSpPr>
      <dsp:spPr>
        <a:xfrm>
          <a:off x="30" y="0"/>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dirty="0" smtClean="0"/>
            <a:t>The scatter plot above shows clearly the strong positive correlation between Gr Liv Area and Sale Price</a:t>
          </a:r>
          <a:endParaRPr lang="en-US" sz="1200" kern="1200" dirty="0"/>
        </a:p>
      </dsp:txBody>
      <dsp:txXfrm>
        <a:off x="30" y="0"/>
        <a:ext cx="1204302" cy="1828800"/>
      </dsp:txXfrm>
    </dsp:sp>
    <dsp:sp modelId="{57FAAEC9-9E4E-4812-B874-C584765FCAF8}">
      <dsp:nvSpPr>
        <dsp:cNvPr id="0" name=""/>
        <dsp:cNvSpPr/>
      </dsp:nvSpPr>
      <dsp:spPr>
        <a:xfrm>
          <a:off x="373581" y="2057399"/>
          <a:ext cx="457200" cy="457200"/>
        </a:xfrm>
        <a:prstGeom prst="ellipse">
          <a:avLst/>
        </a:prstGeom>
        <a:gradFill rotWithShape="0">
          <a:gsLst>
            <a:gs pos="0">
              <a:schemeClr val="accent3">
                <a:shade val="50000"/>
                <a:hueOff val="0"/>
                <a:satOff val="0"/>
                <a:lumOff val="0"/>
                <a:alphaOff val="0"/>
                <a:tint val="98000"/>
                <a:shade val="25000"/>
                <a:satMod val="250000"/>
              </a:schemeClr>
            </a:gs>
            <a:gs pos="68000">
              <a:schemeClr val="accent3">
                <a:shade val="50000"/>
                <a:hueOff val="0"/>
                <a:satOff val="0"/>
                <a:lumOff val="0"/>
                <a:alphaOff val="0"/>
                <a:tint val="86000"/>
                <a:satMod val="115000"/>
              </a:schemeClr>
            </a:gs>
            <a:gs pos="100000">
              <a:schemeClr val="accent3">
                <a:shade val="5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50000"/>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 modelId="{A48E4DD4-ECA3-4849-AA55-0FDA013340C5}">
      <dsp:nvSpPr>
        <dsp:cNvPr id="0" name=""/>
        <dsp:cNvSpPr/>
      </dsp:nvSpPr>
      <dsp:spPr>
        <a:xfrm>
          <a:off x="1264547" y="2743199"/>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endParaRPr lang="en-US" sz="1200" kern="1200" dirty="0"/>
        </a:p>
      </dsp:txBody>
      <dsp:txXfrm>
        <a:off x="1264547" y="2743199"/>
        <a:ext cx="1204302" cy="1828800"/>
      </dsp:txXfrm>
    </dsp:sp>
    <dsp:sp modelId="{0000C8F4-D0E1-458B-BE1C-BB30DB3AA2C0}">
      <dsp:nvSpPr>
        <dsp:cNvPr id="0" name=""/>
        <dsp:cNvSpPr/>
      </dsp:nvSpPr>
      <dsp:spPr>
        <a:xfrm>
          <a:off x="1638098" y="2057399"/>
          <a:ext cx="457200" cy="457200"/>
        </a:xfrm>
        <a:prstGeom prst="ellipse">
          <a:avLst/>
        </a:prstGeom>
        <a:gradFill rotWithShape="0">
          <a:gsLst>
            <a:gs pos="0">
              <a:schemeClr val="accent3">
                <a:shade val="50000"/>
                <a:hueOff val="124303"/>
                <a:satOff val="-34884"/>
                <a:lumOff val="48969"/>
                <a:alphaOff val="0"/>
                <a:tint val="98000"/>
                <a:shade val="25000"/>
                <a:satMod val="250000"/>
              </a:schemeClr>
            </a:gs>
            <a:gs pos="68000">
              <a:schemeClr val="accent3">
                <a:shade val="50000"/>
                <a:hueOff val="124303"/>
                <a:satOff val="-34884"/>
                <a:lumOff val="48969"/>
                <a:alphaOff val="0"/>
                <a:tint val="86000"/>
                <a:satMod val="115000"/>
              </a:schemeClr>
            </a:gs>
            <a:gs pos="100000">
              <a:schemeClr val="accent3">
                <a:shade val="50000"/>
                <a:hueOff val="124303"/>
                <a:satOff val="-34884"/>
                <a:lumOff val="48969"/>
                <a:alphaOff val="0"/>
                <a:tint val="50000"/>
                <a:satMod val="150000"/>
              </a:schemeClr>
            </a:gs>
          </a:gsLst>
          <a:path path="circle">
            <a:fillToRect l="50000" t="130000" r="50000" b="-30000"/>
          </a:path>
        </a:gradFill>
        <a:ln>
          <a:noFill/>
        </a:ln>
        <a:effectLst>
          <a:outerShdw blurRad="57150" dist="38100" dir="5400000" algn="ctr" rotWithShape="0">
            <a:schemeClr val="accent3">
              <a:shade val="50000"/>
              <a:hueOff val="124303"/>
              <a:satOff val="-34884"/>
              <a:lumOff val="48969"/>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EC4852-D81A-42DB-90F5-C1F8CD0D8A8B}">
      <dsp:nvSpPr>
        <dsp:cNvPr id="0" name=""/>
        <dsp:cNvSpPr/>
      </dsp:nvSpPr>
      <dsp:spPr>
        <a:xfrm>
          <a:off x="0" y="21600"/>
          <a:ext cx="2743200" cy="1099800"/>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Moderate Positive Correlation</a:t>
          </a:r>
          <a:br>
            <a:rPr lang="en-US" sz="2000" b="1" kern="1200" dirty="0" smtClean="0"/>
          </a:br>
          <a:endParaRPr lang="en-US" sz="2000" b="0" kern="1200" dirty="0"/>
        </a:p>
      </dsp:txBody>
      <dsp:txXfrm>
        <a:off x="0" y="21600"/>
        <a:ext cx="2743200" cy="10998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598274-B7AE-40AA-97C9-5C4A7DD11900}">
      <dsp:nvSpPr>
        <dsp:cNvPr id="0" name=""/>
        <dsp:cNvSpPr/>
      </dsp:nvSpPr>
      <dsp:spPr>
        <a:xfrm>
          <a:off x="0" y="7852"/>
          <a:ext cx="8229599" cy="1127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Introduction</a:t>
          </a:r>
          <a:endParaRPr lang="en-US" sz="4700" b="0" kern="1200" dirty="0"/>
        </a:p>
      </dsp:txBody>
      <dsp:txXfrm>
        <a:off x="0" y="7852"/>
        <a:ext cx="8229599" cy="1127294"/>
      </dsp:txXfrm>
    </dsp:sp>
  </dsp:spTree>
</dsp:drawing>
</file>

<file path=ppt/diagrams/drawing4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8F8C88-8BE1-4D56-B140-AF482B566B1E}">
      <dsp:nvSpPr>
        <dsp:cNvPr id="0" name=""/>
        <dsp:cNvSpPr/>
      </dsp:nvSpPr>
      <dsp:spPr>
        <a:xfrm>
          <a:off x="205739" y="0"/>
          <a:ext cx="2331720" cy="4572000"/>
        </a:xfrm>
        <a:prstGeom prst="rightArrow">
          <a:avLst/>
        </a:prstGeom>
        <a:gradFill rotWithShape="0">
          <a:gsLst>
            <a:gs pos="0">
              <a:schemeClr val="accent1">
                <a:tint val="40000"/>
                <a:hueOff val="0"/>
                <a:satOff val="0"/>
                <a:lumOff val="0"/>
                <a:alphaOff val="0"/>
                <a:tint val="98000"/>
                <a:shade val="25000"/>
                <a:satMod val="250000"/>
              </a:schemeClr>
            </a:gs>
            <a:gs pos="68000">
              <a:schemeClr val="accent1">
                <a:tint val="40000"/>
                <a:hueOff val="0"/>
                <a:satOff val="0"/>
                <a:lumOff val="0"/>
                <a:alphaOff val="0"/>
                <a:tint val="86000"/>
                <a:satMod val="115000"/>
              </a:schemeClr>
            </a:gs>
            <a:gs pos="100000">
              <a:schemeClr val="accent1">
                <a:tint val="40000"/>
                <a:hueOff val="0"/>
                <a:satOff val="0"/>
                <a:lumOff val="0"/>
                <a:alphaOff val="0"/>
                <a:tint val="50000"/>
                <a:satMod val="150000"/>
              </a:schemeClr>
            </a:gs>
          </a:gsLst>
          <a:path path="circle">
            <a:fillToRect l="50000" t="130000" r="50000" b="-3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819C5BF-7534-4B95-8598-2ED1858BEB60}">
      <dsp:nvSpPr>
        <dsp:cNvPr id="0" name=""/>
        <dsp:cNvSpPr/>
      </dsp:nvSpPr>
      <dsp:spPr>
        <a:xfrm>
          <a:off x="30003" y="1371599"/>
          <a:ext cx="2683192" cy="1828800"/>
        </a:xfrm>
        <a:prstGeom prst="round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Next, we want to visualize the relationship between the target variable and the variables that are positively correlated with it, but the correlation is not very strong. Namely, these variables are Year Built, Year Remod/Add, Mas Vnr Area, Total Bsmt SF, 1st Flr SF, Full Bath, Garage Cars, and Garage Area. We start with the first four. Let us see the distribution of each of them:</a:t>
          </a:r>
          <a:endParaRPr lang="en-US" sz="1100" kern="1200" dirty="0"/>
        </a:p>
      </dsp:txBody>
      <dsp:txXfrm>
        <a:off x="30003" y="1371599"/>
        <a:ext cx="2683192" cy="1828800"/>
      </dsp:txXfrm>
    </dsp:sp>
  </dsp:spTree>
</dsp:drawing>
</file>

<file path=ppt/diagrams/drawing4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D97913-6F7B-46CB-A863-48CBF0B96288}">
      <dsp:nvSpPr>
        <dsp:cNvPr id="0" name=""/>
        <dsp:cNvSpPr/>
      </dsp:nvSpPr>
      <dsp:spPr>
        <a:xfrm>
          <a:off x="0" y="83775"/>
          <a:ext cx="2743200" cy="994500"/>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0" kern="1200" dirty="0" smtClean="0"/>
            <a:t>Relationship with target variables</a:t>
          </a:r>
          <a:endParaRPr lang="en-US" sz="2500" b="0" kern="1200" dirty="0"/>
        </a:p>
      </dsp:txBody>
      <dsp:txXfrm>
        <a:off x="0" y="83775"/>
        <a:ext cx="2743200" cy="994500"/>
      </dsp:txXfrm>
    </dsp:sp>
  </dsp:spTree>
</dsp:drawing>
</file>

<file path=ppt/diagrams/drawing4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D3B1890-FC25-4AEB-B972-1851DE7E80C7}">
      <dsp:nvSpPr>
        <dsp:cNvPr id="0" name=""/>
        <dsp:cNvSpPr/>
      </dsp:nvSpPr>
      <dsp:spPr>
        <a:xfrm>
          <a:off x="0" y="1371599"/>
          <a:ext cx="2743200" cy="1828800"/>
        </a:xfrm>
        <a:prstGeom prst="notchedRightArrow">
          <a:avLst/>
        </a:prstGeom>
        <a:solidFill>
          <a:schemeClr val="accent3">
            <a:tint val="40000"/>
            <a:hueOff val="0"/>
            <a:satOff val="0"/>
            <a:lumOff val="0"/>
            <a:alphaOff val="0"/>
          </a:schemeClr>
        </a:solidFill>
        <a:ln>
          <a:noFill/>
        </a:ln>
        <a:effectLst>
          <a:outerShdw blurRad="57150" dist="38100" dir="5400000" algn="ctr" rotWithShape="0">
            <a:schemeClr val="accent3">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sp>
    <dsp:sp modelId="{36A29BCB-5DB8-45EC-BCF6-6680D2BDE41D}">
      <dsp:nvSpPr>
        <dsp:cNvPr id="0" name=""/>
        <dsp:cNvSpPr/>
      </dsp:nvSpPr>
      <dsp:spPr>
        <a:xfrm>
          <a:off x="30" y="0"/>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rtl="0">
            <a:lnSpc>
              <a:spcPct val="90000"/>
            </a:lnSpc>
            <a:spcBef>
              <a:spcPct val="0"/>
            </a:spcBef>
            <a:spcAft>
              <a:spcPct val="35000"/>
            </a:spcAft>
          </a:pPr>
          <a:r>
            <a:rPr lang="en-US" sz="1400" kern="1200" dirty="0" smtClean="0"/>
            <a:t>And now let us see their relationships with the target variable:</a:t>
          </a:r>
          <a:endParaRPr lang="en-US" sz="1400" kern="1200" dirty="0"/>
        </a:p>
      </dsp:txBody>
      <dsp:txXfrm>
        <a:off x="30" y="0"/>
        <a:ext cx="1204302" cy="1828800"/>
      </dsp:txXfrm>
    </dsp:sp>
    <dsp:sp modelId="{6A8DB1F3-BDD7-46BA-B02D-4E2DA96C200C}">
      <dsp:nvSpPr>
        <dsp:cNvPr id="0" name=""/>
        <dsp:cNvSpPr/>
      </dsp:nvSpPr>
      <dsp:spPr>
        <a:xfrm>
          <a:off x="373581" y="2057399"/>
          <a:ext cx="457200" cy="457200"/>
        </a:xfrm>
        <a:prstGeom prst="ellipse">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sp>
    <dsp:sp modelId="{C69E55C5-648A-43F5-A3AE-EC021E0647FA}">
      <dsp:nvSpPr>
        <dsp:cNvPr id="0" name=""/>
        <dsp:cNvSpPr/>
      </dsp:nvSpPr>
      <dsp:spPr>
        <a:xfrm>
          <a:off x="1264547" y="2743199"/>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rtl="0">
            <a:lnSpc>
              <a:spcPct val="90000"/>
            </a:lnSpc>
            <a:spcBef>
              <a:spcPct val="0"/>
            </a:spcBef>
            <a:spcAft>
              <a:spcPct val="35000"/>
            </a:spcAft>
          </a:pPr>
          <a:endParaRPr lang="en-US" sz="1400" kern="1200" dirty="0"/>
        </a:p>
      </dsp:txBody>
      <dsp:txXfrm>
        <a:off x="1264547" y="2743199"/>
        <a:ext cx="1204302" cy="1828800"/>
      </dsp:txXfrm>
    </dsp:sp>
    <dsp:sp modelId="{C0511DF6-B4BC-48FE-965C-616D37CB81D9}">
      <dsp:nvSpPr>
        <dsp:cNvPr id="0" name=""/>
        <dsp:cNvSpPr/>
      </dsp:nvSpPr>
      <dsp:spPr>
        <a:xfrm>
          <a:off x="1638098" y="2057399"/>
          <a:ext cx="457200" cy="457200"/>
        </a:xfrm>
        <a:prstGeom prst="ellipse">
          <a:avLst/>
        </a:prstGeom>
        <a:gradFill rotWithShape="0">
          <a:gsLst>
            <a:gs pos="0">
              <a:schemeClr val="accent3">
                <a:hueOff val="-1137357"/>
                <a:satOff val="-4689"/>
                <a:lumOff val="-983"/>
                <a:alphaOff val="0"/>
                <a:tint val="98000"/>
                <a:shade val="25000"/>
                <a:satMod val="250000"/>
              </a:schemeClr>
            </a:gs>
            <a:gs pos="68000">
              <a:schemeClr val="accent3">
                <a:hueOff val="-1137357"/>
                <a:satOff val="-4689"/>
                <a:lumOff val="-983"/>
                <a:alphaOff val="0"/>
                <a:tint val="86000"/>
                <a:satMod val="115000"/>
              </a:schemeClr>
            </a:gs>
            <a:gs pos="100000">
              <a:schemeClr val="accent3">
                <a:hueOff val="-1137357"/>
                <a:satOff val="-4689"/>
                <a:lumOff val="-983"/>
                <a:alphaOff val="0"/>
                <a:tint val="50000"/>
                <a:satMod val="150000"/>
              </a:schemeClr>
            </a:gs>
          </a:gsLst>
          <a:path path="circle">
            <a:fillToRect l="50000" t="130000" r="50000" b="-30000"/>
          </a:path>
        </a:gradFill>
        <a:ln>
          <a:noFill/>
        </a:ln>
        <a:effectLst>
          <a:outerShdw blurRad="57150" dist="38100" dir="5400000" algn="ctr" rotWithShape="0">
            <a:schemeClr val="accent3">
              <a:hueOff val="-1137357"/>
              <a:satOff val="-4689"/>
              <a:lumOff val="-983"/>
              <a:alphaOff val="0"/>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rgbClr r="0" g="0" b="0"/>
        </a:lnRef>
        <a:fillRef idx="3">
          <a:scrgbClr r="0" g="0" b="0"/>
        </a:fillRef>
        <a:effectRef idx="3">
          <a:scrgbClr r="0" g="0" b="0"/>
        </a:effectRef>
        <a:fontRef idx="minor">
          <a:schemeClr val="lt1"/>
        </a:fontRef>
      </dsp:style>
    </dsp:sp>
  </dsp:spTree>
</dsp:drawing>
</file>

<file path=ppt/diagrams/drawing4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DB8804-8856-401F-BB88-A55772A43342}">
      <dsp:nvSpPr>
        <dsp:cNvPr id="0" name=""/>
        <dsp:cNvSpPr/>
      </dsp:nvSpPr>
      <dsp:spPr>
        <a:xfrm>
          <a:off x="0" y="83775"/>
          <a:ext cx="2743200" cy="994500"/>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0" kern="1200" dirty="0" smtClean="0"/>
            <a:t>Relationship with target variables</a:t>
          </a:r>
          <a:endParaRPr lang="en-US" sz="2500" b="0" kern="1200" dirty="0"/>
        </a:p>
      </dsp:txBody>
      <dsp:txXfrm>
        <a:off x="0" y="83775"/>
        <a:ext cx="2743200" cy="994500"/>
      </dsp:txXfrm>
    </dsp:sp>
  </dsp:spTree>
</dsp:drawing>
</file>

<file path=ppt/diagrams/drawing4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110F5C-D57F-457D-96FF-DAF65D175AAF}">
      <dsp:nvSpPr>
        <dsp:cNvPr id="0" name=""/>
        <dsp:cNvSpPr/>
      </dsp:nvSpPr>
      <dsp:spPr>
        <a:xfrm>
          <a:off x="0" y="1371599"/>
          <a:ext cx="2743200" cy="1828800"/>
        </a:xfrm>
        <a:prstGeom prst="notchedRightArrow">
          <a:avLst/>
        </a:prstGeom>
        <a:gradFill rotWithShape="0">
          <a:gsLst>
            <a:gs pos="0">
              <a:schemeClr val="accent3">
                <a:tint val="40000"/>
                <a:hueOff val="0"/>
                <a:satOff val="0"/>
                <a:lumOff val="0"/>
                <a:alphaOff val="0"/>
                <a:tint val="98000"/>
                <a:shade val="25000"/>
                <a:satMod val="250000"/>
              </a:schemeClr>
            </a:gs>
            <a:gs pos="68000">
              <a:schemeClr val="accent3">
                <a:tint val="40000"/>
                <a:hueOff val="0"/>
                <a:satOff val="0"/>
                <a:lumOff val="0"/>
                <a:alphaOff val="0"/>
                <a:tint val="86000"/>
                <a:satMod val="115000"/>
              </a:schemeClr>
            </a:gs>
            <a:gs pos="100000">
              <a:schemeClr val="accent3">
                <a:tint val="40000"/>
                <a:hueOff val="0"/>
                <a:satOff val="0"/>
                <a:lumOff val="0"/>
                <a:alphaOff val="0"/>
                <a:tint val="50000"/>
                <a:satMod val="150000"/>
              </a:schemeClr>
            </a:gs>
          </a:gsLst>
          <a:path path="circle">
            <a:fillToRect l="50000" t="130000" r="50000" b="-3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48B92F0E-D5E1-4F71-90BB-D243BBAB29B8}">
      <dsp:nvSpPr>
        <dsp:cNvPr id="0" name=""/>
        <dsp:cNvSpPr/>
      </dsp:nvSpPr>
      <dsp:spPr>
        <a:xfrm>
          <a:off x="30" y="0"/>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rtl="0">
            <a:lnSpc>
              <a:spcPct val="90000"/>
            </a:lnSpc>
            <a:spcBef>
              <a:spcPct val="0"/>
            </a:spcBef>
            <a:spcAft>
              <a:spcPct val="35000"/>
            </a:spcAft>
          </a:pPr>
          <a:r>
            <a:rPr lang="en-US" sz="900" kern="1200" dirty="0" smtClean="0"/>
            <a:t>From the plots above, we can see that these eight variables are truly positively correlated with the target variable. However, it's apparent that they are not as highly correlated as Overall Qual and Gr Liv Area.</a:t>
          </a:r>
          <a:endParaRPr lang="en-US" sz="900" kern="1200" dirty="0"/>
        </a:p>
      </dsp:txBody>
      <dsp:txXfrm>
        <a:off x="30" y="0"/>
        <a:ext cx="1204302" cy="1828800"/>
      </dsp:txXfrm>
    </dsp:sp>
    <dsp:sp modelId="{7AEAAE8A-DD2D-4A28-B832-087FB94960A7}">
      <dsp:nvSpPr>
        <dsp:cNvPr id="0" name=""/>
        <dsp:cNvSpPr/>
      </dsp:nvSpPr>
      <dsp:spPr>
        <a:xfrm>
          <a:off x="373581" y="2057399"/>
          <a:ext cx="457200" cy="457200"/>
        </a:xfrm>
        <a:prstGeom prst="ellipse">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240B302-253E-4FD8-9D5E-03510030A2BC}">
      <dsp:nvSpPr>
        <dsp:cNvPr id="0" name=""/>
        <dsp:cNvSpPr/>
      </dsp:nvSpPr>
      <dsp:spPr>
        <a:xfrm>
          <a:off x="1264547" y="2743199"/>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rtl="0">
            <a:lnSpc>
              <a:spcPct val="90000"/>
            </a:lnSpc>
            <a:spcBef>
              <a:spcPct val="0"/>
            </a:spcBef>
            <a:spcAft>
              <a:spcPct val="35000"/>
            </a:spcAft>
          </a:pPr>
          <a:endParaRPr lang="en-US" sz="900" kern="1200" dirty="0"/>
        </a:p>
      </dsp:txBody>
      <dsp:txXfrm>
        <a:off x="1264547" y="2743199"/>
        <a:ext cx="1204302" cy="1828800"/>
      </dsp:txXfrm>
    </dsp:sp>
    <dsp:sp modelId="{9FA004F2-C88D-4D37-ACB2-6DCCADFB6F7A}">
      <dsp:nvSpPr>
        <dsp:cNvPr id="0" name=""/>
        <dsp:cNvSpPr/>
      </dsp:nvSpPr>
      <dsp:spPr>
        <a:xfrm>
          <a:off x="1638098" y="2057399"/>
          <a:ext cx="457200" cy="457200"/>
        </a:xfrm>
        <a:prstGeom prst="ellipse">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drawing4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A9DD88-409E-4778-884B-D238FF329F9D}">
      <dsp:nvSpPr>
        <dsp:cNvPr id="0" name=""/>
        <dsp:cNvSpPr/>
      </dsp:nvSpPr>
      <dsp:spPr>
        <a:xfrm>
          <a:off x="0" y="3630"/>
          <a:ext cx="2743200" cy="1154789"/>
        </a:xfrm>
        <a:prstGeom prst="roundRect">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Positive Correlation</a:t>
          </a:r>
          <a:br>
            <a:rPr lang="en-US" sz="2100" b="1" kern="1200" dirty="0" smtClean="0"/>
          </a:br>
          <a:endParaRPr lang="en-US" sz="2100" b="0" kern="1200" dirty="0"/>
        </a:p>
      </dsp:txBody>
      <dsp:txXfrm>
        <a:off x="0" y="3630"/>
        <a:ext cx="2743200" cy="1154789"/>
      </dsp:txXfrm>
    </dsp:sp>
  </dsp:spTree>
</dsp:drawing>
</file>

<file path=ppt/diagrams/drawing4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7776A8-D2A8-439A-8692-2273296B1326}">
      <dsp:nvSpPr>
        <dsp:cNvPr id="0" name=""/>
        <dsp:cNvSpPr/>
      </dsp:nvSpPr>
      <dsp:spPr>
        <a:xfrm>
          <a:off x="0" y="1371599"/>
          <a:ext cx="2743200" cy="1828800"/>
        </a:xfrm>
        <a:prstGeom prst="notchedRightArrow">
          <a:avLst/>
        </a:prstGeom>
        <a:gradFill rotWithShape="0">
          <a:gsLst>
            <a:gs pos="0">
              <a:schemeClr val="accent1">
                <a:tint val="40000"/>
                <a:hueOff val="0"/>
                <a:satOff val="0"/>
                <a:lumOff val="0"/>
                <a:alphaOff val="0"/>
                <a:tint val="98000"/>
                <a:shade val="25000"/>
                <a:satMod val="250000"/>
              </a:schemeClr>
            </a:gs>
            <a:gs pos="68000">
              <a:schemeClr val="accent1">
                <a:tint val="40000"/>
                <a:hueOff val="0"/>
                <a:satOff val="0"/>
                <a:lumOff val="0"/>
                <a:alphaOff val="0"/>
                <a:tint val="86000"/>
                <a:satMod val="115000"/>
              </a:schemeClr>
            </a:gs>
            <a:gs pos="100000">
              <a:schemeClr val="accent1">
                <a:tint val="40000"/>
                <a:hueOff val="0"/>
                <a:satOff val="0"/>
                <a:lumOff val="0"/>
                <a:alphaOff val="0"/>
                <a:tint val="50000"/>
                <a:satMod val="150000"/>
              </a:schemeClr>
            </a:gs>
          </a:gsLst>
          <a:path path="circle">
            <a:fillToRect l="50000" t="130000" r="50000" b="-3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AEF6627D-0B4A-48BF-AA7B-E484B5F3414C}">
      <dsp:nvSpPr>
        <dsp:cNvPr id="0" name=""/>
        <dsp:cNvSpPr/>
      </dsp:nvSpPr>
      <dsp:spPr>
        <a:xfrm>
          <a:off x="30" y="0"/>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84" tIns="49784" rIns="49784" bIns="49784" numCol="1" spcCol="1270" anchor="b" anchorCtr="0">
          <a:noAutofit/>
        </a:bodyPr>
        <a:lstStyle/>
        <a:p>
          <a:pPr lvl="0" algn="ctr" defTabSz="311150" rtl="0">
            <a:lnSpc>
              <a:spcPct val="90000"/>
            </a:lnSpc>
            <a:spcBef>
              <a:spcPct val="0"/>
            </a:spcBef>
            <a:spcAft>
              <a:spcPct val="35000"/>
            </a:spcAft>
          </a:pPr>
          <a:r>
            <a:rPr lang="en-US" sz="700" kern="1200" dirty="0" smtClean="0"/>
            <a:t>Apart from the target variable, when we plotted the heatmap, we discovered a high positive correlation between Garage Cars and Garage Area and between Gr Liv Area and TotRms AbvGrd. We want to visualize these correlations also. We've already seen the distribution of each of them except for TotRms AbvGrd. Let us see the distribution of TotRms AbvGrd first:</a:t>
          </a:r>
          <a:endParaRPr lang="en-US" sz="700" kern="1200" dirty="0"/>
        </a:p>
      </dsp:txBody>
      <dsp:txXfrm>
        <a:off x="30" y="0"/>
        <a:ext cx="1204302" cy="1828800"/>
      </dsp:txXfrm>
    </dsp:sp>
    <dsp:sp modelId="{F808DB99-C689-490B-B6D3-E8B6C7A47980}">
      <dsp:nvSpPr>
        <dsp:cNvPr id="0" name=""/>
        <dsp:cNvSpPr/>
      </dsp:nvSpPr>
      <dsp:spPr>
        <a:xfrm>
          <a:off x="373581" y="2057399"/>
          <a:ext cx="457200" cy="457200"/>
        </a:xfrm>
        <a:prstGeom prst="ellipse">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F7C6592-402E-4482-AEFF-44C4041CE823}">
      <dsp:nvSpPr>
        <dsp:cNvPr id="0" name=""/>
        <dsp:cNvSpPr/>
      </dsp:nvSpPr>
      <dsp:spPr>
        <a:xfrm>
          <a:off x="1264547" y="2743199"/>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84" tIns="49784" rIns="49784" bIns="49784" numCol="1" spcCol="1270" anchor="t" anchorCtr="0">
          <a:noAutofit/>
        </a:bodyPr>
        <a:lstStyle/>
        <a:p>
          <a:pPr lvl="0" algn="ctr" defTabSz="311150" rtl="0">
            <a:lnSpc>
              <a:spcPct val="90000"/>
            </a:lnSpc>
            <a:spcBef>
              <a:spcPct val="0"/>
            </a:spcBef>
            <a:spcAft>
              <a:spcPct val="35000"/>
            </a:spcAft>
          </a:pPr>
          <a:endParaRPr lang="en-US" sz="700" kern="1200" dirty="0"/>
        </a:p>
      </dsp:txBody>
      <dsp:txXfrm>
        <a:off x="1264547" y="2743199"/>
        <a:ext cx="1204302" cy="1828800"/>
      </dsp:txXfrm>
    </dsp:sp>
    <dsp:sp modelId="{5480F804-DF9B-497B-86A0-A37D0E3C00F2}">
      <dsp:nvSpPr>
        <dsp:cNvPr id="0" name=""/>
        <dsp:cNvSpPr/>
      </dsp:nvSpPr>
      <dsp:spPr>
        <a:xfrm>
          <a:off x="1638098" y="2057399"/>
          <a:ext cx="457200" cy="457200"/>
        </a:xfrm>
        <a:prstGeom prst="ellipse">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drawing4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58FCA1-8109-4B2F-B46B-82C2DFD9AE9D}">
      <dsp:nvSpPr>
        <dsp:cNvPr id="0" name=""/>
        <dsp:cNvSpPr/>
      </dsp:nvSpPr>
      <dsp:spPr>
        <a:xfrm>
          <a:off x="0" y="3630"/>
          <a:ext cx="2743200" cy="1154789"/>
        </a:xfrm>
        <a:prstGeom prst="roundRect">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Positive Correlation</a:t>
          </a:r>
          <a:br>
            <a:rPr lang="en-US" sz="2100" b="1" kern="1200" dirty="0" smtClean="0"/>
          </a:br>
          <a:endParaRPr lang="en-US" sz="2100" b="0" kern="1200" dirty="0"/>
        </a:p>
      </dsp:txBody>
      <dsp:txXfrm>
        <a:off x="0" y="3630"/>
        <a:ext cx="2743200" cy="1154789"/>
      </dsp:txXfrm>
    </dsp:sp>
  </dsp:spTree>
</dsp:drawing>
</file>

<file path=ppt/diagrams/drawing4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B833FB4-D60F-4FA1-89C2-AAAD8EC501D1}">
      <dsp:nvSpPr>
        <dsp:cNvPr id="0" name=""/>
        <dsp:cNvSpPr/>
      </dsp:nvSpPr>
      <dsp:spPr>
        <a:xfrm>
          <a:off x="205739" y="0"/>
          <a:ext cx="2331720" cy="457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8137E0-0962-401D-9953-ECB2F1F731A3}">
      <dsp:nvSpPr>
        <dsp:cNvPr id="0" name=""/>
        <dsp:cNvSpPr/>
      </dsp:nvSpPr>
      <dsp:spPr>
        <a:xfrm>
          <a:off x="150018" y="1371599"/>
          <a:ext cx="2443162" cy="1828800"/>
        </a:xfrm>
        <a:prstGeom prst="roundRect">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w="9525" cap="flat" cmpd="sng" algn="ctr">
          <a:solidFill>
            <a:schemeClr val="accent1">
              <a:shade val="50000"/>
              <a:satMod val="103000"/>
            </a:schemeClr>
          </a:solidFill>
          <a:prstDash val="solid"/>
        </a:ln>
        <a:effectLst>
          <a:outerShdw blurRad="57150" dist="38100" dir="5400000" algn="ctr" rotWithShape="0">
            <a:schemeClr val="accent1">
              <a:shade val="9000"/>
              <a:satMod val="105000"/>
              <a:alpha val="48000"/>
            </a:scheme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dirty="0" smtClean="0"/>
            <a:t>We can see the strong correlation between each pair. For Garage Cars and Garage Area, we see that the highest concentration of data is when Garage Cars is 2 and Garage Area is approximately between 450 and 600 ft</a:t>
          </a:r>
          <a:r>
            <a:rPr lang="en-US" sz="1000" kern="1200" baseline="30000" dirty="0" smtClean="0"/>
            <a:t>2</a:t>
          </a:r>
          <a:r>
            <a:rPr lang="en-US" sz="1000" kern="1200" dirty="0" smtClean="0"/>
            <a:t>. For Gr Liv Area and TotRms AbvGrd, we notice that the highest concentration is when Garage Liv Area is roughly between 800 and 2000 ft</a:t>
          </a:r>
          <a:r>
            <a:rPr lang="en-US" sz="1000" kern="1200" baseline="30000" dirty="0" smtClean="0"/>
            <a:t>2</a:t>
          </a:r>
          <a:r>
            <a:rPr lang="en-US" sz="1000" kern="1200" dirty="0" smtClean="0"/>
            <a:t> and TotRms AbvGrd is 6.</a:t>
          </a:r>
          <a:endParaRPr lang="en-US" sz="1000" kern="1200" dirty="0"/>
        </a:p>
      </dsp:txBody>
      <dsp:txXfrm>
        <a:off x="150018" y="1371599"/>
        <a:ext cx="2443162" cy="1828800"/>
      </dsp:txXfrm>
    </dsp:sp>
  </dsp:spTree>
</dsp:drawing>
</file>

<file path=ppt/diagrams/drawing4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4F5F38-091E-4764-98EA-6C4BCA98BF8B}">
      <dsp:nvSpPr>
        <dsp:cNvPr id="0" name=""/>
        <dsp:cNvSpPr/>
      </dsp:nvSpPr>
      <dsp:spPr>
        <a:xfrm>
          <a:off x="0" y="141150"/>
          <a:ext cx="2743200" cy="479700"/>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Negative Correlation</a:t>
          </a:r>
          <a:endParaRPr lang="en-US" sz="2000" b="0" kern="1200" dirty="0"/>
        </a:p>
      </dsp:txBody>
      <dsp:txXfrm>
        <a:off x="0" y="141150"/>
        <a:ext cx="2743200" cy="4797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0581C7-FC2E-472C-BD69-F75AE08CAF68}">
      <dsp:nvSpPr>
        <dsp:cNvPr id="0" name=""/>
        <dsp:cNvSpPr/>
      </dsp:nvSpPr>
      <dsp:spPr>
        <a:xfrm>
          <a:off x="0" y="4320"/>
          <a:ext cx="8229599" cy="4380479"/>
        </a:xfrm>
        <a:prstGeom prst="roundRect">
          <a:avLst/>
        </a:prstGeom>
        <a:solidFill>
          <a:schemeClr val="accent3">
            <a:shade val="80000"/>
            <a:hueOff val="0"/>
            <a:satOff val="0"/>
            <a:lumOff val="0"/>
            <a:alphaOff val="0"/>
          </a:schemeClr>
        </a:soli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Thousands of houses are sold everyday. There are some questions every buyer asks himself like: What is the actual price that this house deserves? Am I paying a fair price? In this paper, a, the year it was built in, etc.). During the development and evaluation of our model, we will show the code machine learning model is proposed to predict a house price based on data related to the house (its size used for each step followed by its output. This will facilitate the reproducibility of our work. In this study, Python programming language with a number of Python packages will be used.</a:t>
          </a:r>
          <a:endParaRPr lang="en-US" sz="2400" kern="1200" dirty="0"/>
        </a:p>
      </dsp:txBody>
      <dsp:txXfrm>
        <a:off x="0" y="4320"/>
        <a:ext cx="8229599" cy="4380479"/>
      </dsp:txXfrm>
    </dsp:sp>
  </dsp:spTree>
</dsp:drawing>
</file>

<file path=ppt/diagrams/drawing5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081F32-C8F9-4CC4-AF09-0392C7584E21}">
      <dsp:nvSpPr>
        <dsp:cNvPr id="0" name=""/>
        <dsp:cNvSpPr/>
      </dsp:nvSpPr>
      <dsp:spPr>
        <a:xfrm>
          <a:off x="0" y="1371599"/>
          <a:ext cx="2743200" cy="18288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93C1F1-7174-4F4A-890E-3781983A6141}">
      <dsp:nvSpPr>
        <dsp:cNvPr id="0" name=""/>
        <dsp:cNvSpPr/>
      </dsp:nvSpPr>
      <dsp:spPr>
        <a:xfrm>
          <a:off x="30" y="0"/>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lvl="0" algn="ctr" defTabSz="355600" rtl="0">
            <a:lnSpc>
              <a:spcPct val="90000"/>
            </a:lnSpc>
            <a:spcBef>
              <a:spcPct val="0"/>
            </a:spcBef>
            <a:spcAft>
              <a:spcPct val="35000"/>
            </a:spcAft>
          </a:pPr>
          <a:r>
            <a:rPr lang="en-US" sz="800" kern="1200" dirty="0" smtClean="0"/>
            <a:t>When we plotted the heatmap, we also discovered a significant negative correlation between Bsmt Unf SF and BsmtFin SF 1, and between Bsmt Unf SF and Bsmt Full Bath. We also want to visualize these correlations. Let us see the distribution of these variables first:</a:t>
          </a:r>
          <a:endParaRPr lang="en-US" sz="800" kern="1200" dirty="0"/>
        </a:p>
      </dsp:txBody>
      <dsp:txXfrm>
        <a:off x="30" y="0"/>
        <a:ext cx="1204302" cy="1828800"/>
      </dsp:txXfrm>
    </dsp:sp>
    <dsp:sp modelId="{7A54AF3F-8CA2-4F7C-8438-8C9116E98C13}">
      <dsp:nvSpPr>
        <dsp:cNvPr id="0" name=""/>
        <dsp:cNvSpPr/>
      </dsp:nvSpPr>
      <dsp:spPr>
        <a:xfrm>
          <a:off x="373581" y="2057399"/>
          <a:ext cx="457200" cy="4572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77AC60-ABEF-4C62-A37B-C4117E9C61F5}">
      <dsp:nvSpPr>
        <dsp:cNvPr id="0" name=""/>
        <dsp:cNvSpPr/>
      </dsp:nvSpPr>
      <dsp:spPr>
        <a:xfrm>
          <a:off x="1264547" y="2743199"/>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lvl="0" algn="ctr" defTabSz="355600" rtl="0">
            <a:lnSpc>
              <a:spcPct val="90000"/>
            </a:lnSpc>
            <a:spcBef>
              <a:spcPct val="0"/>
            </a:spcBef>
            <a:spcAft>
              <a:spcPct val="35000"/>
            </a:spcAft>
          </a:pPr>
          <a:endParaRPr lang="en-US" sz="800" kern="1200" dirty="0"/>
        </a:p>
      </dsp:txBody>
      <dsp:txXfrm>
        <a:off x="1264547" y="2743199"/>
        <a:ext cx="1204302" cy="1828800"/>
      </dsp:txXfrm>
    </dsp:sp>
    <dsp:sp modelId="{6BF69476-EEE7-43C0-B6DA-917166B5922E}">
      <dsp:nvSpPr>
        <dsp:cNvPr id="0" name=""/>
        <dsp:cNvSpPr/>
      </dsp:nvSpPr>
      <dsp:spPr>
        <a:xfrm>
          <a:off x="1638098" y="2057399"/>
          <a:ext cx="457200" cy="4572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BA526A-17ED-46B5-BB28-172721FB58C8}">
      <dsp:nvSpPr>
        <dsp:cNvPr id="0" name=""/>
        <dsp:cNvSpPr/>
      </dsp:nvSpPr>
      <dsp:spPr>
        <a:xfrm>
          <a:off x="0" y="173279"/>
          <a:ext cx="2743200" cy="815490"/>
        </a:xfrm>
        <a:prstGeom prst="roundRect">
          <a:avLst/>
        </a:prstGeom>
        <a:gradFill rotWithShape="0">
          <a:gsLst>
            <a:gs pos="0">
              <a:schemeClr val="accent3">
                <a:shade val="50000"/>
                <a:hueOff val="0"/>
                <a:satOff val="0"/>
                <a:lumOff val="0"/>
                <a:alphaOff val="0"/>
                <a:tint val="98000"/>
                <a:shade val="25000"/>
                <a:satMod val="250000"/>
              </a:schemeClr>
            </a:gs>
            <a:gs pos="68000">
              <a:schemeClr val="accent3">
                <a:shade val="50000"/>
                <a:hueOff val="0"/>
                <a:satOff val="0"/>
                <a:lumOff val="0"/>
                <a:alphaOff val="0"/>
                <a:tint val="86000"/>
                <a:satMod val="115000"/>
              </a:schemeClr>
            </a:gs>
            <a:gs pos="100000">
              <a:schemeClr val="accent3">
                <a:shade val="5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50000"/>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b="0" kern="1200" dirty="0" smtClean="0"/>
            <a:t>Relationship</a:t>
          </a:r>
          <a:endParaRPr lang="en-US" sz="3400" b="0" kern="1200" dirty="0"/>
        </a:p>
      </dsp:txBody>
      <dsp:txXfrm>
        <a:off x="0" y="173279"/>
        <a:ext cx="2743200" cy="815490"/>
      </dsp:txXfrm>
    </dsp:sp>
  </dsp:spTree>
</dsp:drawing>
</file>

<file path=ppt/diagrams/drawing5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577140-8F7C-4FD8-90AA-162519C294B2}">
      <dsp:nvSpPr>
        <dsp:cNvPr id="0" name=""/>
        <dsp:cNvSpPr/>
      </dsp:nvSpPr>
      <dsp:spPr>
        <a:xfrm>
          <a:off x="0" y="1371599"/>
          <a:ext cx="2743200" cy="1828800"/>
        </a:xfrm>
        <a:prstGeom prst="notchedRightArrow">
          <a:avLst/>
        </a:prstGeom>
        <a:gradFill rotWithShape="1">
          <a:gsLst>
            <a:gs pos="0">
              <a:schemeClr val="accent3">
                <a:tint val="98000"/>
                <a:shade val="25000"/>
                <a:satMod val="250000"/>
              </a:schemeClr>
            </a:gs>
            <a:gs pos="68000">
              <a:schemeClr val="accent3">
                <a:tint val="86000"/>
                <a:satMod val="115000"/>
              </a:schemeClr>
            </a:gs>
            <a:gs pos="100000">
              <a:schemeClr val="accent3">
                <a:tint val="50000"/>
                <a:satMod val="150000"/>
              </a:schemeClr>
            </a:gs>
          </a:gsLst>
          <a:path path="circle">
            <a:fillToRect l="50000" t="130000" r="50000" b="-30000"/>
          </a:path>
        </a:gradFill>
        <a:ln w="9525" cap="flat" cmpd="sng" algn="ctr">
          <a:solidFill>
            <a:schemeClr val="accent3">
              <a:shade val="50000"/>
              <a:satMod val="103000"/>
            </a:schemeClr>
          </a:solidFill>
          <a:prstDash val="solid"/>
        </a:ln>
        <a:effectLst>
          <a:outerShdw blurRad="57150" dist="38100" dir="5400000" algn="ctr" rotWithShape="0">
            <a:schemeClr val="accent3">
              <a:shade val="9000"/>
              <a:satMod val="105000"/>
              <a:alpha val="48000"/>
            </a:schemeClr>
          </a:outerShdw>
        </a:effectLst>
      </dsp:spPr>
      <dsp:style>
        <a:lnRef idx="1">
          <a:schemeClr val="accent3"/>
        </a:lnRef>
        <a:fillRef idx="3">
          <a:schemeClr val="accent3"/>
        </a:fillRef>
        <a:effectRef idx="2">
          <a:schemeClr val="accent3"/>
        </a:effectRef>
        <a:fontRef idx="minor">
          <a:schemeClr val="lt1"/>
        </a:fontRef>
      </dsp:style>
    </dsp:sp>
    <dsp:sp modelId="{3C333F6B-45E3-4910-92E4-A076E9683B18}">
      <dsp:nvSpPr>
        <dsp:cNvPr id="0" name=""/>
        <dsp:cNvSpPr/>
      </dsp:nvSpPr>
      <dsp:spPr>
        <a:xfrm>
          <a:off x="30" y="0"/>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lvl="0" algn="ctr" defTabSz="577850" rtl="0">
            <a:lnSpc>
              <a:spcPct val="90000"/>
            </a:lnSpc>
            <a:spcBef>
              <a:spcPct val="0"/>
            </a:spcBef>
            <a:spcAft>
              <a:spcPct val="35000"/>
            </a:spcAft>
          </a:pPr>
          <a:r>
            <a:rPr lang="en-US" sz="1300" b="1" kern="1200" dirty="0" smtClean="0"/>
            <a:t>Now, we visualize the relationship between each pair using scatter plots:</a:t>
          </a:r>
          <a:endParaRPr lang="en-US" sz="1300" kern="1200" dirty="0"/>
        </a:p>
      </dsp:txBody>
      <dsp:txXfrm>
        <a:off x="30" y="0"/>
        <a:ext cx="1204302" cy="1828800"/>
      </dsp:txXfrm>
    </dsp:sp>
    <dsp:sp modelId="{75B8CFFF-524F-4C41-BEF0-87F5C8DD1BE8}">
      <dsp:nvSpPr>
        <dsp:cNvPr id="0" name=""/>
        <dsp:cNvSpPr/>
      </dsp:nvSpPr>
      <dsp:spPr>
        <a:xfrm>
          <a:off x="373581" y="2057399"/>
          <a:ext cx="457200" cy="4572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BB6039-A27D-4FA6-AEA8-A4E077F2218B}">
      <dsp:nvSpPr>
        <dsp:cNvPr id="0" name=""/>
        <dsp:cNvSpPr/>
      </dsp:nvSpPr>
      <dsp:spPr>
        <a:xfrm>
          <a:off x="1264547" y="2743199"/>
          <a:ext cx="120430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lvl="0" algn="ctr" defTabSz="577850" rtl="0">
            <a:lnSpc>
              <a:spcPct val="90000"/>
            </a:lnSpc>
            <a:spcBef>
              <a:spcPct val="0"/>
            </a:spcBef>
            <a:spcAft>
              <a:spcPct val="35000"/>
            </a:spcAft>
          </a:pPr>
          <a:endParaRPr lang="en-US" sz="1300" kern="1200" dirty="0"/>
        </a:p>
      </dsp:txBody>
      <dsp:txXfrm>
        <a:off x="1264547" y="2743199"/>
        <a:ext cx="1204302" cy="1828800"/>
      </dsp:txXfrm>
    </dsp:sp>
    <dsp:sp modelId="{49F6628B-0C8F-43CF-8070-642BB7D53335}">
      <dsp:nvSpPr>
        <dsp:cNvPr id="0" name=""/>
        <dsp:cNvSpPr/>
      </dsp:nvSpPr>
      <dsp:spPr>
        <a:xfrm>
          <a:off x="1638098" y="2057399"/>
          <a:ext cx="457200" cy="4572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3E1C11-E2CC-4AAA-A3E5-6484FB820931}">
      <dsp:nvSpPr>
        <dsp:cNvPr id="0" name=""/>
        <dsp:cNvSpPr/>
      </dsp:nvSpPr>
      <dsp:spPr>
        <a:xfrm>
          <a:off x="0" y="103665"/>
          <a:ext cx="2743200" cy="954719"/>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t>Correlation Between Variables </a:t>
          </a:r>
          <a:endParaRPr lang="en-US" sz="2400" b="0" kern="1200" dirty="0"/>
        </a:p>
      </dsp:txBody>
      <dsp:txXfrm>
        <a:off x="0" y="103665"/>
        <a:ext cx="2743200" cy="954719"/>
      </dsp:txXfrm>
    </dsp:sp>
  </dsp:spTree>
</dsp:drawing>
</file>

<file path=ppt/diagrams/drawing5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7BE547-F8EE-4299-ADD0-B72F5AC23B3B}">
      <dsp:nvSpPr>
        <dsp:cNvPr id="0" name=""/>
        <dsp:cNvSpPr/>
      </dsp:nvSpPr>
      <dsp:spPr>
        <a:xfrm>
          <a:off x="0" y="189359"/>
          <a:ext cx="2743200" cy="4193280"/>
        </a:xfrm>
        <a:prstGeom prst="roundRect">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w="9525" cap="flat" cmpd="sng" algn="ctr">
          <a:solidFill>
            <a:schemeClr val="accent1">
              <a:shade val="50000"/>
              <a:satMod val="103000"/>
            </a:schemeClr>
          </a:solidFill>
          <a:prstDash val="solid"/>
        </a:ln>
        <a:effectLst>
          <a:outerShdw blurRad="57150" dist="38100" dir="5400000" algn="ctr" rotWithShape="0">
            <a:schemeClr val="accent1">
              <a:shade val="9000"/>
              <a:satMod val="105000"/>
              <a:alpha val="48000"/>
            </a:scheme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We want to see how the dataset variables are correlated with each other and how predictor variables are correlated with the target variable. For example, we would like to see how Lot Area and Sale Price are correlated: Do they increase and decrease together (positive correlation)? Does one of them increase when the other decrease or vice versa (negative correlation)? Or are they not correlated? </a:t>
          </a:r>
          <a:endParaRPr lang="en-US" sz="1600" kern="1200" dirty="0"/>
        </a:p>
      </dsp:txBody>
      <dsp:txXfrm>
        <a:off x="0" y="189359"/>
        <a:ext cx="2743200" cy="4193280"/>
      </dsp:txXfrm>
    </dsp:sp>
  </dsp:spTree>
</dsp:drawing>
</file>

<file path=ppt/diagrams/drawing5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7122F5-E326-45F0-A8A7-16C4A57AA28F}">
      <dsp:nvSpPr>
        <dsp:cNvPr id="0" name=""/>
        <dsp:cNvSpPr/>
      </dsp:nvSpPr>
      <dsp:spPr>
        <a:xfrm>
          <a:off x="877824" y="0"/>
          <a:ext cx="987552" cy="1162050"/>
        </a:xfrm>
        <a:prstGeom prst="roundRect">
          <a:avLst/>
        </a:prstGeom>
        <a:gradFill rotWithShape="1">
          <a:gsLst>
            <a:gs pos="0">
              <a:schemeClr val="accent3">
                <a:tint val="98000"/>
                <a:shade val="25000"/>
                <a:satMod val="250000"/>
              </a:schemeClr>
            </a:gs>
            <a:gs pos="68000">
              <a:schemeClr val="accent3">
                <a:tint val="86000"/>
                <a:satMod val="115000"/>
              </a:schemeClr>
            </a:gs>
            <a:gs pos="100000">
              <a:schemeClr val="accent3">
                <a:tint val="50000"/>
                <a:satMod val="150000"/>
              </a:schemeClr>
            </a:gs>
          </a:gsLst>
          <a:path path="circle">
            <a:fillToRect l="50000" t="130000" r="50000" b="-30000"/>
          </a:path>
        </a:gradFill>
        <a:ln>
          <a:noFill/>
        </a:ln>
        <a:effectLst>
          <a:outerShdw blurRad="57150" dist="38100" dir="5400000" algn="ctr" rotWithShape="0">
            <a:schemeClr val="accent3">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3"/>
        </a:lnRef>
        <a:fillRef idx="3">
          <a:schemeClr val="accent3"/>
        </a:fillRef>
        <a:effectRef idx="3">
          <a:schemeClr val="accent3"/>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en-US" sz="1000" b="1" kern="1200" dirty="0" smtClean="0"/>
            <a:t>Feature Engineering </a:t>
          </a:r>
          <a:endParaRPr lang="en-US" sz="1000" b="0" kern="1200" dirty="0"/>
        </a:p>
      </dsp:txBody>
      <dsp:txXfrm>
        <a:off x="877824" y="0"/>
        <a:ext cx="987552" cy="1162050"/>
      </dsp:txXfrm>
    </dsp:sp>
  </dsp:spTree>
</dsp:drawing>
</file>

<file path=ppt/diagrams/drawing5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7089DA-4A74-42F7-BF9F-DDF406B300BE}">
      <dsp:nvSpPr>
        <dsp:cNvPr id="0" name=""/>
        <dsp:cNvSpPr/>
      </dsp:nvSpPr>
      <dsp:spPr>
        <a:xfrm>
          <a:off x="0" y="393299"/>
          <a:ext cx="2743200" cy="1869660"/>
        </a:xfrm>
        <a:prstGeom prst="roundRect">
          <a:avLst/>
        </a:prstGeom>
        <a:solidFill>
          <a:schemeClr val="accent4"/>
        </a:solidFill>
        <a:ln w="38100" cap="flat" cmpd="sng" algn="ctr">
          <a:solidFill>
            <a:schemeClr val="lt1"/>
          </a:solidFill>
          <a:prstDash val="solid"/>
        </a:ln>
        <a:effectLst>
          <a:outerShdw blurRad="57150" dist="38100" dir="5400000" algn="ctr" rotWithShape="0">
            <a:schemeClr val="accent4">
              <a:shade val="9000"/>
              <a:satMod val="105000"/>
              <a:alpha val="48000"/>
            </a:scheme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Feature Engineering with categorical variables using label encoder.</a:t>
          </a:r>
          <a:endParaRPr lang="en-US" sz="1600" kern="1200" dirty="0"/>
        </a:p>
      </dsp:txBody>
      <dsp:txXfrm>
        <a:off x="0" y="393299"/>
        <a:ext cx="2743200" cy="1869660"/>
      </dsp:txXfrm>
    </dsp:sp>
    <dsp:sp modelId="{F6592061-14C2-4D74-AD76-135B0CD34674}">
      <dsp:nvSpPr>
        <dsp:cNvPr id="0" name=""/>
        <dsp:cNvSpPr/>
      </dsp:nvSpPr>
      <dsp:spPr>
        <a:xfrm>
          <a:off x="0" y="2309040"/>
          <a:ext cx="2743200" cy="1869660"/>
        </a:xfrm>
        <a:prstGeom prst="roundRect">
          <a:avLst/>
        </a:prstGeom>
        <a:gradFill rotWithShape="1">
          <a:gsLst>
            <a:gs pos="0">
              <a:schemeClr val="accent4">
                <a:tint val="98000"/>
                <a:shade val="25000"/>
                <a:satMod val="250000"/>
              </a:schemeClr>
            </a:gs>
            <a:gs pos="68000">
              <a:schemeClr val="accent4">
                <a:tint val="86000"/>
                <a:satMod val="115000"/>
              </a:schemeClr>
            </a:gs>
            <a:gs pos="100000">
              <a:schemeClr val="accent4">
                <a:tint val="50000"/>
                <a:satMod val="150000"/>
              </a:schemeClr>
            </a:gs>
          </a:gsLst>
          <a:path path="circle">
            <a:fillToRect l="50000" t="130000" r="50000" b="-30000"/>
          </a:path>
        </a:gradFill>
        <a:ln w="9525" cap="flat" cmpd="sng" algn="ctr">
          <a:solidFill>
            <a:schemeClr val="accent4">
              <a:shade val="50000"/>
              <a:satMod val="103000"/>
            </a:schemeClr>
          </a:solidFill>
          <a:prstDash val="solid"/>
        </a:ln>
        <a:effectLst>
          <a:outerShdw blurRad="57150" dist="38100" dir="5400000" algn="ctr" rotWithShape="0">
            <a:schemeClr val="accent4">
              <a:shade val="9000"/>
              <a:satMod val="105000"/>
              <a:alpha val="48000"/>
            </a:scheme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Label Encoder </a:t>
          </a:r>
          <a:r>
            <a:rPr lang="en-US" sz="1600" b="1" kern="1200" dirty="0" smtClean="0"/>
            <a:t>encode labels with a value between 0 and n_classes-1</a:t>
          </a:r>
          <a:r>
            <a:rPr lang="en-US" sz="1600" kern="1200" dirty="0" smtClean="0"/>
            <a:t> where n is the number of distinct labels. If a label repeats it assigns the same value to as assigned earlier.</a:t>
          </a:r>
          <a:endParaRPr lang="en-US" sz="1600" kern="1200" dirty="0"/>
        </a:p>
      </dsp:txBody>
      <dsp:txXfrm>
        <a:off x="0" y="2309040"/>
        <a:ext cx="2743200" cy="1869660"/>
      </dsp:txXfrm>
    </dsp:sp>
  </dsp:spTree>
</dsp:drawing>
</file>

<file path=ppt/diagrams/drawing5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FDBA18-684A-468A-AC3E-CD78F08EA1B4}">
      <dsp:nvSpPr>
        <dsp:cNvPr id="0" name=""/>
        <dsp:cNvSpPr/>
      </dsp:nvSpPr>
      <dsp:spPr>
        <a:xfrm>
          <a:off x="0" y="4215"/>
          <a:ext cx="2743200" cy="1153620"/>
        </a:xfrm>
        <a:prstGeom prst="roundRect">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0" kern="1200" dirty="0" smtClean="0"/>
            <a:t>Outliers removal</a:t>
          </a:r>
          <a:endParaRPr lang="en-US" sz="2900" b="0" kern="1200" dirty="0"/>
        </a:p>
      </dsp:txBody>
      <dsp:txXfrm>
        <a:off x="0" y="4215"/>
        <a:ext cx="2743200" cy="1153620"/>
      </dsp:txXfrm>
    </dsp:sp>
  </dsp:spTree>
</dsp:drawing>
</file>

<file path=ppt/diagrams/drawing5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3666EA-049D-427C-BD53-63DAE7F4E4DE}">
      <dsp:nvSpPr>
        <dsp:cNvPr id="0" name=""/>
        <dsp:cNvSpPr/>
      </dsp:nvSpPr>
      <dsp:spPr>
        <a:xfrm>
          <a:off x="205739" y="0"/>
          <a:ext cx="2331720" cy="457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E8C7B5-C647-43EB-91DF-27C4292B58F1}">
      <dsp:nvSpPr>
        <dsp:cNvPr id="0" name=""/>
        <dsp:cNvSpPr/>
      </dsp:nvSpPr>
      <dsp:spPr>
        <a:xfrm>
          <a:off x="215149" y="1371599"/>
          <a:ext cx="1122997" cy="1828800"/>
        </a:xfrm>
        <a:prstGeom prst="roundRect">
          <a:avLst/>
        </a:prstGeom>
        <a:gradFill rotWithShape="1">
          <a:gsLst>
            <a:gs pos="0">
              <a:schemeClr val="accent4">
                <a:tint val="98000"/>
                <a:shade val="25000"/>
                <a:satMod val="250000"/>
              </a:schemeClr>
            </a:gs>
            <a:gs pos="68000">
              <a:schemeClr val="accent4">
                <a:tint val="86000"/>
                <a:satMod val="115000"/>
              </a:schemeClr>
            </a:gs>
            <a:gs pos="100000">
              <a:schemeClr val="accent4">
                <a:tint val="50000"/>
                <a:satMod val="150000"/>
              </a:schemeClr>
            </a:gs>
          </a:gsLst>
          <a:path path="circle">
            <a:fillToRect l="50000" t="130000" r="50000" b="-30000"/>
          </a:path>
        </a:gradFill>
        <a:ln>
          <a:noFill/>
        </a:ln>
        <a:effectLst>
          <a:outerShdw blurRad="57150" dist="38100" dir="5400000" algn="ctr" rotWithShape="0">
            <a:schemeClr val="accent4">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dirty="0" smtClean="0"/>
            <a:t>Outliers can be removed from the data using statistical methods of IQR, Z-Score and Data Smoothing.</a:t>
          </a:r>
          <a:endParaRPr lang="en-US" sz="1000" kern="1200" dirty="0"/>
        </a:p>
      </dsp:txBody>
      <dsp:txXfrm>
        <a:off x="215149" y="1371599"/>
        <a:ext cx="1122997" cy="1828800"/>
      </dsp:txXfrm>
    </dsp:sp>
    <dsp:sp modelId="{4D52C0BA-1791-4D9A-BD2C-41CE4C90D955}">
      <dsp:nvSpPr>
        <dsp:cNvPr id="0" name=""/>
        <dsp:cNvSpPr/>
      </dsp:nvSpPr>
      <dsp:spPr>
        <a:xfrm>
          <a:off x="1405052" y="1371599"/>
          <a:ext cx="1122997" cy="1828800"/>
        </a:xfrm>
        <a:prstGeom prst="roundRect">
          <a:avLst/>
        </a:prstGeom>
        <a:gradFill rotWithShape="1">
          <a:gsLst>
            <a:gs pos="0">
              <a:schemeClr val="accent3">
                <a:tint val="98000"/>
                <a:shade val="25000"/>
                <a:satMod val="250000"/>
              </a:schemeClr>
            </a:gs>
            <a:gs pos="68000">
              <a:schemeClr val="accent3">
                <a:tint val="86000"/>
                <a:satMod val="115000"/>
              </a:schemeClr>
            </a:gs>
            <a:gs pos="100000">
              <a:schemeClr val="accent3">
                <a:tint val="50000"/>
                <a:satMod val="150000"/>
              </a:schemeClr>
            </a:gs>
          </a:gsLst>
          <a:path path="circle">
            <a:fillToRect l="50000" t="130000" r="50000" b="-30000"/>
          </a:path>
        </a:gradFill>
        <a:ln>
          <a:noFill/>
        </a:ln>
        <a:effectLst>
          <a:outerShdw blurRad="57150" dist="38100" dir="5400000" algn="ctr" rotWithShape="0">
            <a:schemeClr val="accent3">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3"/>
        </a:lnRef>
        <a:fillRef idx="3">
          <a:schemeClr val="accent3"/>
        </a:fillRef>
        <a:effectRef idx="3">
          <a:schemeClr val="accent3"/>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dirty="0" smtClean="0"/>
            <a:t>For claculating IQR of a dataset first calculate it's 1st Quartile(Q1) and 3rd Quartile(Q3) i.e. 25th and 75 percentile of the data and then subtract Q1 from Q3.</a:t>
          </a:r>
          <a:endParaRPr lang="en-US" sz="1000" kern="1200" dirty="0"/>
        </a:p>
      </dsp:txBody>
      <dsp:txXfrm>
        <a:off x="1405052" y="1371599"/>
        <a:ext cx="1122997" cy="1828800"/>
      </dsp:txXfrm>
    </dsp:sp>
  </dsp:spTree>
</dsp:drawing>
</file>

<file path=ppt/diagrams/drawing5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615B27-DD9D-4D84-B3BC-A245E1C94D59}">
      <dsp:nvSpPr>
        <dsp:cNvPr id="0" name=""/>
        <dsp:cNvSpPr/>
      </dsp:nvSpPr>
      <dsp:spPr>
        <a:xfrm>
          <a:off x="0" y="3630"/>
          <a:ext cx="2743200" cy="1154789"/>
        </a:xfrm>
        <a:prstGeom prst="roundRect">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Now divide the train data in x,y</a:t>
          </a:r>
          <a:br>
            <a:rPr lang="en-US" sz="2100" b="1" kern="1200" dirty="0" smtClean="0"/>
          </a:br>
          <a:endParaRPr lang="en-US" sz="2100" b="0" kern="1200" dirty="0"/>
        </a:p>
      </dsp:txBody>
      <dsp:txXfrm>
        <a:off x="0" y="3630"/>
        <a:ext cx="2743200" cy="115478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3A5E7D-E5D4-458A-922B-C4DF099AEC29}">
      <dsp:nvSpPr>
        <dsp:cNvPr id="0" name=""/>
        <dsp:cNvSpPr/>
      </dsp:nvSpPr>
      <dsp:spPr>
        <a:xfrm>
          <a:off x="0" y="7852"/>
          <a:ext cx="8229599" cy="1127294"/>
        </a:xfrm>
        <a:prstGeom prst="roundRect">
          <a:avLst/>
        </a:prstGeom>
        <a:gradFill rotWithShape="1">
          <a:gsLst>
            <a:gs pos="0">
              <a:schemeClr val="accent3">
                <a:tint val="98000"/>
                <a:shade val="25000"/>
                <a:satMod val="250000"/>
              </a:schemeClr>
            </a:gs>
            <a:gs pos="68000">
              <a:schemeClr val="accent3">
                <a:tint val="86000"/>
                <a:satMod val="115000"/>
              </a:schemeClr>
            </a:gs>
            <a:gs pos="100000">
              <a:schemeClr val="accent3">
                <a:tint val="50000"/>
                <a:satMod val="150000"/>
              </a:schemeClr>
            </a:gs>
          </a:gsLst>
          <a:path path="circle">
            <a:fillToRect l="50000" t="130000" r="50000" b="-30000"/>
          </a:path>
        </a:gradFill>
        <a:ln w="9525" cap="flat" cmpd="sng" algn="ctr">
          <a:solidFill>
            <a:schemeClr val="accent3">
              <a:shade val="50000"/>
              <a:satMod val="103000"/>
            </a:schemeClr>
          </a:solidFill>
          <a:prstDash val="solid"/>
        </a:ln>
        <a:effectLst>
          <a:outerShdw blurRad="57150" dist="38100" dir="5400000" algn="ctr" rotWithShape="0">
            <a:schemeClr val="accent3">
              <a:shade val="9000"/>
              <a:satMod val="105000"/>
              <a:alpha val="48000"/>
            </a:schemeClr>
          </a:outerShdw>
        </a:effectLst>
        <a:scene3d>
          <a:camera prst="orthographicFront"/>
          <a:lightRig rig="threePt" dir="t">
            <a:rot lat="0" lon="0" rev="7500000"/>
          </a:lightRig>
        </a:scene3d>
        <a:sp3d/>
      </dsp:spPr>
      <dsp:style>
        <a:lnRef idx="1">
          <a:schemeClr val="accent3"/>
        </a:lnRef>
        <a:fillRef idx="3">
          <a:schemeClr val="accent3"/>
        </a:fillRef>
        <a:effectRef idx="2">
          <a:schemeClr val="accent3"/>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Problem Statement</a:t>
          </a:r>
          <a:endParaRPr lang="en-US" sz="4700" b="0" kern="1200" dirty="0"/>
        </a:p>
      </dsp:txBody>
      <dsp:txXfrm>
        <a:off x="0" y="7852"/>
        <a:ext cx="8229599" cy="1127294"/>
      </dsp:txXfrm>
    </dsp:sp>
  </dsp:spTree>
</dsp:drawing>
</file>

<file path=ppt/diagrams/drawing6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299C57-B33B-4861-BBD2-C2B9AAC30111}">
      <dsp:nvSpPr>
        <dsp:cNvPr id="0" name=""/>
        <dsp:cNvSpPr/>
      </dsp:nvSpPr>
      <dsp:spPr>
        <a:xfrm>
          <a:off x="205739" y="0"/>
          <a:ext cx="2331720" cy="4572000"/>
        </a:xfrm>
        <a:prstGeom prst="rightArrow">
          <a:avLst/>
        </a:prstGeom>
        <a:solidFill>
          <a:schemeClr val="accent3">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9C1B5373-EC00-4727-B4ED-1AE98AC011C1}">
      <dsp:nvSpPr>
        <dsp:cNvPr id="0" name=""/>
        <dsp:cNvSpPr/>
      </dsp:nvSpPr>
      <dsp:spPr>
        <a:xfrm>
          <a:off x="2946" y="1371599"/>
          <a:ext cx="882967" cy="1828800"/>
        </a:xfrm>
        <a:prstGeom prst="roundRect">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Now divide the data in a x,y</a:t>
          </a:r>
          <a:endParaRPr lang="en-US" sz="1300" kern="1200" dirty="0"/>
        </a:p>
      </dsp:txBody>
      <dsp:txXfrm>
        <a:off x="2946" y="1371599"/>
        <a:ext cx="882967" cy="1828800"/>
      </dsp:txXfrm>
    </dsp:sp>
    <dsp:sp modelId="{078CE925-17BC-4E66-A9CA-D7698727F1A3}">
      <dsp:nvSpPr>
        <dsp:cNvPr id="0" name=""/>
        <dsp:cNvSpPr/>
      </dsp:nvSpPr>
      <dsp:spPr>
        <a:xfrm>
          <a:off x="930116" y="1371599"/>
          <a:ext cx="882967" cy="1828800"/>
        </a:xfrm>
        <a:prstGeom prst="roundRect">
          <a:avLst/>
        </a:prstGeom>
        <a:solidFill>
          <a:schemeClr val="accent3">
            <a:hueOff val="-568678"/>
            <a:satOff val="-2344"/>
            <a:lumOff val="-491"/>
            <a:alphaOff val="0"/>
          </a:schemeClr>
        </a:solidFill>
        <a:ln>
          <a:noFill/>
        </a:ln>
        <a:effectLst>
          <a:outerShdw blurRad="57150" dist="38100" dir="5400000" algn="ctr" rotWithShape="0">
            <a:schemeClr val="accent3">
              <a:hueOff val="-568678"/>
              <a:satOff val="-2344"/>
              <a:lumOff val="-491"/>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X  is include  all variables  excluding target variable</a:t>
          </a:r>
          <a:endParaRPr lang="en-US" sz="1300" kern="1200" dirty="0"/>
        </a:p>
      </dsp:txBody>
      <dsp:txXfrm>
        <a:off x="930116" y="1371599"/>
        <a:ext cx="882967" cy="1828800"/>
      </dsp:txXfrm>
    </dsp:sp>
    <dsp:sp modelId="{3EE06ED3-1D6B-49A4-93BD-38A3DB51C3DF}">
      <dsp:nvSpPr>
        <dsp:cNvPr id="0" name=""/>
        <dsp:cNvSpPr/>
      </dsp:nvSpPr>
      <dsp:spPr>
        <a:xfrm>
          <a:off x="1857285" y="1371599"/>
          <a:ext cx="882967" cy="1828800"/>
        </a:xfrm>
        <a:prstGeom prst="roundRect">
          <a:avLst/>
        </a:prstGeom>
        <a:solidFill>
          <a:schemeClr val="accent3">
            <a:hueOff val="-1137357"/>
            <a:satOff val="-4689"/>
            <a:lumOff val="-983"/>
            <a:alphaOff val="0"/>
          </a:schemeClr>
        </a:solidFill>
        <a:ln>
          <a:noFill/>
        </a:ln>
        <a:effectLst>
          <a:outerShdw blurRad="57150" dist="38100" dir="5400000" algn="ctr" rotWithShape="0">
            <a:schemeClr val="accent3">
              <a:hueOff val="-1137357"/>
              <a:satOff val="-4689"/>
              <a:lumOff val="-983"/>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Y is a target variable</a:t>
          </a:r>
          <a:endParaRPr lang="en-US" sz="1300" kern="1200" dirty="0"/>
        </a:p>
      </dsp:txBody>
      <dsp:txXfrm>
        <a:off x="1857285" y="1371599"/>
        <a:ext cx="882967" cy="1828800"/>
      </dsp:txXfrm>
    </dsp:sp>
  </dsp:spTree>
</dsp:drawing>
</file>

<file path=ppt/diagrams/drawing6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65DD5C-4DBD-46EA-8B80-ACA754F6C607}">
      <dsp:nvSpPr>
        <dsp:cNvPr id="0" name=""/>
        <dsp:cNvSpPr/>
      </dsp:nvSpPr>
      <dsp:spPr>
        <a:xfrm>
          <a:off x="0" y="4215"/>
          <a:ext cx="2743200" cy="1153620"/>
        </a:xfrm>
        <a:prstGeom prst="roundRect">
          <a:avLst/>
        </a:prstGeom>
        <a:solidFill>
          <a:schemeClr val="accent4">
            <a:hueOff val="0"/>
            <a:satOff val="0"/>
            <a:lumOff val="0"/>
            <a:alphaOff val="0"/>
          </a:schemeClr>
        </a:solidFill>
        <a:ln>
          <a:noFill/>
        </a:ln>
        <a:effectLst>
          <a:outerShdw blurRad="57150" dist="38100" dir="5400000" algn="ctr" rotWithShape="0">
            <a:schemeClr val="accent4">
              <a:hueOff val="0"/>
              <a:satOff val="0"/>
              <a:lumOff val="0"/>
              <a:alphaOff val="0"/>
              <a:shade val="9000"/>
              <a:satMod val="105000"/>
              <a:alpha val="48000"/>
            </a:scheme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0" kern="1200" dirty="0" smtClean="0"/>
            <a:t>Feature Selection</a:t>
          </a:r>
          <a:endParaRPr lang="en-US" sz="2900" b="0" kern="1200" dirty="0"/>
        </a:p>
      </dsp:txBody>
      <dsp:txXfrm>
        <a:off x="0" y="4215"/>
        <a:ext cx="2743200" cy="1153620"/>
      </dsp:txXfrm>
    </dsp:sp>
  </dsp:spTree>
</dsp:drawing>
</file>

<file path=ppt/diagrams/drawing6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5E6469-D68F-4DCA-985B-68CD97B36998}">
      <dsp:nvSpPr>
        <dsp:cNvPr id="0" name=""/>
        <dsp:cNvSpPr/>
      </dsp:nvSpPr>
      <dsp:spPr>
        <a:xfrm>
          <a:off x="0" y="486460"/>
          <a:ext cx="2743200" cy="1097280"/>
        </a:xfrm>
        <a:prstGeom prst="chevron">
          <a:avLst/>
        </a:prstGeom>
        <a:gradFill rotWithShape="1">
          <a:gsLst>
            <a:gs pos="0">
              <a:schemeClr val="accent5">
                <a:tint val="98000"/>
                <a:shade val="25000"/>
                <a:satMod val="250000"/>
              </a:schemeClr>
            </a:gs>
            <a:gs pos="68000">
              <a:schemeClr val="accent5">
                <a:tint val="86000"/>
                <a:satMod val="115000"/>
              </a:schemeClr>
            </a:gs>
            <a:gs pos="100000">
              <a:schemeClr val="accent5">
                <a:tint val="50000"/>
                <a:satMod val="150000"/>
              </a:schemeClr>
            </a:gs>
          </a:gsLst>
          <a:path path="circle">
            <a:fillToRect l="50000" t="130000" r="50000" b="-30000"/>
          </a:path>
        </a:gradFill>
        <a:ln>
          <a:noFill/>
        </a:ln>
        <a:effectLst>
          <a:outerShdw blurRad="57150" dist="38100" dir="5400000" algn="ctr" rotWithShape="0">
            <a:schemeClr val="accent5">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5"/>
        </a:lnRef>
        <a:fillRef idx="3">
          <a:schemeClr val="accent5"/>
        </a:fillRef>
        <a:effectRef idx="3">
          <a:schemeClr val="accent5"/>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US" sz="1200" kern="1200" dirty="0" smtClean="0"/>
            <a:t>apply feature selection and specifying the lasso Regression model and selected a suitable alpha</a:t>
          </a:r>
          <a:endParaRPr lang="en-US" sz="1200" kern="1200" dirty="0"/>
        </a:p>
      </dsp:txBody>
      <dsp:txXfrm>
        <a:off x="0" y="486460"/>
        <a:ext cx="2743200" cy="1097280"/>
      </dsp:txXfrm>
    </dsp:sp>
    <dsp:sp modelId="{95695FEE-5119-4062-AE78-7906971267A6}">
      <dsp:nvSpPr>
        <dsp:cNvPr id="0" name=""/>
        <dsp:cNvSpPr/>
      </dsp:nvSpPr>
      <dsp:spPr>
        <a:xfrm>
          <a:off x="0" y="1737359"/>
          <a:ext cx="2743200" cy="1097280"/>
        </a:xfrm>
        <a:prstGeom prst="chevron">
          <a:avLst/>
        </a:prstGeom>
        <a:gradFill rotWithShape="1">
          <a:gsLst>
            <a:gs pos="0">
              <a:schemeClr val="accent2">
                <a:tint val="98000"/>
                <a:shade val="25000"/>
                <a:satMod val="250000"/>
              </a:schemeClr>
            </a:gs>
            <a:gs pos="68000">
              <a:schemeClr val="accent2">
                <a:tint val="86000"/>
                <a:satMod val="115000"/>
              </a:schemeClr>
            </a:gs>
            <a:gs pos="100000">
              <a:schemeClr val="accent2">
                <a:tint val="50000"/>
                <a:satMod val="150000"/>
              </a:schemeClr>
            </a:gs>
          </a:gsLst>
          <a:path path="circle">
            <a:fillToRect l="50000" t="130000" r="50000" b="-30000"/>
          </a:path>
        </a:gradFill>
        <a:ln>
          <a:noFill/>
        </a:ln>
        <a:effectLst>
          <a:outerShdw blurRad="57150" dist="38100" dir="5400000" algn="ctr" rotWithShape="0">
            <a:schemeClr val="accent2">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2"/>
        </a:lnRef>
        <a:fillRef idx="3">
          <a:schemeClr val="accent2"/>
        </a:fillRef>
        <a:effectRef idx="3">
          <a:schemeClr val="accent2"/>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US" sz="1200" kern="1200" dirty="0" smtClean="0"/>
            <a:t>bigger the alpha less feature that will be selected </a:t>
          </a:r>
          <a:endParaRPr lang="en-US" sz="1200" kern="1200" dirty="0"/>
        </a:p>
      </dsp:txBody>
      <dsp:txXfrm>
        <a:off x="0" y="1737359"/>
        <a:ext cx="2743200" cy="1097280"/>
      </dsp:txXfrm>
    </dsp:sp>
    <dsp:sp modelId="{396627D2-CB80-416C-BEA2-ADB05AC13854}">
      <dsp:nvSpPr>
        <dsp:cNvPr id="0" name=""/>
        <dsp:cNvSpPr/>
      </dsp:nvSpPr>
      <dsp:spPr>
        <a:xfrm>
          <a:off x="0" y="2988259"/>
          <a:ext cx="2743200" cy="1097280"/>
        </a:xfrm>
        <a:prstGeom prst="chevron">
          <a:avLst/>
        </a:prstGeom>
        <a:gradFill rotWithShape="1">
          <a:gsLst>
            <a:gs pos="0">
              <a:schemeClr val="accent3">
                <a:tint val="98000"/>
                <a:shade val="25000"/>
                <a:satMod val="250000"/>
              </a:schemeClr>
            </a:gs>
            <a:gs pos="68000">
              <a:schemeClr val="accent3">
                <a:tint val="86000"/>
                <a:satMod val="115000"/>
              </a:schemeClr>
            </a:gs>
            <a:gs pos="100000">
              <a:schemeClr val="accent3">
                <a:tint val="50000"/>
                <a:satMod val="150000"/>
              </a:schemeClr>
            </a:gs>
          </a:gsLst>
          <a:path path="circle">
            <a:fillToRect l="50000" t="130000" r="50000" b="-30000"/>
          </a:path>
        </a:gradFill>
        <a:ln>
          <a:noFill/>
        </a:ln>
        <a:effectLst>
          <a:outerShdw blurRad="57150" dist="38100" dir="5400000" algn="ctr" rotWithShape="0">
            <a:schemeClr val="accent3">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3"/>
        </a:lnRef>
        <a:fillRef idx="3">
          <a:schemeClr val="accent3"/>
        </a:fillRef>
        <a:effectRef idx="3">
          <a:schemeClr val="accent3"/>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US" sz="1200" kern="1200" dirty="0" smtClean="0"/>
            <a:t>then I use the selectfrommodel object from sklearn which will select the features which coefficients are non-zero</a:t>
          </a:r>
          <a:endParaRPr lang="en-US" sz="1200" kern="1200" dirty="0"/>
        </a:p>
      </dsp:txBody>
      <dsp:txXfrm>
        <a:off x="0" y="2988259"/>
        <a:ext cx="2743200" cy="1097280"/>
      </dsp:txXfrm>
    </dsp:sp>
  </dsp:spTree>
</dsp:drawing>
</file>

<file path=ppt/diagrams/drawing6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6D96F5-5DDA-4692-81E4-E1E63908ED97}">
      <dsp:nvSpPr>
        <dsp:cNvPr id="0" name=""/>
        <dsp:cNvSpPr/>
      </dsp:nvSpPr>
      <dsp:spPr>
        <a:xfrm>
          <a:off x="0" y="4215"/>
          <a:ext cx="2743200" cy="1153620"/>
        </a:xfrm>
        <a:prstGeom prst="roundRect">
          <a:avLst/>
        </a:prstGeom>
        <a:gradFill rotWithShape="0">
          <a:gsLst>
            <a:gs pos="0">
              <a:schemeClr val="accent3">
                <a:shade val="80000"/>
                <a:hueOff val="0"/>
                <a:satOff val="0"/>
                <a:lumOff val="0"/>
                <a:alphaOff val="0"/>
                <a:tint val="98000"/>
                <a:shade val="25000"/>
                <a:satMod val="250000"/>
              </a:schemeClr>
            </a:gs>
            <a:gs pos="68000">
              <a:schemeClr val="accent3">
                <a:shade val="80000"/>
                <a:hueOff val="0"/>
                <a:satOff val="0"/>
                <a:lumOff val="0"/>
                <a:alphaOff val="0"/>
                <a:tint val="86000"/>
                <a:satMod val="115000"/>
              </a:schemeClr>
            </a:gs>
            <a:gs pos="100000">
              <a:schemeClr val="accent3">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0" kern="1200" dirty="0" smtClean="0"/>
            <a:t>Remove the skewness</a:t>
          </a:r>
          <a:endParaRPr lang="en-US" sz="2900" b="0" kern="1200" dirty="0"/>
        </a:p>
      </dsp:txBody>
      <dsp:txXfrm>
        <a:off x="0" y="4215"/>
        <a:ext cx="2743200" cy="1153620"/>
      </dsp:txXfrm>
    </dsp:sp>
  </dsp:spTree>
</dsp:drawing>
</file>

<file path=ppt/diagrams/drawing6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714F3E-08A0-457D-989F-081318BE8EC8}">
      <dsp:nvSpPr>
        <dsp:cNvPr id="0" name=""/>
        <dsp:cNvSpPr/>
      </dsp:nvSpPr>
      <dsp:spPr>
        <a:xfrm>
          <a:off x="79027" y="732"/>
          <a:ext cx="2585144" cy="1034057"/>
        </a:xfrm>
        <a:prstGeom prst="chevron">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rtl="0">
            <a:lnSpc>
              <a:spcPct val="90000"/>
            </a:lnSpc>
            <a:spcBef>
              <a:spcPct val="0"/>
            </a:spcBef>
            <a:spcAft>
              <a:spcPct val="35000"/>
            </a:spcAft>
          </a:pPr>
          <a:r>
            <a:rPr lang="en-US" sz="800" kern="1200" dirty="0" smtClean="0"/>
            <a:t>Power transforms are a family of parametric, monotonic transformations that are applied to make data more Gaussian-like. This is useful for modeling issues related to heteroscedasticity (non-constant variance), or other situations where normality is desired.</a:t>
          </a:r>
          <a:endParaRPr lang="en-US" sz="800" kern="1200" dirty="0"/>
        </a:p>
      </dsp:txBody>
      <dsp:txXfrm>
        <a:off x="79027" y="732"/>
        <a:ext cx="2585144" cy="1034057"/>
      </dsp:txXfrm>
    </dsp:sp>
    <dsp:sp modelId="{ADCAFD30-12AF-4B9A-9E37-E0FC96FFC24C}">
      <dsp:nvSpPr>
        <dsp:cNvPr id="0" name=""/>
        <dsp:cNvSpPr/>
      </dsp:nvSpPr>
      <dsp:spPr>
        <a:xfrm>
          <a:off x="79027" y="1179558"/>
          <a:ext cx="2585144" cy="1034057"/>
        </a:xfrm>
        <a:prstGeom prst="chevron">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rtl="0">
            <a:lnSpc>
              <a:spcPct val="90000"/>
            </a:lnSpc>
            <a:spcBef>
              <a:spcPct val="0"/>
            </a:spcBef>
            <a:spcAft>
              <a:spcPct val="35000"/>
            </a:spcAft>
          </a:pPr>
          <a:r>
            <a:rPr lang="en-US" sz="800" kern="1200" dirty="0" smtClean="0"/>
            <a:t>Currently, power transform supports the Box-Cox transform and the Yes-Johnson transform. The optimal parameter for stabilizing variance and minimizing skewness is estimated through maximum likelihood.</a:t>
          </a:r>
          <a:endParaRPr lang="en-US" sz="800" kern="1200" dirty="0"/>
        </a:p>
      </dsp:txBody>
      <dsp:txXfrm>
        <a:off x="79027" y="1179558"/>
        <a:ext cx="2585144" cy="1034057"/>
      </dsp:txXfrm>
    </dsp:sp>
    <dsp:sp modelId="{1B0D993D-9524-420C-826E-10F70B98A533}">
      <dsp:nvSpPr>
        <dsp:cNvPr id="0" name=""/>
        <dsp:cNvSpPr/>
      </dsp:nvSpPr>
      <dsp:spPr>
        <a:xfrm>
          <a:off x="79027" y="2358384"/>
          <a:ext cx="2585144" cy="1034057"/>
        </a:xfrm>
        <a:prstGeom prst="chevron">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rtl="0">
            <a:lnSpc>
              <a:spcPct val="90000"/>
            </a:lnSpc>
            <a:spcBef>
              <a:spcPct val="0"/>
            </a:spcBef>
            <a:spcAft>
              <a:spcPct val="35000"/>
            </a:spcAft>
          </a:pPr>
          <a:r>
            <a:rPr lang="en-US" sz="800" kern="1200" dirty="0" smtClean="0"/>
            <a:t>Box-Cox requires input data to be strictly positive, while Yes-Johnson supports both positive or negative data.</a:t>
          </a:r>
          <a:endParaRPr lang="en-US" sz="800" kern="1200" dirty="0"/>
        </a:p>
      </dsp:txBody>
      <dsp:txXfrm>
        <a:off x="79027" y="2358384"/>
        <a:ext cx="2585144" cy="1034057"/>
      </dsp:txXfrm>
    </dsp:sp>
    <dsp:sp modelId="{166C286B-1315-4757-838C-986BE2AF687B}">
      <dsp:nvSpPr>
        <dsp:cNvPr id="0" name=""/>
        <dsp:cNvSpPr/>
      </dsp:nvSpPr>
      <dsp:spPr>
        <a:xfrm>
          <a:off x="79027" y="3537209"/>
          <a:ext cx="2585144" cy="1034057"/>
        </a:xfrm>
        <a:prstGeom prst="chevron">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rtl="0">
            <a:lnSpc>
              <a:spcPct val="90000"/>
            </a:lnSpc>
            <a:spcBef>
              <a:spcPct val="0"/>
            </a:spcBef>
            <a:spcAft>
              <a:spcPct val="35000"/>
            </a:spcAft>
          </a:pPr>
          <a:r>
            <a:rPr lang="en-US" sz="800" kern="1200" dirty="0" smtClean="0"/>
            <a:t>By default, zero-mean, unit-variance normalization is applied to the transformed data.</a:t>
          </a:r>
          <a:endParaRPr lang="en-US" sz="800" kern="1200" dirty="0"/>
        </a:p>
      </dsp:txBody>
      <dsp:txXfrm>
        <a:off x="79027" y="3537209"/>
        <a:ext cx="2585144" cy="1034057"/>
      </dsp:txXfrm>
    </dsp:sp>
  </dsp:spTree>
</dsp:drawing>
</file>

<file path=ppt/diagrams/drawing6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52B370-64DA-498C-8AD1-B9F2654CE195}">
      <dsp:nvSpPr>
        <dsp:cNvPr id="0" name=""/>
        <dsp:cNvSpPr/>
      </dsp:nvSpPr>
      <dsp:spPr>
        <a:xfrm>
          <a:off x="0" y="137302"/>
          <a:ext cx="2743200" cy="887445"/>
        </a:xfrm>
        <a:prstGeom prst="roundRect">
          <a:avLst/>
        </a:prstGeom>
        <a:solidFill>
          <a:schemeClr val="accent4">
            <a:hueOff val="0"/>
            <a:satOff val="0"/>
            <a:lumOff val="0"/>
            <a:alphaOff val="0"/>
          </a:schemeClr>
        </a:solidFill>
        <a:ln>
          <a:noFill/>
        </a:ln>
        <a:effectLst>
          <a:outerShdw blurRad="57150" dist="38100" dir="5400000" algn="ctr" rotWithShape="0">
            <a:schemeClr val="accent4">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0" kern="1200" dirty="0" smtClean="0"/>
            <a:t>Find the vif</a:t>
          </a:r>
          <a:endParaRPr lang="en-US" sz="3700" b="0" kern="1200" dirty="0"/>
        </a:p>
      </dsp:txBody>
      <dsp:txXfrm>
        <a:off x="0" y="137302"/>
        <a:ext cx="2743200" cy="887445"/>
      </dsp:txXfrm>
    </dsp:sp>
  </dsp:spTree>
</dsp:drawing>
</file>

<file path=ppt/diagrams/drawing6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CA4110-9FAF-41A2-A932-451B9B384CBF}">
      <dsp:nvSpPr>
        <dsp:cNvPr id="0" name=""/>
        <dsp:cNvSpPr/>
      </dsp:nvSpPr>
      <dsp:spPr>
        <a:xfrm>
          <a:off x="205739" y="0"/>
          <a:ext cx="2331720" cy="4572000"/>
        </a:xfrm>
        <a:prstGeom prst="rightArrow">
          <a:avLst/>
        </a:prstGeom>
        <a:solidFill>
          <a:schemeClr val="accent1">
            <a:tint val="55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C10332C0-96FD-4156-BD93-99C29DDA9FA3}">
      <dsp:nvSpPr>
        <dsp:cNvPr id="0" name=""/>
        <dsp:cNvSpPr/>
      </dsp:nvSpPr>
      <dsp:spPr>
        <a:xfrm>
          <a:off x="0" y="1371599"/>
          <a:ext cx="2743200" cy="1828800"/>
        </a:xfrm>
        <a:prstGeom prst="roundRect">
          <a:avLst/>
        </a:prstGeom>
        <a:solidFill>
          <a:schemeClr val="accent1">
            <a:shade val="50000"/>
            <a:hueOff val="0"/>
            <a:satOff val="0"/>
            <a:lumOff val="0"/>
            <a:alphaOff val="0"/>
          </a:schemeClr>
        </a:solidFill>
        <a:ln>
          <a:noFill/>
        </a:ln>
        <a:effectLst>
          <a:outerShdw blurRad="57150" dist="38100" dir="5400000" algn="ctr" rotWithShape="0">
            <a:schemeClr val="accent1">
              <a:shade val="50000"/>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Mathematically, the VIF for a regression model variable is </a:t>
          </a:r>
          <a:r>
            <a:rPr lang="en-US" sz="1300" b="1" kern="1200" dirty="0" smtClean="0"/>
            <a:t>equal to the ratio of the overall model variance to the variance of a model that includes only that single independent variable</a:t>
          </a:r>
          <a:r>
            <a:rPr lang="en-US" sz="1300" kern="1200" dirty="0" smtClean="0"/>
            <a:t>. This ratio is calculated for each independent variable.</a:t>
          </a:r>
          <a:endParaRPr lang="en-US" sz="1300" kern="1200" dirty="0"/>
        </a:p>
      </dsp:txBody>
      <dsp:txXfrm>
        <a:off x="0" y="1371599"/>
        <a:ext cx="2743200" cy="1828800"/>
      </dsp:txXfrm>
    </dsp:sp>
  </dsp:spTree>
</dsp:drawing>
</file>

<file path=ppt/diagrams/drawing6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50BF89-90B1-480D-9102-7D771F34C3A6}">
      <dsp:nvSpPr>
        <dsp:cNvPr id="0" name=""/>
        <dsp:cNvSpPr/>
      </dsp:nvSpPr>
      <dsp:spPr>
        <a:xfrm>
          <a:off x="0" y="233242"/>
          <a:ext cx="2743200" cy="695565"/>
        </a:xfrm>
        <a:prstGeom prst="roundRect">
          <a:avLst/>
        </a:prstGeom>
        <a:solidFill>
          <a:schemeClr val="accent2">
            <a:shade val="80000"/>
            <a:hueOff val="0"/>
            <a:satOff val="0"/>
            <a:lumOff val="0"/>
            <a:alphaOff val="0"/>
          </a:schemeClr>
        </a:solidFill>
        <a:ln>
          <a:noFill/>
        </a:ln>
        <a:effectLst>
          <a:outerShdw blurRad="57150" dist="38100" dir="5400000" algn="ctr" rotWithShape="0">
            <a:schemeClr val="accent2">
              <a:shade val="80000"/>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b="0" kern="1200" dirty="0" smtClean="0"/>
            <a:t>Feature scaling</a:t>
          </a:r>
          <a:endParaRPr lang="en-US" sz="2900" b="0" kern="1200" dirty="0"/>
        </a:p>
      </dsp:txBody>
      <dsp:txXfrm>
        <a:off x="0" y="233242"/>
        <a:ext cx="2743200" cy="695565"/>
      </dsp:txXfrm>
    </dsp:sp>
  </dsp:spTree>
</dsp:drawing>
</file>

<file path=ppt/diagrams/drawing6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FEDF6E-63A8-41D7-95B6-14CCA3865551}">
      <dsp:nvSpPr>
        <dsp:cNvPr id="0" name=""/>
        <dsp:cNvSpPr/>
      </dsp:nvSpPr>
      <dsp:spPr>
        <a:xfrm>
          <a:off x="0" y="145710"/>
          <a:ext cx="2743200" cy="10442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t>standardize features by removing the mean and scaling to unit variance.</a:t>
          </a:r>
          <a:endParaRPr lang="en-US" sz="1200" kern="1200" dirty="0"/>
        </a:p>
      </dsp:txBody>
      <dsp:txXfrm>
        <a:off x="0" y="145710"/>
        <a:ext cx="2743200" cy="1044224"/>
      </dsp:txXfrm>
    </dsp:sp>
    <dsp:sp modelId="{C26F7A2E-B2E4-466C-850E-6030FF39264A}">
      <dsp:nvSpPr>
        <dsp:cNvPr id="0" name=""/>
        <dsp:cNvSpPr/>
      </dsp:nvSpPr>
      <dsp:spPr>
        <a:xfrm>
          <a:off x="0" y="1224495"/>
          <a:ext cx="2743200" cy="10442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t>The standard score of a sample x is calculated as:</a:t>
          </a:r>
          <a:endParaRPr lang="en-US" sz="1200" kern="1200" dirty="0"/>
        </a:p>
      </dsp:txBody>
      <dsp:txXfrm>
        <a:off x="0" y="1224495"/>
        <a:ext cx="2743200" cy="1044224"/>
      </dsp:txXfrm>
    </dsp:sp>
    <dsp:sp modelId="{8C1B4340-3D39-4B66-9E37-F94A93028FA0}">
      <dsp:nvSpPr>
        <dsp:cNvPr id="0" name=""/>
        <dsp:cNvSpPr/>
      </dsp:nvSpPr>
      <dsp:spPr>
        <a:xfrm>
          <a:off x="0" y="2303280"/>
          <a:ext cx="2743200" cy="10442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t>z = (x - u) / s</a:t>
          </a:r>
          <a:endParaRPr lang="en-US" sz="1200" kern="1200" dirty="0"/>
        </a:p>
      </dsp:txBody>
      <dsp:txXfrm>
        <a:off x="0" y="2303280"/>
        <a:ext cx="2743200" cy="1044224"/>
      </dsp:txXfrm>
    </dsp:sp>
    <dsp:sp modelId="{DBD6B482-A74D-47F9-B2AE-DC2EBB2B3AEF}">
      <dsp:nvSpPr>
        <dsp:cNvPr id="0" name=""/>
        <dsp:cNvSpPr/>
      </dsp:nvSpPr>
      <dsp:spPr>
        <a:xfrm>
          <a:off x="0" y="3382064"/>
          <a:ext cx="2743200" cy="10442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t>where u is the mean of the training samples or zero if with mean=False, and s is the standard deviation of the training samples or one if with_std=False.</a:t>
          </a:r>
          <a:endParaRPr lang="en-US" sz="1200" kern="1200" dirty="0"/>
        </a:p>
      </dsp:txBody>
      <dsp:txXfrm>
        <a:off x="0" y="3382064"/>
        <a:ext cx="2743200" cy="1044224"/>
      </dsp:txXfrm>
    </dsp:sp>
  </dsp:spTree>
</dsp:drawing>
</file>

<file path=ppt/diagrams/drawing6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F42639-1B25-45D5-A640-E7EF48AD65E1}">
      <dsp:nvSpPr>
        <dsp:cNvPr id="0" name=""/>
        <dsp:cNvSpPr/>
      </dsp:nvSpPr>
      <dsp:spPr>
        <a:xfrm>
          <a:off x="0" y="780"/>
          <a:ext cx="8305800" cy="1979639"/>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kern="1200" dirty="0" smtClean="0"/>
            <a:t>Prediction Type and Modeling Techniques</a:t>
          </a:r>
          <a:br>
            <a:rPr lang="en-US" sz="3600" b="1" kern="1200" dirty="0" smtClean="0"/>
          </a:br>
          <a:endParaRPr lang="en-US" sz="3600" b="0" kern="1200" dirty="0"/>
        </a:p>
      </dsp:txBody>
      <dsp:txXfrm>
        <a:off x="0" y="780"/>
        <a:ext cx="8305800" cy="197963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A0B4750-9880-42CE-B038-FD317402839C}">
      <dsp:nvSpPr>
        <dsp:cNvPr id="0" name=""/>
        <dsp:cNvSpPr/>
      </dsp:nvSpPr>
      <dsp:spPr>
        <a:xfrm>
          <a:off x="0" y="146880"/>
          <a:ext cx="8229599" cy="1347839"/>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l" defTabSz="400050" rtl="0">
            <a:lnSpc>
              <a:spcPct val="90000"/>
            </a:lnSpc>
            <a:spcBef>
              <a:spcPct val="0"/>
            </a:spcBef>
            <a:spcAft>
              <a:spcPct val="35000"/>
            </a:spcAft>
          </a:pPr>
          <a:r>
            <a:rPr lang="en-US" sz="900" kern="1200"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modeling, Market mix modeling,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US" sz="900" kern="1200" dirty="0"/>
        </a:p>
      </dsp:txBody>
      <dsp:txXfrm>
        <a:off x="0" y="146880"/>
        <a:ext cx="8229599" cy="1347839"/>
      </dsp:txXfrm>
    </dsp:sp>
    <dsp:sp modelId="{C92DFDB9-F9EA-4C96-8DB1-8826DFE91B93}">
      <dsp:nvSpPr>
        <dsp:cNvPr id="0" name=""/>
        <dsp:cNvSpPr/>
      </dsp:nvSpPr>
      <dsp:spPr>
        <a:xfrm>
          <a:off x="0" y="1520640"/>
          <a:ext cx="8229599" cy="1347839"/>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l" defTabSz="400050" rtl="0">
            <a:lnSpc>
              <a:spcPct val="90000"/>
            </a:lnSpc>
            <a:spcBef>
              <a:spcPct val="0"/>
            </a:spcBef>
            <a:spcAft>
              <a:spcPct val="35000"/>
            </a:spcAft>
          </a:pPr>
          <a:r>
            <a:rPr lang="en-US" sz="900" kern="1200" dirty="0" smtClean="0"/>
            <a:t>Which variables are important to predict the price of variable? </a:t>
          </a:r>
          <a:endParaRPr lang="en-US" sz="900" kern="1200" dirty="0"/>
        </a:p>
      </dsp:txBody>
      <dsp:txXfrm>
        <a:off x="0" y="1520640"/>
        <a:ext cx="8229599" cy="1347839"/>
      </dsp:txXfrm>
    </dsp:sp>
    <dsp:sp modelId="{26DCA076-E135-47CF-88BD-7623C02911CA}">
      <dsp:nvSpPr>
        <dsp:cNvPr id="0" name=""/>
        <dsp:cNvSpPr/>
      </dsp:nvSpPr>
      <dsp:spPr>
        <a:xfrm>
          <a:off x="0" y="2894400"/>
          <a:ext cx="8229599" cy="1347839"/>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l" defTabSz="400050" rtl="0">
            <a:lnSpc>
              <a:spcPct val="90000"/>
            </a:lnSpc>
            <a:spcBef>
              <a:spcPct val="0"/>
            </a:spcBef>
            <a:spcAft>
              <a:spcPct val="35000"/>
            </a:spcAft>
          </a:pPr>
          <a:r>
            <a:rPr lang="en-US" sz="900" kern="1200" dirty="0" smtClean="0"/>
            <a:t>How do these variables describe the price of the house?</a:t>
          </a:r>
          <a:endParaRPr lang="en-US" sz="900" kern="1200" dirty="0"/>
        </a:p>
      </dsp:txBody>
      <dsp:txXfrm>
        <a:off x="0" y="2894400"/>
        <a:ext cx="8229599" cy="1347839"/>
      </dsp:txXfrm>
    </dsp:sp>
  </dsp:spTree>
</dsp:drawing>
</file>

<file path=ppt/diagrams/drawing7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6E6E909-C968-4041-BF0D-D4361F7E6A1E}">
      <dsp:nvSpPr>
        <dsp:cNvPr id="0" name=""/>
        <dsp:cNvSpPr/>
      </dsp:nvSpPr>
      <dsp:spPr>
        <a:xfrm>
          <a:off x="0" y="70560"/>
          <a:ext cx="8229599" cy="1385279"/>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In this section, we choose the type of machine learning prediction that is suitable to our problem. We want to determine if this is a regression problem or a classification problem. In this project, we want to predict the </a:t>
          </a:r>
          <a:r>
            <a:rPr lang="en-US" sz="1600" i="1" kern="1200" dirty="0" smtClean="0"/>
            <a:t>price</a:t>
          </a:r>
          <a:r>
            <a:rPr lang="en-US" sz="1600" kern="1200" dirty="0" smtClean="0"/>
            <a:t> of a house given information about it. The price we want to predict is a continuous value; it can be any real number. This can be seen by looking at the target variable in our dataset Sale Price:</a:t>
          </a:r>
          <a:endParaRPr lang="en-US" sz="1600" kern="1200" dirty="0"/>
        </a:p>
      </dsp:txBody>
      <dsp:txXfrm>
        <a:off x="0" y="70560"/>
        <a:ext cx="8229599" cy="1385279"/>
      </dsp:txXfrm>
    </dsp:sp>
    <dsp:sp modelId="{469DC4FD-CF2D-460A-8D9C-9A6E57FCE484}">
      <dsp:nvSpPr>
        <dsp:cNvPr id="0" name=""/>
        <dsp:cNvSpPr/>
      </dsp:nvSpPr>
      <dsp:spPr>
        <a:xfrm>
          <a:off x="0" y="1501919"/>
          <a:ext cx="8229599" cy="1385279"/>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That means that the prediction type that is appropriate to our problem is </a:t>
          </a:r>
          <a:r>
            <a:rPr lang="en-US" sz="1600" b="1" kern="1200" dirty="0" smtClean="0"/>
            <a:t>regression</a:t>
          </a:r>
          <a:r>
            <a:rPr lang="en-US" sz="1600" kern="1200" dirty="0" smtClean="0"/>
            <a:t>.</a:t>
          </a:r>
          <a:endParaRPr lang="en-US" sz="1600" kern="1200" dirty="0"/>
        </a:p>
      </dsp:txBody>
      <dsp:txXfrm>
        <a:off x="0" y="1501919"/>
        <a:ext cx="8229599" cy="1385279"/>
      </dsp:txXfrm>
    </dsp:sp>
    <dsp:sp modelId="{4E13531E-5784-41B1-B6EF-256EB86F72CB}">
      <dsp:nvSpPr>
        <dsp:cNvPr id="0" name=""/>
        <dsp:cNvSpPr/>
      </dsp:nvSpPr>
      <dsp:spPr>
        <a:xfrm>
          <a:off x="0" y="2933279"/>
          <a:ext cx="8229599" cy="1385279"/>
        </a:xfrm>
        <a:prstGeom prst="round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Now we move to choose the modeling techniques we want to use. There are a lot of techniques available f or regression problems like Linear Regression, Ridge Regression, Artificial Neural Networks, Decision Trees, Random Forest, etc. In this project, we will test many modeling techniques, and then choose the technique(s) that yield the best results.</a:t>
          </a:r>
          <a:endParaRPr lang="en-US" sz="1600" kern="1200" dirty="0"/>
        </a:p>
      </dsp:txBody>
      <dsp:txXfrm>
        <a:off x="0" y="2933279"/>
        <a:ext cx="8229599" cy="1385279"/>
      </dsp:txXfrm>
    </dsp:sp>
  </dsp:spTree>
</dsp:drawing>
</file>

<file path=ppt/diagrams/drawing7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FC1EC69-D88B-457A-8B1A-11E9E281C91A}">
      <dsp:nvSpPr>
        <dsp:cNvPr id="0" name=""/>
        <dsp:cNvSpPr/>
      </dsp:nvSpPr>
      <dsp:spPr>
        <a:xfrm>
          <a:off x="0" y="14580"/>
          <a:ext cx="8229599" cy="1113839"/>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Assumptions</a:t>
          </a:r>
          <a:r>
            <a:rPr lang="en-US" sz="2800" b="0" kern="1200" dirty="0" smtClean="0"/>
            <a:t/>
          </a:r>
          <a:br>
            <a:rPr lang="en-US" sz="2800" b="0" kern="1200" dirty="0" smtClean="0"/>
          </a:br>
          <a:endParaRPr lang="en-US" sz="2800" b="0" kern="1200" dirty="0"/>
        </a:p>
      </dsp:txBody>
      <dsp:txXfrm>
        <a:off x="0" y="14580"/>
        <a:ext cx="8229599" cy="1113839"/>
      </dsp:txXfrm>
    </dsp:sp>
  </dsp:spTree>
</dsp:drawing>
</file>

<file path=ppt/diagrams/drawing7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F8D2B8F-A39F-4780-AE59-E83F72E281E3}">
      <dsp:nvSpPr>
        <dsp:cNvPr id="0" name=""/>
        <dsp:cNvSpPr/>
      </dsp:nvSpPr>
      <dsp:spPr>
        <a:xfrm>
          <a:off x="1551086" y="21"/>
          <a:ext cx="5127426" cy="2050970"/>
        </a:xfrm>
        <a:prstGeom prst="chevron">
          <a:avLst/>
        </a:prstGeom>
        <a:gradFill rotWithShape="0">
          <a:gsLst>
            <a:gs pos="0">
              <a:schemeClr val="dk2">
                <a:hueOff val="0"/>
                <a:satOff val="0"/>
                <a:lumOff val="0"/>
                <a:alphaOff val="0"/>
                <a:tint val="98000"/>
                <a:shade val="25000"/>
                <a:satMod val="250000"/>
              </a:schemeClr>
            </a:gs>
            <a:gs pos="68000">
              <a:schemeClr val="dk2">
                <a:hueOff val="0"/>
                <a:satOff val="0"/>
                <a:lumOff val="0"/>
                <a:alphaOff val="0"/>
                <a:tint val="86000"/>
                <a:satMod val="115000"/>
              </a:schemeClr>
            </a:gs>
            <a:gs pos="100000">
              <a:schemeClr val="dk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kern="1200" dirty="0" smtClean="0"/>
            <a:t>This is a Linear Regression problem so we will use Regression methods.</a:t>
          </a:r>
          <a:endParaRPr lang="en-US" sz="2800" kern="1200" dirty="0"/>
        </a:p>
      </dsp:txBody>
      <dsp:txXfrm>
        <a:off x="1551086" y="21"/>
        <a:ext cx="5127426" cy="2050970"/>
      </dsp:txXfrm>
    </dsp:sp>
    <dsp:sp modelId="{C0E8061B-8D91-4EA8-8B7E-E7ADEA7DF71E}">
      <dsp:nvSpPr>
        <dsp:cNvPr id="0" name=""/>
        <dsp:cNvSpPr/>
      </dsp:nvSpPr>
      <dsp:spPr>
        <a:xfrm>
          <a:off x="1551086" y="2338127"/>
          <a:ext cx="5127426" cy="2050970"/>
        </a:xfrm>
        <a:prstGeom prst="chevron">
          <a:avLst/>
        </a:prstGeom>
        <a:gradFill rotWithShape="0">
          <a:gsLst>
            <a:gs pos="0">
              <a:schemeClr val="dk2">
                <a:hueOff val="0"/>
                <a:satOff val="0"/>
                <a:lumOff val="0"/>
                <a:alphaOff val="0"/>
                <a:tint val="98000"/>
                <a:shade val="25000"/>
                <a:satMod val="250000"/>
              </a:schemeClr>
            </a:gs>
            <a:gs pos="68000">
              <a:schemeClr val="dk2">
                <a:hueOff val="0"/>
                <a:satOff val="0"/>
                <a:lumOff val="0"/>
                <a:alphaOff val="0"/>
                <a:tint val="86000"/>
                <a:satMod val="115000"/>
              </a:schemeClr>
            </a:gs>
            <a:gs pos="100000">
              <a:schemeClr val="dk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rtl="0">
            <a:lnSpc>
              <a:spcPct val="90000"/>
            </a:lnSpc>
            <a:spcBef>
              <a:spcPct val="0"/>
            </a:spcBef>
            <a:spcAft>
              <a:spcPct val="35000"/>
            </a:spcAft>
          </a:pPr>
          <a:r>
            <a:rPr lang="en-US" sz="2800" kern="1200" dirty="0" smtClean="0"/>
            <a:t>Train test split will be a 75:25 ratio respectively</a:t>
          </a:r>
          <a:endParaRPr lang="en-US" sz="2800" kern="1200" dirty="0"/>
        </a:p>
      </dsp:txBody>
      <dsp:txXfrm>
        <a:off x="1551086" y="2338127"/>
        <a:ext cx="5127426" cy="2050970"/>
      </dsp:txXfrm>
    </dsp:sp>
  </dsp:spTree>
</dsp:drawing>
</file>

<file path=ppt/diagrams/drawing7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B6E36C-47EF-4C2D-9855-51EA0276DDAC}">
      <dsp:nvSpPr>
        <dsp:cNvPr id="0" name=""/>
        <dsp:cNvSpPr/>
      </dsp:nvSpPr>
      <dsp:spPr>
        <a:xfrm>
          <a:off x="0" y="14580"/>
          <a:ext cx="8229599" cy="1113839"/>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Models we will use:</a:t>
          </a:r>
          <a:br>
            <a:rPr lang="en-US" sz="2800" b="1" kern="1200" dirty="0" smtClean="0"/>
          </a:br>
          <a:endParaRPr lang="en-US" sz="2800" b="0" kern="1200" dirty="0"/>
        </a:p>
      </dsp:txBody>
      <dsp:txXfrm>
        <a:off x="0" y="14580"/>
        <a:ext cx="8229599" cy="1113839"/>
      </dsp:txXfrm>
    </dsp:sp>
  </dsp:spTree>
</dsp:drawing>
</file>

<file path=ppt/diagrams/drawing7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797925-4EED-4D78-9395-C46854D74232}">
      <dsp:nvSpPr>
        <dsp:cNvPr id="0" name=""/>
        <dsp:cNvSpPr/>
      </dsp:nvSpPr>
      <dsp:spPr>
        <a:xfrm>
          <a:off x="1591055" y="0"/>
          <a:ext cx="4389120" cy="4389120"/>
        </a:xfrm>
        <a:prstGeom prst="triangle">
          <a:avLst/>
        </a:prstGeom>
        <a:solidFill>
          <a:schemeClr val="accent4">
            <a:hueOff val="0"/>
            <a:satOff val="0"/>
            <a:lumOff val="0"/>
            <a:alphaOff val="0"/>
          </a:schemeClr>
        </a:solidFill>
        <a:ln>
          <a:noFill/>
        </a:ln>
        <a:effectLst>
          <a:outerShdw blurRad="57150" dist="38100" dir="5400000" algn="ctr" rotWithShape="0">
            <a:schemeClr val="accent4">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B7E829E-547A-48BE-8577-B4A88E3F7B83}">
      <dsp:nvSpPr>
        <dsp:cNvPr id="0" name=""/>
        <dsp:cNvSpPr/>
      </dsp:nvSpPr>
      <dsp:spPr>
        <a:xfrm>
          <a:off x="3785615" y="439340"/>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Linear Regression</a:t>
          </a:r>
          <a:endParaRPr lang="en-US" sz="1000" b="1" kern="1200" dirty="0"/>
        </a:p>
      </dsp:txBody>
      <dsp:txXfrm>
        <a:off x="3785615" y="439340"/>
        <a:ext cx="2852928" cy="240030"/>
      </dsp:txXfrm>
    </dsp:sp>
    <dsp:sp modelId="{AFE23A81-C97A-43BA-84A1-977E7220C5BD}">
      <dsp:nvSpPr>
        <dsp:cNvPr id="0" name=""/>
        <dsp:cNvSpPr/>
      </dsp:nvSpPr>
      <dsp:spPr>
        <a:xfrm>
          <a:off x="3785615" y="709374"/>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Lasso</a:t>
          </a:r>
          <a:endParaRPr lang="en-US" sz="1000" kern="1200" dirty="0"/>
        </a:p>
      </dsp:txBody>
      <dsp:txXfrm>
        <a:off x="3785615" y="709374"/>
        <a:ext cx="2852928" cy="240030"/>
      </dsp:txXfrm>
    </dsp:sp>
    <dsp:sp modelId="{D19FFFD5-8631-4D36-8B3A-28CC0C56B6FA}">
      <dsp:nvSpPr>
        <dsp:cNvPr id="0" name=""/>
        <dsp:cNvSpPr/>
      </dsp:nvSpPr>
      <dsp:spPr>
        <a:xfrm>
          <a:off x="3785615" y="979408"/>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Ridge</a:t>
          </a:r>
          <a:endParaRPr lang="en-US" sz="1000" kern="1200" dirty="0"/>
        </a:p>
      </dsp:txBody>
      <dsp:txXfrm>
        <a:off x="3785615" y="979408"/>
        <a:ext cx="2852928" cy="240030"/>
      </dsp:txXfrm>
    </dsp:sp>
    <dsp:sp modelId="{1CDAE72B-3785-4D9B-A716-BD5B561DC262}">
      <dsp:nvSpPr>
        <dsp:cNvPr id="0" name=""/>
        <dsp:cNvSpPr/>
      </dsp:nvSpPr>
      <dsp:spPr>
        <a:xfrm>
          <a:off x="3785615" y="1249441"/>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Elastic Net</a:t>
          </a:r>
          <a:endParaRPr lang="en-US" sz="1000" b="1" kern="1200" dirty="0"/>
        </a:p>
      </dsp:txBody>
      <dsp:txXfrm>
        <a:off x="3785615" y="1249441"/>
        <a:ext cx="2852928" cy="240030"/>
      </dsp:txXfrm>
    </dsp:sp>
    <dsp:sp modelId="{5422D2B7-5947-41C2-B61E-2290398A3363}">
      <dsp:nvSpPr>
        <dsp:cNvPr id="0" name=""/>
        <dsp:cNvSpPr/>
      </dsp:nvSpPr>
      <dsp:spPr>
        <a:xfrm>
          <a:off x="3785615" y="1519475"/>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DecisionTreeRegressor</a:t>
          </a:r>
          <a:endParaRPr lang="en-US" sz="1000" b="1" kern="1200" dirty="0"/>
        </a:p>
      </dsp:txBody>
      <dsp:txXfrm>
        <a:off x="3785615" y="1519475"/>
        <a:ext cx="2852928" cy="240030"/>
      </dsp:txXfrm>
    </dsp:sp>
    <dsp:sp modelId="{31B43A54-D94B-45B8-8B4A-150CD30C8AA6}">
      <dsp:nvSpPr>
        <dsp:cNvPr id="0" name=""/>
        <dsp:cNvSpPr/>
      </dsp:nvSpPr>
      <dsp:spPr>
        <a:xfrm>
          <a:off x="3785615" y="1789509"/>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KNeighborRegressor</a:t>
          </a:r>
          <a:endParaRPr lang="en-US" sz="1000" b="1" kern="1200" dirty="0"/>
        </a:p>
      </dsp:txBody>
      <dsp:txXfrm>
        <a:off x="3785615" y="1789509"/>
        <a:ext cx="2852928" cy="240030"/>
      </dsp:txXfrm>
    </dsp:sp>
    <dsp:sp modelId="{9C1AA404-BEC9-4816-A56F-AF16AF7DAA22}">
      <dsp:nvSpPr>
        <dsp:cNvPr id="0" name=""/>
        <dsp:cNvSpPr/>
      </dsp:nvSpPr>
      <dsp:spPr>
        <a:xfrm>
          <a:off x="3785615" y="2059543"/>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SupportVectorRegressor</a:t>
          </a:r>
          <a:endParaRPr lang="en-US" sz="1000" b="1" kern="1200" dirty="0"/>
        </a:p>
      </dsp:txBody>
      <dsp:txXfrm>
        <a:off x="3785615" y="2059543"/>
        <a:ext cx="2852928" cy="240030"/>
      </dsp:txXfrm>
    </dsp:sp>
    <dsp:sp modelId="{9F7000F5-7C6D-40CA-A2C8-8F16BF00A1A2}">
      <dsp:nvSpPr>
        <dsp:cNvPr id="0" name=""/>
        <dsp:cNvSpPr/>
      </dsp:nvSpPr>
      <dsp:spPr>
        <a:xfrm>
          <a:off x="3785615" y="2329576"/>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SGDRegressor</a:t>
          </a:r>
          <a:endParaRPr lang="en-US" sz="1000" b="1" kern="1200" dirty="0"/>
        </a:p>
      </dsp:txBody>
      <dsp:txXfrm>
        <a:off x="3785615" y="2329576"/>
        <a:ext cx="2852928" cy="240030"/>
      </dsp:txXfrm>
    </dsp:sp>
    <dsp:sp modelId="{C374E0D9-FE8C-4C63-B584-F2862C2F756F}">
      <dsp:nvSpPr>
        <dsp:cNvPr id="0" name=""/>
        <dsp:cNvSpPr/>
      </dsp:nvSpPr>
      <dsp:spPr>
        <a:xfrm>
          <a:off x="3785615" y="2599610"/>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RandomForestRegressor</a:t>
          </a:r>
          <a:endParaRPr lang="en-US" sz="1000" b="1" kern="1200" dirty="0"/>
        </a:p>
      </dsp:txBody>
      <dsp:txXfrm>
        <a:off x="3785615" y="2599610"/>
        <a:ext cx="2852928" cy="240030"/>
      </dsp:txXfrm>
    </dsp:sp>
    <dsp:sp modelId="{72F7B057-87BD-4DBA-AB7C-3ED4D76C6828}">
      <dsp:nvSpPr>
        <dsp:cNvPr id="0" name=""/>
        <dsp:cNvSpPr/>
      </dsp:nvSpPr>
      <dsp:spPr>
        <a:xfrm>
          <a:off x="3785615" y="2869644"/>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AdaBoostRegressor</a:t>
          </a:r>
          <a:endParaRPr lang="en-US" sz="1000" b="1" kern="1200" dirty="0"/>
        </a:p>
      </dsp:txBody>
      <dsp:txXfrm>
        <a:off x="3785615" y="2869644"/>
        <a:ext cx="2852928" cy="240030"/>
      </dsp:txXfrm>
    </dsp:sp>
    <dsp:sp modelId="{F05BADBC-155C-473C-BB7E-6ED93A78BB65}">
      <dsp:nvSpPr>
        <dsp:cNvPr id="0" name=""/>
        <dsp:cNvSpPr/>
      </dsp:nvSpPr>
      <dsp:spPr>
        <a:xfrm>
          <a:off x="3785615" y="3139678"/>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GradientBoostRegressor</a:t>
          </a:r>
          <a:endParaRPr lang="en-US" sz="1000" b="1" kern="1200" dirty="0"/>
        </a:p>
      </dsp:txBody>
      <dsp:txXfrm>
        <a:off x="3785615" y="3139678"/>
        <a:ext cx="2852928" cy="240030"/>
      </dsp:txXfrm>
    </dsp:sp>
    <dsp:sp modelId="{C6328925-6EC2-461D-9103-82A767FF2317}">
      <dsp:nvSpPr>
        <dsp:cNvPr id="0" name=""/>
        <dsp:cNvSpPr/>
      </dsp:nvSpPr>
      <dsp:spPr>
        <a:xfrm>
          <a:off x="3785615" y="3409711"/>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XGBRegressor</a:t>
          </a:r>
          <a:endParaRPr lang="en-US" sz="1000" b="1" kern="1200" dirty="0"/>
        </a:p>
      </dsp:txBody>
      <dsp:txXfrm>
        <a:off x="3785615" y="3409711"/>
        <a:ext cx="2852928" cy="240030"/>
      </dsp:txXfrm>
    </dsp:sp>
    <dsp:sp modelId="{35FBFAA0-FA8D-4057-A517-9C20E3E565E0}">
      <dsp:nvSpPr>
        <dsp:cNvPr id="0" name=""/>
        <dsp:cNvSpPr/>
      </dsp:nvSpPr>
      <dsp:spPr>
        <a:xfrm>
          <a:off x="3785615" y="3679745"/>
          <a:ext cx="2852928" cy="240030"/>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endParaRPr lang="en-US" sz="1000" kern="1200" dirty="0"/>
        </a:p>
      </dsp:txBody>
      <dsp:txXfrm>
        <a:off x="3785615" y="3679745"/>
        <a:ext cx="2852928" cy="240030"/>
      </dsp:txXfrm>
    </dsp:sp>
  </dsp:spTree>
</dsp:drawing>
</file>

<file path=ppt/diagrams/drawing7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1F64CEA-3DAE-4B3F-A9FE-FA7EB82EA306}">
      <dsp:nvSpPr>
        <dsp:cNvPr id="0" name=""/>
        <dsp:cNvSpPr/>
      </dsp:nvSpPr>
      <dsp:spPr>
        <a:xfrm>
          <a:off x="0" y="7852"/>
          <a:ext cx="8229599" cy="1127294"/>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To find out?</a:t>
          </a:r>
          <a:endParaRPr lang="en-US" sz="4700" b="0" kern="1200" dirty="0"/>
        </a:p>
      </dsp:txBody>
      <dsp:txXfrm>
        <a:off x="0" y="7852"/>
        <a:ext cx="8229599" cy="1127294"/>
      </dsp:txXfrm>
    </dsp:sp>
  </dsp:spTree>
</dsp:drawing>
</file>

<file path=ppt/diagrams/drawing7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052DF1-8206-452D-BED5-7915EBD47CD2}">
      <dsp:nvSpPr>
        <dsp:cNvPr id="0" name=""/>
        <dsp:cNvSpPr/>
      </dsp:nvSpPr>
      <dsp:spPr>
        <a:xfrm>
          <a:off x="1591055" y="0"/>
          <a:ext cx="4389120" cy="4389120"/>
        </a:xfrm>
        <a:prstGeom prst="triangle">
          <a:avLst/>
        </a:prstGeom>
        <a:solidFill>
          <a:schemeClr val="accent4">
            <a:hueOff val="0"/>
            <a:satOff val="0"/>
            <a:lumOff val="0"/>
            <a:alphaOff val="0"/>
          </a:schemeClr>
        </a:solidFill>
        <a:ln>
          <a:noFill/>
        </a:ln>
        <a:effectLst>
          <a:outerShdw blurRad="57150" dist="38100" dir="5400000" algn="ctr" rotWithShape="0">
            <a:schemeClr val="accent4">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B790DB0-73E5-4C96-A9DE-B4B6383FDCC8}">
      <dsp:nvSpPr>
        <dsp:cNvPr id="0" name=""/>
        <dsp:cNvSpPr/>
      </dsp:nvSpPr>
      <dsp:spPr>
        <a:xfrm>
          <a:off x="3785615" y="441269"/>
          <a:ext cx="2852928" cy="519493"/>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r2_score:</a:t>
          </a:r>
          <a:endParaRPr lang="en-US" sz="1400" kern="1200" dirty="0"/>
        </a:p>
      </dsp:txBody>
      <dsp:txXfrm>
        <a:off x="3785615" y="441269"/>
        <a:ext cx="2852928" cy="519493"/>
      </dsp:txXfrm>
    </dsp:sp>
    <dsp:sp modelId="{D7B7D86E-9C63-448E-BBBD-C69473D3A090}">
      <dsp:nvSpPr>
        <dsp:cNvPr id="0" name=""/>
        <dsp:cNvSpPr/>
      </dsp:nvSpPr>
      <dsp:spPr>
        <a:xfrm>
          <a:off x="3785615" y="1025699"/>
          <a:ext cx="2852928" cy="519493"/>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coss_val_score:</a:t>
          </a:r>
          <a:endParaRPr lang="en-US" sz="1400" kern="1200" dirty="0"/>
        </a:p>
      </dsp:txBody>
      <dsp:txXfrm>
        <a:off x="3785615" y="1025699"/>
        <a:ext cx="2852928" cy="519493"/>
      </dsp:txXfrm>
    </dsp:sp>
    <dsp:sp modelId="{B48B9A5A-0C21-4E3B-B26A-212AAA3CBDFE}">
      <dsp:nvSpPr>
        <dsp:cNvPr id="0" name=""/>
        <dsp:cNvSpPr/>
      </dsp:nvSpPr>
      <dsp:spPr>
        <a:xfrm>
          <a:off x="3785615" y="1610129"/>
          <a:ext cx="2852928" cy="519493"/>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Mean_squared_error:</a:t>
          </a:r>
          <a:endParaRPr lang="en-US" sz="1400" kern="1200" dirty="0"/>
        </a:p>
      </dsp:txBody>
      <dsp:txXfrm>
        <a:off x="3785615" y="1610129"/>
        <a:ext cx="2852928" cy="519493"/>
      </dsp:txXfrm>
    </dsp:sp>
    <dsp:sp modelId="{1CE6E9B7-F262-41BF-B25A-36EB14447250}">
      <dsp:nvSpPr>
        <dsp:cNvPr id="0" name=""/>
        <dsp:cNvSpPr/>
      </dsp:nvSpPr>
      <dsp:spPr>
        <a:xfrm>
          <a:off x="3785615" y="2194559"/>
          <a:ext cx="2852928" cy="519493"/>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Mean_absolute_error:</a:t>
          </a:r>
          <a:endParaRPr lang="en-US" sz="1400" kern="1200" dirty="0"/>
        </a:p>
      </dsp:txBody>
      <dsp:txXfrm>
        <a:off x="3785615" y="2194559"/>
        <a:ext cx="2852928" cy="519493"/>
      </dsp:txXfrm>
    </dsp:sp>
    <dsp:sp modelId="{D1190DE5-0F2D-4F2A-B0AF-EC55D73BC7B7}">
      <dsp:nvSpPr>
        <dsp:cNvPr id="0" name=""/>
        <dsp:cNvSpPr/>
      </dsp:nvSpPr>
      <dsp:spPr>
        <a:xfrm>
          <a:off x="3785615" y="2778990"/>
          <a:ext cx="2852928" cy="519493"/>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Root_mean_squared_error:</a:t>
          </a:r>
          <a:endParaRPr lang="en-US" sz="1400" kern="1200" dirty="0"/>
        </a:p>
      </dsp:txBody>
      <dsp:txXfrm>
        <a:off x="3785615" y="2778990"/>
        <a:ext cx="2852928" cy="519493"/>
      </dsp:txXfrm>
    </dsp:sp>
    <dsp:sp modelId="{4E5889DF-DD7C-4278-BFD8-5B516427B002}">
      <dsp:nvSpPr>
        <dsp:cNvPr id="0" name=""/>
        <dsp:cNvSpPr/>
      </dsp:nvSpPr>
      <dsp:spPr>
        <a:xfrm>
          <a:off x="3785615" y="3363420"/>
          <a:ext cx="2852928" cy="519493"/>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endParaRPr lang="en-US" sz="1400" kern="1200" dirty="0"/>
        </a:p>
      </dsp:txBody>
      <dsp:txXfrm>
        <a:off x="3785615" y="3363420"/>
        <a:ext cx="2852928" cy="519493"/>
      </dsp:txXfrm>
    </dsp:sp>
  </dsp:spTree>
</dsp:drawing>
</file>

<file path=ppt/diagrams/drawing7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5E53C0-91A7-4033-8399-941C589A81CA}">
      <dsp:nvSpPr>
        <dsp:cNvPr id="0" name=""/>
        <dsp:cNvSpPr/>
      </dsp:nvSpPr>
      <dsp:spPr>
        <a:xfrm>
          <a:off x="0" y="3630"/>
          <a:ext cx="2743200" cy="1154789"/>
        </a:xfrm>
        <a:prstGeom prst="roundRect">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Splitting the Dataset</a:t>
          </a:r>
          <a:br>
            <a:rPr lang="en-US" sz="2100" b="1" kern="1200" dirty="0" smtClean="0"/>
          </a:br>
          <a:endParaRPr lang="en-US" sz="2100" b="0" kern="1200" dirty="0"/>
        </a:p>
      </dsp:txBody>
      <dsp:txXfrm>
        <a:off x="0" y="3630"/>
        <a:ext cx="2743200" cy="1154789"/>
      </dsp:txXfrm>
    </dsp:sp>
  </dsp:spTree>
</dsp:drawing>
</file>

<file path=ppt/diagrams/drawing7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4C4D6B-3B36-4A8A-93AC-039D8590760F}">
      <dsp:nvSpPr>
        <dsp:cNvPr id="0" name=""/>
        <dsp:cNvSpPr/>
      </dsp:nvSpPr>
      <dsp:spPr>
        <a:xfrm>
          <a:off x="0" y="137879"/>
          <a:ext cx="2743200" cy="2129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US" sz="1300" kern="1200" dirty="0" smtClean="0"/>
            <a:t>As usual for supervised machine learning problems, we need a training dataset to train our model and a test dataset to evaluate the model. So we will split our dataset randomly into two parts, one for training and the other for testing. For that, we will use another function from Scikit-Learn called train_test_split():</a:t>
          </a:r>
          <a:endParaRPr lang="en-US" sz="1300" kern="1200" dirty="0"/>
        </a:p>
      </dsp:txBody>
      <dsp:txXfrm>
        <a:off x="0" y="137879"/>
        <a:ext cx="2743200" cy="2129400"/>
      </dsp:txXfrm>
    </dsp:sp>
    <dsp:sp modelId="{25B9AAB0-E4F9-43DC-B71C-0E481848EC47}">
      <dsp:nvSpPr>
        <dsp:cNvPr id="0" name=""/>
        <dsp:cNvSpPr/>
      </dsp:nvSpPr>
      <dsp:spPr>
        <a:xfrm>
          <a:off x="0" y="2304720"/>
          <a:ext cx="2743200" cy="2129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l" defTabSz="400050" rtl="0">
            <a:lnSpc>
              <a:spcPct val="90000"/>
            </a:lnSpc>
            <a:spcBef>
              <a:spcPct val="0"/>
            </a:spcBef>
            <a:spcAft>
              <a:spcPct val="35000"/>
            </a:spcAft>
          </a:pPr>
          <a:r>
            <a:rPr lang="en-US" sz="900" kern="1200" dirty="0" smtClean="0"/>
            <a:t>We specified the size of the test set to be 25% of the whole dataset. This leaves 75% for the training dataset. Now we have four subsets: X_train, X_test, y_train, and y_test. Later we will use X_train and y_train to train our model, and X_test and y_test to test and evaluate the model. X_train and X_test </a:t>
          </a:r>
          <a:r>
            <a:rPr lang="en-US" sz="1000" kern="1200" dirty="0" smtClean="0"/>
            <a:t>represent</a:t>
          </a:r>
          <a:r>
            <a:rPr lang="en-US" sz="900" kern="1200" dirty="0" smtClean="0"/>
            <a:t> features (predictors); y_train and y_test represent the target. From now on, we will refer to X_train and y_train as the training dataset, and to X_test and y_test as the test dataset. Figure 10 shows an example of what train_test_split() does.</a:t>
          </a:r>
          <a:endParaRPr lang="en-US" sz="900" kern="1200" dirty="0"/>
        </a:p>
      </dsp:txBody>
      <dsp:txXfrm>
        <a:off x="0" y="2304720"/>
        <a:ext cx="2743200" cy="2129400"/>
      </dsp:txXfrm>
    </dsp:sp>
  </dsp:spTree>
</dsp:drawing>
</file>

<file path=ppt/diagrams/drawing7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6C0000-30AB-4D42-8C65-12B74389EE4A}">
      <dsp:nvSpPr>
        <dsp:cNvPr id="0" name=""/>
        <dsp:cNvSpPr/>
      </dsp:nvSpPr>
      <dsp:spPr>
        <a:xfrm>
          <a:off x="0" y="14580"/>
          <a:ext cx="8229599" cy="1113839"/>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Modeling Approach</a:t>
          </a:r>
          <a:br>
            <a:rPr lang="en-US" sz="2800" b="1" kern="1200" dirty="0" smtClean="0"/>
          </a:br>
          <a:endParaRPr lang="en-US" sz="2800" b="0" kern="1200" dirty="0"/>
        </a:p>
      </dsp:txBody>
      <dsp:txXfrm>
        <a:off x="0" y="14580"/>
        <a:ext cx="8229599" cy="111383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0CE67D-0C67-4B1D-9436-5292EA17A4CB}">
      <dsp:nvSpPr>
        <dsp:cNvPr id="0" name=""/>
        <dsp:cNvSpPr/>
      </dsp:nvSpPr>
      <dsp:spPr>
        <a:xfrm>
          <a:off x="0" y="7852"/>
          <a:ext cx="8229599" cy="1127294"/>
        </a:xfrm>
        <a:prstGeom prst="roundRect">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Business Goal</a:t>
          </a:r>
          <a:endParaRPr lang="en-US" sz="4700" b="0" kern="1200" dirty="0"/>
        </a:p>
      </dsp:txBody>
      <dsp:txXfrm>
        <a:off x="0" y="7852"/>
        <a:ext cx="8229599" cy="1127294"/>
      </dsp:txXfrm>
    </dsp:sp>
  </dsp:spTree>
</dsp:drawing>
</file>

<file path=ppt/diagrams/drawing8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D190D1-5058-49B0-8288-0E2C7E0AC283}">
      <dsp:nvSpPr>
        <dsp:cNvPr id="0" name=""/>
        <dsp:cNvSpPr/>
      </dsp:nvSpPr>
      <dsp:spPr>
        <a:xfrm>
          <a:off x="3451770" y="338"/>
          <a:ext cx="1326058" cy="1326058"/>
        </a:xfrm>
        <a:prstGeom prst="ellipse">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sz="1000" kern="1200" dirty="0" smtClean="0"/>
            <a:t>Choose an algorithm that implements the corresponding technique</a:t>
          </a:r>
          <a:endParaRPr lang="en-US" sz="1000" kern="1200" dirty="0"/>
        </a:p>
      </dsp:txBody>
      <dsp:txXfrm>
        <a:off x="3451770" y="338"/>
        <a:ext cx="1326058" cy="1326058"/>
      </dsp:txXfrm>
    </dsp:sp>
    <dsp:sp modelId="{53652E2D-8041-4DEA-AFDA-8E4166D6BF43}">
      <dsp:nvSpPr>
        <dsp:cNvPr id="0" name=""/>
        <dsp:cNvSpPr/>
      </dsp:nvSpPr>
      <dsp:spPr>
        <a:xfrm rot="2160000">
          <a:off x="4735777" y="1018604"/>
          <a:ext cx="351919" cy="447544"/>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rot="2160000">
        <a:off x="4735777" y="1018604"/>
        <a:ext cx="351919" cy="447544"/>
      </dsp:txXfrm>
    </dsp:sp>
    <dsp:sp modelId="{8F662467-B85C-493A-AEA1-B9A410EFCA2B}">
      <dsp:nvSpPr>
        <dsp:cNvPr id="0" name=""/>
        <dsp:cNvSpPr/>
      </dsp:nvSpPr>
      <dsp:spPr>
        <a:xfrm>
          <a:off x="5061761" y="1170065"/>
          <a:ext cx="1326058" cy="1326058"/>
        </a:xfrm>
        <a:prstGeom prst="ellipse">
          <a:avLst/>
        </a:prstGeom>
        <a:solidFill>
          <a:schemeClr val="accent2">
            <a:hueOff val="-209531"/>
            <a:satOff val="-2415"/>
            <a:lumOff val="540"/>
            <a:alphaOff val="0"/>
          </a:schemeClr>
        </a:solidFill>
        <a:ln>
          <a:noFill/>
        </a:ln>
        <a:effectLst>
          <a:outerShdw blurRad="57150" dist="38100" dir="5400000" algn="ctr" rotWithShape="0">
            <a:schemeClr val="accent2">
              <a:hueOff val="-209531"/>
              <a:satOff val="-2415"/>
              <a:lumOff val="54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sz="1000" kern="1200" dirty="0" smtClean="0"/>
            <a:t>Search for an effective parameter combination for the chosen algorithm</a:t>
          </a:r>
          <a:endParaRPr lang="en-US" sz="1000" kern="1200" dirty="0"/>
        </a:p>
      </dsp:txBody>
      <dsp:txXfrm>
        <a:off x="5061761" y="1170065"/>
        <a:ext cx="1326058" cy="1326058"/>
      </dsp:txXfrm>
    </dsp:sp>
    <dsp:sp modelId="{573D7A7A-7ADA-44D3-B1CF-D73A2B0D36BD}">
      <dsp:nvSpPr>
        <dsp:cNvPr id="0" name=""/>
        <dsp:cNvSpPr/>
      </dsp:nvSpPr>
      <dsp:spPr>
        <a:xfrm rot="6480000">
          <a:off x="5244427" y="2546178"/>
          <a:ext cx="351919" cy="447544"/>
        </a:xfrm>
        <a:prstGeom prst="rightArrow">
          <a:avLst>
            <a:gd name="adj1" fmla="val 60000"/>
            <a:gd name="adj2" fmla="val 50000"/>
          </a:avLst>
        </a:prstGeom>
        <a:solidFill>
          <a:schemeClr val="accent2">
            <a:hueOff val="-209531"/>
            <a:satOff val="-2415"/>
            <a:lumOff val="54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rot="6480000">
        <a:off x="5244427" y="2546178"/>
        <a:ext cx="351919" cy="447544"/>
      </dsp:txXfrm>
    </dsp:sp>
    <dsp:sp modelId="{29CBCD8C-2576-4C50-B768-3BFB7006BC4A}">
      <dsp:nvSpPr>
        <dsp:cNvPr id="0" name=""/>
        <dsp:cNvSpPr/>
      </dsp:nvSpPr>
      <dsp:spPr>
        <a:xfrm>
          <a:off x="4446799" y="3062722"/>
          <a:ext cx="1326058" cy="1326058"/>
        </a:xfrm>
        <a:prstGeom prst="ellipse">
          <a:avLst/>
        </a:prstGeom>
        <a:solidFill>
          <a:schemeClr val="accent2">
            <a:hueOff val="-419062"/>
            <a:satOff val="-4829"/>
            <a:lumOff val="1079"/>
            <a:alphaOff val="0"/>
          </a:schemeClr>
        </a:solidFill>
        <a:ln>
          <a:noFill/>
        </a:ln>
        <a:effectLst>
          <a:outerShdw blurRad="57150" dist="38100" dir="5400000" algn="ctr" rotWithShape="0">
            <a:schemeClr val="accent2">
              <a:hueOff val="-419062"/>
              <a:satOff val="-4829"/>
              <a:lumOff val="1079"/>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sz="1000" kern="1200" dirty="0" smtClean="0"/>
            <a:t>Create a model using the found parameters</a:t>
          </a:r>
          <a:endParaRPr lang="en-US" sz="1000" kern="1200" dirty="0"/>
        </a:p>
      </dsp:txBody>
      <dsp:txXfrm>
        <a:off x="4446799" y="3062722"/>
        <a:ext cx="1326058" cy="1326058"/>
      </dsp:txXfrm>
    </dsp:sp>
    <dsp:sp modelId="{2CC7A94A-965C-4B5B-89DF-DF417BE0DA46}">
      <dsp:nvSpPr>
        <dsp:cNvPr id="0" name=""/>
        <dsp:cNvSpPr/>
      </dsp:nvSpPr>
      <dsp:spPr>
        <a:xfrm rot="10800000">
          <a:off x="3948800" y="3501979"/>
          <a:ext cx="351919" cy="447544"/>
        </a:xfrm>
        <a:prstGeom prst="rightArrow">
          <a:avLst>
            <a:gd name="adj1" fmla="val 60000"/>
            <a:gd name="adj2" fmla="val 50000"/>
          </a:avLst>
        </a:prstGeom>
        <a:solidFill>
          <a:schemeClr val="accent2">
            <a:hueOff val="-419062"/>
            <a:satOff val="-4829"/>
            <a:lumOff val="107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rot="10800000">
        <a:off x="3948800" y="3501979"/>
        <a:ext cx="351919" cy="447544"/>
      </dsp:txXfrm>
    </dsp:sp>
    <dsp:sp modelId="{20AC066F-EC58-4045-8361-CB0D48B9A7C1}">
      <dsp:nvSpPr>
        <dsp:cNvPr id="0" name=""/>
        <dsp:cNvSpPr/>
      </dsp:nvSpPr>
      <dsp:spPr>
        <a:xfrm>
          <a:off x="2456741" y="3062722"/>
          <a:ext cx="1326058" cy="1326058"/>
        </a:xfrm>
        <a:prstGeom prst="ellipse">
          <a:avLst/>
        </a:prstGeom>
        <a:solidFill>
          <a:schemeClr val="accent2">
            <a:hueOff val="-628592"/>
            <a:satOff val="-7244"/>
            <a:lumOff val="1619"/>
            <a:alphaOff val="0"/>
          </a:schemeClr>
        </a:solidFill>
        <a:ln>
          <a:noFill/>
        </a:ln>
        <a:effectLst>
          <a:outerShdw blurRad="57150" dist="38100" dir="5400000" algn="ctr" rotWithShape="0">
            <a:schemeClr val="accent2">
              <a:hueOff val="-628592"/>
              <a:satOff val="-7244"/>
              <a:lumOff val="1619"/>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sz="1000" kern="1200" dirty="0" smtClean="0"/>
            <a:t>Train (fit) the model on the training dataset</a:t>
          </a:r>
          <a:endParaRPr lang="en-US" sz="1000" kern="1200" dirty="0"/>
        </a:p>
      </dsp:txBody>
      <dsp:txXfrm>
        <a:off x="2456741" y="3062722"/>
        <a:ext cx="1326058" cy="1326058"/>
      </dsp:txXfrm>
    </dsp:sp>
    <dsp:sp modelId="{E7197CCF-91B0-4141-BC20-01C627DC509B}">
      <dsp:nvSpPr>
        <dsp:cNvPr id="0" name=""/>
        <dsp:cNvSpPr/>
      </dsp:nvSpPr>
      <dsp:spPr>
        <a:xfrm rot="15120000">
          <a:off x="2639408" y="2565123"/>
          <a:ext cx="351919" cy="447544"/>
        </a:xfrm>
        <a:prstGeom prst="rightArrow">
          <a:avLst>
            <a:gd name="adj1" fmla="val 60000"/>
            <a:gd name="adj2" fmla="val 50000"/>
          </a:avLst>
        </a:prstGeom>
        <a:solidFill>
          <a:schemeClr val="accent2">
            <a:hueOff val="-628592"/>
            <a:satOff val="-7244"/>
            <a:lumOff val="161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rot="15120000">
        <a:off x="2639408" y="2565123"/>
        <a:ext cx="351919" cy="447544"/>
      </dsp:txXfrm>
    </dsp:sp>
    <dsp:sp modelId="{B64CCCD9-53D9-40BC-9D43-753E22CDF82E}">
      <dsp:nvSpPr>
        <dsp:cNvPr id="0" name=""/>
        <dsp:cNvSpPr/>
      </dsp:nvSpPr>
      <dsp:spPr>
        <a:xfrm>
          <a:off x="1841780" y="1170065"/>
          <a:ext cx="1326058" cy="1326058"/>
        </a:xfrm>
        <a:prstGeom prst="ellipse">
          <a:avLst/>
        </a:prstGeom>
        <a:solidFill>
          <a:schemeClr val="accent2">
            <a:hueOff val="-838123"/>
            <a:satOff val="-9658"/>
            <a:lumOff val="2159"/>
            <a:alphaOff val="0"/>
          </a:schemeClr>
        </a:solidFill>
        <a:ln>
          <a:noFill/>
        </a:ln>
        <a:effectLst>
          <a:outerShdw blurRad="57150" dist="38100" dir="5400000" algn="ctr" rotWithShape="0">
            <a:schemeClr val="accent2">
              <a:hueOff val="-838123"/>
              <a:satOff val="-9658"/>
              <a:lumOff val="2159"/>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rtl="0">
            <a:lnSpc>
              <a:spcPct val="90000"/>
            </a:lnSpc>
            <a:spcBef>
              <a:spcPct val="0"/>
            </a:spcBef>
            <a:spcAft>
              <a:spcPct val="35000"/>
            </a:spcAft>
          </a:pPr>
          <a:r>
            <a:rPr lang="en-US" sz="1000" kern="1200" dirty="0" smtClean="0"/>
            <a:t>Test the model on the test dataset and get the results</a:t>
          </a:r>
          <a:endParaRPr lang="en-US" sz="1000" kern="1200" dirty="0"/>
        </a:p>
      </dsp:txBody>
      <dsp:txXfrm>
        <a:off x="1841780" y="1170065"/>
        <a:ext cx="1326058" cy="1326058"/>
      </dsp:txXfrm>
    </dsp:sp>
    <dsp:sp modelId="{6F402276-31ED-4B6F-B9DF-2BC381C6C91F}">
      <dsp:nvSpPr>
        <dsp:cNvPr id="0" name=""/>
        <dsp:cNvSpPr/>
      </dsp:nvSpPr>
      <dsp:spPr>
        <a:xfrm rot="19440000">
          <a:off x="3125787" y="1030313"/>
          <a:ext cx="351919" cy="447544"/>
        </a:xfrm>
        <a:prstGeom prst="rightArrow">
          <a:avLst>
            <a:gd name="adj1" fmla="val 60000"/>
            <a:gd name="adj2" fmla="val 50000"/>
          </a:avLst>
        </a:prstGeom>
        <a:solidFill>
          <a:schemeClr val="accent2">
            <a:hueOff val="-838123"/>
            <a:satOff val="-9658"/>
            <a:lumOff val="215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dirty="0"/>
        </a:p>
      </dsp:txBody>
      <dsp:txXfrm rot="19440000">
        <a:off x="3125787" y="1030313"/>
        <a:ext cx="351919" cy="447544"/>
      </dsp:txXfrm>
    </dsp:sp>
  </dsp:spTree>
</dsp:drawing>
</file>

<file path=ppt/diagrams/drawing8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7AF640-D08E-433C-912B-FDCBA7DE2FB8}">
      <dsp:nvSpPr>
        <dsp:cNvPr id="0" name=""/>
        <dsp:cNvSpPr/>
      </dsp:nvSpPr>
      <dsp:spPr>
        <a:xfrm>
          <a:off x="0" y="203115"/>
          <a:ext cx="2743200" cy="755820"/>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ElasticNetRegression</a:t>
          </a:r>
          <a:br>
            <a:rPr lang="en-US" sz="1900" b="1" kern="1200" dirty="0" smtClean="0"/>
          </a:br>
          <a:endParaRPr lang="en-US" sz="1900" b="0" kern="1200" dirty="0"/>
        </a:p>
      </dsp:txBody>
      <dsp:txXfrm>
        <a:off x="0" y="203115"/>
        <a:ext cx="2743200" cy="755820"/>
      </dsp:txXfrm>
    </dsp:sp>
  </dsp:spTree>
</dsp:drawing>
</file>

<file path=ppt/diagrams/drawing8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E7C5D2-A634-40B4-9CA8-3C0FE6C91512}">
      <dsp:nvSpPr>
        <dsp:cNvPr id="0" name=""/>
        <dsp:cNvSpPr/>
      </dsp:nvSpPr>
      <dsp:spPr>
        <a:xfrm>
          <a:off x="205739" y="0"/>
          <a:ext cx="2331720" cy="4572000"/>
        </a:xfrm>
        <a:prstGeom prst="rightArrow">
          <a:avLst/>
        </a:prstGeom>
        <a:solidFill>
          <a:schemeClr val="accent1">
            <a:tint val="55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F07FEC13-5B11-4BF6-9A61-C38E37BD27EB}">
      <dsp:nvSpPr>
        <dsp:cNvPr id="0" name=""/>
        <dsp:cNvSpPr/>
      </dsp:nvSpPr>
      <dsp:spPr>
        <a:xfrm>
          <a:off x="0" y="1371599"/>
          <a:ext cx="2743200" cy="1828800"/>
        </a:xfrm>
        <a:prstGeom prst="roundRect">
          <a:avLst/>
        </a:prstGeom>
        <a:solidFill>
          <a:schemeClr val="accent1">
            <a:shade val="50000"/>
            <a:hueOff val="0"/>
            <a:satOff val="0"/>
            <a:lumOff val="0"/>
            <a:alphaOff val="0"/>
          </a:schemeClr>
        </a:solidFill>
        <a:ln>
          <a:noFill/>
        </a:ln>
        <a:effectLst>
          <a:outerShdw blurRad="57150" dist="38100" dir="5400000" algn="ctr" rotWithShape="0">
            <a:schemeClr val="accent1">
              <a:shade val="50000"/>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Elastic net is a popular type of regularized linear regression that combines two popular penalties, specifically the L1 and L2 penalty functions. ... Elastic Net is an extension of linear regression that adds regularization penalties to the loss function during training.</a:t>
          </a:r>
          <a:endParaRPr lang="en-US" sz="1300" kern="1200" dirty="0"/>
        </a:p>
      </dsp:txBody>
      <dsp:txXfrm>
        <a:off x="0" y="1371599"/>
        <a:ext cx="2743200" cy="1828800"/>
      </dsp:txXfrm>
    </dsp:sp>
  </dsp:spTree>
</dsp:drawing>
</file>

<file path=ppt/diagrams/drawing8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846841-9F3B-4131-AACF-AC326A5804E1}">
      <dsp:nvSpPr>
        <dsp:cNvPr id="0" name=""/>
        <dsp:cNvSpPr/>
      </dsp:nvSpPr>
      <dsp:spPr>
        <a:xfrm>
          <a:off x="0" y="14580"/>
          <a:ext cx="8229599" cy="1113839"/>
        </a:xfrm>
        <a:prstGeom prst="roundRect">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Searching for Effective Parameters</a:t>
          </a:r>
          <a:br>
            <a:rPr lang="en-US" sz="2800" b="1" kern="1200" dirty="0" smtClean="0"/>
          </a:br>
          <a:endParaRPr lang="en-US" sz="2800" b="0" kern="1200" dirty="0"/>
        </a:p>
      </dsp:txBody>
      <dsp:txXfrm>
        <a:off x="0" y="14580"/>
        <a:ext cx="8229599" cy="1113839"/>
      </dsp:txXfrm>
    </dsp:sp>
  </dsp:spTree>
</dsp:drawing>
</file>

<file path=ppt/diagrams/drawing8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5C00989-4AA1-43E2-A8BF-69230B0DEC1F}">
      <dsp:nvSpPr>
        <dsp:cNvPr id="0" name=""/>
        <dsp:cNvSpPr/>
      </dsp:nvSpPr>
      <dsp:spPr>
        <a:xfrm>
          <a:off x="0" y="14580"/>
          <a:ext cx="8229599" cy="1113839"/>
        </a:xfrm>
        <a:prstGeom prst="roundRect">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Searching for Effective Parameters</a:t>
          </a:r>
          <a:br>
            <a:rPr lang="en-US" sz="2800" b="1" kern="1200" dirty="0" smtClean="0"/>
          </a:br>
          <a:endParaRPr lang="en-US" sz="2800" b="0" kern="1200" dirty="0"/>
        </a:p>
      </dsp:txBody>
      <dsp:txXfrm>
        <a:off x="0" y="14580"/>
        <a:ext cx="8229599" cy="1113839"/>
      </dsp:txXfrm>
    </dsp:sp>
  </dsp:spTree>
</dsp:drawing>
</file>

<file path=ppt/diagrams/drawing8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0309CE-8777-47EF-AF34-D6A9C8EB4257}">
      <dsp:nvSpPr>
        <dsp:cNvPr id="0" name=""/>
        <dsp:cNvSpPr/>
      </dsp:nvSpPr>
      <dsp:spPr>
        <a:xfrm>
          <a:off x="0" y="7852"/>
          <a:ext cx="8229599" cy="1127294"/>
        </a:xfrm>
        <a:prstGeom prst="round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Model dashboards</a:t>
          </a:r>
          <a:endParaRPr lang="en-US" sz="4700" b="0" kern="1200" dirty="0"/>
        </a:p>
      </dsp:txBody>
      <dsp:txXfrm>
        <a:off x="0" y="7852"/>
        <a:ext cx="8229599" cy="1127294"/>
      </dsp:txXfrm>
    </dsp:sp>
  </dsp:spTree>
</dsp:drawing>
</file>

<file path=ppt/diagrams/drawing8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074B90-D4E5-40B6-8655-331443A0D311}">
      <dsp:nvSpPr>
        <dsp:cNvPr id="0" name=""/>
        <dsp:cNvSpPr/>
      </dsp:nvSpPr>
      <dsp:spPr>
        <a:xfrm>
          <a:off x="0" y="3630"/>
          <a:ext cx="2743200" cy="1154789"/>
        </a:xfrm>
        <a:prstGeom prst="roundRect">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dirty="0" smtClean="0"/>
            <a:t>Analysis and Comparison</a:t>
          </a:r>
          <a:br>
            <a:rPr lang="en-US" sz="2100" b="1" kern="1200" dirty="0" smtClean="0"/>
          </a:br>
          <a:endParaRPr lang="en-US" sz="2100" b="0" kern="1200" dirty="0"/>
        </a:p>
      </dsp:txBody>
      <dsp:txXfrm>
        <a:off x="0" y="3630"/>
        <a:ext cx="2743200" cy="1154789"/>
      </dsp:txXfrm>
    </dsp:sp>
  </dsp:spTree>
</dsp:drawing>
</file>

<file path=ppt/diagrams/drawing8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07B0F7-CC1D-42CE-95FD-ACB3B4EAD0C8}">
      <dsp:nvSpPr>
        <dsp:cNvPr id="0" name=""/>
        <dsp:cNvSpPr/>
      </dsp:nvSpPr>
      <dsp:spPr>
        <a:xfrm>
          <a:off x="205739" y="0"/>
          <a:ext cx="2331720" cy="4572000"/>
        </a:xfrm>
        <a:prstGeom prst="rightArrow">
          <a:avLst/>
        </a:prstGeom>
        <a:solidFill>
          <a:schemeClr val="accent2">
            <a:tint val="55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A3A18308-84A0-41E5-9BC2-FCDCD9D8F57F}">
      <dsp:nvSpPr>
        <dsp:cNvPr id="0" name=""/>
        <dsp:cNvSpPr/>
      </dsp:nvSpPr>
      <dsp:spPr>
        <a:xfrm>
          <a:off x="0" y="1371599"/>
          <a:ext cx="2743200" cy="1828800"/>
        </a:xfrm>
        <a:prstGeom prst="roundRect">
          <a:avLst/>
        </a:prstGeom>
        <a:solidFill>
          <a:schemeClr val="accent2">
            <a:shade val="50000"/>
            <a:hueOff val="0"/>
            <a:satOff val="0"/>
            <a:lumOff val="0"/>
            <a:alphaOff val="0"/>
          </a:schemeClr>
        </a:solidFill>
        <a:ln>
          <a:noFill/>
        </a:ln>
        <a:effectLst>
          <a:outerShdw blurRad="57150" dist="38100" dir="5400000" algn="ctr" rotWithShape="0">
            <a:schemeClr val="accent2">
              <a:shade val="50000"/>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dirty="0" smtClean="0"/>
            <a:t>In the previous section, we created many models: for each model, we searched for good parameters then we constructed the model using those parameters, then trained (fitted) the model to our training data (X_train and y_train), then tested the model on our test data (X_test) and finally, we evaluated the model performance by comparing the model predictions with the true values in y_test. We used the Accuracy of the model to evaluate model performance.</a:t>
          </a:r>
          <a:endParaRPr lang="en-US" sz="1000" kern="1200" dirty="0"/>
        </a:p>
      </dsp:txBody>
      <dsp:txXfrm>
        <a:off x="0" y="1371599"/>
        <a:ext cx="2743200" cy="1828800"/>
      </dsp:txXfrm>
    </dsp:sp>
  </dsp:spTree>
</dsp:drawing>
</file>

<file path=ppt/diagrams/drawing8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2DC5275-05F7-4E7D-AC28-9D4047A640E9}">
      <dsp:nvSpPr>
        <dsp:cNvPr id="0" name=""/>
        <dsp:cNvSpPr/>
      </dsp:nvSpPr>
      <dsp:spPr>
        <a:xfrm>
          <a:off x="0" y="175747"/>
          <a:ext cx="8229599" cy="791505"/>
        </a:xfrm>
        <a:prstGeom prst="roundRect">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b="0" kern="1200" dirty="0" smtClean="0"/>
            <a:t>Model saving and predictions of a test data</a:t>
          </a:r>
          <a:endParaRPr lang="en-US" sz="3300" b="0" kern="1200" dirty="0"/>
        </a:p>
      </dsp:txBody>
      <dsp:txXfrm>
        <a:off x="0" y="175747"/>
        <a:ext cx="8229599" cy="791505"/>
      </dsp:txXfrm>
    </dsp:sp>
  </dsp:spTree>
</dsp:drawing>
</file>

<file path=ppt/diagrams/drawing8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6A45FA-8310-4AF4-AB5C-BF7B8F51CE2D}">
      <dsp:nvSpPr>
        <dsp:cNvPr id="0" name=""/>
        <dsp:cNvSpPr/>
      </dsp:nvSpPr>
      <dsp:spPr>
        <a:xfrm>
          <a:off x="0" y="137302"/>
          <a:ext cx="2743200" cy="887445"/>
        </a:xfrm>
        <a:prstGeom prst="roundRect">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0" kern="1200" dirty="0" smtClean="0"/>
            <a:t>Conclusion</a:t>
          </a:r>
          <a:endParaRPr lang="en-US" sz="3700" b="0" kern="1200" dirty="0"/>
        </a:p>
      </dsp:txBody>
      <dsp:txXfrm>
        <a:off x="0" y="137302"/>
        <a:ext cx="2743200" cy="88744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DF8FE0-706B-4257-9DB9-1041BD2A6B8C}">
      <dsp:nvSpPr>
        <dsp:cNvPr id="0" name=""/>
        <dsp:cNvSpPr/>
      </dsp:nvSpPr>
      <dsp:spPr>
        <a:xfrm>
          <a:off x="0" y="97919"/>
          <a:ext cx="8229599" cy="4193280"/>
        </a:xfrm>
        <a:prstGeom prst="roundRect">
          <a:avLst/>
        </a:prstGeom>
        <a:solidFill>
          <a:schemeClr val="accent4">
            <a:hueOff val="0"/>
            <a:satOff val="0"/>
            <a:lumOff val="0"/>
            <a:alphaOff val="0"/>
          </a:schemeClr>
        </a:solidFill>
        <a:ln>
          <a:noFill/>
        </a:ln>
        <a:effectLst>
          <a:outerShdw blurRad="57150" dist="38100" dir="5400000" algn="ctr" rotWithShape="0">
            <a:schemeClr val="accent4">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2800" kern="1200" dirty="0"/>
        </a:p>
      </dsp:txBody>
      <dsp:txXfrm>
        <a:off x="0" y="97919"/>
        <a:ext cx="8229599" cy="4193280"/>
      </dsp:txXfrm>
    </dsp:sp>
  </dsp:spTree>
</dsp:drawing>
</file>

<file path=ppt/diagrams/drawing9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88B3DB-9556-4C43-881C-812B71C0CF35}">
      <dsp:nvSpPr>
        <dsp:cNvPr id="0" name=""/>
        <dsp:cNvSpPr/>
      </dsp:nvSpPr>
      <dsp:spPr>
        <a:xfrm>
          <a:off x="0" y="504000"/>
          <a:ext cx="2743200" cy="1769040"/>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l" defTabSz="400050" rtl="0">
            <a:lnSpc>
              <a:spcPct val="90000"/>
            </a:lnSpc>
            <a:spcBef>
              <a:spcPct val="0"/>
            </a:spcBef>
            <a:spcAft>
              <a:spcPct val="35000"/>
            </a:spcAft>
          </a:pPr>
          <a:r>
            <a:rPr lang="en-US" sz="900" kern="1200" dirty="0" smtClean="0"/>
            <a:t>In this project, we built several regression models to predict the price of some house given some of the house features. We evaluated and compared each model to determine the one with highest performance. We also looked at how some models rank the features according to their importance. In this project, we followed the data science process starting with getting the data, then cleaning and preprocessing the data, followed by exploring the data and building models, then evaluating the results and communicating them with visualizations.</a:t>
          </a:r>
          <a:endParaRPr lang="en-US" sz="900" kern="1200" dirty="0"/>
        </a:p>
      </dsp:txBody>
      <dsp:txXfrm>
        <a:off x="0" y="504000"/>
        <a:ext cx="2743200" cy="1769040"/>
      </dsp:txXfrm>
    </dsp:sp>
    <dsp:sp modelId="{A06C534F-B17C-4DCA-B23A-5EE4FA588468}">
      <dsp:nvSpPr>
        <dsp:cNvPr id="0" name=""/>
        <dsp:cNvSpPr/>
      </dsp:nvSpPr>
      <dsp:spPr>
        <a:xfrm>
          <a:off x="0" y="2298959"/>
          <a:ext cx="2743200" cy="1769040"/>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l" defTabSz="400050" rtl="0">
            <a:lnSpc>
              <a:spcPct val="90000"/>
            </a:lnSpc>
            <a:spcBef>
              <a:spcPct val="0"/>
            </a:spcBef>
            <a:spcAft>
              <a:spcPct val="35000"/>
            </a:spcAft>
          </a:pPr>
          <a:r>
            <a:rPr lang="en-US" sz="900" kern="1200" dirty="0" smtClean="0"/>
            <a:t>As a recommendation, we advise to use this model (or a version of it trained with more recent data) by people who want to buy a house in the area covered by the dataset to have an idea about the actual price. The model can be used also with datasets that cover different cities and areas provided that they contain the same features. We also suggest that people take into consideration the features that were deemed as most important as seen in the previous section; this might help them estimate the house price better.</a:t>
          </a:r>
          <a:endParaRPr lang="en-US" sz="900" kern="1200" dirty="0"/>
        </a:p>
      </dsp:txBody>
      <dsp:txXfrm>
        <a:off x="0" y="2298959"/>
        <a:ext cx="2743200" cy="1769040"/>
      </dsp:txXfrm>
    </dsp:sp>
  </dsp:spTree>
</dsp:drawing>
</file>

<file path=ppt/diagrams/drawing9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F6AD31-BBC4-4EBA-BF1D-2355B1AFCC3F}">
      <dsp:nvSpPr>
        <dsp:cNvPr id="0" name=""/>
        <dsp:cNvSpPr/>
      </dsp:nvSpPr>
      <dsp:spPr>
        <a:xfrm>
          <a:off x="0" y="14580"/>
          <a:ext cx="8229599" cy="1113839"/>
        </a:xfrm>
        <a:prstGeom prst="roundRect">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References</a:t>
          </a:r>
          <a:br>
            <a:rPr lang="en-US" sz="2800" b="1" kern="1200" dirty="0" smtClean="0"/>
          </a:br>
          <a:endParaRPr lang="en-US" sz="2800" b="0" kern="1200" dirty="0"/>
        </a:p>
      </dsp:txBody>
      <dsp:txXfrm>
        <a:off x="0" y="14580"/>
        <a:ext cx="8229599" cy="1113839"/>
      </dsp:txXfrm>
    </dsp:sp>
  </dsp:spTree>
</dsp:drawing>
</file>

<file path=ppt/diagrams/drawing9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6CE18B-13EB-45AB-9EAE-973AF0FCB4B0}">
      <dsp:nvSpPr>
        <dsp:cNvPr id="0" name=""/>
        <dsp:cNvSpPr/>
      </dsp:nvSpPr>
      <dsp:spPr>
        <a:xfrm>
          <a:off x="0" y="46034"/>
          <a:ext cx="8229599" cy="824850"/>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Alkhatib, K., Najadat, H., Hmeidi, I., &amp; Shatnawi, M. K. A. (2013). Stock price prediction using k-nearest neighbor (kNN) algorithm. International Journal of Business, Humanities and Technology, 3(3), 32-44.</a:t>
          </a:r>
          <a:endParaRPr lang="en-US" sz="1500" kern="1200" dirty="0"/>
        </a:p>
      </dsp:txBody>
      <dsp:txXfrm>
        <a:off x="0" y="46034"/>
        <a:ext cx="8229599" cy="824850"/>
      </dsp:txXfrm>
    </dsp:sp>
    <dsp:sp modelId="{9973FCA7-5F21-4811-9D4F-9857B3857D75}">
      <dsp:nvSpPr>
        <dsp:cNvPr id="0" name=""/>
        <dsp:cNvSpPr/>
      </dsp:nvSpPr>
      <dsp:spPr>
        <a:xfrm>
          <a:off x="0" y="914084"/>
          <a:ext cx="8229599" cy="824850"/>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de Abril, I. M., &amp; Sugiyama, M. (2013). Winning the kaggle algorithmic trading challenge with the composition of many models and feature engineering. IEICE transactions on information and systems, 96(3), 742-745.</a:t>
          </a:r>
          <a:endParaRPr lang="en-US" sz="1500" kern="1200" dirty="0"/>
        </a:p>
      </dsp:txBody>
      <dsp:txXfrm>
        <a:off x="0" y="914084"/>
        <a:ext cx="8229599" cy="824850"/>
      </dsp:txXfrm>
    </dsp:sp>
    <dsp:sp modelId="{62577F0E-3C33-4560-961B-4AB6262BC973}">
      <dsp:nvSpPr>
        <dsp:cNvPr id="0" name=""/>
        <dsp:cNvSpPr/>
      </dsp:nvSpPr>
      <dsp:spPr>
        <a:xfrm>
          <a:off x="0" y="1782134"/>
          <a:ext cx="8229599" cy="824850"/>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Feng, Y., &amp; Jones, K. (2015, July). Comparing multilevel modeling and artificial neural networks in house price prediction. In Spatial Data Mining and Geographical Knowledge Services (ICSDM), 2015 2nd IEEE International Conference on (pp. 108-114). IEEE.</a:t>
          </a:r>
          <a:endParaRPr lang="en-US" sz="1500" kern="1200" dirty="0"/>
        </a:p>
      </dsp:txBody>
      <dsp:txXfrm>
        <a:off x="0" y="1782134"/>
        <a:ext cx="8229599" cy="824850"/>
      </dsp:txXfrm>
    </dsp:sp>
    <dsp:sp modelId="{9632BFF3-6EC0-4F1B-A8D3-4706A2D878E7}">
      <dsp:nvSpPr>
        <dsp:cNvPr id="0" name=""/>
        <dsp:cNvSpPr/>
      </dsp:nvSpPr>
      <dsp:spPr>
        <a:xfrm>
          <a:off x="0" y="2650185"/>
          <a:ext cx="8229599" cy="824850"/>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Hegazy, O., Soliman, O. S., &amp; Salam, M. A. (2014). A machine learning model for stock market prediction. arXiv preprint arXiv:1402.7351.</a:t>
          </a:r>
          <a:endParaRPr lang="en-US" sz="1500" kern="1200" dirty="0"/>
        </a:p>
      </dsp:txBody>
      <dsp:txXfrm>
        <a:off x="0" y="2650185"/>
        <a:ext cx="8229599" cy="824850"/>
      </dsp:txXfrm>
    </dsp:sp>
    <dsp:sp modelId="{F71036CA-3164-4CCC-87A1-74408D78CF97}">
      <dsp:nvSpPr>
        <dsp:cNvPr id="0" name=""/>
        <dsp:cNvSpPr/>
      </dsp:nvSpPr>
      <dsp:spPr>
        <a:xfrm>
          <a:off x="0" y="3518235"/>
          <a:ext cx="8229599" cy="824850"/>
        </a:xfrm>
        <a:prstGeom prst="roundRect">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Ticknor, J. L. (2013). A Bayesian regularized artificial neural network for stock market forecasting. Expert Systems with Applications, 40(14), 5501-550</a:t>
          </a:r>
          <a:endParaRPr lang="en-US" sz="1500" kern="1200" dirty="0"/>
        </a:p>
      </dsp:txBody>
      <dsp:txXfrm>
        <a:off x="0" y="3518235"/>
        <a:ext cx="8229599" cy="824850"/>
      </dsp:txXfrm>
    </dsp:sp>
  </dsp:spTree>
</dsp:drawing>
</file>

<file path=ppt/diagrams/drawing9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2671DE-012A-4E32-BA22-CA55553D2B98}">
      <dsp:nvSpPr>
        <dsp:cNvPr id="0" name=""/>
        <dsp:cNvSpPr/>
      </dsp:nvSpPr>
      <dsp:spPr>
        <a:xfrm>
          <a:off x="0" y="7852"/>
          <a:ext cx="8229599" cy="1127294"/>
        </a:xfrm>
        <a:prstGeom prst="roundRect">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0" kern="1200" dirty="0" smtClean="0"/>
            <a:t>The End</a:t>
          </a:r>
          <a:endParaRPr lang="en-US" sz="4700" b="0" kern="1200" dirty="0"/>
        </a:p>
      </dsp:txBody>
      <dsp:txXfrm>
        <a:off x="0" y="7852"/>
        <a:ext cx="8229599" cy="1127294"/>
      </dsp:txXfrm>
    </dsp:sp>
  </dsp:spTree>
</dsp:drawing>
</file>

<file path=ppt/diagrams/drawing9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232C87D-259F-496F-A44D-AD31B1CB867D}">
      <dsp:nvSpPr>
        <dsp:cNvPr id="0" name=""/>
        <dsp:cNvSpPr/>
      </dsp:nvSpPr>
      <dsp:spPr>
        <a:xfrm>
          <a:off x="0" y="0"/>
          <a:ext cx="8229599" cy="4389120"/>
        </a:xfrm>
        <a:prstGeom prst="roundRect">
          <a:avLst>
            <a:gd name="adj" fmla="val 10000"/>
          </a:avLst>
        </a:prstGeom>
        <a:solidFill>
          <a:schemeClr val="accent3">
            <a:shade val="80000"/>
            <a:hueOff val="0"/>
            <a:satOff val="0"/>
            <a:lumOff val="0"/>
            <a:alphaOff val="0"/>
          </a:schemeClr>
        </a:solidFill>
        <a:ln>
          <a:noFill/>
        </a:ln>
        <a:effectLst>
          <a:outerShdw blurRad="57150" dist="38100" dir="5400000" algn="ctr" rotWithShape="0">
            <a:schemeClr val="accent3">
              <a:shade val="80000"/>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0944" tIns="440944" rIns="440944" bIns="440944" numCol="1" spcCol="1270" anchor="ctr" anchorCtr="0">
          <a:noAutofit/>
        </a:bodyPr>
        <a:lstStyle/>
        <a:p>
          <a:pPr lvl="0" algn="ctr" defTabSz="2755900" rtl="0">
            <a:lnSpc>
              <a:spcPct val="90000"/>
            </a:lnSpc>
            <a:spcBef>
              <a:spcPct val="0"/>
            </a:spcBef>
            <a:spcAft>
              <a:spcPct val="35000"/>
            </a:spcAft>
          </a:pPr>
          <a:r>
            <a:rPr lang="en-US" sz="6200" b="1" kern="1200"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6200" b="1" kern="1200"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sp:txBody>
      <dsp:txXfrm>
        <a:off x="0" y="1755648"/>
        <a:ext cx="8229599" cy="1755648"/>
      </dsp:txXfrm>
    </dsp:sp>
    <dsp:sp modelId="{03BCF4E9-3954-4902-A8FE-6B7E341CF51A}">
      <dsp:nvSpPr>
        <dsp:cNvPr id="0" name=""/>
        <dsp:cNvSpPr/>
      </dsp:nvSpPr>
      <dsp:spPr>
        <a:xfrm>
          <a:off x="3384011" y="263347"/>
          <a:ext cx="1461576" cy="1461576"/>
        </a:xfrm>
        <a:prstGeom prst="ellipse">
          <a:avLst/>
        </a:prstGeom>
        <a:solidFill>
          <a:schemeClr val="accent3">
            <a:tint val="50000"/>
            <a:hueOff val="0"/>
            <a:satOff val="0"/>
            <a:lumOff val="0"/>
            <a:alphaOff val="0"/>
          </a:schemeClr>
        </a:solidFill>
        <a:ln>
          <a:noFill/>
        </a:ln>
        <a:effectLst>
          <a:outerShdw blurRad="57150" dist="38100" dir="5400000" algn="ctr" rotWithShape="0">
            <a:schemeClr val="accent3">
              <a:tint val="50000"/>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01B39021-A2B9-4F9D-BED6-ECF651D5E106}">
      <dsp:nvSpPr>
        <dsp:cNvPr id="0" name=""/>
        <dsp:cNvSpPr/>
      </dsp:nvSpPr>
      <dsp:spPr>
        <a:xfrm>
          <a:off x="329183" y="3511296"/>
          <a:ext cx="7571232" cy="658368"/>
        </a:xfrm>
        <a:prstGeom prst="leftRightArrow">
          <a:avLst/>
        </a:prstGeom>
        <a:solidFill>
          <a:schemeClr val="accent3">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3D2649-C426-42C9-8364-0C882724D3F1}" type="datetimeFigureOut">
              <a:rPr lang="en-US" smtClean="0"/>
              <a:t>10/30/2021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8C4B9854-3A99-40A5-A585-ABFC6F7117EC}" type="slidenum">
              <a:rPr lang="en-US" smtClean="0"/>
              <a:t>‹#›</a:t>
            </a:fld>
            <a:endParaRPr lang="en-US"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3D2649-C426-42C9-8364-0C882724D3F1}" type="datetimeFigureOut">
              <a:rPr lang="en-US" smtClean="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4B9854-3A99-40A5-A585-ABFC6F7117EC}" type="slidenum">
              <a:rPr lang="en-US" smtClean="0"/>
              <a:t>‹#›</a:t>
            </a:fld>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3D2649-C426-42C9-8364-0C882724D3F1}" type="datetimeFigureOut">
              <a:rPr lang="en-US" smtClean="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4B9854-3A99-40A5-A585-ABFC6F7117EC}" type="slidenum">
              <a:rPr lang="en-US" smtClean="0"/>
              <a:t>‹#›</a:t>
            </a:fld>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3D2649-C426-42C9-8364-0C882724D3F1}" type="datetimeFigureOut">
              <a:rPr lang="en-US" smtClean="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4B9854-3A99-40A5-A585-ABFC6F7117EC}" type="slidenum">
              <a:rPr lang="en-US" smtClean="0"/>
              <a:t>‹#›</a:t>
            </a:fld>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3D2649-C426-42C9-8364-0C882724D3F1}" type="datetimeFigureOut">
              <a:rPr lang="en-US" smtClean="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4B9854-3A99-40A5-A585-ABFC6F7117EC}" type="slidenum">
              <a:rPr lang="en-US" smtClean="0"/>
              <a:t>‹#›</a:t>
            </a:fld>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3D2649-C426-42C9-8364-0C882724D3F1}" type="datetimeFigureOut">
              <a:rPr lang="en-US" smtClean="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4B9854-3A99-40A5-A585-ABFC6F7117EC}" type="slidenum">
              <a:rPr lang="en-US" smtClean="0"/>
              <a:t>‹#›</a:t>
            </a:fld>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3D2649-C426-42C9-8364-0C882724D3F1}" type="datetimeFigureOut">
              <a:rPr lang="en-US" smtClean="0"/>
              <a:t>10/30/2021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4B9854-3A99-40A5-A585-ABFC6F7117EC}" type="slidenum">
              <a:rPr lang="en-US" smtClean="0"/>
              <a:t>‹#›</a:t>
            </a:fld>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3D2649-C426-42C9-8364-0C882724D3F1}" type="datetimeFigureOut">
              <a:rPr lang="en-US" smtClean="0"/>
              <a:t>10/30/2021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4B9854-3A99-40A5-A585-ABFC6F7117EC}" type="slidenum">
              <a:rPr lang="en-US" smtClean="0"/>
              <a:t>‹#›</a:t>
            </a:fld>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3D2649-C426-42C9-8364-0C882724D3F1}" type="datetimeFigureOut">
              <a:rPr lang="en-US" smtClean="0"/>
              <a:t>10/30/2021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4B9854-3A99-40A5-A585-ABFC6F7117EC}" type="slidenum">
              <a:rPr lang="en-US" smtClean="0"/>
              <a:t>‹#›</a:t>
            </a:fld>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3D2649-C426-42C9-8364-0C882724D3F1}" type="datetimeFigureOut">
              <a:rPr lang="en-US" smtClean="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4B9854-3A99-40A5-A585-ABFC6F7117EC}" type="slidenum">
              <a:rPr lang="en-US" smtClean="0"/>
              <a:t>‹#›</a:t>
            </a:fld>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53D2649-C426-42C9-8364-0C882724D3F1}" type="datetimeFigureOut">
              <a:rPr lang="en-US" smtClean="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8C4B9854-3A99-40A5-A585-ABFC6F7117EC}"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3D2649-C426-42C9-8364-0C882724D3F1}" type="datetimeFigureOut">
              <a:rPr lang="en-US" smtClean="0"/>
              <a:t>10/30/2021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4B9854-3A99-40A5-A585-ABFC6F7117EC}"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wipe dir="r"/>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4.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5.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6.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7.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8.png"/><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9.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8.xml"/><Relationship Id="rId7" Type="http://schemas.openxmlformats.org/officeDocument/2006/relationships/image" Target="../media/image10.png"/><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12.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30.xml"/><Relationship Id="rId7" Type="http://schemas.openxmlformats.org/officeDocument/2006/relationships/image" Target="../media/image13.pn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image" Target="../media/image15.png"/><Relationship Id="rId2" Type="http://schemas.openxmlformats.org/officeDocument/2006/relationships/diagramData" Target="../diagrams/data31.xml"/><Relationship Id="rId1" Type="http://schemas.openxmlformats.org/officeDocument/2006/relationships/slideLayout" Target="../slideLayouts/slideLayout8.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16.png"/><Relationship Id="rId2" Type="http://schemas.openxmlformats.org/officeDocument/2006/relationships/diagramData" Target="../diagrams/data32.xml"/><Relationship Id="rId1" Type="http://schemas.openxmlformats.org/officeDocument/2006/relationships/slideLayout" Target="../slideLayouts/slideLayout8.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3.xml"/><Relationship Id="rId7" Type="http://schemas.openxmlformats.org/officeDocument/2006/relationships/image" Target="../media/image17.png"/><Relationship Id="rId2" Type="http://schemas.openxmlformats.org/officeDocument/2006/relationships/diagramData" Target="../diagrams/data33.xml"/><Relationship Id="rId1" Type="http://schemas.openxmlformats.org/officeDocument/2006/relationships/slideLayout" Target="../slideLayouts/slideLayout8.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18.png"/><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diagramLayout" Target="../diagrams/layout35.xml"/><Relationship Id="rId7" Type="http://schemas.openxmlformats.org/officeDocument/2006/relationships/diagramData" Target="../diagrams/data36.xml"/><Relationship Id="rId12" Type="http://schemas.openxmlformats.org/officeDocument/2006/relationships/image" Target="../media/image23.png"/><Relationship Id="rId2" Type="http://schemas.openxmlformats.org/officeDocument/2006/relationships/diagramData" Target="../diagrams/data35.xml"/><Relationship Id="rId1" Type="http://schemas.openxmlformats.org/officeDocument/2006/relationships/slideLayout" Target="../slideLayouts/slideLayout8.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0" Type="http://schemas.openxmlformats.org/officeDocument/2006/relationships/diagramColors" Target="../diagrams/colors36.xml"/><Relationship Id="rId4" Type="http://schemas.openxmlformats.org/officeDocument/2006/relationships/diagramQuickStyle" Target="../diagrams/quickStyle35.xml"/><Relationship Id="rId9" Type="http://schemas.openxmlformats.org/officeDocument/2006/relationships/diagramQuickStyle" Target="../diagrams/quickStyle3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diagramLayout" Target="../diagrams/layout37.xml"/><Relationship Id="rId7" Type="http://schemas.openxmlformats.org/officeDocument/2006/relationships/diagramData" Target="../diagrams/data38.xml"/><Relationship Id="rId12" Type="http://schemas.openxmlformats.org/officeDocument/2006/relationships/image" Target="../media/image24.png"/><Relationship Id="rId2" Type="http://schemas.openxmlformats.org/officeDocument/2006/relationships/diagramData" Target="../diagrams/data37.xml"/><Relationship Id="rId1" Type="http://schemas.openxmlformats.org/officeDocument/2006/relationships/slideLayout" Target="../slideLayouts/slideLayout8.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diagramLayout" Target="../diagrams/layout39.xml"/><Relationship Id="rId7" Type="http://schemas.openxmlformats.org/officeDocument/2006/relationships/diagramData" Target="../diagrams/data40.xml"/><Relationship Id="rId12" Type="http://schemas.openxmlformats.org/officeDocument/2006/relationships/image" Target="../media/image25.png"/><Relationship Id="rId2" Type="http://schemas.openxmlformats.org/officeDocument/2006/relationships/diagramData" Target="../diagrams/data39.xml"/><Relationship Id="rId1" Type="http://schemas.openxmlformats.org/officeDocument/2006/relationships/slideLayout" Target="../slideLayouts/slideLayout8.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42.xml"/><Relationship Id="rId13" Type="http://schemas.openxmlformats.org/officeDocument/2006/relationships/image" Target="../media/image27.png"/><Relationship Id="rId3" Type="http://schemas.openxmlformats.org/officeDocument/2006/relationships/diagramLayout" Target="../diagrams/layout41.xml"/><Relationship Id="rId7" Type="http://schemas.openxmlformats.org/officeDocument/2006/relationships/diagramData" Target="../diagrams/data42.xml"/><Relationship Id="rId12" Type="http://schemas.openxmlformats.org/officeDocument/2006/relationships/image" Target="../media/image26.png"/><Relationship Id="rId2" Type="http://schemas.openxmlformats.org/officeDocument/2006/relationships/diagramData" Target="../diagrams/data41.xml"/><Relationship Id="rId1" Type="http://schemas.openxmlformats.org/officeDocument/2006/relationships/slideLayout" Target="../slideLayouts/slideLayout8.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44.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image" Target="../media/image28.png"/><Relationship Id="rId2" Type="http://schemas.openxmlformats.org/officeDocument/2006/relationships/diagramData" Target="../diagrams/data43.xml"/><Relationship Id="rId1" Type="http://schemas.openxmlformats.org/officeDocument/2006/relationships/slideLayout" Target="../slideLayouts/slideLayout8.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46.xml"/><Relationship Id="rId3" Type="http://schemas.openxmlformats.org/officeDocument/2006/relationships/diagramLayout" Target="../diagrams/layout45.xml"/><Relationship Id="rId7" Type="http://schemas.openxmlformats.org/officeDocument/2006/relationships/diagramData" Target="../diagrams/data46.xml"/><Relationship Id="rId12" Type="http://schemas.openxmlformats.org/officeDocument/2006/relationships/image" Target="../media/image29.png"/><Relationship Id="rId2" Type="http://schemas.openxmlformats.org/officeDocument/2006/relationships/diagramData" Target="../diagrams/data45.xml"/><Relationship Id="rId1" Type="http://schemas.openxmlformats.org/officeDocument/2006/relationships/slideLayout" Target="../slideLayouts/slideLayout8.xml"/><Relationship Id="rId6" Type="http://schemas.microsoft.com/office/2007/relationships/diagramDrawing" Target="../diagrams/drawing45.xml"/><Relationship Id="rId11" Type="http://schemas.microsoft.com/office/2007/relationships/diagramDrawing" Target="../diagrams/drawing46.xml"/><Relationship Id="rId5" Type="http://schemas.openxmlformats.org/officeDocument/2006/relationships/diagramColors" Target="../diagrams/colors45.xml"/><Relationship Id="rId10" Type="http://schemas.openxmlformats.org/officeDocument/2006/relationships/diagramColors" Target="../diagrams/colors46.xml"/><Relationship Id="rId4" Type="http://schemas.openxmlformats.org/officeDocument/2006/relationships/diagramQuickStyle" Target="../diagrams/quickStyle45.xml"/><Relationship Id="rId9" Type="http://schemas.openxmlformats.org/officeDocument/2006/relationships/diagramQuickStyle" Target="../diagrams/quickStyle46.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48.xml"/><Relationship Id="rId3" Type="http://schemas.openxmlformats.org/officeDocument/2006/relationships/diagramLayout" Target="../diagrams/layout47.xml"/><Relationship Id="rId7" Type="http://schemas.openxmlformats.org/officeDocument/2006/relationships/diagramData" Target="../diagrams/data48.xml"/><Relationship Id="rId12" Type="http://schemas.openxmlformats.org/officeDocument/2006/relationships/image" Target="../media/image30.png"/><Relationship Id="rId2" Type="http://schemas.openxmlformats.org/officeDocument/2006/relationships/diagramData" Target="../diagrams/data47.xml"/><Relationship Id="rId1" Type="http://schemas.openxmlformats.org/officeDocument/2006/relationships/slideLayout" Target="../slideLayouts/slideLayout8.xml"/><Relationship Id="rId6" Type="http://schemas.microsoft.com/office/2007/relationships/diagramDrawing" Target="../diagrams/drawing47.xml"/><Relationship Id="rId11" Type="http://schemas.microsoft.com/office/2007/relationships/diagramDrawing" Target="../diagrams/drawing48.xml"/><Relationship Id="rId5" Type="http://schemas.openxmlformats.org/officeDocument/2006/relationships/diagramColors" Target="../diagrams/colors47.xml"/><Relationship Id="rId10" Type="http://schemas.openxmlformats.org/officeDocument/2006/relationships/diagramColors" Target="../diagrams/colors48.xml"/><Relationship Id="rId4" Type="http://schemas.openxmlformats.org/officeDocument/2006/relationships/diagramQuickStyle" Target="../diagrams/quickStyle47.xml"/><Relationship Id="rId9" Type="http://schemas.openxmlformats.org/officeDocument/2006/relationships/diagramQuickStyle" Target="../diagrams/quickStyle48.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12" Type="http://schemas.openxmlformats.org/officeDocument/2006/relationships/image" Target="../media/image31.png"/><Relationship Id="rId2" Type="http://schemas.openxmlformats.org/officeDocument/2006/relationships/diagramData" Target="../diagrams/data49.xml"/><Relationship Id="rId1" Type="http://schemas.openxmlformats.org/officeDocument/2006/relationships/slideLayout" Target="../slideLayouts/slideLayout8.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52.xml"/><Relationship Id="rId3" Type="http://schemas.openxmlformats.org/officeDocument/2006/relationships/diagramLayout" Target="../diagrams/layout51.xml"/><Relationship Id="rId7" Type="http://schemas.openxmlformats.org/officeDocument/2006/relationships/diagramData" Target="../diagrams/data52.xml"/><Relationship Id="rId12" Type="http://schemas.openxmlformats.org/officeDocument/2006/relationships/image" Target="../media/image32.png"/><Relationship Id="rId2" Type="http://schemas.openxmlformats.org/officeDocument/2006/relationships/diagramData" Target="../diagrams/data51.xml"/><Relationship Id="rId1" Type="http://schemas.openxmlformats.org/officeDocument/2006/relationships/slideLayout" Target="../slideLayouts/slideLayout8.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0" Type="http://schemas.openxmlformats.org/officeDocument/2006/relationships/diagramColors" Target="../diagrams/colors52.xml"/><Relationship Id="rId4" Type="http://schemas.openxmlformats.org/officeDocument/2006/relationships/diagramQuickStyle" Target="../diagrams/quickStyle51.xml"/><Relationship Id="rId9" Type="http://schemas.openxmlformats.org/officeDocument/2006/relationships/diagramQuickStyle" Target="../diagrams/quickStyle52.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54.xml"/><Relationship Id="rId3" Type="http://schemas.openxmlformats.org/officeDocument/2006/relationships/diagramLayout" Target="../diagrams/layout53.xml"/><Relationship Id="rId7" Type="http://schemas.openxmlformats.org/officeDocument/2006/relationships/diagramData" Target="../diagrams/data54.xml"/><Relationship Id="rId12" Type="http://schemas.openxmlformats.org/officeDocument/2006/relationships/image" Target="../media/image33.png"/><Relationship Id="rId2" Type="http://schemas.openxmlformats.org/officeDocument/2006/relationships/diagramData" Target="../diagrams/data53.xml"/><Relationship Id="rId1" Type="http://schemas.openxmlformats.org/officeDocument/2006/relationships/slideLayout" Target="../slideLayouts/slideLayout8.xml"/><Relationship Id="rId6" Type="http://schemas.microsoft.com/office/2007/relationships/diagramDrawing" Target="../diagrams/drawing53.xml"/><Relationship Id="rId11" Type="http://schemas.microsoft.com/office/2007/relationships/diagramDrawing" Target="../diagrams/drawing54.xml"/><Relationship Id="rId5" Type="http://schemas.openxmlformats.org/officeDocument/2006/relationships/diagramColors" Target="../diagrams/colors53.xml"/><Relationship Id="rId10" Type="http://schemas.openxmlformats.org/officeDocument/2006/relationships/diagramColors" Target="../diagrams/colors54.xml"/><Relationship Id="rId4" Type="http://schemas.openxmlformats.org/officeDocument/2006/relationships/diagramQuickStyle" Target="../diagrams/quickStyle53.xml"/><Relationship Id="rId9" Type="http://schemas.openxmlformats.org/officeDocument/2006/relationships/diagramQuickStyle" Target="../diagrams/quickStyle54.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56.xml"/><Relationship Id="rId3" Type="http://schemas.openxmlformats.org/officeDocument/2006/relationships/diagramLayout" Target="../diagrams/layout55.xml"/><Relationship Id="rId7" Type="http://schemas.openxmlformats.org/officeDocument/2006/relationships/diagramData" Target="../diagrams/data56.xml"/><Relationship Id="rId12" Type="http://schemas.openxmlformats.org/officeDocument/2006/relationships/image" Target="../media/image34.png"/><Relationship Id="rId2" Type="http://schemas.openxmlformats.org/officeDocument/2006/relationships/diagramData" Target="../diagrams/data55.xml"/><Relationship Id="rId1" Type="http://schemas.openxmlformats.org/officeDocument/2006/relationships/slideLayout" Target="../slideLayouts/slideLayout8.xml"/><Relationship Id="rId6" Type="http://schemas.microsoft.com/office/2007/relationships/diagramDrawing" Target="../diagrams/drawing55.xml"/><Relationship Id="rId11" Type="http://schemas.microsoft.com/office/2007/relationships/diagramDrawing" Target="../diagrams/drawing56.xml"/><Relationship Id="rId5" Type="http://schemas.openxmlformats.org/officeDocument/2006/relationships/diagramColors" Target="../diagrams/colors55.xml"/><Relationship Id="rId10" Type="http://schemas.openxmlformats.org/officeDocument/2006/relationships/diagramColors" Target="../diagrams/colors56.xml"/><Relationship Id="rId4" Type="http://schemas.openxmlformats.org/officeDocument/2006/relationships/diagramQuickStyle" Target="../diagrams/quickStyle55.xml"/><Relationship Id="rId9" Type="http://schemas.openxmlformats.org/officeDocument/2006/relationships/diagramQuickStyle" Target="../diagrams/quickStyle56.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58.xml"/><Relationship Id="rId13" Type="http://schemas.openxmlformats.org/officeDocument/2006/relationships/image" Target="../media/image36.png"/><Relationship Id="rId3" Type="http://schemas.openxmlformats.org/officeDocument/2006/relationships/diagramLayout" Target="../diagrams/layout57.xml"/><Relationship Id="rId7" Type="http://schemas.openxmlformats.org/officeDocument/2006/relationships/diagramData" Target="../diagrams/data58.xml"/><Relationship Id="rId12" Type="http://schemas.openxmlformats.org/officeDocument/2006/relationships/image" Target="../media/image35.png"/><Relationship Id="rId2" Type="http://schemas.openxmlformats.org/officeDocument/2006/relationships/diagramData" Target="../diagrams/data57.xml"/><Relationship Id="rId1" Type="http://schemas.openxmlformats.org/officeDocument/2006/relationships/slideLayout" Target="../slideLayouts/slideLayout8.xml"/><Relationship Id="rId6" Type="http://schemas.microsoft.com/office/2007/relationships/diagramDrawing" Target="../diagrams/drawing57.xml"/><Relationship Id="rId11" Type="http://schemas.microsoft.com/office/2007/relationships/diagramDrawing" Target="../diagrams/drawing58.xml"/><Relationship Id="rId5" Type="http://schemas.openxmlformats.org/officeDocument/2006/relationships/diagramColors" Target="../diagrams/colors57.xml"/><Relationship Id="rId10" Type="http://schemas.openxmlformats.org/officeDocument/2006/relationships/diagramColors" Target="../diagrams/colors58.xml"/><Relationship Id="rId4" Type="http://schemas.openxmlformats.org/officeDocument/2006/relationships/diagramQuickStyle" Target="../diagrams/quickStyle57.xml"/><Relationship Id="rId9" Type="http://schemas.openxmlformats.org/officeDocument/2006/relationships/diagramQuickStyle" Target="../diagrams/quickStyle58.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60.xml"/><Relationship Id="rId13" Type="http://schemas.openxmlformats.org/officeDocument/2006/relationships/image" Target="../media/image38.png"/><Relationship Id="rId3" Type="http://schemas.openxmlformats.org/officeDocument/2006/relationships/diagramLayout" Target="../diagrams/layout59.xml"/><Relationship Id="rId7" Type="http://schemas.openxmlformats.org/officeDocument/2006/relationships/diagramData" Target="../diagrams/data60.xml"/><Relationship Id="rId12" Type="http://schemas.openxmlformats.org/officeDocument/2006/relationships/image" Target="../media/image37.png"/><Relationship Id="rId2" Type="http://schemas.openxmlformats.org/officeDocument/2006/relationships/diagramData" Target="../diagrams/data59.xml"/><Relationship Id="rId1" Type="http://schemas.openxmlformats.org/officeDocument/2006/relationships/slideLayout" Target="../slideLayouts/slideLayout8.xml"/><Relationship Id="rId6" Type="http://schemas.microsoft.com/office/2007/relationships/diagramDrawing" Target="../diagrams/drawing59.xml"/><Relationship Id="rId11" Type="http://schemas.microsoft.com/office/2007/relationships/diagramDrawing" Target="../diagrams/drawing60.xml"/><Relationship Id="rId5" Type="http://schemas.openxmlformats.org/officeDocument/2006/relationships/diagramColors" Target="../diagrams/colors59.xml"/><Relationship Id="rId10" Type="http://schemas.openxmlformats.org/officeDocument/2006/relationships/diagramColors" Target="../diagrams/colors60.xml"/><Relationship Id="rId4" Type="http://schemas.openxmlformats.org/officeDocument/2006/relationships/diagramQuickStyle" Target="../diagrams/quickStyle59.xml"/><Relationship Id="rId9" Type="http://schemas.openxmlformats.org/officeDocument/2006/relationships/diagramQuickStyle" Target="../diagrams/quickStyle60.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62.xml"/><Relationship Id="rId13" Type="http://schemas.openxmlformats.org/officeDocument/2006/relationships/image" Target="../media/image40.png"/><Relationship Id="rId3" Type="http://schemas.openxmlformats.org/officeDocument/2006/relationships/diagramLayout" Target="../diagrams/layout61.xml"/><Relationship Id="rId7" Type="http://schemas.openxmlformats.org/officeDocument/2006/relationships/diagramData" Target="../diagrams/data62.xml"/><Relationship Id="rId12" Type="http://schemas.openxmlformats.org/officeDocument/2006/relationships/image" Target="../media/image39.png"/><Relationship Id="rId2" Type="http://schemas.openxmlformats.org/officeDocument/2006/relationships/diagramData" Target="../diagrams/data61.xml"/><Relationship Id="rId1" Type="http://schemas.openxmlformats.org/officeDocument/2006/relationships/slideLayout" Target="../slideLayouts/slideLayout8.xml"/><Relationship Id="rId6" Type="http://schemas.microsoft.com/office/2007/relationships/diagramDrawing" Target="../diagrams/drawing61.xml"/><Relationship Id="rId11" Type="http://schemas.microsoft.com/office/2007/relationships/diagramDrawing" Target="../diagrams/drawing62.xml"/><Relationship Id="rId5" Type="http://schemas.openxmlformats.org/officeDocument/2006/relationships/diagramColors" Target="../diagrams/colors61.xml"/><Relationship Id="rId10" Type="http://schemas.openxmlformats.org/officeDocument/2006/relationships/diagramColors" Target="../diagrams/colors62.xml"/><Relationship Id="rId4" Type="http://schemas.openxmlformats.org/officeDocument/2006/relationships/diagramQuickStyle" Target="../diagrams/quickStyle61.xml"/><Relationship Id="rId9" Type="http://schemas.openxmlformats.org/officeDocument/2006/relationships/diagramQuickStyle" Target="../diagrams/quickStyle6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64.xml"/><Relationship Id="rId3" Type="http://schemas.openxmlformats.org/officeDocument/2006/relationships/diagramLayout" Target="../diagrams/layout63.xml"/><Relationship Id="rId7" Type="http://schemas.openxmlformats.org/officeDocument/2006/relationships/diagramData" Target="../diagrams/data64.xml"/><Relationship Id="rId12" Type="http://schemas.openxmlformats.org/officeDocument/2006/relationships/image" Target="../media/image41.png"/><Relationship Id="rId2" Type="http://schemas.openxmlformats.org/officeDocument/2006/relationships/diagramData" Target="../diagrams/data63.xml"/><Relationship Id="rId1" Type="http://schemas.openxmlformats.org/officeDocument/2006/relationships/slideLayout" Target="../slideLayouts/slideLayout8.xml"/><Relationship Id="rId6" Type="http://schemas.microsoft.com/office/2007/relationships/diagramDrawing" Target="../diagrams/drawing63.xml"/><Relationship Id="rId11" Type="http://schemas.microsoft.com/office/2007/relationships/diagramDrawing" Target="../diagrams/drawing64.xml"/><Relationship Id="rId5" Type="http://schemas.openxmlformats.org/officeDocument/2006/relationships/diagramColors" Target="../diagrams/colors63.xml"/><Relationship Id="rId10" Type="http://schemas.openxmlformats.org/officeDocument/2006/relationships/diagramColors" Target="../diagrams/colors64.xml"/><Relationship Id="rId4" Type="http://schemas.openxmlformats.org/officeDocument/2006/relationships/diagramQuickStyle" Target="../diagrams/quickStyle63.xml"/><Relationship Id="rId9" Type="http://schemas.openxmlformats.org/officeDocument/2006/relationships/diagramQuickStyle" Target="../diagrams/quickStyle64.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66.xml"/><Relationship Id="rId3" Type="http://schemas.openxmlformats.org/officeDocument/2006/relationships/diagramLayout" Target="../diagrams/layout65.xml"/><Relationship Id="rId7" Type="http://schemas.openxmlformats.org/officeDocument/2006/relationships/diagramData" Target="../diagrams/data66.xml"/><Relationship Id="rId12" Type="http://schemas.openxmlformats.org/officeDocument/2006/relationships/image" Target="../media/image42.png"/><Relationship Id="rId2" Type="http://schemas.openxmlformats.org/officeDocument/2006/relationships/diagramData" Target="../diagrams/data65.xml"/><Relationship Id="rId1" Type="http://schemas.openxmlformats.org/officeDocument/2006/relationships/slideLayout" Target="../slideLayouts/slideLayout8.xml"/><Relationship Id="rId6" Type="http://schemas.microsoft.com/office/2007/relationships/diagramDrawing" Target="../diagrams/drawing65.xml"/><Relationship Id="rId11" Type="http://schemas.microsoft.com/office/2007/relationships/diagramDrawing" Target="../diagrams/drawing66.xml"/><Relationship Id="rId5" Type="http://schemas.openxmlformats.org/officeDocument/2006/relationships/diagramColors" Target="../diagrams/colors65.xml"/><Relationship Id="rId10" Type="http://schemas.openxmlformats.org/officeDocument/2006/relationships/diagramColors" Target="../diagrams/colors66.xml"/><Relationship Id="rId4" Type="http://schemas.openxmlformats.org/officeDocument/2006/relationships/diagramQuickStyle" Target="../diagrams/quickStyle65.xml"/><Relationship Id="rId9" Type="http://schemas.openxmlformats.org/officeDocument/2006/relationships/diagramQuickStyle" Target="../diagrams/quickStyle66.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68.xml"/><Relationship Id="rId3" Type="http://schemas.openxmlformats.org/officeDocument/2006/relationships/diagramLayout" Target="../diagrams/layout67.xml"/><Relationship Id="rId7" Type="http://schemas.openxmlformats.org/officeDocument/2006/relationships/diagramData" Target="../diagrams/data68.xml"/><Relationship Id="rId12" Type="http://schemas.openxmlformats.org/officeDocument/2006/relationships/image" Target="../media/image43.png"/><Relationship Id="rId2" Type="http://schemas.openxmlformats.org/officeDocument/2006/relationships/diagramData" Target="../diagrams/data67.xml"/><Relationship Id="rId1" Type="http://schemas.openxmlformats.org/officeDocument/2006/relationships/slideLayout" Target="../slideLayouts/slideLayout8.xml"/><Relationship Id="rId6" Type="http://schemas.microsoft.com/office/2007/relationships/diagramDrawing" Target="../diagrams/drawing67.xml"/><Relationship Id="rId11" Type="http://schemas.microsoft.com/office/2007/relationships/diagramDrawing" Target="../diagrams/drawing68.xml"/><Relationship Id="rId5" Type="http://schemas.openxmlformats.org/officeDocument/2006/relationships/diagramColors" Target="../diagrams/colors67.xml"/><Relationship Id="rId10" Type="http://schemas.openxmlformats.org/officeDocument/2006/relationships/diagramColors" Target="../diagrams/colors68.xml"/><Relationship Id="rId4" Type="http://schemas.openxmlformats.org/officeDocument/2006/relationships/diagramQuickStyle" Target="../diagrams/quickStyle67.xml"/><Relationship Id="rId9" Type="http://schemas.openxmlformats.org/officeDocument/2006/relationships/diagramQuickStyle" Target="../diagrams/quickStyle68.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70.xml"/><Relationship Id="rId3" Type="http://schemas.openxmlformats.org/officeDocument/2006/relationships/diagramLayout" Target="../diagrams/layout69.xml"/><Relationship Id="rId7" Type="http://schemas.openxmlformats.org/officeDocument/2006/relationships/diagramData" Target="../diagrams/data70.xml"/><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11" Type="http://schemas.microsoft.com/office/2007/relationships/diagramDrawing" Target="../diagrams/drawing70.xml"/><Relationship Id="rId5" Type="http://schemas.openxmlformats.org/officeDocument/2006/relationships/diagramColors" Target="../diagrams/colors69.xml"/><Relationship Id="rId10" Type="http://schemas.openxmlformats.org/officeDocument/2006/relationships/diagramColors" Target="../diagrams/colors70.xml"/><Relationship Id="rId4" Type="http://schemas.openxmlformats.org/officeDocument/2006/relationships/diagramQuickStyle" Target="../diagrams/quickStyle69.xml"/><Relationship Id="rId9" Type="http://schemas.openxmlformats.org/officeDocument/2006/relationships/diagramQuickStyle" Target="../diagrams/quickStyle70.xml"/></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72.xml"/><Relationship Id="rId3" Type="http://schemas.openxmlformats.org/officeDocument/2006/relationships/diagramLayout" Target="../diagrams/layout71.xml"/><Relationship Id="rId7" Type="http://schemas.openxmlformats.org/officeDocument/2006/relationships/diagramData" Target="../diagrams/data72.xml"/><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11" Type="http://schemas.microsoft.com/office/2007/relationships/diagramDrawing" Target="../diagrams/drawing72.xml"/><Relationship Id="rId5" Type="http://schemas.openxmlformats.org/officeDocument/2006/relationships/diagramColors" Target="../diagrams/colors71.xml"/><Relationship Id="rId10" Type="http://schemas.openxmlformats.org/officeDocument/2006/relationships/diagramColors" Target="../diagrams/colors72.xml"/><Relationship Id="rId4" Type="http://schemas.openxmlformats.org/officeDocument/2006/relationships/diagramQuickStyle" Target="../diagrams/quickStyle71.xml"/><Relationship Id="rId9" Type="http://schemas.openxmlformats.org/officeDocument/2006/relationships/diagramQuickStyle" Target="../diagrams/quickStyle72.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74.xml"/><Relationship Id="rId3" Type="http://schemas.openxmlformats.org/officeDocument/2006/relationships/diagramLayout" Target="../diagrams/layout73.xml"/><Relationship Id="rId7" Type="http://schemas.openxmlformats.org/officeDocument/2006/relationships/diagramData" Target="../diagrams/data74.xml"/><Relationship Id="rId2" Type="http://schemas.openxmlformats.org/officeDocument/2006/relationships/diagramData" Target="../diagrams/data73.xml"/><Relationship Id="rId1" Type="http://schemas.openxmlformats.org/officeDocument/2006/relationships/slideLayout" Target="../slideLayouts/slideLayout2.xml"/><Relationship Id="rId6" Type="http://schemas.microsoft.com/office/2007/relationships/diagramDrawing" Target="../diagrams/drawing73.xml"/><Relationship Id="rId11" Type="http://schemas.microsoft.com/office/2007/relationships/diagramDrawing" Target="../diagrams/drawing74.xml"/><Relationship Id="rId5" Type="http://schemas.openxmlformats.org/officeDocument/2006/relationships/diagramColors" Target="../diagrams/colors73.xml"/><Relationship Id="rId10" Type="http://schemas.openxmlformats.org/officeDocument/2006/relationships/diagramColors" Target="../diagrams/colors74.xml"/><Relationship Id="rId4" Type="http://schemas.openxmlformats.org/officeDocument/2006/relationships/diagramQuickStyle" Target="../diagrams/quickStyle73.xml"/><Relationship Id="rId9" Type="http://schemas.openxmlformats.org/officeDocument/2006/relationships/diagramQuickStyle" Target="../diagrams/quickStyle74.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76.xml"/><Relationship Id="rId3" Type="http://schemas.openxmlformats.org/officeDocument/2006/relationships/diagramLayout" Target="../diagrams/layout75.xml"/><Relationship Id="rId7" Type="http://schemas.openxmlformats.org/officeDocument/2006/relationships/diagramData" Target="../diagrams/data76.xml"/><Relationship Id="rId2" Type="http://schemas.openxmlformats.org/officeDocument/2006/relationships/diagramData" Target="../diagrams/data75.xml"/><Relationship Id="rId1" Type="http://schemas.openxmlformats.org/officeDocument/2006/relationships/slideLayout" Target="../slideLayouts/slideLayout2.xml"/><Relationship Id="rId6" Type="http://schemas.microsoft.com/office/2007/relationships/diagramDrawing" Target="../diagrams/drawing75.xml"/><Relationship Id="rId11" Type="http://schemas.microsoft.com/office/2007/relationships/diagramDrawing" Target="../diagrams/drawing76.xml"/><Relationship Id="rId5" Type="http://schemas.openxmlformats.org/officeDocument/2006/relationships/diagramColors" Target="../diagrams/colors75.xml"/><Relationship Id="rId10" Type="http://schemas.openxmlformats.org/officeDocument/2006/relationships/diagramColors" Target="../diagrams/colors76.xml"/><Relationship Id="rId4" Type="http://schemas.openxmlformats.org/officeDocument/2006/relationships/diagramQuickStyle" Target="../diagrams/quickStyle75.xml"/><Relationship Id="rId9" Type="http://schemas.openxmlformats.org/officeDocument/2006/relationships/diagramQuickStyle" Target="../diagrams/quickStyle76.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78.xml"/><Relationship Id="rId13" Type="http://schemas.openxmlformats.org/officeDocument/2006/relationships/image" Target="../media/image45.png"/><Relationship Id="rId3" Type="http://schemas.openxmlformats.org/officeDocument/2006/relationships/diagramLayout" Target="../diagrams/layout77.xml"/><Relationship Id="rId7" Type="http://schemas.openxmlformats.org/officeDocument/2006/relationships/diagramData" Target="../diagrams/data78.xml"/><Relationship Id="rId12" Type="http://schemas.openxmlformats.org/officeDocument/2006/relationships/image" Target="../media/image44.png"/><Relationship Id="rId2" Type="http://schemas.openxmlformats.org/officeDocument/2006/relationships/diagramData" Target="../diagrams/data77.xml"/><Relationship Id="rId1" Type="http://schemas.openxmlformats.org/officeDocument/2006/relationships/slideLayout" Target="../slideLayouts/slideLayout8.xml"/><Relationship Id="rId6" Type="http://schemas.microsoft.com/office/2007/relationships/diagramDrawing" Target="../diagrams/drawing77.xml"/><Relationship Id="rId11" Type="http://schemas.microsoft.com/office/2007/relationships/diagramDrawing" Target="../diagrams/drawing78.xml"/><Relationship Id="rId5" Type="http://schemas.openxmlformats.org/officeDocument/2006/relationships/diagramColors" Target="../diagrams/colors77.xml"/><Relationship Id="rId10" Type="http://schemas.openxmlformats.org/officeDocument/2006/relationships/diagramColors" Target="../diagrams/colors78.xml"/><Relationship Id="rId4" Type="http://schemas.openxmlformats.org/officeDocument/2006/relationships/diagramQuickStyle" Target="../diagrams/quickStyle77.xml"/><Relationship Id="rId9" Type="http://schemas.openxmlformats.org/officeDocument/2006/relationships/diagramQuickStyle" Target="../diagrams/quickStyle7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80.xml"/><Relationship Id="rId3" Type="http://schemas.openxmlformats.org/officeDocument/2006/relationships/diagramLayout" Target="../diagrams/layout79.xml"/><Relationship Id="rId7" Type="http://schemas.openxmlformats.org/officeDocument/2006/relationships/diagramData" Target="../diagrams/data80.xml"/><Relationship Id="rId2" Type="http://schemas.openxmlformats.org/officeDocument/2006/relationships/diagramData" Target="../diagrams/data79.xml"/><Relationship Id="rId1" Type="http://schemas.openxmlformats.org/officeDocument/2006/relationships/slideLayout" Target="../slideLayouts/slideLayout2.xml"/><Relationship Id="rId6" Type="http://schemas.microsoft.com/office/2007/relationships/diagramDrawing" Target="../diagrams/drawing79.xml"/><Relationship Id="rId11" Type="http://schemas.microsoft.com/office/2007/relationships/diagramDrawing" Target="../diagrams/drawing80.xml"/><Relationship Id="rId5" Type="http://schemas.openxmlformats.org/officeDocument/2006/relationships/diagramColors" Target="../diagrams/colors79.xml"/><Relationship Id="rId10" Type="http://schemas.openxmlformats.org/officeDocument/2006/relationships/diagramColors" Target="../diagrams/colors80.xml"/><Relationship Id="rId4" Type="http://schemas.openxmlformats.org/officeDocument/2006/relationships/diagramQuickStyle" Target="../diagrams/quickStyle79.xml"/><Relationship Id="rId9" Type="http://schemas.openxmlformats.org/officeDocument/2006/relationships/diagramQuickStyle" Target="../diagrams/quickStyle80.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82.xml"/><Relationship Id="rId3" Type="http://schemas.openxmlformats.org/officeDocument/2006/relationships/diagramLayout" Target="../diagrams/layout81.xml"/><Relationship Id="rId7" Type="http://schemas.openxmlformats.org/officeDocument/2006/relationships/diagramData" Target="../diagrams/data82.xml"/><Relationship Id="rId12" Type="http://schemas.openxmlformats.org/officeDocument/2006/relationships/image" Target="../media/image46.png"/><Relationship Id="rId2" Type="http://schemas.openxmlformats.org/officeDocument/2006/relationships/diagramData" Target="../diagrams/data81.xml"/><Relationship Id="rId1" Type="http://schemas.openxmlformats.org/officeDocument/2006/relationships/slideLayout" Target="../slideLayouts/slideLayout8.xml"/><Relationship Id="rId6" Type="http://schemas.microsoft.com/office/2007/relationships/diagramDrawing" Target="../diagrams/drawing81.xml"/><Relationship Id="rId11" Type="http://schemas.microsoft.com/office/2007/relationships/diagramDrawing" Target="../diagrams/drawing82.xml"/><Relationship Id="rId5" Type="http://schemas.openxmlformats.org/officeDocument/2006/relationships/diagramColors" Target="../diagrams/colors81.xml"/><Relationship Id="rId10" Type="http://schemas.openxmlformats.org/officeDocument/2006/relationships/diagramColors" Target="../diagrams/colors82.xml"/><Relationship Id="rId4" Type="http://schemas.openxmlformats.org/officeDocument/2006/relationships/diagramQuickStyle" Target="../diagrams/quickStyle81.xml"/><Relationship Id="rId9" Type="http://schemas.openxmlformats.org/officeDocument/2006/relationships/diagramQuickStyle" Target="../diagrams/quickStyle8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83.xml"/><Relationship Id="rId7" Type="http://schemas.openxmlformats.org/officeDocument/2006/relationships/image" Target="../media/image47.png"/><Relationship Id="rId2" Type="http://schemas.openxmlformats.org/officeDocument/2006/relationships/diagramData" Target="../diagrams/data83.xml"/><Relationship Id="rId1" Type="http://schemas.openxmlformats.org/officeDocument/2006/relationships/slideLayout" Target="../slideLayouts/slideLayout2.xml"/><Relationship Id="rId6" Type="http://schemas.microsoft.com/office/2007/relationships/diagramDrawing" Target="../diagrams/drawing83.xml"/><Relationship Id="rId5" Type="http://schemas.openxmlformats.org/officeDocument/2006/relationships/diagramColors" Target="../diagrams/colors83.xml"/><Relationship Id="rId4" Type="http://schemas.openxmlformats.org/officeDocument/2006/relationships/diagramQuickStyle" Target="../diagrams/quickStyle8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84.xml"/><Relationship Id="rId7" Type="http://schemas.openxmlformats.org/officeDocument/2006/relationships/image" Target="../media/image48.png"/><Relationship Id="rId2" Type="http://schemas.openxmlformats.org/officeDocument/2006/relationships/diagramData" Target="../diagrams/data84.xml"/><Relationship Id="rId1" Type="http://schemas.openxmlformats.org/officeDocument/2006/relationships/slideLayout" Target="../slideLayouts/slideLayout2.xml"/><Relationship Id="rId6" Type="http://schemas.microsoft.com/office/2007/relationships/diagramDrawing" Target="../diagrams/drawing84.xml"/><Relationship Id="rId5" Type="http://schemas.openxmlformats.org/officeDocument/2006/relationships/diagramColors" Target="../diagrams/colors84.xml"/><Relationship Id="rId4" Type="http://schemas.openxmlformats.org/officeDocument/2006/relationships/diagramQuickStyle" Target="../diagrams/quickStyle8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85.xml"/><Relationship Id="rId7" Type="http://schemas.openxmlformats.org/officeDocument/2006/relationships/image" Target="../media/image49.png"/><Relationship Id="rId2" Type="http://schemas.openxmlformats.org/officeDocument/2006/relationships/diagramData" Target="../diagrams/data85.xml"/><Relationship Id="rId1" Type="http://schemas.openxmlformats.org/officeDocument/2006/relationships/slideLayout" Target="../slideLayouts/slideLayout2.xml"/><Relationship Id="rId6" Type="http://schemas.microsoft.com/office/2007/relationships/diagramDrawing" Target="../diagrams/drawing85.xml"/><Relationship Id="rId5" Type="http://schemas.openxmlformats.org/officeDocument/2006/relationships/diagramColors" Target="../diagrams/colors85.xml"/><Relationship Id="rId4" Type="http://schemas.openxmlformats.org/officeDocument/2006/relationships/diagramQuickStyle" Target="../diagrams/quickStyle85.xml"/></Relationships>
</file>

<file path=ppt/slides/_rels/slide55.xml.rels><?xml version="1.0" encoding="UTF-8" standalone="yes"?>
<Relationships xmlns="http://schemas.openxmlformats.org/package/2006/relationships"><Relationship Id="rId8" Type="http://schemas.openxmlformats.org/officeDocument/2006/relationships/diagramLayout" Target="../diagrams/layout87.xml"/><Relationship Id="rId3" Type="http://schemas.openxmlformats.org/officeDocument/2006/relationships/diagramLayout" Target="../diagrams/layout86.xml"/><Relationship Id="rId7" Type="http://schemas.openxmlformats.org/officeDocument/2006/relationships/diagramData" Target="../diagrams/data87.xml"/><Relationship Id="rId12" Type="http://schemas.openxmlformats.org/officeDocument/2006/relationships/image" Target="../media/image50.png"/><Relationship Id="rId2" Type="http://schemas.openxmlformats.org/officeDocument/2006/relationships/diagramData" Target="../diagrams/data86.xml"/><Relationship Id="rId1" Type="http://schemas.openxmlformats.org/officeDocument/2006/relationships/slideLayout" Target="../slideLayouts/slideLayout8.xml"/><Relationship Id="rId6" Type="http://schemas.microsoft.com/office/2007/relationships/diagramDrawing" Target="../diagrams/drawing86.xml"/><Relationship Id="rId11" Type="http://schemas.microsoft.com/office/2007/relationships/diagramDrawing" Target="../diagrams/drawing87.xml"/><Relationship Id="rId5" Type="http://schemas.openxmlformats.org/officeDocument/2006/relationships/diagramColors" Target="../diagrams/colors86.xml"/><Relationship Id="rId10" Type="http://schemas.openxmlformats.org/officeDocument/2006/relationships/diagramColors" Target="../diagrams/colors87.xml"/><Relationship Id="rId4" Type="http://schemas.openxmlformats.org/officeDocument/2006/relationships/diagramQuickStyle" Target="../diagrams/quickStyle86.xml"/><Relationship Id="rId9" Type="http://schemas.openxmlformats.org/officeDocument/2006/relationships/diagramQuickStyle" Target="../diagrams/quickStyle87.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8.xml"/><Relationship Id="rId7" Type="http://schemas.openxmlformats.org/officeDocument/2006/relationships/image" Target="../media/image51.png"/><Relationship Id="rId2" Type="http://schemas.openxmlformats.org/officeDocument/2006/relationships/diagramData" Target="../diagrams/data88.xml"/><Relationship Id="rId1" Type="http://schemas.openxmlformats.org/officeDocument/2006/relationships/slideLayout" Target="../slideLayouts/slideLayout2.xml"/><Relationship Id="rId6" Type="http://schemas.microsoft.com/office/2007/relationships/diagramDrawing" Target="../diagrams/drawing88.xml"/><Relationship Id="rId5" Type="http://schemas.openxmlformats.org/officeDocument/2006/relationships/diagramColors" Target="../diagrams/colors88.xml"/><Relationship Id="rId4" Type="http://schemas.openxmlformats.org/officeDocument/2006/relationships/diagramQuickStyle" Target="../diagrams/quickStyle88.xml"/></Relationships>
</file>

<file path=ppt/slides/_rels/slide57.xml.rels><?xml version="1.0" encoding="UTF-8" standalone="yes"?>
<Relationships xmlns="http://schemas.openxmlformats.org/package/2006/relationships"><Relationship Id="rId8" Type="http://schemas.openxmlformats.org/officeDocument/2006/relationships/diagramLayout" Target="../diagrams/layout90.xml"/><Relationship Id="rId3" Type="http://schemas.openxmlformats.org/officeDocument/2006/relationships/diagramLayout" Target="../diagrams/layout89.xml"/><Relationship Id="rId7" Type="http://schemas.openxmlformats.org/officeDocument/2006/relationships/diagramData" Target="../diagrams/data90.xml"/><Relationship Id="rId12" Type="http://schemas.openxmlformats.org/officeDocument/2006/relationships/image" Target="../media/image52.png"/><Relationship Id="rId2" Type="http://schemas.openxmlformats.org/officeDocument/2006/relationships/diagramData" Target="../diagrams/data89.xml"/><Relationship Id="rId1" Type="http://schemas.openxmlformats.org/officeDocument/2006/relationships/slideLayout" Target="../slideLayouts/slideLayout8.xml"/><Relationship Id="rId6" Type="http://schemas.microsoft.com/office/2007/relationships/diagramDrawing" Target="../diagrams/drawing89.xml"/><Relationship Id="rId11" Type="http://schemas.microsoft.com/office/2007/relationships/diagramDrawing" Target="../diagrams/drawing90.xml"/><Relationship Id="rId5" Type="http://schemas.openxmlformats.org/officeDocument/2006/relationships/diagramColors" Target="../diagrams/colors89.xml"/><Relationship Id="rId10" Type="http://schemas.openxmlformats.org/officeDocument/2006/relationships/diagramColors" Target="../diagrams/colors90.xml"/><Relationship Id="rId4" Type="http://schemas.openxmlformats.org/officeDocument/2006/relationships/diagramQuickStyle" Target="../diagrams/quickStyle89.xml"/><Relationship Id="rId9" Type="http://schemas.openxmlformats.org/officeDocument/2006/relationships/diagramQuickStyle" Target="../diagrams/quickStyle90.xml"/></Relationships>
</file>

<file path=ppt/slides/_rels/slide58.xml.rels><?xml version="1.0" encoding="UTF-8" standalone="yes"?>
<Relationships xmlns="http://schemas.openxmlformats.org/package/2006/relationships"><Relationship Id="rId8" Type="http://schemas.openxmlformats.org/officeDocument/2006/relationships/diagramLayout" Target="../diagrams/layout92.xml"/><Relationship Id="rId3" Type="http://schemas.openxmlformats.org/officeDocument/2006/relationships/diagramLayout" Target="../diagrams/layout91.xml"/><Relationship Id="rId7" Type="http://schemas.openxmlformats.org/officeDocument/2006/relationships/diagramData" Target="../diagrams/data92.xml"/><Relationship Id="rId2" Type="http://schemas.openxmlformats.org/officeDocument/2006/relationships/diagramData" Target="../diagrams/data91.xml"/><Relationship Id="rId1" Type="http://schemas.openxmlformats.org/officeDocument/2006/relationships/slideLayout" Target="../slideLayouts/slideLayout2.xml"/><Relationship Id="rId6" Type="http://schemas.microsoft.com/office/2007/relationships/diagramDrawing" Target="../diagrams/drawing91.xml"/><Relationship Id="rId11" Type="http://schemas.microsoft.com/office/2007/relationships/diagramDrawing" Target="../diagrams/drawing92.xml"/><Relationship Id="rId5" Type="http://schemas.openxmlformats.org/officeDocument/2006/relationships/diagramColors" Target="../diagrams/colors91.xml"/><Relationship Id="rId10" Type="http://schemas.openxmlformats.org/officeDocument/2006/relationships/diagramColors" Target="../diagrams/colors92.xml"/><Relationship Id="rId4" Type="http://schemas.openxmlformats.org/officeDocument/2006/relationships/diagramQuickStyle" Target="../diagrams/quickStyle91.xml"/><Relationship Id="rId9" Type="http://schemas.openxmlformats.org/officeDocument/2006/relationships/diagramQuickStyle" Target="../diagrams/quickStyle92.xml"/></Relationships>
</file>

<file path=ppt/slides/_rels/slide59.xml.rels><?xml version="1.0" encoding="UTF-8" standalone="yes"?>
<Relationships xmlns="http://schemas.openxmlformats.org/package/2006/relationships"><Relationship Id="rId8" Type="http://schemas.openxmlformats.org/officeDocument/2006/relationships/diagramLayout" Target="../diagrams/layout94.xml"/><Relationship Id="rId3" Type="http://schemas.openxmlformats.org/officeDocument/2006/relationships/diagramLayout" Target="../diagrams/layout93.xml"/><Relationship Id="rId7" Type="http://schemas.openxmlformats.org/officeDocument/2006/relationships/diagramData" Target="../diagrams/data94.xml"/><Relationship Id="rId12" Type="http://schemas.openxmlformats.org/officeDocument/2006/relationships/image" Target="../media/image53.png"/><Relationship Id="rId2" Type="http://schemas.openxmlformats.org/officeDocument/2006/relationships/diagramData" Target="../diagrams/data93.xml"/><Relationship Id="rId1" Type="http://schemas.openxmlformats.org/officeDocument/2006/relationships/slideLayout" Target="../slideLayouts/slideLayout2.xml"/><Relationship Id="rId6" Type="http://schemas.microsoft.com/office/2007/relationships/diagramDrawing" Target="../diagrams/drawing93.xml"/><Relationship Id="rId11" Type="http://schemas.microsoft.com/office/2007/relationships/diagramDrawing" Target="../diagrams/drawing94.xml"/><Relationship Id="rId5" Type="http://schemas.openxmlformats.org/officeDocument/2006/relationships/diagramColors" Target="../diagrams/colors93.xml"/><Relationship Id="rId10" Type="http://schemas.openxmlformats.org/officeDocument/2006/relationships/diagramColors" Target="../diagrams/colors94.xml"/><Relationship Id="rId4" Type="http://schemas.openxmlformats.org/officeDocument/2006/relationships/diagramQuickStyle" Target="../diagrams/quickStyle93.xml"/><Relationship Id="rId9" Type="http://schemas.openxmlformats.org/officeDocument/2006/relationships/diagramQuickStyle" Target="../diagrams/quickStyle9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2686051"/>
          </a:xfrm>
        </p:spPr>
        <p:txBody>
          <a:bodyPr>
            <a:normAutofit/>
          </a:bodyPr>
          <a:lstStyle/>
          <a:p>
            <a:r>
              <a:rPr lang="en-US" dirty="0" smtClean="0"/>
              <a:t>NAME OF THE PROJECT</a:t>
            </a:r>
            <a:endParaRPr lang="en-US" dirty="0"/>
          </a:p>
        </p:txBody>
      </p:sp>
      <p:sp>
        <p:nvSpPr>
          <p:cNvPr id="3" name="Subtitle 2"/>
          <p:cNvSpPr>
            <a:spLocks noGrp="1"/>
          </p:cNvSpPr>
          <p:nvPr>
            <p:ph type="subTitle" idx="1"/>
          </p:nvPr>
        </p:nvSpPr>
        <p:spPr/>
        <p:style>
          <a:lnRef idx="0">
            <a:schemeClr val="accent5"/>
          </a:lnRef>
          <a:fillRef idx="3">
            <a:schemeClr val="accent5"/>
          </a:fillRef>
          <a:effectRef idx="3">
            <a:schemeClr val="accent5"/>
          </a:effectRef>
          <a:fontRef idx="minor">
            <a:schemeClr val="lt1"/>
          </a:fontRef>
        </p:style>
        <p:txBody>
          <a:bodyPr/>
          <a:lstStyle/>
          <a:p>
            <a:r>
              <a:rPr lang="en-US" dirty="0"/>
              <a:t>HOUSING PRICE PREDICTION PROJECT</a:t>
            </a:r>
          </a:p>
          <a:p>
            <a:endParaRPr lang="en-US" dirty="0"/>
          </a:p>
          <a:p>
            <a:endParaRPr lang="en-US" dirty="0"/>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895600" y="457200"/>
            <a:ext cx="2929890" cy="2133600"/>
          </a:xfrm>
          <a:prstGeom prst="rect">
            <a:avLst/>
          </a:prstGeom>
          <a:noFill/>
          <a:ln>
            <a:noFill/>
          </a:ln>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457200" y="3030804"/>
            <a:ext cx="8229600" cy="2198154"/>
          </a:xfrm>
          <a:prstGeom prst="rect">
            <a:avLst/>
          </a:prstGeom>
          <a:noFill/>
          <a:ln w="9525">
            <a:noFill/>
            <a:miter lim="800000"/>
            <a:headEnd/>
            <a:tailEnd/>
          </a:ln>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descr="flowchart.png"/>
          <p:cNvPicPr>
            <a:picLocks noGrp="1" noChangeAspect="1"/>
          </p:cNvPicPr>
          <p:nvPr>
            <p:ph idx="1"/>
          </p:nvPr>
        </p:nvPicPr>
        <p:blipFill>
          <a:blip r:embed="rId7" cstate="print"/>
          <a:stretch>
            <a:fillRect/>
          </a:stretch>
        </p:blipFill>
        <p:spPr>
          <a:xfrm>
            <a:off x="819150" y="2670651"/>
            <a:ext cx="7505700" cy="2918460"/>
          </a:xfrm>
        </p:spPr>
        <p:style>
          <a:lnRef idx="0">
            <a:schemeClr val="accent3"/>
          </a:lnRef>
          <a:fillRef idx="3">
            <a:schemeClr val="accent3"/>
          </a:fillRef>
          <a:effectRef idx="3">
            <a:schemeClr val="accent3"/>
          </a:effectRef>
          <a:fontRef idx="minor">
            <a:schemeClr val="lt1"/>
          </a:fontRef>
        </p:style>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3482340" y="2845911"/>
            <a:ext cx="2179320" cy="2567940"/>
          </a:xfrm>
          <a:prstGeom prst="rect">
            <a:avLst/>
          </a:prstGeom>
          <a:ln>
            <a:headEnd/>
            <a:tailEnd/>
          </a:ln>
        </p:spPr>
        <p:style>
          <a:lnRef idx="0">
            <a:schemeClr val="accent3"/>
          </a:lnRef>
          <a:fillRef idx="3">
            <a:schemeClr val="accent3"/>
          </a:fillRef>
          <a:effectRef idx="3">
            <a:schemeClr val="accent3"/>
          </a:effectRef>
          <a:fontRef idx="minor">
            <a:schemeClr val="lt1"/>
          </a:fontRef>
        </p:style>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3547110" y="2853531"/>
            <a:ext cx="2049780" cy="2552700"/>
          </a:xfrm>
          <a:prstGeom prst="rect">
            <a:avLst/>
          </a:prstGeom>
          <a:ln>
            <a:headEnd/>
            <a:tailEnd/>
          </a:ln>
        </p:spPr>
        <p:style>
          <a:lnRef idx="0">
            <a:schemeClr val="accent3"/>
          </a:lnRef>
          <a:fillRef idx="3">
            <a:schemeClr val="accent3"/>
          </a:fillRef>
          <a:effectRef idx="3">
            <a:schemeClr val="accent3"/>
          </a:effectRef>
          <a:fontRef idx="minor">
            <a:schemeClr val="lt1"/>
          </a:fontRef>
        </p:style>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2518410" y="1977231"/>
            <a:ext cx="4107180" cy="4305300"/>
          </a:xfrm>
          <a:prstGeom prst="rect">
            <a:avLst/>
          </a:prstGeom>
          <a:ln>
            <a:headEnd/>
            <a:tailEnd/>
          </a:ln>
        </p:spPr>
        <p:style>
          <a:lnRef idx="0">
            <a:schemeClr val="accent3"/>
          </a:lnRef>
          <a:fillRef idx="3">
            <a:schemeClr val="accent3"/>
          </a:fillRef>
          <a:effectRef idx="3">
            <a:schemeClr val="accent3"/>
          </a:effectRef>
          <a:fontRef idx="minor">
            <a:schemeClr val="lt1"/>
          </a:fontRef>
        </p:style>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1008410" y="1935163"/>
            <a:ext cx="7127179" cy="4389437"/>
          </a:xfrm>
          <a:prstGeom prst="rect">
            <a:avLst/>
          </a:prstGeom>
          <a:noFill/>
          <a:ln w="9525">
            <a:noFill/>
            <a:miter lim="800000"/>
            <a:headEnd/>
            <a:tailEnd/>
          </a:ln>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1524000" y="1981200"/>
            <a:ext cx="6195060" cy="3543141"/>
          </a:xfrm>
          <a:prstGeom prst="rect">
            <a:avLst/>
          </a:prstGeom>
          <a:noFill/>
          <a:ln w="9525">
            <a:noFill/>
            <a:miter lim="800000"/>
            <a:headEnd/>
            <a:tailEnd/>
          </a:ln>
        </p:spPr>
      </p:pic>
      <p:pic>
        <p:nvPicPr>
          <p:cNvPr id="5" name="Picture 4"/>
          <p:cNvPicPr/>
          <p:nvPr/>
        </p:nvPicPr>
        <p:blipFill>
          <a:blip r:embed="rId8" cstate="print"/>
          <a:srcRect/>
          <a:stretch>
            <a:fillRect/>
          </a:stretch>
        </p:blipFill>
        <p:spPr bwMode="auto">
          <a:xfrm>
            <a:off x="1600200" y="5029198"/>
            <a:ext cx="5562600" cy="1600201"/>
          </a:xfrm>
          <a:prstGeom prst="rect">
            <a:avLst/>
          </a:prstGeom>
          <a:noFill/>
          <a:ln w="9525">
            <a:noFill/>
            <a:miter lim="800000"/>
            <a:headEnd/>
            <a:tailEnd/>
          </a:ln>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house price.jfif"/>
          <p:cNvPicPr>
            <a:picLocks noGrp="1" noChangeAspect="1"/>
          </p:cNvPicPr>
          <p:nvPr>
            <p:ph idx="1"/>
          </p:nvPr>
        </p:nvPicPr>
        <p:blipFill>
          <a:blip r:embed="rId7" cstate="print"/>
          <a:stretch>
            <a:fillRect/>
          </a:stretch>
        </p:blipFill>
        <p:spPr>
          <a:xfrm>
            <a:off x="1905000" y="1752600"/>
            <a:ext cx="5909652" cy="3581400"/>
          </a:xfrm>
        </p:spPr>
      </p:pic>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457200" y="2483961"/>
            <a:ext cx="8229600" cy="3291840"/>
          </a:xfrm>
          <a:prstGeom prst="rect">
            <a:avLst/>
          </a:prstGeom>
          <a:noFill/>
          <a:ln w="9525">
            <a:noFill/>
            <a:miter lim="800000"/>
            <a:headEnd/>
            <a:tailEnd/>
          </a:ln>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990600" y="1905000"/>
            <a:ext cx="5341620" cy="228600"/>
          </a:xfrm>
          <a:prstGeom prst="rect">
            <a:avLst/>
          </a:prstGeom>
          <a:noFill/>
          <a:ln w="9525">
            <a:noFill/>
            <a:miter lim="800000"/>
            <a:headEnd/>
            <a:tailEnd/>
          </a:ln>
        </p:spPr>
      </p:pic>
      <p:pic>
        <p:nvPicPr>
          <p:cNvPr id="5" name="Picture 4"/>
          <p:cNvPicPr/>
          <p:nvPr/>
        </p:nvPicPr>
        <p:blipFill>
          <a:blip r:embed="rId8" cstate="print"/>
          <a:srcRect/>
          <a:stretch>
            <a:fillRect/>
          </a:stretch>
        </p:blipFill>
        <p:spPr bwMode="auto">
          <a:xfrm>
            <a:off x="1600200" y="2895600"/>
            <a:ext cx="5943600" cy="3505200"/>
          </a:xfrm>
          <a:prstGeom prst="rect">
            <a:avLst/>
          </a:prstGeom>
          <a:noFill/>
          <a:ln w="9525">
            <a:noFill/>
            <a:miter lim="800000"/>
            <a:headEnd/>
            <a:tailEnd/>
          </a:ln>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idx="2"/>
          </p:nvPr>
        </p:nvSpPr>
        <p:spPr/>
        <p:txBody>
          <a:bodyPr/>
          <a:lstStyle/>
          <a:p>
            <a:r>
              <a:rPr lang="en-US" dirty="0" smtClean="0"/>
              <a:t>We can see that most house prices fall between 100,000 and 200,000. We see also that there is a number of expensive houses to the right of the plot</a:t>
            </a:r>
            <a:endParaRPr lang="en-US" dirty="0"/>
          </a:p>
        </p:txBody>
      </p:sp>
      <p:pic>
        <p:nvPicPr>
          <p:cNvPr id="5" name="Content Placeholder 4"/>
          <p:cNvPicPr>
            <a:picLocks noGrp="1"/>
          </p:cNvPicPr>
          <p:nvPr>
            <p:ph sz="half" idx="1"/>
          </p:nvPr>
        </p:nvPicPr>
        <p:blipFill>
          <a:blip r:embed="rId7" cstate="print"/>
          <a:srcRect/>
          <a:stretch>
            <a:fillRect/>
          </a:stretch>
        </p:blipFill>
        <p:spPr bwMode="auto">
          <a:xfrm>
            <a:off x="4035425" y="2510790"/>
            <a:ext cx="4191000" cy="2903220"/>
          </a:xfrm>
          <a:prstGeom prst="rect">
            <a:avLst/>
          </a:prstGeom>
          <a:noFill/>
          <a:ln w="9525">
            <a:noFill/>
            <a:miter lim="800000"/>
            <a:headEnd/>
            <a:tailEnd/>
          </a:ln>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idx="2"/>
          </p:nvPr>
        </p:nvSpPr>
        <p:spPr/>
        <p:txBody>
          <a:bodyPr/>
          <a:lstStyle/>
          <a:p>
            <a:r>
              <a:rPr lang="en-US" dirty="0" smtClean="0"/>
              <a:t>We see that Overall </a:t>
            </a:r>
            <a:r>
              <a:rPr lang="en-US" dirty="0" smtClean="0"/>
              <a:t>Qual</a:t>
            </a:r>
            <a:r>
              <a:rPr lang="en-US" dirty="0" smtClean="0"/>
              <a:t> takes an integer value between 1 and 10, and that most houses have an overall quality between 5 and 10. </a:t>
            </a:r>
          </a:p>
          <a:p>
            <a:endParaRPr lang="en-US" dirty="0"/>
          </a:p>
        </p:txBody>
      </p:sp>
      <p:pic>
        <p:nvPicPr>
          <p:cNvPr id="5" name="Content Placeholder 4"/>
          <p:cNvPicPr>
            <a:picLocks noGrp="1"/>
          </p:cNvPicPr>
          <p:nvPr>
            <p:ph sz="half" idx="1"/>
          </p:nvPr>
        </p:nvPicPr>
        <p:blipFill>
          <a:blip r:embed="rId7" cstate="print"/>
          <a:srcRect/>
          <a:stretch>
            <a:fillRect/>
          </a:stretch>
        </p:blipFill>
        <p:spPr bwMode="auto">
          <a:xfrm>
            <a:off x="3681095" y="2533650"/>
            <a:ext cx="4899660" cy="2857500"/>
          </a:xfrm>
          <a:prstGeom prst="rect">
            <a:avLst/>
          </a:prstGeom>
          <a:noFill/>
          <a:ln w="9525">
            <a:noFill/>
            <a:miter lim="800000"/>
            <a:headEnd/>
            <a:tailEnd/>
          </a:ln>
        </p:spPr>
      </p:pic>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idx="2"/>
          </p:nvPr>
        </p:nvSpPr>
        <p:spPr/>
        <p:txBody>
          <a:bodyPr/>
          <a:lstStyle/>
          <a:p>
            <a:r>
              <a:rPr lang="en-US" dirty="0" smtClean="0"/>
              <a:t>We can see that the above-ground living area falls approximately between 800 and 1800 ft</a:t>
            </a:r>
            <a:r>
              <a:rPr lang="en-US" baseline="30000" dirty="0" smtClean="0"/>
              <a:t>2</a:t>
            </a:r>
            <a:r>
              <a:rPr lang="en-US" dirty="0" smtClean="0"/>
              <a:t>.</a:t>
            </a:r>
          </a:p>
          <a:p>
            <a:endParaRPr lang="en-US" dirty="0"/>
          </a:p>
        </p:txBody>
      </p:sp>
      <p:pic>
        <p:nvPicPr>
          <p:cNvPr id="5" name="Content Placeholder 4"/>
          <p:cNvPicPr>
            <a:picLocks noGrp="1"/>
          </p:cNvPicPr>
          <p:nvPr>
            <p:ph sz="half" idx="1"/>
          </p:nvPr>
        </p:nvPicPr>
        <p:blipFill>
          <a:blip r:embed="rId7" cstate="print"/>
          <a:srcRect/>
          <a:stretch>
            <a:fillRect/>
          </a:stretch>
        </p:blipFill>
        <p:spPr bwMode="auto">
          <a:xfrm>
            <a:off x="3757295" y="2446020"/>
            <a:ext cx="4747260" cy="3032760"/>
          </a:xfrm>
          <a:prstGeom prst="rect">
            <a:avLst/>
          </a:prstGeom>
          <a:noFill/>
          <a:ln w="9525">
            <a:noFill/>
            <a:miter lim="800000"/>
            <a:headEnd/>
            <a:tailEnd/>
          </a:ln>
        </p:spPr>
      </p:pic>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673918" y="1935163"/>
            <a:ext cx="7796164" cy="4389437"/>
          </a:xfrm>
          <a:prstGeom prst="rect">
            <a:avLst/>
          </a:prstGeom>
          <a:noFill/>
          <a:ln w="9525">
            <a:noFill/>
            <a:miter lim="800000"/>
            <a:headEnd/>
            <a:tailEnd/>
          </a:ln>
        </p:spPr>
      </p:pic>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295400" y="914400"/>
            <a:ext cx="5943600" cy="2704991"/>
          </a:xfrm>
          <a:prstGeom prst="rect">
            <a:avLst/>
          </a:prstGeom>
          <a:noFill/>
          <a:ln w="9525">
            <a:noFill/>
            <a:miter lim="800000"/>
            <a:headEnd/>
            <a:tailEnd/>
          </a:ln>
        </p:spPr>
      </p:pic>
      <p:pic>
        <p:nvPicPr>
          <p:cNvPr id="3" name="Picture 2"/>
          <p:cNvPicPr/>
          <p:nvPr/>
        </p:nvPicPr>
        <p:blipFill>
          <a:blip r:embed="rId3" cstate="print"/>
          <a:srcRect/>
          <a:stretch>
            <a:fillRect/>
          </a:stretch>
        </p:blipFill>
        <p:spPr bwMode="auto">
          <a:xfrm>
            <a:off x="1295400" y="3810000"/>
            <a:ext cx="5943600" cy="2766028"/>
          </a:xfrm>
          <a:prstGeom prst="rect">
            <a:avLst/>
          </a:prstGeom>
          <a:noFill/>
          <a:ln w="9525">
            <a:noFill/>
            <a:miter lim="800000"/>
            <a:headEnd/>
            <a:tailEnd/>
          </a:ln>
        </p:spPr>
      </p:pic>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066800" y="914400"/>
            <a:ext cx="5943600" cy="2792981"/>
          </a:xfrm>
          <a:prstGeom prst="rect">
            <a:avLst/>
          </a:prstGeom>
          <a:noFill/>
          <a:ln w="9525">
            <a:noFill/>
            <a:miter lim="800000"/>
            <a:headEnd/>
            <a:tailEnd/>
          </a:ln>
        </p:spPr>
      </p:pic>
      <p:pic>
        <p:nvPicPr>
          <p:cNvPr id="3" name="Picture 2"/>
          <p:cNvPicPr/>
          <p:nvPr/>
        </p:nvPicPr>
        <p:blipFill>
          <a:blip r:embed="rId3" cstate="print"/>
          <a:srcRect/>
          <a:stretch>
            <a:fillRect/>
          </a:stretch>
        </p:blipFill>
        <p:spPr bwMode="auto">
          <a:xfrm>
            <a:off x="1066800" y="3352800"/>
            <a:ext cx="6629400" cy="2286000"/>
          </a:xfrm>
          <a:prstGeom prst="rect">
            <a:avLst/>
          </a:prstGeom>
          <a:noFill/>
          <a:ln w="9525">
            <a:noFill/>
            <a:miter lim="800000"/>
            <a:headEnd/>
            <a:tailEnd/>
          </a:ln>
        </p:spPr>
      </p:pic>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2763796"/>
            <a:ext cx="5111750" cy="2397208"/>
          </a:xfrm>
          <a:prstGeom prst="rect">
            <a:avLst/>
          </a:prstGeom>
          <a:noFill/>
          <a:ln w="9525">
            <a:noFill/>
            <a:miter lim="800000"/>
            <a:headEnd/>
            <a:tailEnd/>
          </a:ln>
        </p:spPr>
      </p:pic>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982085" y="2426970"/>
            <a:ext cx="4297680" cy="3070860"/>
          </a:xfrm>
          <a:prstGeom prst="rect">
            <a:avLst/>
          </a:prstGeom>
          <a:noFill/>
          <a:ln w="9525">
            <a:noFill/>
            <a:miter lim="800000"/>
            <a:headEnd/>
            <a:tailEnd/>
          </a:ln>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9"/>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33400"/>
          <a:ext cx="2743200" cy="1143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3152742"/>
            <a:ext cx="5111750" cy="1619316"/>
          </a:xfrm>
          <a:prstGeom prst="rect">
            <a:avLst/>
          </a:prstGeom>
          <a:noFill/>
          <a:ln w="9525">
            <a:noFill/>
            <a:miter lim="800000"/>
            <a:headEnd/>
            <a:tailEnd/>
          </a:ln>
        </p:spPr>
      </p:pic>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81400" y="1371600"/>
            <a:ext cx="5111750" cy="2057400"/>
          </a:xfrm>
          <a:prstGeom prst="rect">
            <a:avLst/>
          </a:prstGeom>
          <a:noFill/>
          <a:ln w="9525">
            <a:noFill/>
            <a:miter lim="800000"/>
            <a:headEnd/>
            <a:tailEnd/>
          </a:ln>
        </p:spPr>
      </p:pic>
      <p:pic>
        <p:nvPicPr>
          <p:cNvPr id="6" name="Picture 5"/>
          <p:cNvPicPr/>
          <p:nvPr/>
        </p:nvPicPr>
        <p:blipFill>
          <a:blip r:embed="rId13" cstate="print"/>
          <a:srcRect/>
          <a:stretch>
            <a:fillRect/>
          </a:stretch>
        </p:blipFill>
        <p:spPr bwMode="auto">
          <a:xfrm>
            <a:off x="3581400" y="3962400"/>
            <a:ext cx="5257800" cy="1577369"/>
          </a:xfrm>
          <a:prstGeom prst="rect">
            <a:avLst/>
          </a:prstGeom>
          <a:noFill/>
          <a:ln w="9525">
            <a:noFill/>
            <a:miter lim="800000"/>
            <a:headEnd/>
            <a:tailEnd/>
          </a:ln>
        </p:spPr>
      </p:pic>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3329687"/>
            <a:ext cx="5111750" cy="1265426"/>
          </a:xfrm>
          <a:prstGeom prst="rect">
            <a:avLst/>
          </a:prstGeom>
          <a:noFill/>
          <a:ln w="9525">
            <a:noFill/>
            <a:miter lim="800000"/>
            <a:headEnd/>
            <a:tailEnd/>
          </a:ln>
        </p:spPr>
      </p:pic>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684905" y="2373630"/>
            <a:ext cx="4892040" cy="3177540"/>
          </a:xfrm>
          <a:prstGeom prst="rect">
            <a:avLst/>
          </a:prstGeom>
          <a:noFill/>
          <a:ln w="9525">
            <a:noFill/>
            <a:miter lim="800000"/>
            <a:headEnd/>
            <a:tailEnd/>
          </a:ln>
        </p:spPr>
      </p:pic>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2981158"/>
            <a:ext cx="5111750" cy="1962483"/>
          </a:xfrm>
          <a:prstGeom prst="rect">
            <a:avLst/>
          </a:prstGeom>
          <a:noFill/>
          <a:ln w="9525">
            <a:noFill/>
            <a:miter lim="800000"/>
            <a:headEnd/>
            <a:tailEnd/>
          </a:ln>
        </p:spPr>
      </p:pic>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914400"/>
          <a:ext cx="2743200" cy="762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3047289"/>
            <a:ext cx="5111750" cy="1830221"/>
          </a:xfrm>
          <a:prstGeom prst="rect">
            <a:avLst/>
          </a:prstGeom>
          <a:noFill/>
          <a:ln w="9525">
            <a:noFill/>
            <a:miter lim="800000"/>
            <a:headEnd/>
            <a:tailEnd/>
          </a:ln>
        </p:spPr>
      </p:pic>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2956136"/>
            <a:ext cx="5111750" cy="2012528"/>
          </a:xfrm>
          <a:prstGeom prst="rect">
            <a:avLst/>
          </a:prstGeom>
          <a:noFill/>
          <a:ln w="9525">
            <a:noFill/>
            <a:miter lim="800000"/>
            <a:headEnd/>
            <a:tailEnd/>
          </a:ln>
        </p:spPr>
      </p:pic>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2513948"/>
            <a:ext cx="5111750" cy="2896903"/>
          </a:xfrm>
          <a:prstGeom prst="rect">
            <a:avLst/>
          </a:prstGeom>
          <a:noFill/>
          <a:ln w="9525">
            <a:noFill/>
            <a:miter lim="800000"/>
            <a:headEnd/>
            <a:tailEnd/>
          </a:ln>
        </p:spPr>
      </p:pic>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2590800"/>
            <a:ext cx="5111750" cy="2188313"/>
          </a:xfrm>
          <a:prstGeom prst="rect">
            <a:avLst/>
          </a:prstGeom>
          <a:noFill/>
          <a:ln w="9525">
            <a:noFill/>
            <a:miter lim="800000"/>
            <a:headEnd/>
            <a:tailEnd/>
          </a:ln>
        </p:spPr>
      </p:pic>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657600" y="1524000"/>
            <a:ext cx="5111750" cy="2265897"/>
          </a:xfrm>
          <a:prstGeom prst="rect">
            <a:avLst/>
          </a:prstGeom>
          <a:noFill/>
          <a:ln w="9525">
            <a:noFill/>
            <a:miter lim="800000"/>
            <a:headEnd/>
            <a:tailEnd/>
          </a:ln>
        </p:spPr>
      </p:pic>
      <p:pic>
        <p:nvPicPr>
          <p:cNvPr id="6" name="Picture 5"/>
          <p:cNvPicPr/>
          <p:nvPr/>
        </p:nvPicPr>
        <p:blipFill>
          <a:blip r:embed="rId13" cstate="print"/>
          <a:srcRect/>
          <a:stretch>
            <a:fillRect/>
          </a:stretch>
        </p:blipFill>
        <p:spPr bwMode="auto">
          <a:xfrm>
            <a:off x="3505200" y="4191000"/>
            <a:ext cx="5486400" cy="1408154"/>
          </a:xfrm>
          <a:prstGeom prst="rect">
            <a:avLst/>
          </a:prstGeom>
          <a:noFill/>
          <a:ln w="9525">
            <a:noFill/>
            <a:miter lim="800000"/>
            <a:headEnd/>
            <a:tailEnd/>
          </a:ln>
        </p:spPr>
      </p:pic>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657600" y="1371600"/>
            <a:ext cx="5111750" cy="2144351"/>
          </a:xfrm>
          <a:prstGeom prst="rect">
            <a:avLst/>
          </a:prstGeom>
          <a:noFill/>
          <a:ln w="9525">
            <a:noFill/>
            <a:miter lim="800000"/>
            <a:headEnd/>
            <a:tailEnd/>
          </a:ln>
        </p:spPr>
      </p:pic>
      <p:pic>
        <p:nvPicPr>
          <p:cNvPr id="6" name="Picture 5"/>
          <p:cNvPicPr/>
          <p:nvPr/>
        </p:nvPicPr>
        <p:blipFill>
          <a:blip r:embed="rId13" cstate="print"/>
          <a:srcRect/>
          <a:stretch>
            <a:fillRect/>
          </a:stretch>
        </p:blipFill>
        <p:spPr bwMode="auto">
          <a:xfrm>
            <a:off x="3810000" y="3657600"/>
            <a:ext cx="4704080" cy="3088640"/>
          </a:xfrm>
          <a:prstGeom prst="rect">
            <a:avLst/>
          </a:prstGeom>
          <a:noFill/>
          <a:ln w="9525">
            <a:noFill/>
            <a:miter lim="800000"/>
            <a:headEnd/>
            <a:tailEnd/>
          </a:ln>
        </p:spPr>
      </p:pic>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733800" y="914400"/>
            <a:ext cx="5111750" cy="2345634"/>
          </a:xfrm>
          <a:prstGeom prst="rect">
            <a:avLst/>
          </a:prstGeom>
          <a:noFill/>
          <a:ln w="9525">
            <a:noFill/>
            <a:miter lim="800000"/>
            <a:headEnd/>
            <a:tailEnd/>
          </a:ln>
        </p:spPr>
      </p:pic>
      <p:pic>
        <p:nvPicPr>
          <p:cNvPr id="6" name="Picture 5"/>
          <p:cNvPicPr/>
          <p:nvPr/>
        </p:nvPicPr>
        <p:blipFill>
          <a:blip r:embed="rId13" cstate="print"/>
          <a:srcRect/>
          <a:stretch>
            <a:fillRect/>
          </a:stretch>
        </p:blipFill>
        <p:spPr bwMode="auto">
          <a:xfrm>
            <a:off x="3581400" y="3429000"/>
            <a:ext cx="5562600" cy="2366311"/>
          </a:xfrm>
          <a:prstGeom prst="rect">
            <a:avLst/>
          </a:prstGeom>
          <a:noFill/>
          <a:ln w="9525">
            <a:noFill/>
            <a:miter lim="800000"/>
            <a:headEnd/>
            <a:tailEnd/>
          </a:ln>
        </p:spPr>
      </p:pic>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2538636"/>
            <a:ext cx="5111750" cy="2847527"/>
          </a:xfrm>
          <a:prstGeom prst="rect">
            <a:avLst/>
          </a:prstGeom>
          <a:noFill/>
          <a:ln w="9525">
            <a:noFill/>
            <a:miter lim="800000"/>
            <a:headEnd/>
            <a:tailEnd/>
          </a:ln>
        </p:spPr>
      </p:pic>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1981200"/>
            <a:ext cx="5111750" cy="3733800"/>
          </a:xfrm>
          <a:prstGeom prst="rect">
            <a:avLst/>
          </a:prstGeom>
          <a:noFill/>
          <a:ln w="9525">
            <a:noFill/>
            <a:miter lim="800000"/>
            <a:headEnd/>
            <a:tailEnd/>
          </a:ln>
        </p:spPr>
      </p:pic>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2836620"/>
            <a:ext cx="5111750" cy="2251560"/>
          </a:xfrm>
          <a:prstGeom prst="rect">
            <a:avLst/>
          </a:prstGeom>
          <a:noFill/>
          <a:ln w="9525">
            <a:noFill/>
            <a:miter lim="800000"/>
            <a:headEnd/>
            <a:tailEnd/>
          </a:ln>
        </p:spPr>
      </p:pic>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533400" y="533400"/>
          <a:ext cx="83058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33400" y="91440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533400" y="205740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9"/>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81400" y="1676400"/>
            <a:ext cx="5111750" cy="1163165"/>
          </a:xfrm>
          <a:prstGeom prst="rect">
            <a:avLst/>
          </a:prstGeom>
          <a:noFill/>
          <a:ln w="9525">
            <a:noFill/>
            <a:miter lim="800000"/>
            <a:headEnd/>
            <a:tailEnd/>
          </a:ln>
        </p:spPr>
      </p:pic>
      <p:pic>
        <p:nvPicPr>
          <p:cNvPr id="6" name="Picture 5"/>
          <p:cNvPicPr/>
          <p:nvPr/>
        </p:nvPicPr>
        <p:blipFill>
          <a:blip r:embed="rId13" cstate="print"/>
          <a:srcRect/>
          <a:stretch>
            <a:fillRect/>
          </a:stretch>
        </p:blipFill>
        <p:spPr bwMode="auto">
          <a:xfrm>
            <a:off x="3505200" y="2590800"/>
            <a:ext cx="5486400" cy="2278615"/>
          </a:xfrm>
          <a:prstGeom prst="rect">
            <a:avLst/>
          </a:prstGeom>
          <a:noFill/>
          <a:ln w="9525">
            <a:noFill/>
            <a:miter lim="800000"/>
            <a:headEnd/>
            <a:tailEnd/>
          </a:ln>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3250" name="Picture 2"/>
          <p:cNvPicPr>
            <a:picLocks noGrp="1" noChangeAspect="1" noChangeArrowheads="1"/>
          </p:cNvPicPr>
          <p:nvPr>
            <p:ph sz="half" idx="1"/>
          </p:nvPr>
        </p:nvPicPr>
        <p:blipFill>
          <a:blip r:embed="rId12" cstate="print"/>
          <a:srcRect/>
          <a:stretch>
            <a:fillRect/>
          </a:stretch>
        </p:blipFill>
        <p:spPr bwMode="auto">
          <a:xfrm>
            <a:off x="3795395" y="2388870"/>
            <a:ext cx="4671060" cy="3147060"/>
          </a:xfrm>
          <a:prstGeom prst="rect">
            <a:avLst/>
          </a:prstGeom>
          <a:noFill/>
          <a:ln w="9525">
            <a:noFill/>
            <a:miter lim="800000"/>
            <a:headEnd/>
            <a:tailEnd/>
          </a:ln>
          <a:effectLst/>
        </p:spPr>
      </p:pic>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918596" y="1935163"/>
            <a:ext cx="7306807" cy="4389437"/>
          </a:xfrm>
          <a:prstGeom prst="rect">
            <a:avLst/>
          </a:prstGeom>
          <a:noFill/>
          <a:ln w="9525">
            <a:noFill/>
            <a:miter lim="800000"/>
            <a:headEnd/>
            <a:tailEnd/>
          </a:ln>
        </p:spPr>
      </p:pic>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902746" y="1935163"/>
            <a:ext cx="7338508" cy="4389437"/>
          </a:xfrm>
          <a:prstGeom prst="rect">
            <a:avLst/>
          </a:prstGeom>
          <a:noFill/>
          <a:ln w="9525">
            <a:noFill/>
            <a:miter lim="800000"/>
            <a:headEnd/>
            <a:tailEnd/>
          </a:ln>
        </p:spPr>
      </p:pic>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465939" y="1935163"/>
            <a:ext cx="8212122" cy="4389437"/>
          </a:xfrm>
          <a:prstGeom prst="rect">
            <a:avLst/>
          </a:prstGeom>
          <a:noFill/>
          <a:ln w="9525">
            <a:noFill/>
            <a:miter lim="800000"/>
            <a:headEnd/>
            <a:tailEnd/>
          </a:ln>
        </p:spPr>
      </p:pic>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4"/>
          <p:cNvPicPr>
            <a:picLocks noGrp="1"/>
          </p:cNvPicPr>
          <p:nvPr>
            <p:ph sz="half" idx="1"/>
          </p:nvPr>
        </p:nvPicPr>
        <p:blipFill>
          <a:blip r:embed="rId12" cstate="print"/>
          <a:srcRect/>
          <a:stretch>
            <a:fillRect/>
          </a:stretch>
        </p:blipFill>
        <p:spPr bwMode="auto">
          <a:xfrm>
            <a:off x="3575050" y="1295400"/>
            <a:ext cx="5111750" cy="4724400"/>
          </a:xfrm>
          <a:prstGeom prst="rect">
            <a:avLst/>
          </a:prstGeom>
          <a:noFill/>
          <a:ln w="9525">
            <a:noFill/>
            <a:miter lim="800000"/>
            <a:headEnd/>
            <a:tailEnd/>
          </a:ln>
        </p:spPr>
      </p:pic>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p:cNvPicPr>
          <p:nvPr>
            <p:ph idx="1"/>
          </p:nvPr>
        </p:nvPicPr>
        <p:blipFill>
          <a:blip r:embed="rId7" cstate="print"/>
          <a:srcRect/>
          <a:stretch>
            <a:fillRect/>
          </a:stretch>
        </p:blipFill>
        <p:spPr bwMode="auto">
          <a:xfrm>
            <a:off x="457200" y="2002764"/>
            <a:ext cx="8229600" cy="4254234"/>
          </a:xfrm>
          <a:prstGeom prst="rect">
            <a:avLst/>
          </a:prstGeom>
          <a:noFill/>
          <a:ln w="9525">
            <a:noFill/>
            <a:miter lim="800000"/>
            <a:headEnd/>
            <a:tailEnd/>
          </a:ln>
        </p:spPr>
      </p:pic>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nvGraphicFramePr>
        <p:xfrm>
          <a:off x="685800" y="514352"/>
          <a:ext cx="2743200" cy="116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p:cNvGraphicFramePr/>
          <p:nvPr/>
        </p:nvGraphicFramePr>
        <p:xfrm>
          <a:off x="685800" y="1676400"/>
          <a:ext cx="27432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4278" name="Picture 6"/>
          <p:cNvPicPr>
            <a:picLocks noGrp="1" noChangeAspect="1" noChangeArrowheads="1"/>
          </p:cNvPicPr>
          <p:nvPr>
            <p:ph sz="half" idx="1"/>
          </p:nvPr>
        </p:nvPicPr>
        <p:blipFill>
          <a:blip r:embed="rId12" cstate="print"/>
          <a:srcRect/>
          <a:stretch>
            <a:fillRect/>
          </a:stretch>
        </p:blipFill>
        <p:spPr bwMode="auto">
          <a:xfrm>
            <a:off x="4023914" y="1676400"/>
            <a:ext cx="4683922" cy="4572000"/>
          </a:xfrm>
          <a:prstGeom prst="rect">
            <a:avLst/>
          </a:prstGeom>
          <a:noFill/>
          <a:ln w="9525">
            <a:noFill/>
            <a:miter lim="800000"/>
            <a:headEnd/>
            <a:tailEnd/>
          </a:ln>
          <a:effectLst/>
        </p:spPr>
      </p:pic>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Picture 3"/>
          <p:cNvPicPr/>
          <p:nvPr/>
        </p:nvPicPr>
        <p:blipFill>
          <a:blip r:embed="rId12" cstate="print"/>
          <a:srcRect/>
          <a:stretch>
            <a:fillRect/>
          </a:stretch>
        </p:blipFill>
        <p:spPr bwMode="auto">
          <a:xfrm>
            <a:off x="3190875" y="3003550"/>
            <a:ext cx="2762250" cy="850900"/>
          </a:xfrm>
          <a:prstGeom prst="rect">
            <a:avLst/>
          </a:prstGeom>
          <a:ln>
            <a:headEnd/>
            <a:tailEnd/>
          </a:ln>
        </p:spPr>
        <p:style>
          <a:lnRef idx="1">
            <a:schemeClr val="accent3"/>
          </a:lnRef>
          <a:fillRef idx="3">
            <a:schemeClr val="accent3"/>
          </a:fillRef>
          <a:effectRef idx="2">
            <a:schemeClr val="accent3"/>
          </a:effectRef>
          <a:fontRef idx="minor">
            <a:schemeClr val="lt1"/>
          </a:fontRef>
        </p:style>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70408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668</TotalTime>
  <Words>2368</Words>
  <Application>Microsoft Office PowerPoint</Application>
  <PresentationFormat>On-screen Show (4:3)</PresentationFormat>
  <Paragraphs>166</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Flow</vt:lpstr>
      <vt:lpstr>NAME OF THE PROJECT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W10</dc:creator>
  <cp:lastModifiedBy>W10</cp:lastModifiedBy>
  <cp:revision>8</cp:revision>
  <dcterms:created xsi:type="dcterms:W3CDTF">2021-10-30T08:42:39Z</dcterms:created>
  <dcterms:modified xsi:type="dcterms:W3CDTF">2021-10-30T19:51:06Z</dcterms:modified>
</cp:coreProperties>
</file>