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6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83" r:id="rId21"/>
    <p:sldId id="277" r:id="rId22"/>
    <p:sldId id="278" r:id="rId23"/>
    <p:sldId id="280" r:id="rId24"/>
    <p:sldId id="281" r:id="rId25"/>
    <p:sldId id="282" r:id="rId26"/>
    <p:sldId id="284" r:id="rId27"/>
    <p:sldId id="285" r:id="rId28"/>
    <p:sldId id="286" r:id="rId29"/>
    <p:sldId id="287" r:id="rId30"/>
    <p:sldId id="288" r:id="rId31"/>
    <p:sldId id="289" r:id="rId32"/>
    <p:sldId id="290" r:id="rId33"/>
    <p:sldId id="291" r:id="rId34"/>
    <p:sldId id="293" r:id="rId35"/>
    <p:sldId id="294" r:id="rId36"/>
    <p:sldId id="295" r:id="rId37"/>
    <p:sldId id="296" r:id="rId38"/>
    <p:sldId id="297" r:id="rId39"/>
    <p:sldId id="298" r:id="rId40"/>
    <p:sldId id="299" r:id="rId41"/>
    <p:sldId id="300" r:id="rId42"/>
    <p:sldId id="301" r:id="rId43"/>
    <p:sldId id="302" r:id="rId44"/>
    <p:sldId id="304" r:id="rId45"/>
    <p:sldId id="303" r:id="rId46"/>
    <p:sldId id="305" r:id="rId47"/>
    <p:sldId id="306" r:id="rId48"/>
    <p:sldId id="307" r:id="rId49"/>
    <p:sldId id="316" r:id="rId50"/>
    <p:sldId id="308" r:id="rId51"/>
    <p:sldId id="317" r:id="rId52"/>
    <p:sldId id="309" r:id="rId53"/>
    <p:sldId id="310" r:id="rId54"/>
    <p:sldId id="311" r:id="rId55"/>
    <p:sldId id="312" r:id="rId56"/>
    <p:sldId id="313" r:id="rId57"/>
    <p:sldId id="314" r:id="rId58"/>
    <p:sldId id="318" r:id="rId59"/>
    <p:sldId id="315" r:id="rId60"/>
    <p:sldId id="319" r:id="rId61"/>
    <p:sldId id="320"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C5C783-956D-488D-81C9-BA4AAD78EB0C}">
          <p14:sldIdLst>
            <p14:sldId id="256"/>
          </p14:sldIdLst>
        </p14:section>
        <p14:section name="Problem A" id="{EBFF6AB9-837D-4A23-9203-43DB1D1F8299}">
          <p14:sldIdLst>
            <p14:sldId id="257"/>
            <p14:sldId id="258"/>
          </p14:sldIdLst>
        </p14:section>
        <p14:section name="Data Overview" id="{B647BB02-4BD9-4017-BCB4-17C4017A7A76}">
          <p14:sldIdLst>
            <p14:sldId id="259"/>
            <p14:sldId id="261"/>
            <p14:sldId id="262"/>
            <p14:sldId id="263"/>
          </p14:sldIdLst>
        </p14:section>
        <p14:section name="Exploratory Data Analysis" id="{FA476D06-9520-44D8-A398-EFFBBC5A6543}">
          <p14:sldIdLst>
            <p14:sldId id="264"/>
            <p14:sldId id="265"/>
            <p14:sldId id="266"/>
            <p14:sldId id="267"/>
            <p14:sldId id="268"/>
            <p14:sldId id="269"/>
            <p14:sldId id="270"/>
            <p14:sldId id="272"/>
            <p14:sldId id="273"/>
            <p14:sldId id="274"/>
            <p14:sldId id="275"/>
            <p14:sldId id="276"/>
            <p14:sldId id="283"/>
            <p14:sldId id="277"/>
            <p14:sldId id="278"/>
            <p14:sldId id="280"/>
            <p14:sldId id="281"/>
            <p14:sldId id="282"/>
            <p14:sldId id="284"/>
            <p14:sldId id="285"/>
            <p14:sldId id="286"/>
            <p14:sldId id="287"/>
            <p14:sldId id="288"/>
            <p14:sldId id="289"/>
          </p14:sldIdLst>
        </p14:section>
        <p14:section name="RFM Analysis" id="{7D1B83AD-C8FE-4F07-9C9D-C1A4E6F0B72F}">
          <p14:sldIdLst>
            <p14:sldId id="290"/>
            <p14:sldId id="291"/>
            <p14:sldId id="293"/>
            <p14:sldId id="294"/>
            <p14:sldId id="295"/>
          </p14:sldIdLst>
        </p14:section>
        <p14:section name="Inference" id="{C971E2F6-3EFB-4DDE-8839-20948F3E58D9}">
          <p14:sldIdLst>
            <p14:sldId id="296"/>
            <p14:sldId id="297"/>
            <p14:sldId id="298"/>
            <p14:sldId id="299"/>
          </p14:sldIdLst>
        </p14:section>
        <p14:section name="Problem B" id="{BFCC1D90-D43C-4D0F-A4E9-76CBDBC91574}">
          <p14:sldIdLst>
            <p14:sldId id="300"/>
            <p14:sldId id="301"/>
          </p14:sldIdLst>
        </p14:section>
        <p14:section name="Data Overview" id="{CFE0870C-FFAB-429F-A605-869305225D18}">
          <p14:sldIdLst>
            <p14:sldId id="302"/>
            <p14:sldId id="304"/>
          </p14:sldIdLst>
        </p14:section>
        <p14:section name="Exploratory Data Analysis" id="{4DFFF0DE-5212-4012-A9BB-0FC7727EAEE0}">
          <p14:sldIdLst>
            <p14:sldId id="303"/>
            <p14:sldId id="305"/>
            <p14:sldId id="306"/>
            <p14:sldId id="307"/>
            <p14:sldId id="316"/>
            <p14:sldId id="308"/>
            <p14:sldId id="317"/>
            <p14:sldId id="309"/>
          </p14:sldIdLst>
        </p14:section>
        <p14:section name="Market Basket Analysis" id="{BF42F52E-75E1-4058-9FCD-1E5BE4904476}">
          <p14:sldIdLst>
            <p14:sldId id="310"/>
            <p14:sldId id="311"/>
            <p14:sldId id="312"/>
            <p14:sldId id="313"/>
            <p14:sldId id="314"/>
          </p14:sldIdLst>
        </p14:section>
        <p14:section name="Inferences" id="{2EF5A858-67A6-4AD4-9890-332FCA21EED5}">
          <p14:sldIdLst>
            <p14:sldId id="318"/>
            <p14:sldId id="315"/>
            <p14:sldId id="319"/>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Trivedi" userId="8b421782cba2ca26" providerId="LiveId" clId="{1038E0E9-25CD-4F63-8DE9-94F7C1EFFF87}"/>
    <pc:docChg chg="undo redo custSel addSld delSld modSld sldOrd addSection delSection modSection">
      <pc:chgData name="Piyush Trivedi" userId="8b421782cba2ca26" providerId="LiveId" clId="{1038E0E9-25CD-4F63-8DE9-94F7C1EFFF87}" dt="2024-10-25T13:13:31.299" v="10781" actId="207"/>
      <pc:docMkLst>
        <pc:docMk/>
      </pc:docMkLst>
      <pc:sldChg chg="modSp new mod">
        <pc:chgData name="Piyush Trivedi" userId="8b421782cba2ca26" providerId="LiveId" clId="{1038E0E9-25CD-4F63-8DE9-94F7C1EFFF87}" dt="2024-10-24T13:30:12.951" v="101" actId="20577"/>
        <pc:sldMkLst>
          <pc:docMk/>
          <pc:sldMk cId="616600549" sldId="256"/>
        </pc:sldMkLst>
        <pc:spChg chg="mod">
          <ac:chgData name="Piyush Trivedi" userId="8b421782cba2ca26" providerId="LiveId" clId="{1038E0E9-25CD-4F63-8DE9-94F7C1EFFF87}" dt="2024-10-24T13:29:35.632" v="58" actId="122"/>
          <ac:spMkLst>
            <pc:docMk/>
            <pc:sldMk cId="616600549" sldId="256"/>
            <ac:spMk id="2" creationId="{D6421B1B-54E3-B3BD-694F-74F688268B42}"/>
          </ac:spMkLst>
        </pc:spChg>
        <pc:spChg chg="mod">
          <ac:chgData name="Piyush Trivedi" userId="8b421782cba2ca26" providerId="LiveId" clId="{1038E0E9-25CD-4F63-8DE9-94F7C1EFFF87}" dt="2024-10-24T13:30:12.951" v="101" actId="20577"/>
          <ac:spMkLst>
            <pc:docMk/>
            <pc:sldMk cId="616600549" sldId="256"/>
            <ac:spMk id="3" creationId="{46AF4B7B-4355-AC99-4E02-871E179BFF7A}"/>
          </ac:spMkLst>
        </pc:spChg>
      </pc:sldChg>
      <pc:sldChg chg="modSp new mod">
        <pc:chgData name="Piyush Trivedi" userId="8b421782cba2ca26" providerId="LiveId" clId="{1038E0E9-25CD-4F63-8DE9-94F7C1EFFF87}" dt="2024-10-25T09:55:57.885" v="5343" actId="27636"/>
        <pc:sldMkLst>
          <pc:docMk/>
          <pc:sldMk cId="452620184" sldId="257"/>
        </pc:sldMkLst>
        <pc:spChg chg="mod">
          <ac:chgData name="Piyush Trivedi" userId="8b421782cba2ca26" providerId="LiveId" clId="{1038E0E9-25CD-4F63-8DE9-94F7C1EFFF87}" dt="2024-10-25T09:15:44.909" v="2072" actId="27636"/>
          <ac:spMkLst>
            <pc:docMk/>
            <pc:sldMk cId="452620184" sldId="257"/>
            <ac:spMk id="2" creationId="{12EFE639-B51F-D2B2-AAE9-AC2AC9DE7B1B}"/>
          </ac:spMkLst>
        </pc:spChg>
        <pc:spChg chg="mod">
          <ac:chgData name="Piyush Trivedi" userId="8b421782cba2ca26" providerId="LiveId" clId="{1038E0E9-25CD-4F63-8DE9-94F7C1EFFF87}" dt="2024-10-25T09:55:57.885" v="5343" actId="27636"/>
          <ac:spMkLst>
            <pc:docMk/>
            <pc:sldMk cId="452620184" sldId="257"/>
            <ac:spMk id="3" creationId="{68354840-5DDF-7BBB-CBE9-280E40B5980D}"/>
          </ac:spMkLst>
        </pc:spChg>
      </pc:sldChg>
      <pc:sldChg chg="addSp delSp modSp new mod modClrScheme chgLayout">
        <pc:chgData name="Piyush Trivedi" userId="8b421782cba2ca26" providerId="LiveId" clId="{1038E0E9-25CD-4F63-8DE9-94F7C1EFFF87}" dt="2024-10-25T13:07:18.538" v="10705" actId="207"/>
        <pc:sldMkLst>
          <pc:docMk/>
          <pc:sldMk cId="3457641685" sldId="258"/>
        </pc:sldMkLst>
        <pc:spChg chg="del mod ord">
          <ac:chgData name="Piyush Trivedi" userId="8b421782cba2ca26" providerId="LiveId" clId="{1038E0E9-25CD-4F63-8DE9-94F7C1EFFF87}" dt="2024-10-25T09:56:32.420" v="5346" actId="700"/>
          <ac:spMkLst>
            <pc:docMk/>
            <pc:sldMk cId="3457641685" sldId="258"/>
            <ac:spMk id="2" creationId="{C78150E6-303F-126C-93B2-26F1F5E28AE2}"/>
          </ac:spMkLst>
        </pc:spChg>
        <pc:spChg chg="del mod ord">
          <ac:chgData name="Piyush Trivedi" userId="8b421782cba2ca26" providerId="LiveId" clId="{1038E0E9-25CD-4F63-8DE9-94F7C1EFFF87}" dt="2024-10-25T09:56:32.420" v="5346" actId="700"/>
          <ac:spMkLst>
            <pc:docMk/>
            <pc:sldMk cId="3457641685" sldId="258"/>
            <ac:spMk id="3" creationId="{846840B9-282C-E763-FC1F-55B104FA4800}"/>
          </ac:spMkLst>
        </pc:spChg>
        <pc:spChg chg="add mod ord">
          <ac:chgData name="Piyush Trivedi" userId="8b421782cba2ca26" providerId="LiveId" clId="{1038E0E9-25CD-4F63-8DE9-94F7C1EFFF87}" dt="2024-10-25T13:07:18.538" v="10705" actId="207"/>
          <ac:spMkLst>
            <pc:docMk/>
            <pc:sldMk cId="3457641685" sldId="258"/>
            <ac:spMk id="4" creationId="{5A59EFAC-D4B1-8D29-8F78-B976CBF2528E}"/>
          </ac:spMkLst>
        </pc:spChg>
        <pc:spChg chg="add mod ord">
          <ac:chgData name="Piyush Trivedi" userId="8b421782cba2ca26" providerId="LiveId" clId="{1038E0E9-25CD-4F63-8DE9-94F7C1EFFF87}" dt="2024-10-25T10:02:15.337" v="5444" actId="20577"/>
          <ac:spMkLst>
            <pc:docMk/>
            <pc:sldMk cId="3457641685" sldId="258"/>
            <ac:spMk id="5" creationId="{99595A2B-10C2-6402-690A-F968E80A355C}"/>
          </ac:spMkLst>
        </pc:spChg>
        <pc:spChg chg="add mod ord">
          <ac:chgData name="Piyush Trivedi" userId="8b421782cba2ca26" providerId="LiveId" clId="{1038E0E9-25CD-4F63-8DE9-94F7C1EFFF87}" dt="2024-10-25T10:03:18.520" v="5505" actId="5793"/>
          <ac:spMkLst>
            <pc:docMk/>
            <pc:sldMk cId="3457641685" sldId="258"/>
            <ac:spMk id="6" creationId="{8F691769-1437-4E7B-B75D-E0EAC434EE49}"/>
          </ac:spMkLst>
        </pc:spChg>
      </pc:sldChg>
      <pc:sldChg chg="addSp delSp modSp new mod">
        <pc:chgData name="Piyush Trivedi" userId="8b421782cba2ca26" providerId="LiveId" clId="{1038E0E9-25CD-4F63-8DE9-94F7C1EFFF87}" dt="2024-10-25T13:07:25.341" v="10706" actId="207"/>
        <pc:sldMkLst>
          <pc:docMk/>
          <pc:sldMk cId="982838237" sldId="259"/>
        </pc:sldMkLst>
        <pc:spChg chg="mod">
          <ac:chgData name="Piyush Trivedi" userId="8b421782cba2ca26" providerId="LiveId" clId="{1038E0E9-25CD-4F63-8DE9-94F7C1EFFF87}" dt="2024-10-25T13:07:25.341" v="10706" actId="207"/>
          <ac:spMkLst>
            <pc:docMk/>
            <pc:sldMk cId="982838237" sldId="259"/>
            <ac:spMk id="2" creationId="{1B305AA9-DE95-9931-D7F8-F1BBAAAA8EF7}"/>
          </ac:spMkLst>
        </pc:spChg>
        <pc:spChg chg="mod">
          <ac:chgData name="Piyush Trivedi" userId="8b421782cba2ca26" providerId="LiveId" clId="{1038E0E9-25CD-4F63-8DE9-94F7C1EFFF87}" dt="2024-10-25T06:27:41.663" v="877" actId="255"/>
          <ac:spMkLst>
            <pc:docMk/>
            <pc:sldMk cId="982838237" sldId="259"/>
            <ac:spMk id="3" creationId="{B720449F-7B85-F5F3-713E-92E9F74A8231}"/>
          </ac:spMkLst>
        </pc:spChg>
        <pc:picChg chg="add mod">
          <ac:chgData name="Piyush Trivedi" userId="8b421782cba2ca26" providerId="LiveId" clId="{1038E0E9-25CD-4F63-8DE9-94F7C1EFFF87}" dt="2024-10-25T06:13:57.601" v="491" actId="1076"/>
          <ac:picMkLst>
            <pc:docMk/>
            <pc:sldMk cId="982838237" sldId="259"/>
            <ac:picMk id="5" creationId="{6517C84D-EF30-78E5-4EBF-A16CAB1B562F}"/>
          </ac:picMkLst>
        </pc:picChg>
        <pc:picChg chg="add del">
          <ac:chgData name="Piyush Trivedi" userId="8b421782cba2ca26" providerId="LiveId" clId="{1038E0E9-25CD-4F63-8DE9-94F7C1EFFF87}" dt="2024-10-25T06:18:03.498" v="654" actId="21"/>
          <ac:picMkLst>
            <pc:docMk/>
            <pc:sldMk cId="982838237" sldId="259"/>
            <ac:picMk id="7" creationId="{78201F8C-D42E-EE09-6C1B-BCBB670A6884}"/>
          </ac:picMkLst>
        </pc:picChg>
      </pc:sldChg>
      <pc:sldChg chg="new del">
        <pc:chgData name="Piyush Trivedi" userId="8b421782cba2ca26" providerId="LiveId" clId="{1038E0E9-25CD-4F63-8DE9-94F7C1EFFF87}" dt="2024-10-25T06:18:27.703" v="660" actId="47"/>
        <pc:sldMkLst>
          <pc:docMk/>
          <pc:sldMk cId="2975940462" sldId="260"/>
        </pc:sldMkLst>
      </pc:sldChg>
      <pc:sldChg chg="addSp modSp new mod">
        <pc:chgData name="Piyush Trivedi" userId="8b421782cba2ca26" providerId="LiveId" clId="{1038E0E9-25CD-4F63-8DE9-94F7C1EFFF87}" dt="2024-10-25T06:18:18.794" v="659" actId="14100"/>
        <pc:sldMkLst>
          <pc:docMk/>
          <pc:sldMk cId="763380099" sldId="261"/>
        </pc:sldMkLst>
        <pc:picChg chg="add mod">
          <ac:chgData name="Piyush Trivedi" userId="8b421782cba2ca26" providerId="LiveId" clId="{1038E0E9-25CD-4F63-8DE9-94F7C1EFFF87}" dt="2024-10-25T06:18:18.794" v="659" actId="14100"/>
          <ac:picMkLst>
            <pc:docMk/>
            <pc:sldMk cId="763380099" sldId="261"/>
            <ac:picMk id="7" creationId="{78201F8C-D42E-EE09-6C1B-BCBB670A6884}"/>
          </ac:picMkLst>
        </pc:picChg>
      </pc:sldChg>
      <pc:sldChg chg="addSp modSp new del mod modClrScheme chgLayout">
        <pc:chgData name="Piyush Trivedi" userId="8b421782cba2ca26" providerId="LiveId" clId="{1038E0E9-25CD-4F63-8DE9-94F7C1EFFF87}" dt="2024-10-25T06:20:20.288" v="768" actId="47"/>
        <pc:sldMkLst>
          <pc:docMk/>
          <pc:sldMk cId="460484631" sldId="262"/>
        </pc:sldMkLst>
        <pc:spChg chg="add mod">
          <ac:chgData name="Piyush Trivedi" userId="8b421782cba2ca26" providerId="LiveId" clId="{1038E0E9-25CD-4F63-8DE9-94F7C1EFFF87}" dt="2024-10-25T06:20:07.108" v="767" actId="700"/>
          <ac:spMkLst>
            <pc:docMk/>
            <pc:sldMk cId="460484631" sldId="262"/>
            <ac:spMk id="2" creationId="{D54C4DC7-7129-2AE5-5532-0B17FADBC953}"/>
          </ac:spMkLst>
        </pc:spChg>
        <pc:spChg chg="add mod">
          <ac:chgData name="Piyush Trivedi" userId="8b421782cba2ca26" providerId="LiveId" clId="{1038E0E9-25CD-4F63-8DE9-94F7C1EFFF87}" dt="2024-10-25T06:20:07.108" v="767" actId="700"/>
          <ac:spMkLst>
            <pc:docMk/>
            <pc:sldMk cId="460484631" sldId="262"/>
            <ac:spMk id="3" creationId="{1CAC1C2C-A098-5989-C0FD-87521F350C6D}"/>
          </ac:spMkLst>
        </pc:spChg>
      </pc:sldChg>
      <pc:sldChg chg="addSp modSp new mod">
        <pc:chgData name="Piyush Trivedi" userId="8b421782cba2ca26" providerId="LiveId" clId="{1038E0E9-25CD-4F63-8DE9-94F7C1EFFF87}" dt="2024-10-25T06:23:12.493" v="830" actId="255"/>
        <pc:sldMkLst>
          <pc:docMk/>
          <pc:sldMk cId="4052592761" sldId="262"/>
        </pc:sldMkLst>
        <pc:spChg chg="add mod">
          <ac:chgData name="Piyush Trivedi" userId="8b421782cba2ca26" providerId="LiveId" clId="{1038E0E9-25CD-4F63-8DE9-94F7C1EFFF87}" dt="2024-10-25T06:23:12.493" v="830" actId="255"/>
          <ac:spMkLst>
            <pc:docMk/>
            <pc:sldMk cId="4052592761" sldId="262"/>
            <ac:spMk id="2" creationId="{B0F19A3F-2A6D-A7D6-B104-2FCFA1AA563B}"/>
          </ac:spMkLst>
        </pc:spChg>
        <pc:picChg chg="add mod">
          <ac:chgData name="Piyush Trivedi" userId="8b421782cba2ca26" providerId="LiveId" clId="{1038E0E9-25CD-4F63-8DE9-94F7C1EFFF87}" dt="2024-10-25T06:22:56.584" v="816" actId="1076"/>
          <ac:picMkLst>
            <pc:docMk/>
            <pc:sldMk cId="4052592761" sldId="262"/>
            <ac:picMk id="4" creationId="{9CE29DA6-B634-5501-B82A-C15EAF46B4F5}"/>
          </ac:picMkLst>
        </pc:picChg>
      </pc:sldChg>
      <pc:sldChg chg="modSp new mod">
        <pc:chgData name="Piyush Trivedi" userId="8b421782cba2ca26" providerId="LiveId" clId="{1038E0E9-25CD-4F63-8DE9-94F7C1EFFF87}" dt="2024-10-25T13:07:39.956" v="10707" actId="207"/>
        <pc:sldMkLst>
          <pc:docMk/>
          <pc:sldMk cId="2576127090" sldId="263"/>
        </pc:sldMkLst>
        <pc:spChg chg="mod">
          <ac:chgData name="Piyush Trivedi" userId="8b421782cba2ca26" providerId="LiveId" clId="{1038E0E9-25CD-4F63-8DE9-94F7C1EFFF87}" dt="2024-10-25T13:07:39.956" v="10707" actId="207"/>
          <ac:spMkLst>
            <pc:docMk/>
            <pc:sldMk cId="2576127090" sldId="263"/>
            <ac:spMk id="2" creationId="{69991BD7-0F83-533C-DF20-CF348B14801B}"/>
          </ac:spMkLst>
        </pc:spChg>
        <pc:spChg chg="mod">
          <ac:chgData name="Piyush Trivedi" userId="8b421782cba2ca26" providerId="LiveId" clId="{1038E0E9-25CD-4F63-8DE9-94F7C1EFFF87}" dt="2024-10-25T06:27:21.936" v="875" actId="12"/>
          <ac:spMkLst>
            <pc:docMk/>
            <pc:sldMk cId="2576127090" sldId="263"/>
            <ac:spMk id="3" creationId="{F49B9E71-21EE-2A3E-759D-7135819640E6}"/>
          </ac:spMkLst>
        </pc:spChg>
      </pc:sldChg>
      <pc:sldChg chg="delSp modSp add del mod">
        <pc:chgData name="Piyush Trivedi" userId="8b421782cba2ca26" providerId="LiveId" clId="{1038E0E9-25CD-4F63-8DE9-94F7C1EFFF87}" dt="2024-10-25T06:24:05.625" v="853" actId="47"/>
        <pc:sldMkLst>
          <pc:docMk/>
          <pc:sldMk cId="4076512221" sldId="263"/>
        </pc:sldMkLst>
        <pc:spChg chg="mod">
          <ac:chgData name="Piyush Trivedi" userId="8b421782cba2ca26" providerId="LiveId" clId="{1038E0E9-25CD-4F63-8DE9-94F7C1EFFF87}" dt="2024-10-25T06:24:02.262" v="852" actId="5793"/>
          <ac:spMkLst>
            <pc:docMk/>
            <pc:sldMk cId="4076512221" sldId="263"/>
            <ac:spMk id="2" creationId="{19E690E3-9454-B894-1F98-861BCE71276C}"/>
          </ac:spMkLst>
        </pc:spChg>
        <pc:picChg chg="del">
          <ac:chgData name="Piyush Trivedi" userId="8b421782cba2ca26" providerId="LiveId" clId="{1038E0E9-25CD-4F63-8DE9-94F7C1EFFF87}" dt="2024-10-25T06:23:56.835" v="832" actId="478"/>
          <ac:picMkLst>
            <pc:docMk/>
            <pc:sldMk cId="4076512221" sldId="263"/>
            <ac:picMk id="4" creationId="{DCCEBE3E-B390-A62D-5DFA-0827AFC7A6CC}"/>
          </ac:picMkLst>
        </pc:picChg>
      </pc:sldChg>
      <pc:sldChg chg="addSp delSp modSp new mod">
        <pc:chgData name="Piyush Trivedi" userId="8b421782cba2ca26" providerId="LiveId" clId="{1038E0E9-25CD-4F63-8DE9-94F7C1EFFF87}" dt="2024-10-25T13:07:49.804" v="10708" actId="207"/>
        <pc:sldMkLst>
          <pc:docMk/>
          <pc:sldMk cId="1417358192" sldId="264"/>
        </pc:sldMkLst>
        <pc:spChg chg="mod">
          <ac:chgData name="Piyush Trivedi" userId="8b421782cba2ca26" providerId="LiveId" clId="{1038E0E9-25CD-4F63-8DE9-94F7C1EFFF87}" dt="2024-10-25T13:07:49.804" v="10708" actId="207"/>
          <ac:spMkLst>
            <pc:docMk/>
            <pc:sldMk cId="1417358192" sldId="264"/>
            <ac:spMk id="2" creationId="{84F52FC0-8A0E-EBC1-4183-F378FB2494DB}"/>
          </ac:spMkLst>
        </pc:spChg>
        <pc:spChg chg="del">
          <ac:chgData name="Piyush Trivedi" userId="8b421782cba2ca26" providerId="LiveId" clId="{1038E0E9-25CD-4F63-8DE9-94F7C1EFFF87}" dt="2024-10-25T06:30:41.919" v="956" actId="22"/>
          <ac:spMkLst>
            <pc:docMk/>
            <pc:sldMk cId="1417358192" sldId="264"/>
            <ac:spMk id="3" creationId="{EB798D50-453D-B213-211B-3266E94C789D}"/>
          </ac:spMkLst>
        </pc:spChg>
        <pc:picChg chg="add mod ord">
          <ac:chgData name="Piyush Trivedi" userId="8b421782cba2ca26" providerId="LiveId" clId="{1038E0E9-25CD-4F63-8DE9-94F7C1EFFF87}" dt="2024-10-25T06:30:41.919" v="956" actId="22"/>
          <ac:picMkLst>
            <pc:docMk/>
            <pc:sldMk cId="1417358192" sldId="264"/>
            <ac:picMk id="5" creationId="{DE833108-E3D2-4F4D-3CDE-F77400039D4E}"/>
          </ac:picMkLst>
        </pc:picChg>
      </pc:sldChg>
      <pc:sldChg chg="addSp new mod">
        <pc:chgData name="Piyush Trivedi" userId="8b421782cba2ca26" providerId="LiveId" clId="{1038E0E9-25CD-4F63-8DE9-94F7C1EFFF87}" dt="2024-10-25T06:31:14.786" v="958" actId="22"/>
        <pc:sldMkLst>
          <pc:docMk/>
          <pc:sldMk cId="3504993572" sldId="265"/>
        </pc:sldMkLst>
        <pc:picChg chg="add">
          <ac:chgData name="Piyush Trivedi" userId="8b421782cba2ca26" providerId="LiveId" clId="{1038E0E9-25CD-4F63-8DE9-94F7C1EFFF87}" dt="2024-10-25T06:31:14.786" v="958" actId="22"/>
          <ac:picMkLst>
            <pc:docMk/>
            <pc:sldMk cId="3504993572" sldId="265"/>
            <ac:picMk id="3" creationId="{E8BBEC63-94D9-CCD9-1F21-3218E0987578}"/>
          </ac:picMkLst>
        </pc:picChg>
      </pc:sldChg>
      <pc:sldChg chg="addSp new mod">
        <pc:chgData name="Piyush Trivedi" userId="8b421782cba2ca26" providerId="LiveId" clId="{1038E0E9-25CD-4F63-8DE9-94F7C1EFFF87}" dt="2024-10-25T06:32:00.379" v="960" actId="22"/>
        <pc:sldMkLst>
          <pc:docMk/>
          <pc:sldMk cId="4143673008" sldId="266"/>
        </pc:sldMkLst>
        <pc:picChg chg="add">
          <ac:chgData name="Piyush Trivedi" userId="8b421782cba2ca26" providerId="LiveId" clId="{1038E0E9-25CD-4F63-8DE9-94F7C1EFFF87}" dt="2024-10-25T06:32:00.379" v="960" actId="22"/>
          <ac:picMkLst>
            <pc:docMk/>
            <pc:sldMk cId="4143673008" sldId="266"/>
            <ac:picMk id="3" creationId="{BD3A3F65-7E08-0757-6819-F81596B121D3}"/>
          </ac:picMkLst>
        </pc:picChg>
      </pc:sldChg>
      <pc:sldChg chg="addSp new mod">
        <pc:chgData name="Piyush Trivedi" userId="8b421782cba2ca26" providerId="LiveId" clId="{1038E0E9-25CD-4F63-8DE9-94F7C1EFFF87}" dt="2024-10-25T06:32:20.558" v="962" actId="22"/>
        <pc:sldMkLst>
          <pc:docMk/>
          <pc:sldMk cId="622757696" sldId="267"/>
        </pc:sldMkLst>
        <pc:picChg chg="add">
          <ac:chgData name="Piyush Trivedi" userId="8b421782cba2ca26" providerId="LiveId" clId="{1038E0E9-25CD-4F63-8DE9-94F7C1EFFF87}" dt="2024-10-25T06:32:20.558" v="962" actId="22"/>
          <ac:picMkLst>
            <pc:docMk/>
            <pc:sldMk cId="622757696" sldId="267"/>
            <ac:picMk id="3" creationId="{089E9AEF-404D-CD3E-9408-A81567DA70D1}"/>
          </ac:picMkLst>
        </pc:picChg>
      </pc:sldChg>
      <pc:sldChg chg="addSp new mod">
        <pc:chgData name="Piyush Trivedi" userId="8b421782cba2ca26" providerId="LiveId" clId="{1038E0E9-25CD-4F63-8DE9-94F7C1EFFF87}" dt="2024-10-25T06:32:50.972" v="964" actId="22"/>
        <pc:sldMkLst>
          <pc:docMk/>
          <pc:sldMk cId="2567169537" sldId="268"/>
        </pc:sldMkLst>
        <pc:picChg chg="add">
          <ac:chgData name="Piyush Trivedi" userId="8b421782cba2ca26" providerId="LiveId" clId="{1038E0E9-25CD-4F63-8DE9-94F7C1EFFF87}" dt="2024-10-25T06:32:50.972" v="964" actId="22"/>
          <ac:picMkLst>
            <pc:docMk/>
            <pc:sldMk cId="2567169537" sldId="268"/>
            <ac:picMk id="3" creationId="{39CA9D59-DA4E-51CB-5935-377AC772B594}"/>
          </ac:picMkLst>
        </pc:picChg>
      </pc:sldChg>
      <pc:sldChg chg="modSp new mod">
        <pc:chgData name="Piyush Trivedi" userId="8b421782cba2ca26" providerId="LiveId" clId="{1038E0E9-25CD-4F63-8DE9-94F7C1EFFF87}" dt="2024-10-25T13:08:00.669" v="10710" actId="207"/>
        <pc:sldMkLst>
          <pc:docMk/>
          <pc:sldMk cId="3409480000" sldId="269"/>
        </pc:sldMkLst>
        <pc:spChg chg="mod">
          <ac:chgData name="Piyush Trivedi" userId="8b421782cba2ca26" providerId="LiveId" clId="{1038E0E9-25CD-4F63-8DE9-94F7C1EFFF87}" dt="2024-10-25T13:08:00.669" v="10710" actId="207"/>
          <ac:spMkLst>
            <pc:docMk/>
            <pc:sldMk cId="3409480000" sldId="269"/>
            <ac:spMk id="2" creationId="{FE03CAAF-5CFF-8218-8BF8-E0D111B0712F}"/>
          </ac:spMkLst>
        </pc:spChg>
        <pc:spChg chg="mod">
          <ac:chgData name="Piyush Trivedi" userId="8b421782cba2ca26" providerId="LiveId" clId="{1038E0E9-25CD-4F63-8DE9-94F7C1EFFF87}" dt="2024-10-25T06:33:42.753" v="972" actId="20577"/>
          <ac:spMkLst>
            <pc:docMk/>
            <pc:sldMk cId="3409480000" sldId="269"/>
            <ac:spMk id="3" creationId="{8A3ACED6-DD3B-7D85-EF26-567751B70D54}"/>
          </ac:spMkLst>
        </pc:spChg>
      </pc:sldChg>
      <pc:sldChg chg="addSp delSp modSp new mod">
        <pc:chgData name="Piyush Trivedi" userId="8b421782cba2ca26" providerId="LiveId" clId="{1038E0E9-25CD-4F63-8DE9-94F7C1EFFF87}" dt="2024-10-25T06:35:47.208" v="1001" actId="14100"/>
        <pc:sldMkLst>
          <pc:docMk/>
          <pc:sldMk cId="3773719145" sldId="270"/>
        </pc:sldMkLst>
        <pc:spChg chg="mod">
          <ac:chgData name="Piyush Trivedi" userId="8b421782cba2ca26" providerId="LiveId" clId="{1038E0E9-25CD-4F63-8DE9-94F7C1EFFF87}" dt="2024-10-25T06:34:51.397" v="998" actId="20577"/>
          <ac:spMkLst>
            <pc:docMk/>
            <pc:sldMk cId="3773719145" sldId="270"/>
            <ac:spMk id="2" creationId="{2B37C8C9-7EBA-D4DE-3725-F2F84C753299}"/>
          </ac:spMkLst>
        </pc:spChg>
        <pc:spChg chg="del">
          <ac:chgData name="Piyush Trivedi" userId="8b421782cba2ca26" providerId="LiveId" clId="{1038E0E9-25CD-4F63-8DE9-94F7C1EFFF87}" dt="2024-10-25T06:35:42.395" v="999" actId="22"/>
          <ac:spMkLst>
            <pc:docMk/>
            <pc:sldMk cId="3773719145" sldId="270"/>
            <ac:spMk id="3" creationId="{643E364A-9056-FB40-CA9F-F2EC798D311B}"/>
          </ac:spMkLst>
        </pc:spChg>
        <pc:picChg chg="add mod ord">
          <ac:chgData name="Piyush Trivedi" userId="8b421782cba2ca26" providerId="LiveId" clId="{1038E0E9-25CD-4F63-8DE9-94F7C1EFFF87}" dt="2024-10-25T06:35:47.208" v="1001" actId="14100"/>
          <ac:picMkLst>
            <pc:docMk/>
            <pc:sldMk cId="3773719145" sldId="270"/>
            <ac:picMk id="5" creationId="{7FD65DD1-287F-FFF0-B0FE-490C6C9E5FD5}"/>
          </ac:picMkLst>
        </pc:picChg>
      </pc:sldChg>
      <pc:sldChg chg="new del">
        <pc:chgData name="Piyush Trivedi" userId="8b421782cba2ca26" providerId="LiveId" clId="{1038E0E9-25CD-4F63-8DE9-94F7C1EFFF87}" dt="2024-10-25T06:36:00.614" v="1004" actId="47"/>
        <pc:sldMkLst>
          <pc:docMk/>
          <pc:sldMk cId="4113837418" sldId="271"/>
        </pc:sldMkLst>
      </pc:sldChg>
      <pc:sldChg chg="addSp modSp new mod">
        <pc:chgData name="Piyush Trivedi" userId="8b421782cba2ca26" providerId="LiveId" clId="{1038E0E9-25CD-4F63-8DE9-94F7C1EFFF87}" dt="2024-10-25T06:36:56.432" v="1008" actId="14100"/>
        <pc:sldMkLst>
          <pc:docMk/>
          <pc:sldMk cId="3249118073" sldId="272"/>
        </pc:sldMkLst>
        <pc:picChg chg="add mod">
          <ac:chgData name="Piyush Trivedi" userId="8b421782cba2ca26" providerId="LiveId" clId="{1038E0E9-25CD-4F63-8DE9-94F7C1EFFF87}" dt="2024-10-25T06:36:56.432" v="1008" actId="14100"/>
          <ac:picMkLst>
            <pc:docMk/>
            <pc:sldMk cId="3249118073" sldId="272"/>
            <ac:picMk id="3" creationId="{979B9154-1D6C-CE94-A6CF-D3CCDF0D45C6}"/>
          </ac:picMkLst>
        </pc:picChg>
      </pc:sldChg>
      <pc:sldChg chg="addSp modSp new">
        <pc:chgData name="Piyush Trivedi" userId="8b421782cba2ca26" providerId="LiveId" clId="{1038E0E9-25CD-4F63-8DE9-94F7C1EFFF87}" dt="2024-10-25T06:37:30.528" v="1016" actId="14100"/>
        <pc:sldMkLst>
          <pc:docMk/>
          <pc:sldMk cId="49661875" sldId="273"/>
        </pc:sldMkLst>
        <pc:picChg chg="add mod">
          <ac:chgData name="Piyush Trivedi" userId="8b421782cba2ca26" providerId="LiveId" clId="{1038E0E9-25CD-4F63-8DE9-94F7C1EFFF87}" dt="2024-10-25T06:37:30.528" v="1016" actId="14100"/>
          <ac:picMkLst>
            <pc:docMk/>
            <pc:sldMk cId="49661875" sldId="273"/>
            <ac:picMk id="1026" creationId="{7687EB60-F120-A4D4-EB61-C8FCBE15DE8A}"/>
          </ac:picMkLst>
        </pc:picChg>
      </pc:sldChg>
      <pc:sldChg chg="addSp modSp new">
        <pc:chgData name="Piyush Trivedi" userId="8b421782cba2ca26" providerId="LiveId" clId="{1038E0E9-25CD-4F63-8DE9-94F7C1EFFF87}" dt="2024-10-25T06:38:01.727" v="1022" actId="14100"/>
        <pc:sldMkLst>
          <pc:docMk/>
          <pc:sldMk cId="865786129" sldId="274"/>
        </pc:sldMkLst>
        <pc:picChg chg="add mod">
          <ac:chgData name="Piyush Trivedi" userId="8b421782cba2ca26" providerId="LiveId" clId="{1038E0E9-25CD-4F63-8DE9-94F7C1EFFF87}" dt="2024-10-25T06:38:01.727" v="1022" actId="14100"/>
          <ac:picMkLst>
            <pc:docMk/>
            <pc:sldMk cId="865786129" sldId="274"/>
            <ac:picMk id="2050" creationId="{D0F1F4ED-9419-0012-D609-2E897678AC58}"/>
          </ac:picMkLst>
        </pc:picChg>
      </pc:sldChg>
      <pc:sldChg chg="addSp modSp new mod modClrScheme chgLayout">
        <pc:chgData name="Piyush Trivedi" userId="8b421782cba2ca26" providerId="LiveId" clId="{1038E0E9-25CD-4F63-8DE9-94F7C1EFFF87}" dt="2024-10-25T13:08:14.717" v="10712" actId="207"/>
        <pc:sldMkLst>
          <pc:docMk/>
          <pc:sldMk cId="3393081937" sldId="275"/>
        </pc:sldMkLst>
        <pc:spChg chg="add mod">
          <ac:chgData name="Piyush Trivedi" userId="8b421782cba2ca26" providerId="LiveId" clId="{1038E0E9-25CD-4F63-8DE9-94F7C1EFFF87}" dt="2024-10-25T13:08:14.717" v="10712" actId="207"/>
          <ac:spMkLst>
            <pc:docMk/>
            <pc:sldMk cId="3393081937" sldId="275"/>
            <ac:spMk id="2" creationId="{62B8E29E-ACD7-4024-1C04-1E1DFDB36C75}"/>
          </ac:spMkLst>
        </pc:spChg>
        <pc:spChg chg="add mod">
          <ac:chgData name="Piyush Trivedi" userId="8b421782cba2ca26" providerId="LiveId" clId="{1038E0E9-25CD-4F63-8DE9-94F7C1EFFF87}" dt="2024-10-25T06:38:53.065" v="1030" actId="12"/>
          <ac:spMkLst>
            <pc:docMk/>
            <pc:sldMk cId="3393081937" sldId="275"/>
            <ac:spMk id="3" creationId="{DE024EFD-C24E-C173-8134-99B103B8AD3F}"/>
          </ac:spMkLst>
        </pc:spChg>
      </pc:sldChg>
      <pc:sldChg chg="addSp delSp modSp new mod">
        <pc:chgData name="Piyush Trivedi" userId="8b421782cba2ca26" providerId="LiveId" clId="{1038E0E9-25CD-4F63-8DE9-94F7C1EFFF87}" dt="2024-10-25T13:09:20.116" v="10724" actId="207"/>
        <pc:sldMkLst>
          <pc:docMk/>
          <pc:sldMk cId="1274247045" sldId="276"/>
        </pc:sldMkLst>
        <pc:spChg chg="mod">
          <ac:chgData name="Piyush Trivedi" userId="8b421782cba2ca26" providerId="LiveId" clId="{1038E0E9-25CD-4F63-8DE9-94F7C1EFFF87}" dt="2024-10-25T13:09:20.116" v="10724" actId="207"/>
          <ac:spMkLst>
            <pc:docMk/>
            <pc:sldMk cId="1274247045" sldId="276"/>
            <ac:spMk id="2" creationId="{DC4218C1-75C0-414E-E8DB-2CFFC9A48FD6}"/>
          </ac:spMkLst>
        </pc:spChg>
        <pc:spChg chg="del">
          <ac:chgData name="Piyush Trivedi" userId="8b421782cba2ca26" providerId="LiveId" clId="{1038E0E9-25CD-4F63-8DE9-94F7C1EFFF87}" dt="2024-10-25T06:40:08.447" v="1093"/>
          <ac:spMkLst>
            <pc:docMk/>
            <pc:sldMk cId="1274247045" sldId="276"/>
            <ac:spMk id="3" creationId="{0CE3AF1F-C7C8-1A60-9823-592E56B74B40}"/>
          </ac:spMkLst>
        </pc:spChg>
        <pc:spChg chg="add del mod">
          <ac:chgData name="Piyush Trivedi" userId="8b421782cba2ca26" providerId="LiveId" clId="{1038E0E9-25CD-4F63-8DE9-94F7C1EFFF87}" dt="2024-10-25T06:42:08.465" v="1111"/>
          <ac:spMkLst>
            <pc:docMk/>
            <pc:sldMk cId="1274247045" sldId="276"/>
            <ac:spMk id="4" creationId="{B92D3D3E-59D4-6C93-610D-41B7689F0F35}"/>
          </ac:spMkLst>
        </pc:spChg>
        <pc:picChg chg="add del mod">
          <ac:chgData name="Piyush Trivedi" userId="8b421782cba2ca26" providerId="LiveId" clId="{1038E0E9-25CD-4F63-8DE9-94F7C1EFFF87}" dt="2024-10-25T06:40:43.830" v="1103" actId="478"/>
          <ac:picMkLst>
            <pc:docMk/>
            <pc:sldMk cId="1274247045" sldId="276"/>
            <ac:picMk id="3074" creationId="{61CD85AB-85EB-496F-8262-0C8865007019}"/>
          </ac:picMkLst>
        </pc:picChg>
        <pc:picChg chg="add del mod">
          <ac:chgData name="Piyush Trivedi" userId="8b421782cba2ca26" providerId="LiveId" clId="{1038E0E9-25CD-4F63-8DE9-94F7C1EFFF87}" dt="2024-10-25T06:40:43.830" v="1103" actId="478"/>
          <ac:picMkLst>
            <pc:docMk/>
            <pc:sldMk cId="1274247045" sldId="276"/>
            <ac:picMk id="3076" creationId="{5275E501-4630-A66F-A46B-1A26F79122D6}"/>
          </ac:picMkLst>
        </pc:picChg>
        <pc:picChg chg="add del mod">
          <ac:chgData name="Piyush Trivedi" userId="8b421782cba2ca26" providerId="LiveId" clId="{1038E0E9-25CD-4F63-8DE9-94F7C1EFFF87}" dt="2024-10-25T06:41:29.689" v="1110" actId="478"/>
          <ac:picMkLst>
            <pc:docMk/>
            <pc:sldMk cId="1274247045" sldId="276"/>
            <ac:picMk id="3078" creationId="{8FC888F2-DEA4-CA57-7241-B3458C0ABAB5}"/>
          </ac:picMkLst>
        </pc:picChg>
        <pc:picChg chg="add mod">
          <ac:chgData name="Piyush Trivedi" userId="8b421782cba2ca26" providerId="LiveId" clId="{1038E0E9-25CD-4F63-8DE9-94F7C1EFFF87}" dt="2024-10-25T06:42:16.169" v="1114" actId="14100"/>
          <ac:picMkLst>
            <pc:docMk/>
            <pc:sldMk cId="1274247045" sldId="276"/>
            <ac:picMk id="3080" creationId="{CF2EFFA3-A01A-232A-475A-968142D43776}"/>
          </ac:picMkLst>
        </pc:picChg>
      </pc:sldChg>
      <pc:sldChg chg="modSp new mod">
        <pc:chgData name="Piyush Trivedi" userId="8b421782cba2ca26" providerId="LiveId" clId="{1038E0E9-25CD-4F63-8DE9-94F7C1EFFF87}" dt="2024-10-25T13:08:21.685" v="10714" actId="207"/>
        <pc:sldMkLst>
          <pc:docMk/>
          <pc:sldMk cId="930594171" sldId="277"/>
        </pc:sldMkLst>
        <pc:spChg chg="mod">
          <ac:chgData name="Piyush Trivedi" userId="8b421782cba2ca26" providerId="LiveId" clId="{1038E0E9-25CD-4F63-8DE9-94F7C1EFFF87}" dt="2024-10-25T13:08:21.685" v="10714" actId="207"/>
          <ac:spMkLst>
            <pc:docMk/>
            <pc:sldMk cId="930594171" sldId="277"/>
            <ac:spMk id="2" creationId="{DCCCF376-4974-70B9-BEC9-0DED5F33F203}"/>
          </ac:spMkLst>
        </pc:spChg>
        <pc:spChg chg="mod">
          <ac:chgData name="Piyush Trivedi" userId="8b421782cba2ca26" providerId="LiveId" clId="{1038E0E9-25CD-4F63-8DE9-94F7C1EFFF87}" dt="2024-10-25T06:44:13.472" v="1123" actId="12"/>
          <ac:spMkLst>
            <pc:docMk/>
            <pc:sldMk cId="930594171" sldId="277"/>
            <ac:spMk id="3" creationId="{D1BBC550-ACB2-91FA-E76F-AF130AAE3467}"/>
          </ac:spMkLst>
        </pc:spChg>
      </pc:sldChg>
      <pc:sldChg chg="addSp delSp modSp new mod">
        <pc:chgData name="Piyush Trivedi" userId="8b421782cba2ca26" providerId="LiveId" clId="{1038E0E9-25CD-4F63-8DE9-94F7C1EFFF87}" dt="2024-10-25T13:08:31.692" v="10716" actId="207"/>
        <pc:sldMkLst>
          <pc:docMk/>
          <pc:sldMk cId="3281635700" sldId="278"/>
        </pc:sldMkLst>
        <pc:spChg chg="mod">
          <ac:chgData name="Piyush Trivedi" userId="8b421782cba2ca26" providerId="LiveId" clId="{1038E0E9-25CD-4F63-8DE9-94F7C1EFFF87}" dt="2024-10-25T13:08:31.692" v="10716" actId="207"/>
          <ac:spMkLst>
            <pc:docMk/>
            <pc:sldMk cId="3281635700" sldId="278"/>
            <ac:spMk id="2" creationId="{F3175EA1-E424-8E08-8D46-CF1E53D48748}"/>
          </ac:spMkLst>
        </pc:spChg>
        <pc:spChg chg="del">
          <ac:chgData name="Piyush Trivedi" userId="8b421782cba2ca26" providerId="LiveId" clId="{1038E0E9-25CD-4F63-8DE9-94F7C1EFFF87}" dt="2024-10-25T06:44:55.405" v="1132"/>
          <ac:spMkLst>
            <pc:docMk/>
            <pc:sldMk cId="3281635700" sldId="278"/>
            <ac:spMk id="3" creationId="{FBBF0BB1-0B50-0FEB-1C8D-92BBE57D372F}"/>
          </ac:spMkLst>
        </pc:spChg>
        <pc:picChg chg="add mod">
          <ac:chgData name="Piyush Trivedi" userId="8b421782cba2ca26" providerId="LiveId" clId="{1038E0E9-25CD-4F63-8DE9-94F7C1EFFF87}" dt="2024-10-25T06:45:04.968" v="1135" actId="14100"/>
          <ac:picMkLst>
            <pc:docMk/>
            <pc:sldMk cId="3281635700" sldId="278"/>
            <ac:picMk id="4098" creationId="{69755D3D-AAEE-AA6F-2FAE-FB67A4EA18C3}"/>
          </ac:picMkLst>
        </pc:picChg>
      </pc:sldChg>
      <pc:sldChg chg="new del">
        <pc:chgData name="Piyush Trivedi" userId="8b421782cba2ca26" providerId="LiveId" clId="{1038E0E9-25CD-4F63-8DE9-94F7C1EFFF87}" dt="2024-10-25T06:45:35.133" v="1138" actId="47"/>
        <pc:sldMkLst>
          <pc:docMk/>
          <pc:sldMk cId="58798515" sldId="279"/>
        </pc:sldMkLst>
      </pc:sldChg>
      <pc:sldChg chg="addSp modSp new">
        <pc:chgData name="Piyush Trivedi" userId="8b421782cba2ca26" providerId="LiveId" clId="{1038E0E9-25CD-4F63-8DE9-94F7C1EFFF87}" dt="2024-10-25T06:45:46.585" v="1143" actId="14100"/>
        <pc:sldMkLst>
          <pc:docMk/>
          <pc:sldMk cId="2239317943" sldId="280"/>
        </pc:sldMkLst>
        <pc:picChg chg="add mod">
          <ac:chgData name="Piyush Trivedi" userId="8b421782cba2ca26" providerId="LiveId" clId="{1038E0E9-25CD-4F63-8DE9-94F7C1EFFF87}" dt="2024-10-25T06:45:46.585" v="1143" actId="14100"/>
          <ac:picMkLst>
            <pc:docMk/>
            <pc:sldMk cId="2239317943" sldId="280"/>
            <ac:picMk id="5122" creationId="{DCAE5416-5E3B-E76E-F309-5B7E6158A681}"/>
          </ac:picMkLst>
        </pc:picChg>
      </pc:sldChg>
      <pc:sldChg chg="addSp modSp new">
        <pc:chgData name="Piyush Trivedi" userId="8b421782cba2ca26" providerId="LiveId" clId="{1038E0E9-25CD-4F63-8DE9-94F7C1EFFF87}" dt="2024-10-25T06:55:29.503" v="1199" actId="14100"/>
        <pc:sldMkLst>
          <pc:docMk/>
          <pc:sldMk cId="3813392420" sldId="281"/>
        </pc:sldMkLst>
        <pc:picChg chg="add mod">
          <ac:chgData name="Piyush Trivedi" userId="8b421782cba2ca26" providerId="LiveId" clId="{1038E0E9-25CD-4F63-8DE9-94F7C1EFFF87}" dt="2024-10-25T06:55:29.503" v="1199" actId="14100"/>
          <ac:picMkLst>
            <pc:docMk/>
            <pc:sldMk cId="3813392420" sldId="281"/>
            <ac:picMk id="6146" creationId="{743862C0-3FC2-4CC8-8752-2DEF3BCFC036}"/>
          </ac:picMkLst>
        </pc:picChg>
      </pc:sldChg>
      <pc:sldChg chg="addSp modSp new mod modClrScheme chgLayout">
        <pc:chgData name="Piyush Trivedi" userId="8b421782cba2ca26" providerId="LiveId" clId="{1038E0E9-25CD-4F63-8DE9-94F7C1EFFF87}" dt="2024-10-25T13:08:41.612" v="10718" actId="207"/>
        <pc:sldMkLst>
          <pc:docMk/>
          <pc:sldMk cId="3020034953" sldId="282"/>
        </pc:sldMkLst>
        <pc:spChg chg="add mod">
          <ac:chgData name="Piyush Trivedi" userId="8b421782cba2ca26" providerId="LiveId" clId="{1038E0E9-25CD-4F63-8DE9-94F7C1EFFF87}" dt="2024-10-25T13:08:41.612" v="10718" actId="207"/>
          <ac:spMkLst>
            <pc:docMk/>
            <pc:sldMk cId="3020034953" sldId="282"/>
            <ac:spMk id="2" creationId="{07C6ECF8-118B-2D5C-8070-E7F5D30EEEAA}"/>
          </ac:spMkLst>
        </pc:spChg>
        <pc:spChg chg="add mod">
          <ac:chgData name="Piyush Trivedi" userId="8b421782cba2ca26" providerId="LiveId" clId="{1038E0E9-25CD-4F63-8DE9-94F7C1EFFF87}" dt="2024-10-25T06:48:07.941" v="1157" actId="12"/>
          <ac:spMkLst>
            <pc:docMk/>
            <pc:sldMk cId="3020034953" sldId="282"/>
            <ac:spMk id="3" creationId="{311F23A6-48B9-74CF-8896-48F35EDA2C9F}"/>
          </ac:spMkLst>
        </pc:spChg>
      </pc:sldChg>
      <pc:sldChg chg="addSp delSp modSp new mod ord modClrScheme chgLayout">
        <pc:chgData name="Piyush Trivedi" userId="8b421782cba2ca26" providerId="LiveId" clId="{1038E0E9-25CD-4F63-8DE9-94F7C1EFFF87}" dt="2024-10-25T06:48:50.304" v="1166" actId="14100"/>
        <pc:sldMkLst>
          <pc:docMk/>
          <pc:sldMk cId="261635966" sldId="283"/>
        </pc:sldMkLst>
        <pc:spChg chg="del">
          <ac:chgData name="Piyush Trivedi" userId="8b421782cba2ca26" providerId="LiveId" clId="{1038E0E9-25CD-4F63-8DE9-94F7C1EFFF87}" dt="2024-10-25T06:48:27.229" v="1161" actId="700"/>
          <ac:spMkLst>
            <pc:docMk/>
            <pc:sldMk cId="261635966" sldId="283"/>
            <ac:spMk id="2" creationId="{41BBCB31-397F-E24C-5BDD-CDD44BB87B17}"/>
          </ac:spMkLst>
        </pc:spChg>
        <pc:spChg chg="del">
          <ac:chgData name="Piyush Trivedi" userId="8b421782cba2ca26" providerId="LiveId" clId="{1038E0E9-25CD-4F63-8DE9-94F7C1EFFF87}" dt="2024-10-25T06:48:27.229" v="1161" actId="700"/>
          <ac:spMkLst>
            <pc:docMk/>
            <pc:sldMk cId="261635966" sldId="283"/>
            <ac:spMk id="3" creationId="{3BF29E9C-2501-58A8-AE41-DA895145DF41}"/>
          </ac:spMkLst>
        </pc:spChg>
        <pc:picChg chg="add mod">
          <ac:chgData name="Piyush Trivedi" userId="8b421782cba2ca26" providerId="LiveId" clId="{1038E0E9-25CD-4F63-8DE9-94F7C1EFFF87}" dt="2024-10-25T06:48:50.304" v="1166" actId="14100"/>
          <ac:picMkLst>
            <pc:docMk/>
            <pc:sldMk cId="261635966" sldId="283"/>
            <ac:picMk id="7170" creationId="{E2941D38-A2D7-5E7C-72AB-9A932B8673C4}"/>
          </ac:picMkLst>
        </pc:picChg>
      </pc:sldChg>
      <pc:sldChg chg="addSp delSp modSp new mod">
        <pc:chgData name="Piyush Trivedi" userId="8b421782cba2ca26" providerId="LiveId" clId="{1038E0E9-25CD-4F63-8DE9-94F7C1EFFF87}" dt="2024-10-25T13:08:58.975" v="10721" actId="255"/>
        <pc:sldMkLst>
          <pc:docMk/>
          <pc:sldMk cId="3498908094" sldId="284"/>
        </pc:sldMkLst>
        <pc:spChg chg="mod">
          <ac:chgData name="Piyush Trivedi" userId="8b421782cba2ca26" providerId="LiveId" clId="{1038E0E9-25CD-4F63-8DE9-94F7C1EFFF87}" dt="2024-10-25T13:08:58.975" v="10721" actId="255"/>
          <ac:spMkLst>
            <pc:docMk/>
            <pc:sldMk cId="3498908094" sldId="284"/>
            <ac:spMk id="2" creationId="{A042673C-7BB9-345D-7E70-CFAAAE5D76AD}"/>
          </ac:spMkLst>
        </pc:spChg>
        <pc:spChg chg="del">
          <ac:chgData name="Piyush Trivedi" userId="8b421782cba2ca26" providerId="LiveId" clId="{1038E0E9-25CD-4F63-8DE9-94F7C1EFFF87}" dt="2024-10-25T06:54:40.919" v="1189" actId="931"/>
          <ac:spMkLst>
            <pc:docMk/>
            <pc:sldMk cId="3498908094" sldId="284"/>
            <ac:spMk id="3" creationId="{A20760ED-FC57-6987-FEA5-3ED5DE01FA6C}"/>
          </ac:spMkLst>
        </pc:spChg>
        <pc:picChg chg="add mod">
          <ac:chgData name="Piyush Trivedi" userId="8b421782cba2ca26" providerId="LiveId" clId="{1038E0E9-25CD-4F63-8DE9-94F7C1EFFF87}" dt="2024-10-25T06:54:50.059" v="1192" actId="14100"/>
          <ac:picMkLst>
            <pc:docMk/>
            <pc:sldMk cId="3498908094" sldId="284"/>
            <ac:picMk id="5" creationId="{C6DC1AFD-4F94-D25F-86AD-1F70F2C93E6B}"/>
          </ac:picMkLst>
        </pc:picChg>
      </pc:sldChg>
      <pc:sldChg chg="addSp delSp modSp new mod modClrScheme chgLayout">
        <pc:chgData name="Piyush Trivedi" userId="8b421782cba2ca26" providerId="LiveId" clId="{1038E0E9-25CD-4F63-8DE9-94F7C1EFFF87}" dt="2024-10-25T06:55:11.755" v="1195" actId="931"/>
        <pc:sldMkLst>
          <pc:docMk/>
          <pc:sldMk cId="318651837" sldId="285"/>
        </pc:sldMkLst>
        <pc:spChg chg="del">
          <ac:chgData name="Piyush Trivedi" userId="8b421782cba2ca26" providerId="LiveId" clId="{1038E0E9-25CD-4F63-8DE9-94F7C1EFFF87}" dt="2024-10-25T06:55:02.398" v="1194" actId="700"/>
          <ac:spMkLst>
            <pc:docMk/>
            <pc:sldMk cId="318651837" sldId="285"/>
            <ac:spMk id="2" creationId="{7F360841-0176-4399-1B4B-F9F948EECF59}"/>
          </ac:spMkLst>
        </pc:spChg>
        <pc:spChg chg="del">
          <ac:chgData name="Piyush Trivedi" userId="8b421782cba2ca26" providerId="LiveId" clId="{1038E0E9-25CD-4F63-8DE9-94F7C1EFFF87}" dt="2024-10-25T06:55:02.398" v="1194" actId="700"/>
          <ac:spMkLst>
            <pc:docMk/>
            <pc:sldMk cId="318651837" sldId="285"/>
            <ac:spMk id="3" creationId="{911ABBDD-22CF-2AE4-E61E-6F2979E68BF3}"/>
          </ac:spMkLst>
        </pc:spChg>
        <pc:picChg chg="add mod">
          <ac:chgData name="Piyush Trivedi" userId="8b421782cba2ca26" providerId="LiveId" clId="{1038E0E9-25CD-4F63-8DE9-94F7C1EFFF87}" dt="2024-10-25T06:55:11.755" v="1195" actId="931"/>
          <ac:picMkLst>
            <pc:docMk/>
            <pc:sldMk cId="318651837" sldId="285"/>
            <ac:picMk id="5" creationId="{D2655E54-B669-1016-666F-954A37EFF4B4}"/>
          </ac:picMkLst>
        </pc:picChg>
      </pc:sldChg>
      <pc:sldChg chg="addSp modSp new">
        <pc:chgData name="Piyush Trivedi" userId="8b421782cba2ca26" providerId="LiveId" clId="{1038E0E9-25CD-4F63-8DE9-94F7C1EFFF87}" dt="2024-10-25T06:55:47.062" v="1201" actId="931"/>
        <pc:sldMkLst>
          <pc:docMk/>
          <pc:sldMk cId="3897758853" sldId="286"/>
        </pc:sldMkLst>
        <pc:picChg chg="add mod">
          <ac:chgData name="Piyush Trivedi" userId="8b421782cba2ca26" providerId="LiveId" clId="{1038E0E9-25CD-4F63-8DE9-94F7C1EFFF87}" dt="2024-10-25T06:55:47.062" v="1201" actId="931"/>
          <ac:picMkLst>
            <pc:docMk/>
            <pc:sldMk cId="3897758853" sldId="286"/>
            <ac:picMk id="3" creationId="{53B42B2B-0C15-9262-60EB-D6B93099A629}"/>
          </ac:picMkLst>
        </pc:picChg>
      </pc:sldChg>
      <pc:sldChg chg="addSp delSp modSp new mod">
        <pc:chgData name="Piyush Trivedi" userId="8b421782cba2ca26" providerId="LiveId" clId="{1038E0E9-25CD-4F63-8DE9-94F7C1EFFF87}" dt="2024-10-25T06:56:18.136" v="1205" actId="931"/>
        <pc:sldMkLst>
          <pc:docMk/>
          <pc:sldMk cId="2423272856" sldId="287"/>
        </pc:sldMkLst>
        <pc:picChg chg="add del mod">
          <ac:chgData name="Piyush Trivedi" userId="8b421782cba2ca26" providerId="LiveId" clId="{1038E0E9-25CD-4F63-8DE9-94F7C1EFFF87}" dt="2024-10-25T06:56:09.591" v="1204" actId="478"/>
          <ac:picMkLst>
            <pc:docMk/>
            <pc:sldMk cId="2423272856" sldId="287"/>
            <ac:picMk id="3" creationId="{FECCDCC3-889A-92B1-AA3A-F2E74190B7E3}"/>
          </ac:picMkLst>
        </pc:picChg>
        <pc:picChg chg="add mod">
          <ac:chgData name="Piyush Trivedi" userId="8b421782cba2ca26" providerId="LiveId" clId="{1038E0E9-25CD-4F63-8DE9-94F7C1EFFF87}" dt="2024-10-25T06:56:18.136" v="1205" actId="931"/>
          <ac:picMkLst>
            <pc:docMk/>
            <pc:sldMk cId="2423272856" sldId="287"/>
            <ac:picMk id="5" creationId="{8DAC4FF7-E9CC-F377-B1EE-9E16D68D11DA}"/>
          </ac:picMkLst>
        </pc:picChg>
      </pc:sldChg>
      <pc:sldChg chg="addSp modSp new">
        <pc:chgData name="Piyush Trivedi" userId="8b421782cba2ca26" providerId="LiveId" clId="{1038E0E9-25CD-4F63-8DE9-94F7C1EFFF87}" dt="2024-10-25T06:56:37.347" v="1207" actId="931"/>
        <pc:sldMkLst>
          <pc:docMk/>
          <pc:sldMk cId="3822269521" sldId="288"/>
        </pc:sldMkLst>
        <pc:picChg chg="add mod">
          <ac:chgData name="Piyush Trivedi" userId="8b421782cba2ca26" providerId="LiveId" clId="{1038E0E9-25CD-4F63-8DE9-94F7C1EFFF87}" dt="2024-10-25T06:56:37.347" v="1207" actId="931"/>
          <ac:picMkLst>
            <pc:docMk/>
            <pc:sldMk cId="3822269521" sldId="288"/>
            <ac:picMk id="3" creationId="{BE700537-4BA0-B225-F299-D7B412D08EC0}"/>
          </ac:picMkLst>
        </pc:picChg>
      </pc:sldChg>
      <pc:sldChg chg="addSp modSp new mod modClrScheme chgLayout">
        <pc:chgData name="Piyush Trivedi" userId="8b421782cba2ca26" providerId="LiveId" clId="{1038E0E9-25CD-4F63-8DE9-94F7C1EFFF87}" dt="2024-10-25T13:09:42.836" v="10726" actId="207"/>
        <pc:sldMkLst>
          <pc:docMk/>
          <pc:sldMk cId="3681306008" sldId="289"/>
        </pc:sldMkLst>
        <pc:spChg chg="add mod">
          <ac:chgData name="Piyush Trivedi" userId="8b421782cba2ca26" providerId="LiveId" clId="{1038E0E9-25CD-4F63-8DE9-94F7C1EFFF87}" dt="2024-10-25T13:09:42.836" v="10726" actId="207"/>
          <ac:spMkLst>
            <pc:docMk/>
            <pc:sldMk cId="3681306008" sldId="289"/>
            <ac:spMk id="2" creationId="{38208DD5-FD7E-1DE3-AD9C-4902885D2F27}"/>
          </ac:spMkLst>
        </pc:spChg>
        <pc:spChg chg="add mod">
          <ac:chgData name="Piyush Trivedi" userId="8b421782cba2ca26" providerId="LiveId" clId="{1038E0E9-25CD-4F63-8DE9-94F7C1EFFF87}" dt="2024-10-25T07:52:31.628" v="1762" actId="20577"/>
          <ac:spMkLst>
            <pc:docMk/>
            <pc:sldMk cId="3681306008" sldId="289"/>
            <ac:spMk id="3" creationId="{3C3AF9CC-1CA4-8DBD-ACB7-B4C82C3588DB}"/>
          </ac:spMkLst>
        </pc:spChg>
      </pc:sldChg>
      <pc:sldChg chg="modSp new mod">
        <pc:chgData name="Piyush Trivedi" userId="8b421782cba2ca26" providerId="LiveId" clId="{1038E0E9-25CD-4F63-8DE9-94F7C1EFFF87}" dt="2024-10-25T13:09:55.939" v="10728" actId="207"/>
        <pc:sldMkLst>
          <pc:docMk/>
          <pc:sldMk cId="1392789210" sldId="290"/>
        </pc:sldMkLst>
        <pc:spChg chg="mod">
          <ac:chgData name="Piyush Trivedi" userId="8b421782cba2ca26" providerId="LiveId" clId="{1038E0E9-25CD-4F63-8DE9-94F7C1EFFF87}" dt="2024-10-25T13:09:55.939" v="10728" actId="207"/>
          <ac:spMkLst>
            <pc:docMk/>
            <pc:sldMk cId="1392789210" sldId="290"/>
            <ac:spMk id="2" creationId="{D6244170-DFFB-B3D1-B560-F4861F7F5C5A}"/>
          </ac:spMkLst>
        </pc:spChg>
        <pc:spChg chg="mod">
          <ac:chgData name="Piyush Trivedi" userId="8b421782cba2ca26" providerId="LiveId" clId="{1038E0E9-25CD-4F63-8DE9-94F7C1EFFF87}" dt="2024-10-25T08:00:12.363" v="1833" actId="255"/>
          <ac:spMkLst>
            <pc:docMk/>
            <pc:sldMk cId="1392789210" sldId="290"/>
            <ac:spMk id="3" creationId="{03653CB9-772D-8A6A-2010-554FA58157CE}"/>
          </ac:spMkLst>
        </pc:spChg>
      </pc:sldChg>
      <pc:sldChg chg="addSp delSp modSp new mod modClrScheme chgLayout">
        <pc:chgData name="Piyush Trivedi" userId="8b421782cba2ca26" providerId="LiveId" clId="{1038E0E9-25CD-4F63-8DE9-94F7C1EFFF87}" dt="2024-10-25T08:00:19.559" v="1834" actId="255"/>
        <pc:sldMkLst>
          <pc:docMk/>
          <pc:sldMk cId="956373441" sldId="291"/>
        </pc:sldMkLst>
        <pc:spChg chg="del">
          <ac:chgData name="Piyush Trivedi" userId="8b421782cba2ca26" providerId="LiveId" clId="{1038E0E9-25CD-4F63-8DE9-94F7C1EFFF87}" dt="2024-10-25T07:56:11.985" v="1794" actId="700"/>
          <ac:spMkLst>
            <pc:docMk/>
            <pc:sldMk cId="956373441" sldId="291"/>
            <ac:spMk id="2" creationId="{6FE4FD87-80DD-D0D0-644C-DA14542857DE}"/>
          </ac:spMkLst>
        </pc:spChg>
        <pc:spChg chg="del">
          <ac:chgData name="Piyush Trivedi" userId="8b421782cba2ca26" providerId="LiveId" clId="{1038E0E9-25CD-4F63-8DE9-94F7C1EFFF87}" dt="2024-10-25T07:56:11.985" v="1794" actId="700"/>
          <ac:spMkLst>
            <pc:docMk/>
            <pc:sldMk cId="956373441" sldId="291"/>
            <ac:spMk id="3" creationId="{67C11D45-6C75-D33A-3F6D-F3B3F4776C28}"/>
          </ac:spMkLst>
        </pc:spChg>
        <pc:spChg chg="add mod">
          <ac:chgData name="Piyush Trivedi" userId="8b421782cba2ca26" providerId="LiveId" clId="{1038E0E9-25CD-4F63-8DE9-94F7C1EFFF87}" dt="2024-10-25T08:00:19.559" v="1834" actId="255"/>
          <ac:spMkLst>
            <pc:docMk/>
            <pc:sldMk cId="956373441" sldId="291"/>
            <ac:spMk id="4" creationId="{D86E91C0-9BF9-DD3A-064F-F3187EAF34F2}"/>
          </ac:spMkLst>
        </pc:spChg>
        <pc:spChg chg="add">
          <ac:chgData name="Piyush Trivedi" userId="8b421782cba2ca26" providerId="LiveId" clId="{1038E0E9-25CD-4F63-8DE9-94F7C1EFFF87}" dt="2024-10-25T07:58:33.700" v="1827"/>
          <ac:spMkLst>
            <pc:docMk/>
            <pc:sldMk cId="956373441" sldId="291"/>
            <ac:spMk id="5" creationId="{6A894306-8569-DABD-5F68-19938EA01949}"/>
          </ac:spMkLst>
        </pc:spChg>
        <pc:spChg chg="add">
          <ac:chgData name="Piyush Trivedi" userId="8b421782cba2ca26" providerId="LiveId" clId="{1038E0E9-25CD-4F63-8DE9-94F7C1EFFF87}" dt="2024-10-25T07:58:33.700" v="1827"/>
          <ac:spMkLst>
            <pc:docMk/>
            <pc:sldMk cId="956373441" sldId="291"/>
            <ac:spMk id="6" creationId="{03C0EDEA-AD24-01D5-3987-970B460DA2C3}"/>
          </ac:spMkLst>
        </pc:spChg>
        <pc:spChg chg="add">
          <ac:chgData name="Piyush Trivedi" userId="8b421782cba2ca26" providerId="LiveId" clId="{1038E0E9-25CD-4F63-8DE9-94F7C1EFFF87}" dt="2024-10-25T07:58:33.700" v="1827"/>
          <ac:spMkLst>
            <pc:docMk/>
            <pc:sldMk cId="956373441" sldId="291"/>
            <ac:spMk id="7" creationId="{23414199-9526-49A6-889F-F1893DDEE6A3}"/>
          </ac:spMkLst>
        </pc:spChg>
        <pc:spChg chg="add">
          <ac:chgData name="Piyush Trivedi" userId="8b421782cba2ca26" providerId="LiveId" clId="{1038E0E9-25CD-4F63-8DE9-94F7C1EFFF87}" dt="2024-10-25T07:58:33.700" v="1827"/>
          <ac:spMkLst>
            <pc:docMk/>
            <pc:sldMk cId="956373441" sldId="291"/>
            <ac:spMk id="8" creationId="{75849030-D185-AF1B-CD4F-8664DF0172E8}"/>
          </ac:spMkLst>
        </pc:spChg>
        <pc:spChg chg="add">
          <ac:chgData name="Piyush Trivedi" userId="8b421782cba2ca26" providerId="LiveId" clId="{1038E0E9-25CD-4F63-8DE9-94F7C1EFFF87}" dt="2024-10-25T07:58:33.700" v="1827"/>
          <ac:spMkLst>
            <pc:docMk/>
            <pc:sldMk cId="956373441" sldId="291"/>
            <ac:spMk id="9" creationId="{F7F11C92-4ED7-9D84-2727-206F49F262ED}"/>
          </ac:spMkLst>
        </pc:spChg>
        <pc:spChg chg="add">
          <ac:chgData name="Piyush Trivedi" userId="8b421782cba2ca26" providerId="LiveId" clId="{1038E0E9-25CD-4F63-8DE9-94F7C1EFFF87}" dt="2024-10-25T07:58:33.700" v="1827"/>
          <ac:spMkLst>
            <pc:docMk/>
            <pc:sldMk cId="956373441" sldId="291"/>
            <ac:spMk id="10" creationId="{E4BC628D-2354-DFB8-A0C3-FF7B9CC5B8E0}"/>
          </ac:spMkLst>
        </pc:spChg>
      </pc:sldChg>
      <pc:sldChg chg="new del">
        <pc:chgData name="Piyush Trivedi" userId="8b421782cba2ca26" providerId="LiveId" clId="{1038E0E9-25CD-4F63-8DE9-94F7C1EFFF87}" dt="2024-10-25T08:12:48.515" v="1865" actId="47"/>
        <pc:sldMkLst>
          <pc:docMk/>
          <pc:sldMk cId="4221306069" sldId="292"/>
        </pc:sldMkLst>
      </pc:sldChg>
      <pc:sldChg chg="addSp delSp modSp new mod">
        <pc:chgData name="Piyush Trivedi" userId="8b421782cba2ca26" providerId="LiveId" clId="{1038E0E9-25CD-4F63-8DE9-94F7C1EFFF87}" dt="2024-10-25T13:10:04.955" v="10730" actId="207"/>
        <pc:sldMkLst>
          <pc:docMk/>
          <pc:sldMk cId="2482970490" sldId="293"/>
        </pc:sldMkLst>
        <pc:spChg chg="mod">
          <ac:chgData name="Piyush Trivedi" userId="8b421782cba2ca26" providerId="LiveId" clId="{1038E0E9-25CD-4F63-8DE9-94F7C1EFFF87}" dt="2024-10-25T13:10:04.955" v="10730" actId="207"/>
          <ac:spMkLst>
            <pc:docMk/>
            <pc:sldMk cId="2482970490" sldId="293"/>
            <ac:spMk id="2" creationId="{3D0F9F05-F8F2-8701-A696-886659785F36}"/>
          </ac:spMkLst>
        </pc:spChg>
        <pc:spChg chg="del">
          <ac:chgData name="Piyush Trivedi" userId="8b421782cba2ca26" providerId="LiveId" clId="{1038E0E9-25CD-4F63-8DE9-94F7C1EFFF87}" dt="2024-10-25T08:01:39.482" v="1851" actId="931"/>
          <ac:spMkLst>
            <pc:docMk/>
            <pc:sldMk cId="2482970490" sldId="293"/>
            <ac:spMk id="3" creationId="{F267F2D2-A24E-79BB-C601-0765355C3A31}"/>
          </ac:spMkLst>
        </pc:spChg>
        <pc:spChg chg="add del mod">
          <ac:chgData name="Piyush Trivedi" userId="8b421782cba2ca26" providerId="LiveId" clId="{1038E0E9-25CD-4F63-8DE9-94F7C1EFFF87}" dt="2024-10-25T08:02:20.518" v="1859" actId="931"/>
          <ac:spMkLst>
            <pc:docMk/>
            <pc:sldMk cId="2482970490" sldId="293"/>
            <ac:spMk id="7" creationId="{8304C783-04BC-A3AC-74F0-DB6B590B4367}"/>
          </ac:spMkLst>
        </pc:spChg>
        <pc:spChg chg="add del mod">
          <ac:chgData name="Piyush Trivedi" userId="8b421782cba2ca26" providerId="LiveId" clId="{1038E0E9-25CD-4F63-8DE9-94F7C1EFFF87}" dt="2024-10-25T08:12:56.877" v="1867" actId="931"/>
          <ac:spMkLst>
            <pc:docMk/>
            <pc:sldMk cId="2482970490" sldId="293"/>
            <ac:spMk id="11" creationId="{DD278E4C-455B-A46A-5A71-9ABFF5A892A6}"/>
          </ac:spMkLst>
        </pc:spChg>
        <pc:spChg chg="add del mod">
          <ac:chgData name="Piyush Trivedi" userId="8b421782cba2ca26" providerId="LiveId" clId="{1038E0E9-25CD-4F63-8DE9-94F7C1EFFF87}" dt="2024-10-25T08:24:56.356" v="1873" actId="931"/>
          <ac:spMkLst>
            <pc:docMk/>
            <pc:sldMk cId="2482970490" sldId="293"/>
            <ac:spMk id="15" creationId="{9D17D544-11D3-DBB8-F1D3-09CCAFA826A4}"/>
          </ac:spMkLst>
        </pc:spChg>
        <pc:spChg chg="add del mod">
          <ac:chgData name="Piyush Trivedi" userId="8b421782cba2ca26" providerId="LiveId" clId="{1038E0E9-25CD-4F63-8DE9-94F7C1EFFF87}" dt="2024-10-25T11:35:27.045" v="6361" actId="931"/>
          <ac:spMkLst>
            <pc:docMk/>
            <pc:sldMk cId="2482970490" sldId="293"/>
            <ac:spMk id="19" creationId="{4D5D559F-D79B-5998-9EC3-DC9FB8B7EE6D}"/>
          </ac:spMkLst>
        </pc:spChg>
        <pc:picChg chg="add del mod">
          <ac:chgData name="Piyush Trivedi" userId="8b421782cba2ca26" providerId="LiveId" clId="{1038E0E9-25CD-4F63-8DE9-94F7C1EFFF87}" dt="2024-10-25T08:02:14.752" v="1858" actId="478"/>
          <ac:picMkLst>
            <pc:docMk/>
            <pc:sldMk cId="2482970490" sldId="293"/>
            <ac:picMk id="5" creationId="{B1917B86-EBC3-E140-85CC-1FF61864A712}"/>
          </ac:picMkLst>
        </pc:picChg>
        <pc:picChg chg="add del mod">
          <ac:chgData name="Piyush Trivedi" userId="8b421782cba2ca26" providerId="LiveId" clId="{1038E0E9-25CD-4F63-8DE9-94F7C1EFFF87}" dt="2024-10-25T08:12:51.582" v="1866" actId="478"/>
          <ac:picMkLst>
            <pc:docMk/>
            <pc:sldMk cId="2482970490" sldId="293"/>
            <ac:picMk id="9" creationId="{4B0FE07B-0CB1-3EE4-DFA2-5081C80A6828}"/>
          </ac:picMkLst>
        </pc:picChg>
        <pc:picChg chg="add del mod">
          <ac:chgData name="Piyush Trivedi" userId="8b421782cba2ca26" providerId="LiveId" clId="{1038E0E9-25CD-4F63-8DE9-94F7C1EFFF87}" dt="2024-10-25T08:24:51.700" v="1872" actId="478"/>
          <ac:picMkLst>
            <pc:docMk/>
            <pc:sldMk cId="2482970490" sldId="293"/>
            <ac:picMk id="13" creationId="{302CF226-56F4-77D7-AE64-828DADEADFBE}"/>
          </ac:picMkLst>
        </pc:picChg>
        <pc:picChg chg="add del mod">
          <ac:chgData name="Piyush Trivedi" userId="8b421782cba2ca26" providerId="LiveId" clId="{1038E0E9-25CD-4F63-8DE9-94F7C1EFFF87}" dt="2024-10-25T11:35:21.715" v="6360" actId="478"/>
          <ac:picMkLst>
            <pc:docMk/>
            <pc:sldMk cId="2482970490" sldId="293"/>
            <ac:picMk id="17" creationId="{B5DCA5B4-D50D-7AC3-FC14-6D720FBBC2A3}"/>
          </ac:picMkLst>
        </pc:picChg>
        <pc:picChg chg="add mod">
          <ac:chgData name="Piyush Trivedi" userId="8b421782cba2ca26" providerId="LiveId" clId="{1038E0E9-25CD-4F63-8DE9-94F7C1EFFF87}" dt="2024-10-25T11:35:38.968" v="6365" actId="14100"/>
          <ac:picMkLst>
            <pc:docMk/>
            <pc:sldMk cId="2482970490" sldId="293"/>
            <ac:picMk id="21" creationId="{3309D873-7406-B44C-9981-C75D133A927C}"/>
          </ac:picMkLst>
        </pc:picChg>
      </pc:sldChg>
      <pc:sldChg chg="addSp delSp modSp new mod">
        <pc:chgData name="Piyush Trivedi" userId="8b421782cba2ca26" providerId="LiveId" clId="{1038E0E9-25CD-4F63-8DE9-94F7C1EFFF87}" dt="2024-10-25T13:10:13.722" v="10732" actId="207"/>
        <pc:sldMkLst>
          <pc:docMk/>
          <pc:sldMk cId="1542501202" sldId="294"/>
        </pc:sldMkLst>
        <pc:spChg chg="mod">
          <ac:chgData name="Piyush Trivedi" userId="8b421782cba2ca26" providerId="LiveId" clId="{1038E0E9-25CD-4F63-8DE9-94F7C1EFFF87}" dt="2024-10-25T13:10:13.722" v="10732" actId="207"/>
          <ac:spMkLst>
            <pc:docMk/>
            <pc:sldMk cId="1542501202" sldId="294"/>
            <ac:spMk id="2" creationId="{C4DBCCE7-131E-D420-40CB-0BF197970E27}"/>
          </ac:spMkLst>
        </pc:spChg>
        <pc:spChg chg="del">
          <ac:chgData name="Piyush Trivedi" userId="8b421782cba2ca26" providerId="LiveId" clId="{1038E0E9-25CD-4F63-8DE9-94F7C1EFFF87}" dt="2024-10-25T08:26:17.125" v="1910" actId="931"/>
          <ac:spMkLst>
            <pc:docMk/>
            <pc:sldMk cId="1542501202" sldId="294"/>
            <ac:spMk id="3" creationId="{3DB92D28-AAC4-5EE5-15A2-27442C69A973}"/>
          </ac:spMkLst>
        </pc:spChg>
        <pc:spChg chg="add del mod">
          <ac:chgData name="Piyush Trivedi" userId="8b421782cba2ca26" providerId="LiveId" clId="{1038E0E9-25CD-4F63-8DE9-94F7C1EFFF87}" dt="2024-10-25T08:32:47.056" v="1917" actId="931"/>
          <ac:spMkLst>
            <pc:docMk/>
            <pc:sldMk cId="1542501202" sldId="294"/>
            <ac:spMk id="7" creationId="{EBD9BED3-AF5B-A63F-0210-AE6A9B3F28B0}"/>
          </ac:spMkLst>
        </pc:spChg>
        <pc:spChg chg="add del mod">
          <ac:chgData name="Piyush Trivedi" userId="8b421782cba2ca26" providerId="LiveId" clId="{1038E0E9-25CD-4F63-8DE9-94F7C1EFFF87}" dt="2024-10-25T08:32:52.285" v="1919" actId="931"/>
          <ac:spMkLst>
            <pc:docMk/>
            <pc:sldMk cId="1542501202" sldId="294"/>
            <ac:spMk id="11" creationId="{5E96C1D8-87BE-2E19-8083-8E45EE3D6903}"/>
          </ac:spMkLst>
        </pc:spChg>
        <pc:picChg chg="add del mod">
          <ac:chgData name="Piyush Trivedi" userId="8b421782cba2ca26" providerId="LiveId" clId="{1038E0E9-25CD-4F63-8DE9-94F7C1EFFF87}" dt="2024-10-25T08:32:28.992" v="1916" actId="478"/>
          <ac:picMkLst>
            <pc:docMk/>
            <pc:sldMk cId="1542501202" sldId="294"/>
            <ac:picMk id="5" creationId="{6BC5EB33-15AD-2C09-2E24-1E778CF47073}"/>
          </ac:picMkLst>
        </pc:picChg>
        <pc:picChg chg="add del mod">
          <ac:chgData name="Piyush Trivedi" userId="8b421782cba2ca26" providerId="LiveId" clId="{1038E0E9-25CD-4F63-8DE9-94F7C1EFFF87}" dt="2024-10-25T08:32:48.556" v="1918" actId="478"/>
          <ac:picMkLst>
            <pc:docMk/>
            <pc:sldMk cId="1542501202" sldId="294"/>
            <ac:picMk id="9" creationId="{6C6EE1DD-5D2A-2254-45AD-68CCA80B86D1}"/>
          </ac:picMkLst>
        </pc:picChg>
        <pc:picChg chg="add mod">
          <ac:chgData name="Piyush Trivedi" userId="8b421782cba2ca26" providerId="LiveId" clId="{1038E0E9-25CD-4F63-8DE9-94F7C1EFFF87}" dt="2024-10-25T08:33:02.960" v="1923" actId="14100"/>
          <ac:picMkLst>
            <pc:docMk/>
            <pc:sldMk cId="1542501202" sldId="294"/>
            <ac:picMk id="13" creationId="{BDFA3FA4-0529-2CC1-40AC-6C102C3EB550}"/>
          </ac:picMkLst>
        </pc:picChg>
      </pc:sldChg>
      <pc:sldChg chg="addSp delSp modSp new mod">
        <pc:chgData name="Piyush Trivedi" userId="8b421782cba2ca26" providerId="LiveId" clId="{1038E0E9-25CD-4F63-8DE9-94F7C1EFFF87}" dt="2024-10-25T13:10:24.500" v="10734" actId="207"/>
        <pc:sldMkLst>
          <pc:docMk/>
          <pc:sldMk cId="3788114266" sldId="295"/>
        </pc:sldMkLst>
        <pc:spChg chg="mod">
          <ac:chgData name="Piyush Trivedi" userId="8b421782cba2ca26" providerId="LiveId" clId="{1038E0E9-25CD-4F63-8DE9-94F7C1EFFF87}" dt="2024-10-25T13:10:24.500" v="10734" actId="207"/>
          <ac:spMkLst>
            <pc:docMk/>
            <pc:sldMk cId="3788114266" sldId="295"/>
            <ac:spMk id="2" creationId="{F6DE0753-417A-2306-F33E-8712BB87D115}"/>
          </ac:spMkLst>
        </pc:spChg>
        <pc:spChg chg="del">
          <ac:chgData name="Piyush Trivedi" userId="8b421782cba2ca26" providerId="LiveId" clId="{1038E0E9-25CD-4F63-8DE9-94F7C1EFFF87}" dt="2024-10-25T08:36:08.605" v="1946" actId="931"/>
          <ac:spMkLst>
            <pc:docMk/>
            <pc:sldMk cId="3788114266" sldId="295"/>
            <ac:spMk id="3" creationId="{523CC304-FE53-817E-C648-8C8699DCEE2A}"/>
          </ac:spMkLst>
        </pc:spChg>
        <pc:spChg chg="add del mod">
          <ac:chgData name="Piyush Trivedi" userId="8b421782cba2ca26" providerId="LiveId" clId="{1038E0E9-25CD-4F63-8DE9-94F7C1EFFF87}" dt="2024-10-25T08:37:23.377" v="1952" actId="931"/>
          <ac:spMkLst>
            <pc:docMk/>
            <pc:sldMk cId="3788114266" sldId="295"/>
            <ac:spMk id="7" creationId="{E26384CA-51A3-DCDE-5B93-A68AA197D577}"/>
          </ac:spMkLst>
        </pc:spChg>
        <pc:spChg chg="add mod">
          <ac:chgData name="Piyush Trivedi" userId="8b421782cba2ca26" providerId="LiveId" clId="{1038E0E9-25CD-4F63-8DE9-94F7C1EFFF87}" dt="2024-10-25T09:20:11.643" v="2331" actId="20577"/>
          <ac:spMkLst>
            <pc:docMk/>
            <pc:sldMk cId="3788114266" sldId="295"/>
            <ac:spMk id="10" creationId="{F5676432-6DFF-445F-49C2-07F5673AE994}"/>
          </ac:spMkLst>
        </pc:spChg>
        <pc:picChg chg="add del mod">
          <ac:chgData name="Piyush Trivedi" userId="8b421782cba2ca26" providerId="LiveId" clId="{1038E0E9-25CD-4F63-8DE9-94F7C1EFFF87}" dt="2024-10-25T08:36:46.347" v="1951" actId="478"/>
          <ac:picMkLst>
            <pc:docMk/>
            <pc:sldMk cId="3788114266" sldId="295"/>
            <ac:picMk id="5" creationId="{CB2ECA9E-757A-4B50-21A5-291470018FE8}"/>
          </ac:picMkLst>
        </pc:picChg>
        <pc:picChg chg="add mod">
          <ac:chgData name="Piyush Trivedi" userId="8b421782cba2ca26" providerId="LiveId" clId="{1038E0E9-25CD-4F63-8DE9-94F7C1EFFF87}" dt="2024-10-25T08:37:33.231" v="1956" actId="14100"/>
          <ac:picMkLst>
            <pc:docMk/>
            <pc:sldMk cId="3788114266" sldId="295"/>
            <ac:picMk id="9" creationId="{7A1B4E22-E97A-12D2-0CB2-3472F4F52CCA}"/>
          </ac:picMkLst>
        </pc:picChg>
      </pc:sldChg>
      <pc:sldChg chg="addSp delSp modSp new mod">
        <pc:chgData name="Piyush Trivedi" userId="8b421782cba2ca26" providerId="LiveId" clId="{1038E0E9-25CD-4F63-8DE9-94F7C1EFFF87}" dt="2024-10-25T13:10:32.085" v="10736" actId="255"/>
        <pc:sldMkLst>
          <pc:docMk/>
          <pc:sldMk cId="1975488377" sldId="296"/>
        </pc:sldMkLst>
        <pc:spChg chg="mod">
          <ac:chgData name="Piyush Trivedi" userId="8b421782cba2ca26" providerId="LiveId" clId="{1038E0E9-25CD-4F63-8DE9-94F7C1EFFF87}" dt="2024-10-25T13:10:32.085" v="10736" actId="255"/>
          <ac:spMkLst>
            <pc:docMk/>
            <pc:sldMk cId="1975488377" sldId="296"/>
            <ac:spMk id="2" creationId="{FF9754BB-A44D-60C2-B732-692A03D782BC}"/>
          </ac:spMkLst>
        </pc:spChg>
        <pc:spChg chg="del">
          <ac:chgData name="Piyush Trivedi" userId="8b421782cba2ca26" providerId="LiveId" clId="{1038E0E9-25CD-4F63-8DE9-94F7C1EFFF87}" dt="2024-10-25T08:39:56.836" v="1984" actId="931"/>
          <ac:spMkLst>
            <pc:docMk/>
            <pc:sldMk cId="1975488377" sldId="296"/>
            <ac:spMk id="3" creationId="{D6B218B3-97FF-6A44-457D-426969238699}"/>
          </ac:spMkLst>
        </pc:spChg>
        <pc:spChg chg="add mod">
          <ac:chgData name="Piyush Trivedi" userId="8b421782cba2ca26" providerId="LiveId" clId="{1038E0E9-25CD-4F63-8DE9-94F7C1EFFF87}" dt="2024-10-25T09:23:35.695" v="2698" actId="20577"/>
          <ac:spMkLst>
            <pc:docMk/>
            <pc:sldMk cId="1975488377" sldId="296"/>
            <ac:spMk id="6" creationId="{C709FEEC-3E4C-5E81-6EF4-6D09B0664FF6}"/>
          </ac:spMkLst>
        </pc:spChg>
        <pc:picChg chg="add mod">
          <ac:chgData name="Piyush Trivedi" userId="8b421782cba2ca26" providerId="LiveId" clId="{1038E0E9-25CD-4F63-8DE9-94F7C1EFFF87}" dt="2024-10-25T08:42:02.319" v="2027" actId="14100"/>
          <ac:picMkLst>
            <pc:docMk/>
            <pc:sldMk cId="1975488377" sldId="296"/>
            <ac:picMk id="5" creationId="{16E5C816-CE1E-5CC3-DC62-1E962A949026}"/>
          </ac:picMkLst>
        </pc:picChg>
      </pc:sldChg>
      <pc:sldChg chg="addSp delSp modSp new mod">
        <pc:chgData name="Piyush Trivedi" userId="8b421782cba2ca26" providerId="LiveId" clId="{1038E0E9-25CD-4F63-8DE9-94F7C1EFFF87}" dt="2024-10-25T13:10:39.902" v="10738" actId="255"/>
        <pc:sldMkLst>
          <pc:docMk/>
          <pc:sldMk cId="3804811200" sldId="297"/>
        </pc:sldMkLst>
        <pc:spChg chg="mod">
          <ac:chgData name="Piyush Trivedi" userId="8b421782cba2ca26" providerId="LiveId" clId="{1038E0E9-25CD-4F63-8DE9-94F7C1EFFF87}" dt="2024-10-25T13:10:39.902" v="10738" actId="255"/>
          <ac:spMkLst>
            <pc:docMk/>
            <pc:sldMk cId="3804811200" sldId="297"/>
            <ac:spMk id="2" creationId="{3FCE8FB5-4F3D-C449-A1AB-78229B6D0243}"/>
          </ac:spMkLst>
        </pc:spChg>
        <pc:spChg chg="del">
          <ac:chgData name="Piyush Trivedi" userId="8b421782cba2ca26" providerId="LiveId" clId="{1038E0E9-25CD-4F63-8DE9-94F7C1EFFF87}" dt="2024-10-25T08:41:36.324" v="2020" actId="931"/>
          <ac:spMkLst>
            <pc:docMk/>
            <pc:sldMk cId="3804811200" sldId="297"/>
            <ac:spMk id="3" creationId="{AB2FAB84-01FD-CFE3-ABF0-5B7C3F2742AE}"/>
          </ac:spMkLst>
        </pc:spChg>
        <pc:spChg chg="add mod">
          <ac:chgData name="Piyush Trivedi" userId="8b421782cba2ca26" providerId="LiveId" clId="{1038E0E9-25CD-4F63-8DE9-94F7C1EFFF87}" dt="2024-10-25T09:27:25.123" v="3078" actId="20577"/>
          <ac:spMkLst>
            <pc:docMk/>
            <pc:sldMk cId="3804811200" sldId="297"/>
            <ac:spMk id="6" creationId="{E3D93B59-5AEC-EF82-A50A-812D4AFFC110}"/>
          </ac:spMkLst>
        </pc:spChg>
        <pc:picChg chg="add mod">
          <ac:chgData name="Piyush Trivedi" userId="8b421782cba2ca26" providerId="LiveId" clId="{1038E0E9-25CD-4F63-8DE9-94F7C1EFFF87}" dt="2024-10-25T08:41:51.880" v="2025" actId="14100"/>
          <ac:picMkLst>
            <pc:docMk/>
            <pc:sldMk cId="3804811200" sldId="297"/>
            <ac:picMk id="5" creationId="{E6A7E686-E056-A41C-1117-01BD6F4FD7A0}"/>
          </ac:picMkLst>
        </pc:picChg>
      </pc:sldChg>
      <pc:sldChg chg="addSp delSp modSp new mod">
        <pc:chgData name="Piyush Trivedi" userId="8b421782cba2ca26" providerId="LiveId" clId="{1038E0E9-25CD-4F63-8DE9-94F7C1EFFF87}" dt="2024-10-25T13:10:47.029" v="10740" actId="207"/>
        <pc:sldMkLst>
          <pc:docMk/>
          <pc:sldMk cId="4033079253" sldId="298"/>
        </pc:sldMkLst>
        <pc:spChg chg="mod">
          <ac:chgData name="Piyush Trivedi" userId="8b421782cba2ca26" providerId="LiveId" clId="{1038E0E9-25CD-4F63-8DE9-94F7C1EFFF87}" dt="2024-10-25T13:10:47.029" v="10740" actId="207"/>
          <ac:spMkLst>
            <pc:docMk/>
            <pc:sldMk cId="4033079253" sldId="298"/>
            <ac:spMk id="2" creationId="{75F63DD2-81E6-2887-9FC3-6C4DB4FD2A53}"/>
          </ac:spMkLst>
        </pc:spChg>
        <pc:spChg chg="del">
          <ac:chgData name="Piyush Trivedi" userId="8b421782cba2ca26" providerId="LiveId" clId="{1038E0E9-25CD-4F63-8DE9-94F7C1EFFF87}" dt="2024-10-25T08:43:55.466" v="2049" actId="931"/>
          <ac:spMkLst>
            <pc:docMk/>
            <pc:sldMk cId="4033079253" sldId="298"/>
            <ac:spMk id="3" creationId="{BA4B8E23-6844-9484-A165-07DEC4475AD1}"/>
          </ac:spMkLst>
        </pc:spChg>
        <pc:spChg chg="add del mod">
          <ac:chgData name="Piyush Trivedi" userId="8b421782cba2ca26" providerId="LiveId" clId="{1038E0E9-25CD-4F63-8DE9-94F7C1EFFF87}" dt="2024-10-25T09:27:44.856" v="3081"/>
          <ac:spMkLst>
            <pc:docMk/>
            <pc:sldMk cId="4033079253" sldId="298"/>
            <ac:spMk id="6" creationId="{7C5D55B0-3F16-6C73-AD99-31F4F9BDF9E3}"/>
          </ac:spMkLst>
        </pc:spChg>
        <pc:spChg chg="add mod">
          <ac:chgData name="Piyush Trivedi" userId="8b421782cba2ca26" providerId="LiveId" clId="{1038E0E9-25CD-4F63-8DE9-94F7C1EFFF87}" dt="2024-10-25T09:30:51.676" v="3437" actId="20577"/>
          <ac:spMkLst>
            <pc:docMk/>
            <pc:sldMk cId="4033079253" sldId="298"/>
            <ac:spMk id="7" creationId="{D6292D52-36D6-E3A1-5657-F230990F9900}"/>
          </ac:spMkLst>
        </pc:spChg>
        <pc:picChg chg="add mod">
          <ac:chgData name="Piyush Trivedi" userId="8b421782cba2ca26" providerId="LiveId" clId="{1038E0E9-25CD-4F63-8DE9-94F7C1EFFF87}" dt="2024-10-25T08:44:04.223" v="2052" actId="14100"/>
          <ac:picMkLst>
            <pc:docMk/>
            <pc:sldMk cId="4033079253" sldId="298"/>
            <ac:picMk id="5" creationId="{5E3E39FA-F95D-0BD9-BC73-035DB36178E3}"/>
          </ac:picMkLst>
        </pc:picChg>
      </pc:sldChg>
      <pc:sldChg chg="addSp delSp modSp new mod">
        <pc:chgData name="Piyush Trivedi" userId="8b421782cba2ca26" providerId="LiveId" clId="{1038E0E9-25CD-4F63-8DE9-94F7C1EFFF87}" dt="2024-10-25T13:11:03.802" v="10752" actId="20577"/>
        <pc:sldMkLst>
          <pc:docMk/>
          <pc:sldMk cId="2544130696" sldId="299"/>
        </pc:sldMkLst>
        <pc:spChg chg="mod">
          <ac:chgData name="Piyush Trivedi" userId="8b421782cba2ca26" providerId="LiveId" clId="{1038E0E9-25CD-4F63-8DE9-94F7C1EFFF87}" dt="2024-10-25T13:11:03.802" v="10752" actId="20577"/>
          <ac:spMkLst>
            <pc:docMk/>
            <pc:sldMk cId="2544130696" sldId="299"/>
            <ac:spMk id="2" creationId="{DE92DCC0-1E21-AF28-F9B3-10725DDF3E8A}"/>
          </ac:spMkLst>
        </pc:spChg>
        <pc:spChg chg="del">
          <ac:chgData name="Piyush Trivedi" userId="8b421782cba2ca26" providerId="LiveId" clId="{1038E0E9-25CD-4F63-8DE9-94F7C1EFFF87}" dt="2024-10-25T08:47:41.911" v="2064" actId="931"/>
          <ac:spMkLst>
            <pc:docMk/>
            <pc:sldMk cId="2544130696" sldId="299"/>
            <ac:spMk id="3" creationId="{CFC530FD-4F2D-5C76-488D-8F9E72980D80}"/>
          </ac:spMkLst>
        </pc:spChg>
        <pc:spChg chg="add del mod">
          <ac:chgData name="Piyush Trivedi" userId="8b421782cba2ca26" providerId="LiveId" clId="{1038E0E9-25CD-4F63-8DE9-94F7C1EFFF87}" dt="2024-10-25T09:31:15.664" v="3439" actId="478"/>
          <ac:spMkLst>
            <pc:docMk/>
            <pc:sldMk cId="2544130696" sldId="299"/>
            <ac:spMk id="6" creationId="{D38B45B2-D2D6-200F-4947-225DF5E5A59D}"/>
          </ac:spMkLst>
        </pc:spChg>
        <pc:spChg chg="add mod">
          <ac:chgData name="Piyush Trivedi" userId="8b421782cba2ca26" providerId="LiveId" clId="{1038E0E9-25CD-4F63-8DE9-94F7C1EFFF87}" dt="2024-10-25T09:34:25.175" v="3752" actId="20577"/>
          <ac:spMkLst>
            <pc:docMk/>
            <pc:sldMk cId="2544130696" sldId="299"/>
            <ac:spMk id="7" creationId="{14C4420D-D77F-026F-F648-2A551B04C171}"/>
          </ac:spMkLst>
        </pc:spChg>
        <pc:picChg chg="add mod">
          <ac:chgData name="Piyush Trivedi" userId="8b421782cba2ca26" providerId="LiveId" clId="{1038E0E9-25CD-4F63-8DE9-94F7C1EFFF87}" dt="2024-10-25T08:47:50.399" v="2067" actId="14100"/>
          <ac:picMkLst>
            <pc:docMk/>
            <pc:sldMk cId="2544130696" sldId="299"/>
            <ac:picMk id="5" creationId="{0AA612F0-067E-F478-5F5B-A38AFCE39101}"/>
          </ac:picMkLst>
        </pc:picChg>
      </pc:sldChg>
      <pc:sldChg chg="modSp add mod">
        <pc:chgData name="Piyush Trivedi" userId="8b421782cba2ca26" providerId="LiveId" clId="{1038E0E9-25CD-4F63-8DE9-94F7C1EFFF87}" dt="2024-10-25T12:23:50.470" v="9354" actId="20577"/>
        <pc:sldMkLst>
          <pc:docMk/>
          <pc:sldMk cId="515886409" sldId="300"/>
        </pc:sldMkLst>
        <pc:spChg chg="mod">
          <ac:chgData name="Piyush Trivedi" userId="8b421782cba2ca26" providerId="LiveId" clId="{1038E0E9-25CD-4F63-8DE9-94F7C1EFFF87}" dt="2024-10-25T10:07:29.737" v="5767" actId="20577"/>
          <ac:spMkLst>
            <pc:docMk/>
            <pc:sldMk cId="515886409" sldId="300"/>
            <ac:spMk id="2" creationId="{88387D54-9F43-6102-7FE9-609B91933150}"/>
          </ac:spMkLst>
        </pc:spChg>
        <pc:spChg chg="mod">
          <ac:chgData name="Piyush Trivedi" userId="8b421782cba2ca26" providerId="LiveId" clId="{1038E0E9-25CD-4F63-8DE9-94F7C1EFFF87}" dt="2024-10-25T12:23:50.470" v="9354" actId="20577"/>
          <ac:spMkLst>
            <pc:docMk/>
            <pc:sldMk cId="515886409" sldId="300"/>
            <ac:spMk id="3" creationId="{925FAA3E-DA4F-22A1-A642-07BBAED5E1AF}"/>
          </ac:spMkLst>
        </pc:spChg>
      </pc:sldChg>
      <pc:sldChg chg="modSp add mod">
        <pc:chgData name="Piyush Trivedi" userId="8b421782cba2ca26" providerId="LiveId" clId="{1038E0E9-25CD-4F63-8DE9-94F7C1EFFF87}" dt="2024-10-25T13:11:22.387" v="10754" actId="207"/>
        <pc:sldMkLst>
          <pc:docMk/>
          <pc:sldMk cId="2268517542" sldId="301"/>
        </pc:sldMkLst>
        <pc:spChg chg="mod">
          <ac:chgData name="Piyush Trivedi" userId="8b421782cba2ca26" providerId="LiveId" clId="{1038E0E9-25CD-4F63-8DE9-94F7C1EFFF87}" dt="2024-10-25T13:11:22.387" v="10754" actId="207"/>
          <ac:spMkLst>
            <pc:docMk/>
            <pc:sldMk cId="2268517542" sldId="301"/>
            <ac:spMk id="4" creationId="{FA191C2B-0E0B-80A9-4728-A6E4F1C25DCA}"/>
          </ac:spMkLst>
        </pc:spChg>
        <pc:spChg chg="mod">
          <ac:chgData name="Piyush Trivedi" userId="8b421782cba2ca26" providerId="LiveId" clId="{1038E0E9-25CD-4F63-8DE9-94F7C1EFFF87}" dt="2024-10-25T13:06:39.880" v="10701" actId="20577"/>
          <ac:spMkLst>
            <pc:docMk/>
            <pc:sldMk cId="2268517542" sldId="301"/>
            <ac:spMk id="5" creationId="{66B7BE0F-B2B5-B5F3-7A22-95B3CD927625}"/>
          </ac:spMkLst>
        </pc:spChg>
        <pc:spChg chg="mod">
          <ac:chgData name="Piyush Trivedi" userId="8b421782cba2ca26" providerId="LiveId" clId="{1038E0E9-25CD-4F63-8DE9-94F7C1EFFF87}" dt="2024-10-25T13:03:52.454" v="10682" actId="20577"/>
          <ac:spMkLst>
            <pc:docMk/>
            <pc:sldMk cId="2268517542" sldId="301"/>
            <ac:spMk id="6" creationId="{AA412236-343E-CC6F-7DFF-22A3DC403E05}"/>
          </ac:spMkLst>
        </pc:spChg>
      </pc:sldChg>
      <pc:sldChg chg="addSp delSp modSp add mod">
        <pc:chgData name="Piyush Trivedi" userId="8b421782cba2ca26" providerId="LiveId" clId="{1038E0E9-25CD-4F63-8DE9-94F7C1EFFF87}" dt="2024-10-25T13:11:29.107" v="10756" actId="207"/>
        <pc:sldMkLst>
          <pc:docMk/>
          <pc:sldMk cId="3055152029" sldId="302"/>
        </pc:sldMkLst>
        <pc:spChg chg="mod">
          <ac:chgData name="Piyush Trivedi" userId="8b421782cba2ca26" providerId="LiveId" clId="{1038E0E9-25CD-4F63-8DE9-94F7C1EFFF87}" dt="2024-10-25T13:11:29.107" v="10756" actId="207"/>
          <ac:spMkLst>
            <pc:docMk/>
            <pc:sldMk cId="3055152029" sldId="302"/>
            <ac:spMk id="2" creationId="{8C15C214-D63B-3731-D99E-9751D9561DCD}"/>
          </ac:spMkLst>
        </pc:spChg>
        <pc:spChg chg="mod">
          <ac:chgData name="Piyush Trivedi" userId="8b421782cba2ca26" providerId="LiveId" clId="{1038E0E9-25CD-4F63-8DE9-94F7C1EFFF87}" dt="2024-10-25T10:33:37.793" v="5810" actId="14100"/>
          <ac:spMkLst>
            <pc:docMk/>
            <pc:sldMk cId="3055152029" sldId="302"/>
            <ac:spMk id="3" creationId="{A3F8F3FD-BB14-4346-3078-4393AC136526}"/>
          </ac:spMkLst>
        </pc:spChg>
        <pc:picChg chg="del">
          <ac:chgData name="Piyush Trivedi" userId="8b421782cba2ca26" providerId="LiveId" clId="{1038E0E9-25CD-4F63-8DE9-94F7C1EFFF87}" dt="2024-10-25T10:07:58.289" v="5768" actId="478"/>
          <ac:picMkLst>
            <pc:docMk/>
            <pc:sldMk cId="3055152029" sldId="302"/>
            <ac:picMk id="5" creationId="{670C3019-8E92-4354-B26C-8D761F5798D4}"/>
          </ac:picMkLst>
        </pc:picChg>
        <pc:picChg chg="add mod">
          <ac:chgData name="Piyush Trivedi" userId="8b421782cba2ca26" providerId="LiveId" clId="{1038E0E9-25CD-4F63-8DE9-94F7C1EFFF87}" dt="2024-10-25T10:08:02.698" v="5770" actId="1076"/>
          <ac:picMkLst>
            <pc:docMk/>
            <pc:sldMk cId="3055152029" sldId="302"/>
            <ac:picMk id="6" creationId="{7798945B-CB05-559F-E977-B27EEF406BD2}"/>
          </ac:picMkLst>
        </pc:picChg>
        <pc:picChg chg="add mod">
          <ac:chgData name="Piyush Trivedi" userId="8b421782cba2ca26" providerId="LiveId" clId="{1038E0E9-25CD-4F63-8DE9-94F7C1EFFF87}" dt="2024-10-25T10:34:17.593" v="5815" actId="14100"/>
          <ac:picMkLst>
            <pc:docMk/>
            <pc:sldMk cId="3055152029" sldId="302"/>
            <ac:picMk id="8" creationId="{63CE47EC-4E71-5594-F73F-B299A53FC097}"/>
          </ac:picMkLst>
        </pc:picChg>
      </pc:sldChg>
      <pc:sldChg chg="addSp delSp modSp add mod">
        <pc:chgData name="Piyush Trivedi" userId="8b421782cba2ca26" providerId="LiveId" clId="{1038E0E9-25CD-4F63-8DE9-94F7C1EFFF87}" dt="2024-10-25T13:11:52.229" v="10761" actId="207"/>
        <pc:sldMkLst>
          <pc:docMk/>
          <pc:sldMk cId="2312683737" sldId="303"/>
        </pc:sldMkLst>
        <pc:spChg chg="mod">
          <ac:chgData name="Piyush Trivedi" userId="8b421782cba2ca26" providerId="LiveId" clId="{1038E0E9-25CD-4F63-8DE9-94F7C1EFFF87}" dt="2024-10-25T13:11:52.229" v="10761" actId="207"/>
          <ac:spMkLst>
            <pc:docMk/>
            <pc:sldMk cId="2312683737" sldId="303"/>
            <ac:spMk id="2" creationId="{95E34962-F6D3-70ED-E9FF-9AB5D5B58AA2}"/>
          </ac:spMkLst>
        </pc:spChg>
        <pc:spChg chg="add del mod">
          <ac:chgData name="Piyush Trivedi" userId="8b421782cba2ca26" providerId="LiveId" clId="{1038E0E9-25CD-4F63-8DE9-94F7C1EFFF87}" dt="2024-10-25T11:01:32.814" v="5863" actId="931"/>
          <ac:spMkLst>
            <pc:docMk/>
            <pc:sldMk cId="2312683737" sldId="303"/>
            <ac:spMk id="4" creationId="{F0F832D4-A4D2-F114-F925-21FB04FFB728}"/>
          </ac:spMkLst>
        </pc:spChg>
        <pc:picChg chg="del">
          <ac:chgData name="Piyush Trivedi" userId="8b421782cba2ca26" providerId="LiveId" clId="{1038E0E9-25CD-4F63-8DE9-94F7C1EFFF87}" dt="2024-10-25T10:58:28.986" v="5825" actId="478"/>
          <ac:picMkLst>
            <pc:docMk/>
            <pc:sldMk cId="2312683737" sldId="303"/>
            <ac:picMk id="5" creationId="{84A350D5-9435-67C9-F906-5E9B362A0996}"/>
          </ac:picMkLst>
        </pc:picChg>
        <pc:picChg chg="add mod">
          <ac:chgData name="Piyush Trivedi" userId="8b421782cba2ca26" providerId="LiveId" clId="{1038E0E9-25CD-4F63-8DE9-94F7C1EFFF87}" dt="2024-10-25T11:01:44.152" v="5867" actId="14100"/>
          <ac:picMkLst>
            <pc:docMk/>
            <pc:sldMk cId="2312683737" sldId="303"/>
            <ac:picMk id="7" creationId="{A87D69C9-E730-E535-0C41-B4C3B3F8614C}"/>
          </ac:picMkLst>
        </pc:picChg>
      </pc:sldChg>
      <pc:sldChg chg="modSp new mod">
        <pc:chgData name="Piyush Trivedi" userId="8b421782cba2ca26" providerId="LiveId" clId="{1038E0E9-25CD-4F63-8DE9-94F7C1EFFF87}" dt="2024-10-25T13:11:39.951" v="10759" actId="255"/>
        <pc:sldMkLst>
          <pc:docMk/>
          <pc:sldMk cId="4024764684" sldId="304"/>
        </pc:sldMkLst>
        <pc:spChg chg="mod">
          <ac:chgData name="Piyush Trivedi" userId="8b421782cba2ca26" providerId="LiveId" clId="{1038E0E9-25CD-4F63-8DE9-94F7C1EFFF87}" dt="2024-10-25T13:11:39.951" v="10759" actId="255"/>
          <ac:spMkLst>
            <pc:docMk/>
            <pc:sldMk cId="4024764684" sldId="304"/>
            <ac:spMk id="2" creationId="{0B16A130-1AF0-7C09-2E0E-B993A63DA68E}"/>
          </ac:spMkLst>
        </pc:spChg>
        <pc:spChg chg="mod">
          <ac:chgData name="Piyush Trivedi" userId="8b421782cba2ca26" providerId="LiveId" clId="{1038E0E9-25CD-4F63-8DE9-94F7C1EFFF87}" dt="2024-10-25T10:35:04.672" v="5822" actId="33524"/>
          <ac:spMkLst>
            <pc:docMk/>
            <pc:sldMk cId="4024764684" sldId="304"/>
            <ac:spMk id="3" creationId="{7B77865C-42C4-360D-3963-8E7C26D10CAC}"/>
          </ac:spMkLst>
        </pc:spChg>
      </pc:sldChg>
      <pc:sldChg chg="addSp delSp modSp new mod">
        <pc:chgData name="Piyush Trivedi" userId="8b421782cba2ca26" providerId="LiveId" clId="{1038E0E9-25CD-4F63-8DE9-94F7C1EFFF87}" dt="2024-10-25T13:12:06.652" v="10764" actId="207"/>
        <pc:sldMkLst>
          <pc:docMk/>
          <pc:sldMk cId="2299871447" sldId="305"/>
        </pc:sldMkLst>
        <pc:spChg chg="mod">
          <ac:chgData name="Piyush Trivedi" userId="8b421782cba2ca26" providerId="LiveId" clId="{1038E0E9-25CD-4F63-8DE9-94F7C1EFFF87}" dt="2024-10-25T13:12:06.652" v="10764" actId="207"/>
          <ac:spMkLst>
            <pc:docMk/>
            <pc:sldMk cId="2299871447" sldId="305"/>
            <ac:spMk id="2" creationId="{4BB7B41A-E23D-65A0-309D-560979D59E92}"/>
          </ac:spMkLst>
        </pc:spChg>
        <pc:spChg chg="del">
          <ac:chgData name="Piyush Trivedi" userId="8b421782cba2ca26" providerId="LiveId" clId="{1038E0E9-25CD-4F63-8DE9-94F7C1EFFF87}" dt="2024-10-25T11:03:35.370" v="5925" actId="931"/>
          <ac:spMkLst>
            <pc:docMk/>
            <pc:sldMk cId="2299871447" sldId="305"/>
            <ac:spMk id="3" creationId="{A61EE610-474E-7756-63BB-10A396ED0EA9}"/>
          </ac:spMkLst>
        </pc:spChg>
        <pc:picChg chg="add mod">
          <ac:chgData name="Piyush Trivedi" userId="8b421782cba2ca26" providerId="LiveId" clId="{1038E0E9-25CD-4F63-8DE9-94F7C1EFFF87}" dt="2024-10-25T11:03:45.856" v="5929" actId="14100"/>
          <ac:picMkLst>
            <pc:docMk/>
            <pc:sldMk cId="2299871447" sldId="305"/>
            <ac:picMk id="5" creationId="{C2D54A75-AD8D-FBA1-2B0B-1DA1C88F8EAE}"/>
          </ac:picMkLst>
        </pc:picChg>
      </pc:sldChg>
      <pc:sldChg chg="addSp delSp modSp new mod modClrScheme chgLayout">
        <pc:chgData name="Piyush Trivedi" userId="8b421782cba2ca26" providerId="LiveId" clId="{1038E0E9-25CD-4F63-8DE9-94F7C1EFFF87}" dt="2024-10-25T11:04:12.823" v="5932" actId="931"/>
        <pc:sldMkLst>
          <pc:docMk/>
          <pc:sldMk cId="1135734492" sldId="306"/>
        </pc:sldMkLst>
        <pc:spChg chg="del">
          <ac:chgData name="Piyush Trivedi" userId="8b421782cba2ca26" providerId="LiveId" clId="{1038E0E9-25CD-4F63-8DE9-94F7C1EFFF87}" dt="2024-10-25T11:04:01.719" v="5931" actId="700"/>
          <ac:spMkLst>
            <pc:docMk/>
            <pc:sldMk cId="1135734492" sldId="306"/>
            <ac:spMk id="2" creationId="{4B236E0D-9E71-7B29-37EC-70DC1D9404A8}"/>
          </ac:spMkLst>
        </pc:spChg>
        <pc:spChg chg="del">
          <ac:chgData name="Piyush Trivedi" userId="8b421782cba2ca26" providerId="LiveId" clId="{1038E0E9-25CD-4F63-8DE9-94F7C1EFFF87}" dt="2024-10-25T11:04:01.719" v="5931" actId="700"/>
          <ac:spMkLst>
            <pc:docMk/>
            <pc:sldMk cId="1135734492" sldId="306"/>
            <ac:spMk id="3" creationId="{9B3097C2-7E38-1DDB-6E58-4DE42209E312}"/>
          </ac:spMkLst>
        </pc:spChg>
        <pc:picChg chg="add mod">
          <ac:chgData name="Piyush Trivedi" userId="8b421782cba2ca26" providerId="LiveId" clId="{1038E0E9-25CD-4F63-8DE9-94F7C1EFFF87}" dt="2024-10-25T11:04:12.823" v="5932" actId="931"/>
          <ac:picMkLst>
            <pc:docMk/>
            <pc:sldMk cId="1135734492" sldId="306"/>
            <ac:picMk id="5" creationId="{9EF8364D-2B94-572A-833F-E0EFF7AC0A64}"/>
          </ac:picMkLst>
        </pc:picChg>
      </pc:sldChg>
      <pc:sldChg chg="addSp modSp new">
        <pc:chgData name="Piyush Trivedi" userId="8b421782cba2ca26" providerId="LiveId" clId="{1038E0E9-25CD-4F63-8DE9-94F7C1EFFF87}" dt="2024-10-25T11:04:32.502" v="5934" actId="931"/>
        <pc:sldMkLst>
          <pc:docMk/>
          <pc:sldMk cId="2560624490" sldId="307"/>
        </pc:sldMkLst>
        <pc:picChg chg="add mod">
          <ac:chgData name="Piyush Trivedi" userId="8b421782cba2ca26" providerId="LiveId" clId="{1038E0E9-25CD-4F63-8DE9-94F7C1EFFF87}" dt="2024-10-25T11:04:32.502" v="5934" actId="931"/>
          <ac:picMkLst>
            <pc:docMk/>
            <pc:sldMk cId="2560624490" sldId="307"/>
            <ac:picMk id="3" creationId="{C31805E7-2A19-8DA8-33D3-0AB21F6E98CB}"/>
          </ac:picMkLst>
        </pc:picChg>
      </pc:sldChg>
      <pc:sldChg chg="addSp modSp new">
        <pc:chgData name="Piyush Trivedi" userId="8b421782cba2ca26" providerId="LiveId" clId="{1038E0E9-25CD-4F63-8DE9-94F7C1EFFF87}" dt="2024-10-25T11:04:45.122" v="5936" actId="931"/>
        <pc:sldMkLst>
          <pc:docMk/>
          <pc:sldMk cId="1986939237" sldId="308"/>
        </pc:sldMkLst>
        <pc:picChg chg="add mod">
          <ac:chgData name="Piyush Trivedi" userId="8b421782cba2ca26" providerId="LiveId" clId="{1038E0E9-25CD-4F63-8DE9-94F7C1EFFF87}" dt="2024-10-25T11:04:45.122" v="5936" actId="931"/>
          <ac:picMkLst>
            <pc:docMk/>
            <pc:sldMk cId="1986939237" sldId="308"/>
            <ac:picMk id="3" creationId="{2C6B7C69-1261-02C2-5CCD-2EC895613F66}"/>
          </ac:picMkLst>
        </pc:picChg>
      </pc:sldChg>
      <pc:sldChg chg="addSp modSp new mod modClrScheme chgLayout">
        <pc:chgData name="Piyush Trivedi" userId="8b421782cba2ca26" providerId="LiveId" clId="{1038E0E9-25CD-4F63-8DE9-94F7C1EFFF87}" dt="2024-10-25T13:12:16.348" v="10766" actId="255"/>
        <pc:sldMkLst>
          <pc:docMk/>
          <pc:sldMk cId="1783647782" sldId="309"/>
        </pc:sldMkLst>
        <pc:spChg chg="add mod">
          <ac:chgData name="Piyush Trivedi" userId="8b421782cba2ca26" providerId="LiveId" clId="{1038E0E9-25CD-4F63-8DE9-94F7C1EFFF87}" dt="2024-10-25T13:12:16.348" v="10766" actId="255"/>
          <ac:spMkLst>
            <pc:docMk/>
            <pc:sldMk cId="1783647782" sldId="309"/>
            <ac:spMk id="2" creationId="{CEEB4650-990C-D93C-1E80-47739DCD27A3}"/>
          </ac:spMkLst>
        </pc:spChg>
        <pc:spChg chg="add mod">
          <ac:chgData name="Piyush Trivedi" userId="8b421782cba2ca26" providerId="LiveId" clId="{1038E0E9-25CD-4F63-8DE9-94F7C1EFFF87}" dt="2024-10-25T12:32:46.163" v="9563" actId="20577"/>
          <ac:spMkLst>
            <pc:docMk/>
            <pc:sldMk cId="1783647782" sldId="309"/>
            <ac:spMk id="3" creationId="{CEC1F413-3104-D46A-61B4-7562A6E949AC}"/>
          </ac:spMkLst>
        </pc:spChg>
      </pc:sldChg>
      <pc:sldChg chg="modSp new mod">
        <pc:chgData name="Piyush Trivedi" userId="8b421782cba2ca26" providerId="LiveId" clId="{1038E0E9-25CD-4F63-8DE9-94F7C1EFFF87}" dt="2024-10-25T13:12:29.438" v="10768" actId="255"/>
        <pc:sldMkLst>
          <pc:docMk/>
          <pc:sldMk cId="142559782" sldId="310"/>
        </pc:sldMkLst>
        <pc:spChg chg="mod">
          <ac:chgData name="Piyush Trivedi" userId="8b421782cba2ca26" providerId="LiveId" clId="{1038E0E9-25CD-4F63-8DE9-94F7C1EFFF87}" dt="2024-10-25T13:12:29.438" v="10768" actId="255"/>
          <ac:spMkLst>
            <pc:docMk/>
            <pc:sldMk cId="142559782" sldId="310"/>
            <ac:spMk id="2" creationId="{37ABB916-C2DA-5F55-871D-7C0BCF021B57}"/>
          </ac:spMkLst>
        </pc:spChg>
        <pc:spChg chg="mod">
          <ac:chgData name="Piyush Trivedi" userId="8b421782cba2ca26" providerId="LiveId" clId="{1038E0E9-25CD-4F63-8DE9-94F7C1EFFF87}" dt="2024-10-25T11:34:48.418" v="6359" actId="12"/>
          <ac:spMkLst>
            <pc:docMk/>
            <pc:sldMk cId="142559782" sldId="310"/>
            <ac:spMk id="3" creationId="{778B6490-85D8-B491-A958-4E515A34C405}"/>
          </ac:spMkLst>
        </pc:spChg>
      </pc:sldChg>
      <pc:sldChg chg="addSp delSp modSp new mod">
        <pc:chgData name="Piyush Trivedi" userId="8b421782cba2ca26" providerId="LiveId" clId="{1038E0E9-25CD-4F63-8DE9-94F7C1EFFF87}" dt="2024-10-25T13:12:48.315" v="10770" actId="207"/>
        <pc:sldMkLst>
          <pc:docMk/>
          <pc:sldMk cId="2986161420" sldId="311"/>
        </pc:sldMkLst>
        <pc:spChg chg="mod">
          <ac:chgData name="Piyush Trivedi" userId="8b421782cba2ca26" providerId="LiveId" clId="{1038E0E9-25CD-4F63-8DE9-94F7C1EFFF87}" dt="2024-10-25T13:12:48.315" v="10770" actId="207"/>
          <ac:spMkLst>
            <pc:docMk/>
            <pc:sldMk cId="2986161420" sldId="311"/>
            <ac:spMk id="2" creationId="{131E17C2-5353-59AA-AA90-FFBF8117701F}"/>
          </ac:spMkLst>
        </pc:spChg>
        <pc:spChg chg="del">
          <ac:chgData name="Piyush Trivedi" userId="8b421782cba2ca26" providerId="LiveId" clId="{1038E0E9-25CD-4F63-8DE9-94F7C1EFFF87}" dt="2024-10-25T11:37:42.441" v="6383" actId="931"/>
          <ac:spMkLst>
            <pc:docMk/>
            <pc:sldMk cId="2986161420" sldId="311"/>
            <ac:spMk id="3" creationId="{FD615192-8B20-9F5F-24FE-34E7187E2EA5}"/>
          </ac:spMkLst>
        </pc:spChg>
        <pc:spChg chg="add del mod">
          <ac:chgData name="Piyush Trivedi" userId="8b421782cba2ca26" providerId="LiveId" clId="{1038E0E9-25CD-4F63-8DE9-94F7C1EFFF87}" dt="2024-10-25T12:19:26.831" v="9173" actId="931"/>
          <ac:spMkLst>
            <pc:docMk/>
            <pc:sldMk cId="2986161420" sldId="311"/>
            <ac:spMk id="7" creationId="{2D35D382-8C96-AE87-596C-0189783CD982}"/>
          </ac:spMkLst>
        </pc:spChg>
        <pc:picChg chg="add del mod">
          <ac:chgData name="Piyush Trivedi" userId="8b421782cba2ca26" providerId="LiveId" clId="{1038E0E9-25CD-4F63-8DE9-94F7C1EFFF87}" dt="2024-10-25T12:19:21.425" v="9172" actId="478"/>
          <ac:picMkLst>
            <pc:docMk/>
            <pc:sldMk cId="2986161420" sldId="311"/>
            <ac:picMk id="5" creationId="{8D9FDC2D-9136-7B90-DBCE-9FED39DBFA96}"/>
          </ac:picMkLst>
        </pc:picChg>
        <pc:picChg chg="add mod">
          <ac:chgData name="Piyush Trivedi" userId="8b421782cba2ca26" providerId="LiveId" clId="{1038E0E9-25CD-4F63-8DE9-94F7C1EFFF87}" dt="2024-10-25T12:19:34.129" v="9176" actId="14100"/>
          <ac:picMkLst>
            <pc:docMk/>
            <pc:sldMk cId="2986161420" sldId="311"/>
            <ac:picMk id="9" creationId="{59F410ED-6906-C738-5D40-245E1BACCACF}"/>
          </ac:picMkLst>
        </pc:picChg>
      </pc:sldChg>
      <pc:sldChg chg="modSp new mod">
        <pc:chgData name="Piyush Trivedi" userId="8b421782cba2ca26" providerId="LiveId" clId="{1038E0E9-25CD-4F63-8DE9-94F7C1EFFF87}" dt="2024-10-25T13:12:55.951" v="10772" actId="255"/>
        <pc:sldMkLst>
          <pc:docMk/>
          <pc:sldMk cId="4248856999" sldId="312"/>
        </pc:sldMkLst>
        <pc:spChg chg="mod">
          <ac:chgData name="Piyush Trivedi" userId="8b421782cba2ca26" providerId="LiveId" clId="{1038E0E9-25CD-4F63-8DE9-94F7C1EFFF87}" dt="2024-10-25T13:12:55.951" v="10772" actId="255"/>
          <ac:spMkLst>
            <pc:docMk/>
            <pc:sldMk cId="4248856999" sldId="312"/>
            <ac:spMk id="2" creationId="{5CABB9B5-F4B0-F9BE-E0CE-520848C773DB}"/>
          </ac:spMkLst>
        </pc:spChg>
        <pc:spChg chg="mod">
          <ac:chgData name="Piyush Trivedi" userId="8b421782cba2ca26" providerId="LiveId" clId="{1038E0E9-25CD-4F63-8DE9-94F7C1EFFF87}" dt="2024-10-25T12:20:02.259" v="9195" actId="20577"/>
          <ac:spMkLst>
            <pc:docMk/>
            <pc:sldMk cId="4248856999" sldId="312"/>
            <ac:spMk id="3" creationId="{873D2ED8-F485-C5C9-D223-795217C8B062}"/>
          </ac:spMkLst>
        </pc:spChg>
      </pc:sldChg>
      <pc:sldChg chg="addSp delSp modSp new mod">
        <pc:chgData name="Piyush Trivedi" userId="8b421782cba2ca26" providerId="LiveId" clId="{1038E0E9-25CD-4F63-8DE9-94F7C1EFFF87}" dt="2024-10-25T13:13:02.499" v="10774" actId="207"/>
        <pc:sldMkLst>
          <pc:docMk/>
          <pc:sldMk cId="150934903" sldId="313"/>
        </pc:sldMkLst>
        <pc:spChg chg="mod">
          <ac:chgData name="Piyush Trivedi" userId="8b421782cba2ca26" providerId="LiveId" clId="{1038E0E9-25CD-4F63-8DE9-94F7C1EFFF87}" dt="2024-10-25T13:13:02.499" v="10774" actId="207"/>
          <ac:spMkLst>
            <pc:docMk/>
            <pc:sldMk cId="150934903" sldId="313"/>
            <ac:spMk id="2" creationId="{BCE93E4A-657D-3713-122C-0870A006BC95}"/>
          </ac:spMkLst>
        </pc:spChg>
        <pc:spChg chg="del">
          <ac:chgData name="Piyush Trivedi" userId="8b421782cba2ca26" providerId="LiveId" clId="{1038E0E9-25CD-4F63-8DE9-94F7C1EFFF87}" dt="2024-10-25T11:53:41.198" v="7503" actId="931"/>
          <ac:spMkLst>
            <pc:docMk/>
            <pc:sldMk cId="150934903" sldId="313"/>
            <ac:spMk id="3" creationId="{6575063F-6C49-E4B0-4392-1C7181C862E5}"/>
          </ac:spMkLst>
        </pc:spChg>
        <pc:picChg chg="add mod">
          <ac:chgData name="Piyush Trivedi" userId="8b421782cba2ca26" providerId="LiveId" clId="{1038E0E9-25CD-4F63-8DE9-94F7C1EFFF87}" dt="2024-10-25T11:53:56.849" v="7508" actId="14100"/>
          <ac:picMkLst>
            <pc:docMk/>
            <pc:sldMk cId="150934903" sldId="313"/>
            <ac:picMk id="5" creationId="{8126506C-7FA0-169B-706B-EC36376733DD}"/>
          </ac:picMkLst>
        </pc:picChg>
      </pc:sldChg>
      <pc:sldChg chg="modSp new mod">
        <pc:chgData name="Piyush Trivedi" userId="8b421782cba2ca26" providerId="LiveId" clId="{1038E0E9-25CD-4F63-8DE9-94F7C1EFFF87}" dt="2024-10-25T13:13:10.248" v="10776" actId="207"/>
        <pc:sldMkLst>
          <pc:docMk/>
          <pc:sldMk cId="111783863" sldId="314"/>
        </pc:sldMkLst>
        <pc:spChg chg="mod">
          <ac:chgData name="Piyush Trivedi" userId="8b421782cba2ca26" providerId="LiveId" clId="{1038E0E9-25CD-4F63-8DE9-94F7C1EFFF87}" dt="2024-10-25T13:13:10.248" v="10776" actId="207"/>
          <ac:spMkLst>
            <pc:docMk/>
            <pc:sldMk cId="111783863" sldId="314"/>
            <ac:spMk id="2" creationId="{AAC6FF98-E40F-6C98-FE46-BBF7D93413DD}"/>
          </ac:spMkLst>
        </pc:spChg>
        <pc:spChg chg="mod">
          <ac:chgData name="Piyush Trivedi" userId="8b421782cba2ca26" providerId="LiveId" clId="{1038E0E9-25CD-4F63-8DE9-94F7C1EFFF87}" dt="2024-10-25T12:20:21.563" v="9204" actId="20577"/>
          <ac:spMkLst>
            <pc:docMk/>
            <pc:sldMk cId="111783863" sldId="314"/>
            <ac:spMk id="3" creationId="{1144D060-4D48-896C-5D66-18FA8C42A6D4}"/>
          </ac:spMkLst>
        </pc:spChg>
      </pc:sldChg>
      <pc:sldChg chg="modSp new mod">
        <pc:chgData name="Piyush Trivedi" userId="8b421782cba2ca26" providerId="LiveId" clId="{1038E0E9-25CD-4F63-8DE9-94F7C1EFFF87}" dt="2024-10-25T13:13:23.475" v="10779" actId="207"/>
        <pc:sldMkLst>
          <pc:docMk/>
          <pc:sldMk cId="3866716349" sldId="315"/>
        </pc:sldMkLst>
        <pc:spChg chg="mod">
          <ac:chgData name="Piyush Trivedi" userId="8b421782cba2ca26" providerId="LiveId" clId="{1038E0E9-25CD-4F63-8DE9-94F7C1EFFF87}" dt="2024-10-25T13:13:23.475" v="10779" actId="207"/>
          <ac:spMkLst>
            <pc:docMk/>
            <pc:sldMk cId="3866716349" sldId="315"/>
            <ac:spMk id="2" creationId="{DFBC7700-7C13-578B-0E3F-364AB10A8F7A}"/>
          </ac:spMkLst>
        </pc:spChg>
        <pc:spChg chg="mod">
          <ac:chgData name="Piyush Trivedi" userId="8b421782cba2ca26" providerId="LiveId" clId="{1038E0E9-25CD-4F63-8DE9-94F7C1EFFF87}" dt="2024-10-25T12:21:40.924" v="9208" actId="20577"/>
          <ac:spMkLst>
            <pc:docMk/>
            <pc:sldMk cId="3866716349" sldId="315"/>
            <ac:spMk id="3" creationId="{D320957C-7CD0-217A-7B2F-FA7E7B84891A}"/>
          </ac:spMkLst>
        </pc:spChg>
      </pc:sldChg>
      <pc:sldChg chg="addSp modSp new">
        <pc:chgData name="Piyush Trivedi" userId="8b421782cba2ca26" providerId="LiveId" clId="{1038E0E9-25CD-4F63-8DE9-94F7C1EFFF87}" dt="2024-10-25T12:28:53.896" v="9358" actId="931"/>
        <pc:sldMkLst>
          <pc:docMk/>
          <pc:sldMk cId="321219338" sldId="316"/>
        </pc:sldMkLst>
        <pc:picChg chg="add mod">
          <ac:chgData name="Piyush Trivedi" userId="8b421782cba2ca26" providerId="LiveId" clId="{1038E0E9-25CD-4F63-8DE9-94F7C1EFFF87}" dt="2024-10-25T12:28:53.896" v="9358" actId="931"/>
          <ac:picMkLst>
            <pc:docMk/>
            <pc:sldMk cId="321219338" sldId="316"/>
            <ac:picMk id="3" creationId="{3D86D464-2B21-8079-162A-D81254584456}"/>
          </ac:picMkLst>
        </pc:picChg>
      </pc:sldChg>
      <pc:sldChg chg="addSp modSp new">
        <pc:chgData name="Piyush Trivedi" userId="8b421782cba2ca26" providerId="LiveId" clId="{1038E0E9-25CD-4F63-8DE9-94F7C1EFFF87}" dt="2024-10-25T12:29:09.879" v="9360" actId="931"/>
        <pc:sldMkLst>
          <pc:docMk/>
          <pc:sldMk cId="3266879127" sldId="317"/>
        </pc:sldMkLst>
        <pc:picChg chg="add mod">
          <ac:chgData name="Piyush Trivedi" userId="8b421782cba2ca26" providerId="LiveId" clId="{1038E0E9-25CD-4F63-8DE9-94F7C1EFFF87}" dt="2024-10-25T12:29:09.879" v="9360" actId="931"/>
          <ac:picMkLst>
            <pc:docMk/>
            <pc:sldMk cId="3266879127" sldId="317"/>
            <ac:picMk id="3" creationId="{FAA1BFF6-6048-FDB9-D7B8-906DC5CB3868}"/>
          </ac:picMkLst>
        </pc:picChg>
      </pc:sldChg>
      <pc:sldChg chg="modSp new mod ord">
        <pc:chgData name="Piyush Trivedi" userId="8b421782cba2ca26" providerId="LiveId" clId="{1038E0E9-25CD-4F63-8DE9-94F7C1EFFF87}" dt="2024-10-25T13:13:15.548" v="10777" actId="207"/>
        <pc:sldMkLst>
          <pc:docMk/>
          <pc:sldMk cId="1069168345" sldId="318"/>
        </pc:sldMkLst>
        <pc:spChg chg="mod">
          <ac:chgData name="Piyush Trivedi" userId="8b421782cba2ca26" providerId="LiveId" clId="{1038E0E9-25CD-4F63-8DE9-94F7C1EFFF87}" dt="2024-10-25T13:13:15.548" v="10777" actId="207"/>
          <ac:spMkLst>
            <pc:docMk/>
            <pc:sldMk cId="1069168345" sldId="318"/>
            <ac:spMk id="2" creationId="{94238A87-31EC-8D99-56DB-4A960BB9B204}"/>
          </ac:spMkLst>
        </pc:spChg>
        <pc:spChg chg="mod">
          <ac:chgData name="Piyush Trivedi" userId="8b421782cba2ca26" providerId="LiveId" clId="{1038E0E9-25CD-4F63-8DE9-94F7C1EFFF87}" dt="2024-10-25T12:41:05.119" v="9939" actId="20577"/>
          <ac:spMkLst>
            <pc:docMk/>
            <pc:sldMk cId="1069168345" sldId="318"/>
            <ac:spMk id="3" creationId="{3C9E54FE-8CEC-0D21-1A45-DE9AF965BD79}"/>
          </ac:spMkLst>
        </pc:spChg>
      </pc:sldChg>
      <pc:sldChg chg="addSp delSp modSp new mod modClrScheme chgLayout">
        <pc:chgData name="Piyush Trivedi" userId="8b421782cba2ca26" providerId="LiveId" clId="{1038E0E9-25CD-4F63-8DE9-94F7C1EFFF87}" dt="2024-10-25T12:47:02.549" v="10181" actId="20577"/>
        <pc:sldMkLst>
          <pc:docMk/>
          <pc:sldMk cId="159737324" sldId="319"/>
        </pc:sldMkLst>
        <pc:spChg chg="del">
          <ac:chgData name="Piyush Trivedi" userId="8b421782cba2ca26" providerId="LiveId" clId="{1038E0E9-25CD-4F63-8DE9-94F7C1EFFF87}" dt="2024-10-25T12:41:36.280" v="9941" actId="700"/>
          <ac:spMkLst>
            <pc:docMk/>
            <pc:sldMk cId="159737324" sldId="319"/>
            <ac:spMk id="2" creationId="{427632B7-09D6-2466-462E-34E5584685E7}"/>
          </ac:spMkLst>
        </pc:spChg>
        <pc:spChg chg="del">
          <ac:chgData name="Piyush Trivedi" userId="8b421782cba2ca26" providerId="LiveId" clId="{1038E0E9-25CD-4F63-8DE9-94F7C1EFFF87}" dt="2024-10-25T12:41:36.280" v="9941" actId="700"/>
          <ac:spMkLst>
            <pc:docMk/>
            <pc:sldMk cId="159737324" sldId="319"/>
            <ac:spMk id="3" creationId="{BF772C70-F0F8-E225-BF37-489F75F67EC5}"/>
          </ac:spMkLst>
        </pc:spChg>
        <pc:spChg chg="add del mod">
          <ac:chgData name="Piyush Trivedi" userId="8b421782cba2ca26" providerId="LiveId" clId="{1038E0E9-25CD-4F63-8DE9-94F7C1EFFF87}" dt="2024-10-25T12:42:51.946" v="9945"/>
          <ac:spMkLst>
            <pc:docMk/>
            <pc:sldMk cId="159737324" sldId="319"/>
            <ac:spMk id="4" creationId="{EFFFCE46-0918-F9AC-A626-BDEC427BD764}"/>
          </ac:spMkLst>
        </pc:spChg>
        <pc:spChg chg="add mod">
          <ac:chgData name="Piyush Trivedi" userId="8b421782cba2ca26" providerId="LiveId" clId="{1038E0E9-25CD-4F63-8DE9-94F7C1EFFF87}" dt="2024-10-25T12:47:02.549" v="10181" actId="20577"/>
          <ac:spMkLst>
            <pc:docMk/>
            <pc:sldMk cId="159737324" sldId="319"/>
            <ac:spMk id="5" creationId="{08C4EB33-272F-0C7A-8DBE-6EA77C5437A3}"/>
          </ac:spMkLst>
        </pc:spChg>
      </pc:sldChg>
      <pc:sldChg chg="addSp modSp new mod modClrScheme chgLayout">
        <pc:chgData name="Piyush Trivedi" userId="8b421782cba2ca26" providerId="LiveId" clId="{1038E0E9-25CD-4F63-8DE9-94F7C1EFFF87}" dt="2024-10-25T13:13:31.299" v="10781" actId="207"/>
        <pc:sldMkLst>
          <pc:docMk/>
          <pc:sldMk cId="2604445313" sldId="320"/>
        </pc:sldMkLst>
        <pc:spChg chg="add mod">
          <ac:chgData name="Piyush Trivedi" userId="8b421782cba2ca26" providerId="LiveId" clId="{1038E0E9-25CD-4F63-8DE9-94F7C1EFFF87}" dt="2024-10-25T13:13:31.299" v="10781" actId="207"/>
          <ac:spMkLst>
            <pc:docMk/>
            <pc:sldMk cId="2604445313" sldId="320"/>
            <ac:spMk id="2" creationId="{3F8DDFA7-DA3C-97D1-DB5A-F7318CF6D8CD}"/>
          </ac:spMkLst>
        </pc:spChg>
        <pc:spChg chg="add mod">
          <ac:chgData name="Piyush Trivedi" userId="8b421782cba2ca26" providerId="LiveId" clId="{1038E0E9-25CD-4F63-8DE9-94F7C1EFFF87}" dt="2024-10-25T12:58:41.430" v="10631" actId="20577"/>
          <ac:spMkLst>
            <pc:docMk/>
            <pc:sldMk cId="2604445313" sldId="320"/>
            <ac:spMk id="3" creationId="{498290C8-E09D-B1AF-2A0F-74D2426D3463}"/>
          </ac:spMkLst>
        </pc:spChg>
      </pc:sldChg>
      <pc:sldChg chg="addSp delSp modSp new del mod modClrScheme chgLayout">
        <pc:chgData name="Piyush Trivedi" userId="8b421782cba2ca26" providerId="LiveId" clId="{1038E0E9-25CD-4F63-8DE9-94F7C1EFFF87}" dt="2024-10-25T13:00:24.688" v="10641" actId="47"/>
        <pc:sldMkLst>
          <pc:docMk/>
          <pc:sldMk cId="725777214" sldId="321"/>
        </pc:sldMkLst>
        <pc:spChg chg="del">
          <ac:chgData name="Piyush Trivedi" userId="8b421782cba2ca26" providerId="LiveId" clId="{1038E0E9-25CD-4F63-8DE9-94F7C1EFFF87}" dt="2024-10-25T12:58:48.849" v="10633" actId="700"/>
          <ac:spMkLst>
            <pc:docMk/>
            <pc:sldMk cId="725777214" sldId="321"/>
            <ac:spMk id="2" creationId="{54F9C2F4-35AC-DD3E-CDD2-B9286CC8430C}"/>
          </ac:spMkLst>
        </pc:spChg>
        <pc:spChg chg="del">
          <ac:chgData name="Piyush Trivedi" userId="8b421782cba2ca26" providerId="LiveId" clId="{1038E0E9-25CD-4F63-8DE9-94F7C1EFFF87}" dt="2024-10-25T12:58:48.849" v="10633" actId="700"/>
          <ac:spMkLst>
            <pc:docMk/>
            <pc:sldMk cId="725777214" sldId="321"/>
            <ac:spMk id="3" creationId="{840247C4-CE95-6271-0C5E-83D779BCE7B9}"/>
          </ac:spMkLst>
        </pc:spChg>
        <pc:spChg chg="add mod">
          <ac:chgData name="Piyush Trivedi" userId="8b421782cba2ca26" providerId="LiveId" clId="{1038E0E9-25CD-4F63-8DE9-94F7C1EFFF87}" dt="2024-10-25T12:59:13.321" v="10640" actId="20577"/>
          <ac:spMkLst>
            <pc:docMk/>
            <pc:sldMk cId="725777214" sldId="321"/>
            <ac:spMk id="4" creationId="{67F0CED2-C9AA-134A-AF15-018F40E6C5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4C84E-41B2-4A30-9A4B-F3CEC6645EBA}" type="datetimeFigureOut">
              <a:rPr lang="en-IN" smtClean="0"/>
              <a:t>27-10-2024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174E0-4967-40FB-8338-A3120172E95E}" type="slidenum">
              <a:rPr lang="en-IN" smtClean="0"/>
              <a:t>‹#›</a:t>
            </a:fld>
            <a:endParaRPr lang="en-IN"/>
          </a:p>
        </p:txBody>
      </p:sp>
    </p:spTree>
    <p:extLst>
      <p:ext uri="{BB962C8B-B14F-4D97-AF65-F5344CB8AC3E}">
        <p14:creationId xmlns:p14="http://schemas.microsoft.com/office/powerpoint/2010/main" val="2590486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F174E0-4967-40FB-8338-A3120172E95E}" type="slidenum">
              <a:rPr lang="en-IN" smtClean="0"/>
              <a:t>37</a:t>
            </a:fld>
            <a:endParaRPr lang="en-IN"/>
          </a:p>
        </p:txBody>
      </p:sp>
    </p:spTree>
    <p:extLst>
      <p:ext uri="{BB962C8B-B14F-4D97-AF65-F5344CB8AC3E}">
        <p14:creationId xmlns:p14="http://schemas.microsoft.com/office/powerpoint/2010/main" val="186942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104A3F-9EA1-4D94-8EB7-0C8B3BB99861}"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04C44-502F-4A0F-B4F0-366BB1DA9CA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55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04A3F-9EA1-4D94-8EB7-0C8B3BB99861}"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04C44-502F-4A0F-B4F0-366BB1DA9CA9}" type="slidenum">
              <a:rPr lang="en-IN" smtClean="0"/>
              <a:t>‹#›</a:t>
            </a:fld>
            <a:endParaRPr lang="en-IN"/>
          </a:p>
        </p:txBody>
      </p:sp>
    </p:spTree>
    <p:extLst>
      <p:ext uri="{BB962C8B-B14F-4D97-AF65-F5344CB8AC3E}">
        <p14:creationId xmlns:p14="http://schemas.microsoft.com/office/powerpoint/2010/main" val="83409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04A3F-9EA1-4D94-8EB7-0C8B3BB99861}"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04C44-502F-4A0F-B4F0-366BB1DA9CA9}" type="slidenum">
              <a:rPr lang="en-IN" smtClean="0"/>
              <a:t>‹#›</a:t>
            </a:fld>
            <a:endParaRPr lang="en-IN"/>
          </a:p>
        </p:txBody>
      </p:sp>
    </p:spTree>
    <p:extLst>
      <p:ext uri="{BB962C8B-B14F-4D97-AF65-F5344CB8AC3E}">
        <p14:creationId xmlns:p14="http://schemas.microsoft.com/office/powerpoint/2010/main" val="395723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04A3F-9EA1-4D94-8EB7-0C8B3BB99861}"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04C44-502F-4A0F-B4F0-366BB1DA9CA9}" type="slidenum">
              <a:rPr lang="en-IN" smtClean="0"/>
              <a:t>‹#›</a:t>
            </a:fld>
            <a:endParaRPr lang="en-IN"/>
          </a:p>
        </p:txBody>
      </p:sp>
    </p:spTree>
    <p:extLst>
      <p:ext uri="{BB962C8B-B14F-4D97-AF65-F5344CB8AC3E}">
        <p14:creationId xmlns:p14="http://schemas.microsoft.com/office/powerpoint/2010/main" val="8351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4A3F-9EA1-4D94-8EB7-0C8B3BB99861}"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04C44-502F-4A0F-B4F0-366BB1DA9CA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9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04A3F-9EA1-4D94-8EB7-0C8B3BB99861}"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04C44-502F-4A0F-B4F0-366BB1DA9CA9}" type="slidenum">
              <a:rPr lang="en-IN" smtClean="0"/>
              <a:t>‹#›</a:t>
            </a:fld>
            <a:endParaRPr lang="en-IN"/>
          </a:p>
        </p:txBody>
      </p:sp>
    </p:spTree>
    <p:extLst>
      <p:ext uri="{BB962C8B-B14F-4D97-AF65-F5344CB8AC3E}">
        <p14:creationId xmlns:p14="http://schemas.microsoft.com/office/powerpoint/2010/main" val="245206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04A3F-9EA1-4D94-8EB7-0C8B3BB99861}" type="datetimeFigureOut">
              <a:rPr lang="en-IN" smtClean="0"/>
              <a:t>27-10-2024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B04C44-502F-4A0F-B4F0-366BB1DA9CA9}" type="slidenum">
              <a:rPr lang="en-IN" smtClean="0"/>
              <a:t>‹#›</a:t>
            </a:fld>
            <a:endParaRPr lang="en-IN"/>
          </a:p>
        </p:txBody>
      </p:sp>
    </p:spTree>
    <p:extLst>
      <p:ext uri="{BB962C8B-B14F-4D97-AF65-F5344CB8AC3E}">
        <p14:creationId xmlns:p14="http://schemas.microsoft.com/office/powerpoint/2010/main" val="59154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04A3F-9EA1-4D94-8EB7-0C8B3BB99861}" type="datetimeFigureOut">
              <a:rPr lang="en-IN" smtClean="0"/>
              <a:t>27-10-2024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B04C44-502F-4A0F-B4F0-366BB1DA9CA9}" type="slidenum">
              <a:rPr lang="en-IN" smtClean="0"/>
              <a:t>‹#›</a:t>
            </a:fld>
            <a:endParaRPr lang="en-IN"/>
          </a:p>
        </p:txBody>
      </p:sp>
    </p:spTree>
    <p:extLst>
      <p:ext uri="{BB962C8B-B14F-4D97-AF65-F5344CB8AC3E}">
        <p14:creationId xmlns:p14="http://schemas.microsoft.com/office/powerpoint/2010/main" val="364512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104A3F-9EA1-4D94-8EB7-0C8B3BB99861}" type="datetimeFigureOut">
              <a:rPr lang="en-IN" smtClean="0"/>
              <a:t>27-10-2024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FB04C44-502F-4A0F-B4F0-366BB1DA9CA9}" type="slidenum">
              <a:rPr lang="en-IN" smtClean="0"/>
              <a:t>‹#›</a:t>
            </a:fld>
            <a:endParaRPr lang="en-IN"/>
          </a:p>
        </p:txBody>
      </p:sp>
    </p:spTree>
    <p:extLst>
      <p:ext uri="{BB962C8B-B14F-4D97-AF65-F5344CB8AC3E}">
        <p14:creationId xmlns:p14="http://schemas.microsoft.com/office/powerpoint/2010/main" val="282382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9104A3F-9EA1-4D94-8EB7-0C8B3BB99861}" type="datetimeFigureOut">
              <a:rPr lang="en-IN" smtClean="0"/>
              <a:t>27-10-2024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B04C44-502F-4A0F-B4F0-366BB1DA9CA9}" type="slidenum">
              <a:rPr lang="en-IN" smtClean="0"/>
              <a:t>‹#›</a:t>
            </a:fld>
            <a:endParaRPr lang="en-IN"/>
          </a:p>
        </p:txBody>
      </p:sp>
    </p:spTree>
    <p:extLst>
      <p:ext uri="{BB962C8B-B14F-4D97-AF65-F5344CB8AC3E}">
        <p14:creationId xmlns:p14="http://schemas.microsoft.com/office/powerpoint/2010/main" val="255796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4A3F-9EA1-4D94-8EB7-0C8B3BB99861}"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04C44-502F-4A0F-B4F0-366BB1DA9CA9}" type="slidenum">
              <a:rPr lang="en-IN" smtClean="0"/>
              <a:t>‹#›</a:t>
            </a:fld>
            <a:endParaRPr lang="en-IN"/>
          </a:p>
        </p:txBody>
      </p:sp>
    </p:spTree>
    <p:extLst>
      <p:ext uri="{BB962C8B-B14F-4D97-AF65-F5344CB8AC3E}">
        <p14:creationId xmlns:p14="http://schemas.microsoft.com/office/powerpoint/2010/main" val="84446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104A3F-9EA1-4D94-8EB7-0C8B3BB99861}" type="datetimeFigureOut">
              <a:rPr lang="en-IN" smtClean="0"/>
              <a:t>27-10-2024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B04C44-502F-4A0F-B4F0-366BB1DA9CA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44762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1B1B-54E3-B3BD-694F-74F688268B42}"/>
              </a:ext>
            </a:extLst>
          </p:cNvPr>
          <p:cNvSpPr>
            <a:spLocks noGrp="1"/>
          </p:cNvSpPr>
          <p:nvPr>
            <p:ph type="ctrTitle"/>
          </p:nvPr>
        </p:nvSpPr>
        <p:spPr/>
        <p:txBody>
          <a:bodyPr/>
          <a:lstStyle/>
          <a:p>
            <a:pPr algn="ctr"/>
            <a:r>
              <a:rPr lang="en-IN" dirty="0">
                <a:solidFill>
                  <a:schemeClr val="accent1">
                    <a:lumMod val="75000"/>
                  </a:schemeClr>
                </a:solidFill>
              </a:rPr>
              <a:t>Marketing and Retail Analytics</a:t>
            </a:r>
            <a:br>
              <a:rPr lang="en-IN" dirty="0">
                <a:solidFill>
                  <a:schemeClr val="accent1">
                    <a:lumMod val="75000"/>
                  </a:schemeClr>
                </a:solidFill>
              </a:rPr>
            </a:br>
            <a:r>
              <a:rPr lang="en-IN" sz="4800" dirty="0">
                <a:solidFill>
                  <a:schemeClr val="accent1">
                    <a:lumMod val="75000"/>
                  </a:schemeClr>
                </a:solidFill>
              </a:rPr>
              <a:t>Business Report</a:t>
            </a:r>
            <a:endParaRPr lang="en-IN" dirty="0">
              <a:solidFill>
                <a:schemeClr val="accent1">
                  <a:lumMod val="75000"/>
                </a:schemeClr>
              </a:solidFill>
            </a:endParaRPr>
          </a:p>
        </p:txBody>
      </p:sp>
      <p:sp>
        <p:nvSpPr>
          <p:cNvPr id="3" name="Subtitle 2">
            <a:extLst>
              <a:ext uri="{FF2B5EF4-FFF2-40B4-BE49-F238E27FC236}">
                <a16:creationId xmlns:a16="http://schemas.microsoft.com/office/drawing/2014/main" id="{46AF4B7B-4355-AC99-4E02-871E179BFF7A}"/>
              </a:ext>
            </a:extLst>
          </p:cNvPr>
          <p:cNvSpPr>
            <a:spLocks noGrp="1"/>
          </p:cNvSpPr>
          <p:nvPr>
            <p:ph type="subTitle" idx="1"/>
          </p:nvPr>
        </p:nvSpPr>
        <p:spPr>
          <a:xfrm>
            <a:off x="1100051" y="4455620"/>
            <a:ext cx="10058400" cy="1643427"/>
          </a:xfrm>
        </p:spPr>
        <p:txBody>
          <a:bodyPr/>
          <a:lstStyle/>
          <a:p>
            <a:pPr algn="r"/>
            <a:r>
              <a:rPr lang="en-IN" dirty="0"/>
              <a:t>Authored by</a:t>
            </a:r>
          </a:p>
          <a:p>
            <a:pPr algn="r"/>
            <a:r>
              <a:rPr lang="en-IN" dirty="0"/>
              <a:t>Kartik Trivedi</a:t>
            </a:r>
          </a:p>
          <a:p>
            <a:pPr algn="r"/>
            <a:r>
              <a:rPr lang="en-IN" dirty="0"/>
              <a:t>24 Oct’, 2024</a:t>
            </a:r>
          </a:p>
        </p:txBody>
      </p:sp>
    </p:spTree>
    <p:extLst>
      <p:ext uri="{BB962C8B-B14F-4D97-AF65-F5344CB8AC3E}">
        <p14:creationId xmlns:p14="http://schemas.microsoft.com/office/powerpoint/2010/main" val="61660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A3F65-7E08-0757-6819-F81596B121D3}"/>
              </a:ext>
            </a:extLst>
          </p:cNvPr>
          <p:cNvPicPr>
            <a:picLocks noChangeAspect="1"/>
          </p:cNvPicPr>
          <p:nvPr/>
        </p:nvPicPr>
        <p:blipFill>
          <a:blip r:embed="rId2"/>
          <a:stretch>
            <a:fillRect/>
          </a:stretch>
        </p:blipFill>
        <p:spPr>
          <a:xfrm>
            <a:off x="1328737" y="1262062"/>
            <a:ext cx="9534525" cy="4333875"/>
          </a:xfrm>
          <a:prstGeom prst="rect">
            <a:avLst/>
          </a:prstGeom>
        </p:spPr>
      </p:pic>
    </p:spTree>
    <p:extLst>
      <p:ext uri="{BB962C8B-B14F-4D97-AF65-F5344CB8AC3E}">
        <p14:creationId xmlns:p14="http://schemas.microsoft.com/office/powerpoint/2010/main" val="414367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9E9AEF-404D-CD3E-9408-A81567DA70D1}"/>
              </a:ext>
            </a:extLst>
          </p:cNvPr>
          <p:cNvPicPr>
            <a:picLocks noChangeAspect="1"/>
          </p:cNvPicPr>
          <p:nvPr/>
        </p:nvPicPr>
        <p:blipFill>
          <a:blip r:embed="rId2"/>
          <a:stretch>
            <a:fillRect/>
          </a:stretch>
        </p:blipFill>
        <p:spPr>
          <a:xfrm>
            <a:off x="1300162" y="1157287"/>
            <a:ext cx="9591675" cy="4543425"/>
          </a:xfrm>
          <a:prstGeom prst="rect">
            <a:avLst/>
          </a:prstGeom>
        </p:spPr>
      </p:pic>
    </p:spTree>
    <p:extLst>
      <p:ext uri="{BB962C8B-B14F-4D97-AF65-F5344CB8AC3E}">
        <p14:creationId xmlns:p14="http://schemas.microsoft.com/office/powerpoint/2010/main" val="62275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CA9D59-DA4E-51CB-5935-377AC772B594}"/>
              </a:ext>
            </a:extLst>
          </p:cNvPr>
          <p:cNvPicPr>
            <a:picLocks noChangeAspect="1"/>
          </p:cNvPicPr>
          <p:nvPr/>
        </p:nvPicPr>
        <p:blipFill>
          <a:blip r:embed="rId2"/>
          <a:stretch>
            <a:fillRect/>
          </a:stretch>
        </p:blipFill>
        <p:spPr>
          <a:xfrm>
            <a:off x="1338262" y="1238250"/>
            <a:ext cx="9515475" cy="4381500"/>
          </a:xfrm>
          <a:prstGeom prst="rect">
            <a:avLst/>
          </a:prstGeom>
        </p:spPr>
      </p:pic>
    </p:spTree>
    <p:extLst>
      <p:ext uri="{BB962C8B-B14F-4D97-AF65-F5344CB8AC3E}">
        <p14:creationId xmlns:p14="http://schemas.microsoft.com/office/powerpoint/2010/main" val="256716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CAAF-5CFF-8218-8BF8-E0D111B0712F}"/>
              </a:ext>
            </a:extLst>
          </p:cNvPr>
          <p:cNvSpPr>
            <a:spLocks noGrp="1"/>
          </p:cNvSpPr>
          <p:nvPr>
            <p:ph type="title"/>
          </p:nvPr>
        </p:nvSpPr>
        <p:spPr/>
        <p:txBody>
          <a:bodyPr>
            <a:normAutofit/>
          </a:bodyPr>
          <a:lstStyle/>
          <a:p>
            <a:r>
              <a:rPr lang="en-IN" sz="2800" i="0" dirty="0">
                <a:solidFill>
                  <a:schemeClr val="accent1">
                    <a:lumMod val="75000"/>
                  </a:schemeClr>
                </a:solidFill>
                <a:effectLst/>
                <a:latin typeface="Helvetica Neue"/>
              </a:rPr>
              <a:t>Key Observations</a:t>
            </a:r>
            <a:endParaRPr lang="en-IN"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8A3ACED6-DD3B-7D85-EF26-567751B70D54}"/>
              </a:ext>
            </a:extLst>
          </p:cNvPr>
          <p:cNvSpPr>
            <a:spLocks noGrp="1"/>
          </p:cNvSpPr>
          <p:nvPr>
            <p:ph idx="1"/>
          </p:nvPr>
        </p:nvSpPr>
        <p:spPr/>
        <p:txBody>
          <a:bodyPr/>
          <a:lstStyle/>
          <a:p>
            <a:pPr algn="l">
              <a:buFont typeface="Wingdings" panose="05000000000000000000" pitchFamily="2" charset="2"/>
              <a:buChar char="§"/>
            </a:pPr>
            <a:r>
              <a:rPr lang="en-GB" b="0" i="0" dirty="0">
                <a:solidFill>
                  <a:srgbClr val="000000"/>
                </a:solidFill>
                <a:effectLst/>
                <a:latin typeface="Helvetica Neue"/>
              </a:rPr>
              <a:t>For most items quantity ordered is between 20 and 50.</a:t>
            </a:r>
          </a:p>
          <a:p>
            <a:pPr algn="l">
              <a:buFont typeface="Wingdings" panose="05000000000000000000" pitchFamily="2" charset="2"/>
              <a:buChar char="§"/>
            </a:pPr>
            <a:r>
              <a:rPr lang="en-GB" b="0" i="0" dirty="0">
                <a:solidFill>
                  <a:srgbClr val="000000"/>
                </a:solidFill>
                <a:effectLst/>
                <a:latin typeface="Helvetica Neue"/>
              </a:rPr>
              <a:t>Price of each unit for most products ordered is between 50 and 140.</a:t>
            </a:r>
          </a:p>
          <a:p>
            <a:pPr algn="l">
              <a:buFont typeface="Wingdings" panose="05000000000000000000" pitchFamily="2" charset="2"/>
              <a:buChar char="§"/>
            </a:pPr>
            <a:r>
              <a:rPr lang="en-GB" b="0" i="0" dirty="0">
                <a:solidFill>
                  <a:srgbClr val="000000"/>
                </a:solidFill>
                <a:effectLst/>
                <a:latin typeface="Helvetica Neue"/>
              </a:rPr>
              <a:t>Most customers order up to 6 products in a single order.</a:t>
            </a:r>
          </a:p>
          <a:p>
            <a:pPr algn="l">
              <a:buFont typeface="Wingdings" panose="05000000000000000000" pitchFamily="2" charset="2"/>
              <a:buChar char="§"/>
            </a:pPr>
            <a:r>
              <a:rPr lang="en-GB" b="0" i="0" dirty="0">
                <a:solidFill>
                  <a:srgbClr val="000000"/>
                </a:solidFill>
                <a:effectLst/>
                <a:latin typeface="Helvetica Neue"/>
              </a:rPr>
              <a:t>Sales value for most products ordered is between 2000 and 4000.</a:t>
            </a:r>
          </a:p>
          <a:p>
            <a:pPr algn="l">
              <a:buFont typeface="Wingdings" panose="05000000000000000000" pitchFamily="2" charset="2"/>
              <a:buChar char="§"/>
            </a:pPr>
            <a:r>
              <a:rPr lang="en-GB" b="0" i="0" dirty="0">
                <a:solidFill>
                  <a:srgbClr val="000000"/>
                </a:solidFill>
                <a:effectLst/>
                <a:latin typeface="Helvetica Neue"/>
              </a:rPr>
              <a:t>Reordering time for customers is very high ranging from 500 to 3000 days.</a:t>
            </a:r>
          </a:p>
          <a:p>
            <a:endParaRPr lang="en-IN" dirty="0"/>
          </a:p>
        </p:txBody>
      </p:sp>
    </p:spTree>
    <p:extLst>
      <p:ext uri="{BB962C8B-B14F-4D97-AF65-F5344CB8AC3E}">
        <p14:creationId xmlns:p14="http://schemas.microsoft.com/office/powerpoint/2010/main" val="3409480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C8C9-7EBA-D4DE-3725-F2F84C753299}"/>
              </a:ext>
            </a:extLst>
          </p:cNvPr>
          <p:cNvSpPr>
            <a:spLocks noGrp="1"/>
          </p:cNvSpPr>
          <p:nvPr>
            <p:ph type="title"/>
          </p:nvPr>
        </p:nvSpPr>
        <p:spPr/>
        <p:txBody>
          <a:bodyPr>
            <a:normAutofit/>
          </a:bodyPr>
          <a:lstStyle/>
          <a:p>
            <a:r>
              <a:rPr lang="en-IN" sz="2400" dirty="0"/>
              <a:t>For Categorical Variable</a:t>
            </a:r>
          </a:p>
        </p:txBody>
      </p:sp>
      <p:pic>
        <p:nvPicPr>
          <p:cNvPr id="5" name="Content Placeholder 4">
            <a:extLst>
              <a:ext uri="{FF2B5EF4-FFF2-40B4-BE49-F238E27FC236}">
                <a16:creationId xmlns:a16="http://schemas.microsoft.com/office/drawing/2014/main" id="{7FD65DD1-287F-FFF0-B0FE-490C6C9E5FD5}"/>
              </a:ext>
            </a:extLst>
          </p:cNvPr>
          <p:cNvPicPr>
            <a:picLocks noGrp="1" noChangeAspect="1"/>
          </p:cNvPicPr>
          <p:nvPr>
            <p:ph idx="1"/>
          </p:nvPr>
        </p:nvPicPr>
        <p:blipFill>
          <a:blip r:embed="rId2"/>
          <a:stretch>
            <a:fillRect/>
          </a:stretch>
        </p:blipFill>
        <p:spPr>
          <a:xfrm>
            <a:off x="2968052" y="1846263"/>
            <a:ext cx="6023133" cy="4254734"/>
          </a:xfrm>
        </p:spPr>
      </p:pic>
    </p:spTree>
    <p:extLst>
      <p:ext uri="{BB962C8B-B14F-4D97-AF65-F5344CB8AC3E}">
        <p14:creationId xmlns:p14="http://schemas.microsoft.com/office/powerpoint/2010/main" val="377371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9B9154-1D6C-CE94-A6CF-D3CCDF0D45C6}"/>
              </a:ext>
            </a:extLst>
          </p:cNvPr>
          <p:cNvPicPr>
            <a:picLocks noChangeAspect="1"/>
          </p:cNvPicPr>
          <p:nvPr/>
        </p:nvPicPr>
        <p:blipFill>
          <a:blip r:embed="rId2"/>
          <a:stretch>
            <a:fillRect/>
          </a:stretch>
        </p:blipFill>
        <p:spPr>
          <a:xfrm>
            <a:off x="2353456" y="644577"/>
            <a:ext cx="7330190" cy="5146623"/>
          </a:xfrm>
          <a:prstGeom prst="rect">
            <a:avLst/>
          </a:prstGeom>
        </p:spPr>
      </p:pic>
    </p:spTree>
    <p:extLst>
      <p:ext uri="{BB962C8B-B14F-4D97-AF65-F5344CB8AC3E}">
        <p14:creationId xmlns:p14="http://schemas.microsoft.com/office/powerpoint/2010/main" val="324911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687EB60-F120-A4D4-EB61-C8FCBE15D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594" y="434714"/>
            <a:ext cx="7839856" cy="538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6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0F1F4ED-9419-0012-D609-2E897678A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76" y="494675"/>
            <a:ext cx="8694295" cy="5561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786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E29E-ACD7-4024-1C04-1E1DFDB36C75}"/>
              </a:ext>
            </a:extLst>
          </p:cNvPr>
          <p:cNvSpPr>
            <a:spLocks noGrp="1"/>
          </p:cNvSpPr>
          <p:nvPr>
            <p:ph type="title"/>
          </p:nvPr>
        </p:nvSpPr>
        <p:spPr/>
        <p:txBody>
          <a:bodyPr>
            <a:normAutofit/>
          </a:bodyPr>
          <a:lstStyle/>
          <a:p>
            <a:r>
              <a:rPr lang="en-IN" sz="2800" i="0" dirty="0">
                <a:solidFill>
                  <a:schemeClr val="accent1">
                    <a:lumMod val="75000"/>
                  </a:schemeClr>
                </a:solidFill>
                <a:effectLst/>
                <a:latin typeface="Helvetica Neue"/>
              </a:rPr>
              <a:t>Key Observations</a:t>
            </a:r>
            <a:endParaRPr lang="en-IN"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DE024EFD-C24E-C173-8134-99B103B8AD3F}"/>
              </a:ext>
            </a:extLst>
          </p:cNvPr>
          <p:cNvSpPr>
            <a:spLocks noGrp="1"/>
          </p:cNvSpPr>
          <p:nvPr>
            <p:ph idx="1"/>
          </p:nvPr>
        </p:nvSpPr>
        <p:spPr/>
        <p:txBody>
          <a:bodyPr/>
          <a:lstStyle/>
          <a:p>
            <a:pPr algn="l">
              <a:buFont typeface="Wingdings" panose="05000000000000000000" pitchFamily="2" charset="2"/>
              <a:buChar char="§"/>
            </a:pPr>
            <a:r>
              <a:rPr lang="en-GB" b="0" i="0" dirty="0">
                <a:solidFill>
                  <a:srgbClr val="000000"/>
                </a:solidFill>
                <a:effectLst/>
                <a:latin typeface="Helvetica Neue"/>
              </a:rPr>
              <a:t>Order status for some orders are cancelled, On Hold or Disputed. For RFM analysis we will also include the orders whose status is cancelled, On Hold or Disputed.</a:t>
            </a:r>
          </a:p>
          <a:p>
            <a:pPr algn="l">
              <a:buFont typeface="Wingdings" panose="05000000000000000000" pitchFamily="2" charset="2"/>
              <a:buChar char="§"/>
            </a:pPr>
            <a:r>
              <a:rPr lang="en-GB" b="0" i="0" dirty="0">
                <a:solidFill>
                  <a:srgbClr val="000000"/>
                </a:solidFill>
                <a:effectLst/>
                <a:latin typeface="Helvetica Neue"/>
              </a:rPr>
              <a:t>Most items sold are for Classic cars and Vintage cars category.</a:t>
            </a:r>
          </a:p>
          <a:p>
            <a:pPr algn="l">
              <a:buFont typeface="Wingdings" panose="05000000000000000000" pitchFamily="2" charset="2"/>
              <a:buChar char="§"/>
            </a:pPr>
            <a:r>
              <a:rPr lang="en-GB" b="0" i="0" dirty="0">
                <a:solidFill>
                  <a:srgbClr val="000000"/>
                </a:solidFill>
                <a:effectLst/>
                <a:latin typeface="Helvetica Neue"/>
              </a:rPr>
              <a:t>In country terms USA is biggest source of business.</a:t>
            </a:r>
          </a:p>
          <a:p>
            <a:pPr algn="l">
              <a:buFont typeface="Wingdings" panose="05000000000000000000" pitchFamily="2" charset="2"/>
              <a:buChar char="§"/>
            </a:pPr>
            <a:r>
              <a:rPr lang="en-GB" b="0" i="0" dirty="0">
                <a:solidFill>
                  <a:srgbClr val="000000"/>
                </a:solidFill>
                <a:effectLst/>
                <a:latin typeface="Helvetica Neue"/>
              </a:rPr>
              <a:t>Most deals are medium sized which is good, however, there are very few large deals.</a:t>
            </a:r>
          </a:p>
          <a:p>
            <a:endParaRPr lang="en-IN" dirty="0"/>
          </a:p>
        </p:txBody>
      </p:sp>
    </p:spTree>
    <p:extLst>
      <p:ext uri="{BB962C8B-B14F-4D97-AF65-F5344CB8AC3E}">
        <p14:creationId xmlns:p14="http://schemas.microsoft.com/office/powerpoint/2010/main" val="339308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18C1-75C0-414E-E8DB-2CFFC9A48FD6}"/>
              </a:ext>
            </a:extLst>
          </p:cNvPr>
          <p:cNvSpPr>
            <a:spLocks noGrp="1"/>
          </p:cNvSpPr>
          <p:nvPr>
            <p:ph type="title"/>
          </p:nvPr>
        </p:nvSpPr>
        <p:spPr/>
        <p:txBody>
          <a:bodyPr>
            <a:normAutofit/>
          </a:bodyPr>
          <a:lstStyle/>
          <a:p>
            <a:r>
              <a:rPr lang="en-IN" sz="3600" dirty="0">
                <a:solidFill>
                  <a:schemeClr val="accent1">
                    <a:lumMod val="75000"/>
                  </a:schemeClr>
                </a:solidFill>
              </a:rPr>
              <a:t>Bivariate Analysis</a:t>
            </a:r>
            <a:br>
              <a:rPr lang="en-IN" sz="3600" dirty="0"/>
            </a:br>
            <a:r>
              <a:rPr lang="en-IN" sz="2800" dirty="0">
                <a:solidFill>
                  <a:schemeClr val="accent1">
                    <a:lumMod val="75000"/>
                  </a:schemeClr>
                </a:solidFill>
              </a:rPr>
              <a:t>Between Numeric and Categorical Variables</a:t>
            </a:r>
          </a:p>
        </p:txBody>
      </p:sp>
      <p:pic>
        <p:nvPicPr>
          <p:cNvPr id="3080" name="Picture 8">
            <a:extLst>
              <a:ext uri="{FF2B5EF4-FFF2-40B4-BE49-F238E27FC236}">
                <a16:creationId xmlns:a16="http://schemas.microsoft.com/office/drawing/2014/main" id="{CF2EFFA3-A01A-232A-475A-968142D437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3495" y="1846263"/>
            <a:ext cx="7360171" cy="431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4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E639-B51F-D2B2-AAE9-AC2AC9DE7B1B}"/>
              </a:ext>
            </a:extLst>
          </p:cNvPr>
          <p:cNvSpPr>
            <a:spLocks noGrp="1"/>
          </p:cNvSpPr>
          <p:nvPr>
            <p:ph type="title"/>
          </p:nvPr>
        </p:nvSpPr>
        <p:spPr/>
        <p:txBody>
          <a:bodyPr>
            <a:normAutofit fontScale="90000"/>
          </a:bodyPr>
          <a:lstStyle/>
          <a:p>
            <a:r>
              <a:rPr lang="en-IN" sz="2800" dirty="0">
                <a:solidFill>
                  <a:schemeClr val="accent1">
                    <a:lumMod val="75000"/>
                  </a:schemeClr>
                </a:solidFill>
              </a:rPr>
              <a:t>Problem A</a:t>
            </a:r>
            <a:br>
              <a:rPr lang="en-IN" sz="2800" dirty="0">
                <a:solidFill>
                  <a:schemeClr val="accent1">
                    <a:lumMod val="75000"/>
                  </a:schemeClr>
                </a:solidFill>
              </a:rPr>
            </a:br>
            <a:r>
              <a:rPr lang="en-IN" sz="2800" dirty="0">
                <a:solidFill>
                  <a:schemeClr val="accent1">
                    <a:lumMod val="75000"/>
                  </a:schemeClr>
                </a:solidFill>
              </a:rPr>
              <a:t>Agenda</a:t>
            </a:r>
            <a:br>
              <a:rPr lang="en-IN" sz="2800" dirty="0">
                <a:solidFill>
                  <a:schemeClr val="accent1">
                    <a:lumMod val="75000"/>
                  </a:schemeClr>
                </a:solidFill>
              </a:rPr>
            </a:br>
            <a:r>
              <a:rPr lang="en-IN" sz="2000" dirty="0">
                <a:solidFill>
                  <a:schemeClr val="tx1"/>
                </a:solidFill>
              </a:rPr>
              <a:t>The objective of this analysis is to provide an automobile parts manufacturing company suitable insights about their customers using which they can target different segments of customers through tailored marketing strategy.</a:t>
            </a:r>
            <a:r>
              <a:rPr lang="en-IN" sz="2000" b="0" i="0" dirty="0">
                <a:solidFill>
                  <a:schemeClr val="tx1"/>
                </a:solidFill>
                <a:effectLst/>
                <a:latin typeface="Inter"/>
              </a:rPr>
              <a:t> </a:t>
            </a:r>
            <a:endParaRPr lang="en-IN" sz="2000" dirty="0">
              <a:solidFill>
                <a:schemeClr val="accent1">
                  <a:lumMod val="75000"/>
                </a:schemeClr>
              </a:solidFill>
            </a:endParaRPr>
          </a:p>
        </p:txBody>
      </p:sp>
      <p:sp>
        <p:nvSpPr>
          <p:cNvPr id="3" name="Content Placeholder 2">
            <a:extLst>
              <a:ext uri="{FF2B5EF4-FFF2-40B4-BE49-F238E27FC236}">
                <a16:creationId xmlns:a16="http://schemas.microsoft.com/office/drawing/2014/main" id="{68354840-5DDF-7BBB-CBE9-280E40B5980D}"/>
              </a:ext>
            </a:extLst>
          </p:cNvPr>
          <p:cNvSpPr>
            <a:spLocks noGrp="1"/>
          </p:cNvSpPr>
          <p:nvPr>
            <p:ph idx="1"/>
          </p:nvPr>
        </p:nvSpPr>
        <p:spPr>
          <a:xfrm>
            <a:off x="1097280" y="1845733"/>
            <a:ext cx="10058400" cy="4420156"/>
          </a:xfrm>
        </p:spPr>
        <p:txBody>
          <a:bodyPr>
            <a:normAutofit/>
          </a:bodyPr>
          <a:lstStyle/>
          <a:p>
            <a:r>
              <a:rPr lang="en-IN" dirty="0">
                <a:solidFill>
                  <a:schemeClr val="accent1">
                    <a:lumMod val="75000"/>
                  </a:schemeClr>
                </a:solidFill>
              </a:rPr>
              <a:t>Executive Summary</a:t>
            </a:r>
          </a:p>
          <a:p>
            <a:pPr marL="0" indent="0">
              <a:buNone/>
            </a:pPr>
            <a:r>
              <a:rPr lang="en-GB" sz="1600" dirty="0">
                <a:solidFill>
                  <a:schemeClr val="tx1">
                    <a:lumMod val="95000"/>
                    <a:lumOff val="5000"/>
                  </a:schemeClr>
                </a:solidFill>
              </a:rPr>
              <a:t>Through our comprehensive analysis, we have successfully segmented customers into four distinct clusters. Cluster_0 represents our most valuable and loyal customers, while Cluster_3 comprises customers we have lost. Based on these findings, we propose the following recommendations.</a:t>
            </a:r>
            <a:r>
              <a:rPr lang="en-IN" sz="1600" dirty="0">
                <a:solidFill>
                  <a:schemeClr val="tx1">
                    <a:lumMod val="95000"/>
                    <a:lumOff val="5000"/>
                  </a:schemeClr>
                </a:solidFill>
              </a:rPr>
              <a:t>  </a:t>
            </a:r>
          </a:p>
          <a:p>
            <a:pPr>
              <a:buFont typeface="Wingdings" panose="05000000000000000000" pitchFamily="2" charset="2"/>
              <a:buChar char="§"/>
            </a:pPr>
            <a:r>
              <a:rPr lang="en-GB" sz="1600" dirty="0">
                <a:solidFill>
                  <a:schemeClr val="tx1"/>
                </a:solidFill>
              </a:rPr>
              <a:t>Customers with a high RFM score, classified as the best customers, fall into Cluster_0. Special attention should be given to this group to ensure their satisfaction. Offering exclusive privileges or personalized incentives could further enhance their loyalty and engagement with the company.</a:t>
            </a:r>
          </a:p>
          <a:p>
            <a:pPr>
              <a:buFont typeface="Wingdings" panose="05000000000000000000" pitchFamily="2" charset="2"/>
              <a:buChar char="§"/>
            </a:pPr>
            <a:r>
              <a:rPr lang="en-GB" sz="1600" dirty="0">
                <a:solidFill>
                  <a:schemeClr val="tx1"/>
                </a:solidFill>
              </a:rPr>
              <a:t>There are some customers who make most of there purchases from the company only and have high recency and frequency score. These customers are very loyal and to reward them a special membership program could be designed which could include benefits like special discounts or express delivery.</a:t>
            </a:r>
          </a:p>
          <a:p>
            <a:pPr>
              <a:buFont typeface="Wingdings" panose="05000000000000000000" pitchFamily="2" charset="2"/>
              <a:buChar char="§"/>
            </a:pPr>
            <a:r>
              <a:rPr lang="en-GB" sz="1600" dirty="0">
                <a:solidFill>
                  <a:schemeClr val="tx1"/>
                </a:solidFill>
              </a:rPr>
              <a:t>There are customers who lie in cluster_1 and cluster_2 who have high frequency and monetary score but their recency score is low, it is recommended that a reach out drive is carried out to get in contact with these customers as these customers are at risk of churning, additionally, some special schemes could be run to attract back these customers.</a:t>
            </a:r>
          </a:p>
          <a:p>
            <a:pPr>
              <a:buFont typeface="Wingdings" panose="05000000000000000000" pitchFamily="2" charset="2"/>
              <a:buChar char="§"/>
            </a:pPr>
            <a:r>
              <a:rPr lang="en-GB" sz="1600" dirty="0">
                <a:solidFill>
                  <a:schemeClr val="tx1"/>
                </a:solidFill>
              </a:rPr>
              <a:t>Customers in cluster_3 have very low RFM score and it is recommended that resources are not wasted on these customers as cost incurred to get them back onboard could exceed the business they bring.</a:t>
            </a:r>
          </a:p>
          <a:p>
            <a:pPr>
              <a:buFont typeface="Wingdings" panose="05000000000000000000" pitchFamily="2" charset="2"/>
              <a:buChar char="§"/>
            </a:pPr>
            <a:endParaRPr lang="en-IN" sz="1600" dirty="0">
              <a:solidFill>
                <a:schemeClr val="tx1"/>
              </a:solidFill>
            </a:endParaRPr>
          </a:p>
        </p:txBody>
      </p:sp>
    </p:spTree>
    <p:extLst>
      <p:ext uri="{BB962C8B-B14F-4D97-AF65-F5344CB8AC3E}">
        <p14:creationId xmlns:p14="http://schemas.microsoft.com/office/powerpoint/2010/main" val="452620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2941D38-A2D7-5E7C-72AB-9A932B867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321" y="524656"/>
            <a:ext cx="9818558" cy="544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35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F376-4974-70B9-BEC9-0DED5F33F203}"/>
              </a:ext>
            </a:extLst>
          </p:cNvPr>
          <p:cNvSpPr>
            <a:spLocks noGrp="1"/>
          </p:cNvSpPr>
          <p:nvPr>
            <p:ph type="title"/>
          </p:nvPr>
        </p:nvSpPr>
        <p:spPr/>
        <p:txBody>
          <a:bodyPr>
            <a:normAutofit/>
          </a:bodyPr>
          <a:lstStyle/>
          <a:p>
            <a:r>
              <a:rPr lang="en-IN" sz="2800" i="0" dirty="0">
                <a:solidFill>
                  <a:schemeClr val="accent1">
                    <a:lumMod val="75000"/>
                  </a:schemeClr>
                </a:solidFill>
                <a:effectLst/>
                <a:latin typeface="Helvetica Neue"/>
              </a:rPr>
              <a:t>Key Observations</a:t>
            </a:r>
            <a:endParaRPr lang="en-IN"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D1BBC550-ACB2-91FA-E76F-AF130AAE3467}"/>
              </a:ext>
            </a:extLst>
          </p:cNvPr>
          <p:cNvSpPr>
            <a:spLocks noGrp="1"/>
          </p:cNvSpPr>
          <p:nvPr>
            <p:ph idx="1"/>
          </p:nvPr>
        </p:nvSpPr>
        <p:spPr/>
        <p:txBody>
          <a:bodyPr/>
          <a:lstStyle/>
          <a:p>
            <a:pPr>
              <a:buFont typeface="Wingdings" panose="05000000000000000000" pitchFamily="2" charset="2"/>
              <a:buChar char="§"/>
            </a:pPr>
            <a:r>
              <a:rPr lang="en-GB" b="0" i="0" dirty="0">
                <a:solidFill>
                  <a:srgbClr val="000000"/>
                </a:solidFill>
                <a:effectLst/>
                <a:latin typeface="Helvetica Neue"/>
              </a:rPr>
              <a:t>While there is significant correlation between some expected attributes like Sales, MSRP, Price Each and Quantity Ordered, there is significant inverse correlation between Days Since Last Order and MSRP meaning as purchasing frequency increases for a customer they purchase more expensive products.</a:t>
            </a:r>
          </a:p>
          <a:p>
            <a:endParaRPr lang="en-IN" dirty="0"/>
          </a:p>
        </p:txBody>
      </p:sp>
    </p:spTree>
    <p:extLst>
      <p:ext uri="{BB962C8B-B14F-4D97-AF65-F5344CB8AC3E}">
        <p14:creationId xmlns:p14="http://schemas.microsoft.com/office/powerpoint/2010/main" val="930594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5EA1-E424-8E08-8D46-CF1E53D48748}"/>
              </a:ext>
            </a:extLst>
          </p:cNvPr>
          <p:cNvSpPr>
            <a:spLocks noGrp="1"/>
          </p:cNvSpPr>
          <p:nvPr>
            <p:ph type="title"/>
          </p:nvPr>
        </p:nvSpPr>
        <p:spPr/>
        <p:txBody>
          <a:bodyPr>
            <a:normAutofit/>
          </a:bodyPr>
          <a:lstStyle/>
          <a:p>
            <a:r>
              <a:rPr lang="en-GB" sz="2800" i="0" dirty="0">
                <a:solidFill>
                  <a:schemeClr val="accent1">
                    <a:lumMod val="75000"/>
                  </a:schemeClr>
                </a:solidFill>
                <a:effectLst/>
                <a:latin typeface="Helvetica Neue"/>
              </a:rPr>
              <a:t>Between Numeric and Categorical Columns</a:t>
            </a:r>
            <a:endParaRPr lang="en-IN" sz="2800" dirty="0">
              <a:solidFill>
                <a:schemeClr val="accent1">
                  <a:lumMod val="75000"/>
                </a:schemeClr>
              </a:solidFill>
            </a:endParaRPr>
          </a:p>
        </p:txBody>
      </p:sp>
      <p:pic>
        <p:nvPicPr>
          <p:cNvPr id="4098" name="Picture 2">
            <a:extLst>
              <a:ext uri="{FF2B5EF4-FFF2-40B4-BE49-F238E27FC236}">
                <a16:creationId xmlns:a16="http://schemas.microsoft.com/office/drawing/2014/main" id="{69755D3D-AAEE-AA6F-2FAE-FB67A4EA18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79" y="1846263"/>
            <a:ext cx="10058399" cy="444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635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CAE5416-5E3B-E76E-F309-5B7E6158A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39" y="434714"/>
            <a:ext cx="10687986" cy="566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317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43862C0-3FC2-4CC8-8752-2DEF3BCFC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92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ECF8-118B-2D5C-8070-E7F5D30EEEAA}"/>
              </a:ext>
            </a:extLst>
          </p:cNvPr>
          <p:cNvSpPr>
            <a:spLocks noGrp="1"/>
          </p:cNvSpPr>
          <p:nvPr>
            <p:ph type="title"/>
          </p:nvPr>
        </p:nvSpPr>
        <p:spPr/>
        <p:txBody>
          <a:bodyPr>
            <a:normAutofit/>
          </a:bodyPr>
          <a:lstStyle/>
          <a:p>
            <a:r>
              <a:rPr lang="en-IN" sz="2800" i="0" dirty="0">
                <a:solidFill>
                  <a:schemeClr val="accent1">
                    <a:lumMod val="75000"/>
                  </a:schemeClr>
                </a:solidFill>
                <a:effectLst/>
                <a:latin typeface="Helvetica Neue"/>
              </a:rPr>
              <a:t>Key Observations</a:t>
            </a:r>
            <a:endParaRPr lang="en-IN"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311F23A6-48B9-74CF-8896-48F35EDA2C9F}"/>
              </a:ext>
            </a:extLst>
          </p:cNvPr>
          <p:cNvSpPr>
            <a:spLocks noGrp="1"/>
          </p:cNvSpPr>
          <p:nvPr>
            <p:ph idx="1"/>
          </p:nvPr>
        </p:nvSpPr>
        <p:spPr/>
        <p:txBody>
          <a:bodyPr/>
          <a:lstStyle/>
          <a:p>
            <a:pPr algn="l">
              <a:buFont typeface="Wingdings" panose="05000000000000000000" pitchFamily="2" charset="2"/>
              <a:buChar char="§"/>
            </a:pPr>
            <a:r>
              <a:rPr lang="en-GB" b="0" i="0" dirty="0">
                <a:solidFill>
                  <a:srgbClr val="000000"/>
                </a:solidFill>
                <a:effectLst/>
                <a:latin typeface="Helvetica Neue"/>
              </a:rPr>
              <a:t>Most of the cancelled orders are associated with lower order numbers, while resolved orders are tied to higher order numbers, indicating that recent order disputes are being resolved.</a:t>
            </a:r>
          </a:p>
          <a:p>
            <a:pPr algn="l">
              <a:buFont typeface="Wingdings" panose="05000000000000000000" pitchFamily="2" charset="2"/>
              <a:buChar char="§"/>
            </a:pPr>
            <a:r>
              <a:rPr lang="en-GB" b="0" i="0" dirty="0">
                <a:solidFill>
                  <a:srgbClr val="000000"/>
                </a:solidFill>
                <a:effectLst/>
                <a:latin typeface="Helvetica Neue"/>
              </a:rPr>
              <a:t>Disputed and on-hold orders tend to have higher quantities and values, requiring careful attention in dispute resolution.</a:t>
            </a:r>
          </a:p>
          <a:p>
            <a:pPr algn="l">
              <a:buFont typeface="Wingdings" panose="05000000000000000000" pitchFamily="2" charset="2"/>
              <a:buChar char="§"/>
            </a:pPr>
            <a:r>
              <a:rPr lang="en-GB" b="0" i="0" dirty="0">
                <a:solidFill>
                  <a:srgbClr val="000000"/>
                </a:solidFill>
                <a:effectLst/>
                <a:latin typeface="Helvetica Neue"/>
              </a:rPr>
              <a:t>Among product lines, classic cars outperform others in terms of product pricing and overall sales value.</a:t>
            </a:r>
          </a:p>
          <a:p>
            <a:pPr algn="l">
              <a:buFont typeface="Wingdings" panose="05000000000000000000" pitchFamily="2" charset="2"/>
              <a:buChar char="§"/>
            </a:pPr>
            <a:r>
              <a:rPr lang="en-GB" b="0" i="0" dirty="0">
                <a:solidFill>
                  <a:srgbClr val="000000"/>
                </a:solidFill>
                <a:effectLst/>
                <a:latin typeface="Helvetica Neue"/>
              </a:rPr>
              <a:t>Larger orders typically involve higher-priced products and show a shorter time gap between the previous order and repeat orders.</a:t>
            </a:r>
          </a:p>
          <a:p>
            <a:endParaRPr lang="en-IN" dirty="0"/>
          </a:p>
        </p:txBody>
      </p:sp>
    </p:spTree>
    <p:extLst>
      <p:ext uri="{BB962C8B-B14F-4D97-AF65-F5344CB8AC3E}">
        <p14:creationId xmlns:p14="http://schemas.microsoft.com/office/powerpoint/2010/main" val="302003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673C-7BB9-345D-7E70-CFAAAE5D76AD}"/>
              </a:ext>
            </a:extLst>
          </p:cNvPr>
          <p:cNvSpPr>
            <a:spLocks noGrp="1"/>
          </p:cNvSpPr>
          <p:nvPr>
            <p:ph type="title"/>
          </p:nvPr>
        </p:nvSpPr>
        <p:spPr/>
        <p:txBody>
          <a:bodyPr>
            <a:normAutofit/>
          </a:bodyPr>
          <a:lstStyle/>
          <a:p>
            <a:r>
              <a:rPr lang="en-IN" sz="3600" dirty="0">
                <a:solidFill>
                  <a:schemeClr val="accent1">
                    <a:lumMod val="75000"/>
                  </a:schemeClr>
                </a:solidFill>
              </a:rPr>
              <a:t>Multivariate Analysis</a:t>
            </a:r>
          </a:p>
        </p:txBody>
      </p:sp>
      <p:pic>
        <p:nvPicPr>
          <p:cNvPr id="5" name="Content Placeholder 4">
            <a:extLst>
              <a:ext uri="{FF2B5EF4-FFF2-40B4-BE49-F238E27FC236}">
                <a16:creationId xmlns:a16="http://schemas.microsoft.com/office/drawing/2014/main" id="{C6DC1AFD-4F94-D25F-86AD-1F70F2C93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846263"/>
            <a:ext cx="8529402" cy="4359665"/>
          </a:xfrm>
        </p:spPr>
      </p:pic>
    </p:spTree>
    <p:extLst>
      <p:ext uri="{BB962C8B-B14F-4D97-AF65-F5344CB8AC3E}">
        <p14:creationId xmlns:p14="http://schemas.microsoft.com/office/powerpoint/2010/main" val="349890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655E54-B669-1016-666F-954A37EFF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18651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42B2B-0C15-9262-60EB-D6B93099A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897758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AC4FF7-E9CC-F377-B1EE-9E16D68D1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42327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59EFAC-D4B1-8D29-8F78-B976CBF2528E}"/>
              </a:ext>
            </a:extLst>
          </p:cNvPr>
          <p:cNvSpPr>
            <a:spLocks noGrp="1"/>
          </p:cNvSpPr>
          <p:nvPr>
            <p:ph type="title"/>
          </p:nvPr>
        </p:nvSpPr>
        <p:spPr/>
        <p:txBody>
          <a:bodyPr/>
          <a:lstStyle/>
          <a:p>
            <a:r>
              <a:rPr lang="en-IN" dirty="0">
                <a:solidFill>
                  <a:schemeClr val="accent1">
                    <a:lumMod val="75000"/>
                  </a:schemeClr>
                </a:solidFill>
              </a:rPr>
              <a:t>Table of Contents</a:t>
            </a:r>
          </a:p>
        </p:txBody>
      </p:sp>
      <p:sp>
        <p:nvSpPr>
          <p:cNvPr id="5" name="Content Placeholder 4">
            <a:extLst>
              <a:ext uri="{FF2B5EF4-FFF2-40B4-BE49-F238E27FC236}">
                <a16:creationId xmlns:a16="http://schemas.microsoft.com/office/drawing/2014/main" id="{99595A2B-10C2-6402-690A-F968E80A355C}"/>
              </a:ext>
            </a:extLst>
          </p:cNvPr>
          <p:cNvSpPr>
            <a:spLocks noGrp="1"/>
          </p:cNvSpPr>
          <p:nvPr>
            <p:ph sz="half" idx="1"/>
          </p:nvPr>
        </p:nvSpPr>
        <p:spPr>
          <a:xfrm>
            <a:off x="1097279" y="1845734"/>
            <a:ext cx="7192281" cy="4023359"/>
          </a:xfrm>
        </p:spPr>
        <p:txBody>
          <a:bodyPr/>
          <a:lstStyle/>
          <a:p>
            <a:pPr marL="0" indent="0">
              <a:buNone/>
            </a:pPr>
            <a:r>
              <a:rPr lang="en-IN" dirty="0"/>
              <a:t>Details</a:t>
            </a:r>
          </a:p>
          <a:p>
            <a:pPr>
              <a:buFont typeface="Courier New" panose="02070309020205020404" pitchFamily="49" charset="0"/>
              <a:buChar char="o"/>
            </a:pPr>
            <a:r>
              <a:rPr lang="en-IN" dirty="0"/>
              <a:t>Data Overview</a:t>
            </a:r>
          </a:p>
          <a:p>
            <a:pPr>
              <a:buFont typeface="Courier New" panose="02070309020205020404" pitchFamily="49" charset="0"/>
              <a:buChar char="o"/>
            </a:pPr>
            <a:r>
              <a:rPr lang="en-IN" dirty="0"/>
              <a:t>Exploratory Data Analysis</a:t>
            </a:r>
          </a:p>
          <a:p>
            <a:pPr>
              <a:buFont typeface="Courier New" panose="02070309020205020404" pitchFamily="49" charset="0"/>
              <a:buChar char="o"/>
            </a:pPr>
            <a:r>
              <a:rPr lang="en-IN" dirty="0"/>
              <a:t>RFM Analysis</a:t>
            </a:r>
          </a:p>
          <a:p>
            <a:pPr>
              <a:buFont typeface="Courier New" panose="02070309020205020404" pitchFamily="49" charset="0"/>
              <a:buChar char="o"/>
            </a:pPr>
            <a:r>
              <a:rPr lang="en-IN" dirty="0"/>
              <a:t>Inference</a:t>
            </a:r>
          </a:p>
          <a:p>
            <a:pPr>
              <a:buFont typeface="Courier New" panose="02070309020205020404" pitchFamily="49" charset="0"/>
              <a:buChar char="o"/>
            </a:pPr>
            <a:endParaRPr lang="en-IN" dirty="0"/>
          </a:p>
          <a:p>
            <a:pPr>
              <a:buFont typeface="Courier New" panose="02070309020205020404" pitchFamily="49" charset="0"/>
              <a:buChar char="o"/>
            </a:pPr>
            <a:endParaRPr lang="en-IN" dirty="0"/>
          </a:p>
        </p:txBody>
      </p:sp>
      <p:sp>
        <p:nvSpPr>
          <p:cNvPr id="6" name="Content Placeholder 5">
            <a:extLst>
              <a:ext uri="{FF2B5EF4-FFF2-40B4-BE49-F238E27FC236}">
                <a16:creationId xmlns:a16="http://schemas.microsoft.com/office/drawing/2014/main" id="{8F691769-1437-4E7B-B75D-E0EAC434EE49}"/>
              </a:ext>
            </a:extLst>
          </p:cNvPr>
          <p:cNvSpPr>
            <a:spLocks noGrp="1"/>
          </p:cNvSpPr>
          <p:nvPr>
            <p:ph sz="half" idx="2"/>
          </p:nvPr>
        </p:nvSpPr>
        <p:spPr>
          <a:xfrm>
            <a:off x="8769246" y="1845735"/>
            <a:ext cx="2386434" cy="4023360"/>
          </a:xfrm>
        </p:spPr>
        <p:txBody>
          <a:bodyPr/>
          <a:lstStyle/>
          <a:p>
            <a:r>
              <a:rPr lang="en-IN" dirty="0"/>
              <a:t>Slide Numbers</a:t>
            </a:r>
          </a:p>
          <a:p>
            <a:pPr>
              <a:buFont typeface="Courier New" panose="02070309020205020404" pitchFamily="49" charset="0"/>
              <a:buChar char="o"/>
            </a:pPr>
            <a:r>
              <a:rPr lang="en-IN" dirty="0"/>
              <a:t>4 – 7</a:t>
            </a:r>
          </a:p>
          <a:p>
            <a:pPr>
              <a:buFont typeface="Courier New" panose="02070309020205020404" pitchFamily="49" charset="0"/>
              <a:buChar char="o"/>
            </a:pPr>
            <a:r>
              <a:rPr lang="en-IN" dirty="0"/>
              <a:t>8 – 31</a:t>
            </a:r>
          </a:p>
          <a:p>
            <a:pPr>
              <a:buFont typeface="Courier New" panose="02070309020205020404" pitchFamily="49" charset="0"/>
              <a:buChar char="o"/>
            </a:pPr>
            <a:r>
              <a:rPr lang="en-IN" dirty="0"/>
              <a:t>32 – 36</a:t>
            </a:r>
          </a:p>
          <a:p>
            <a:pPr>
              <a:buFont typeface="Courier New" panose="02070309020205020404" pitchFamily="49" charset="0"/>
              <a:buChar char="o"/>
            </a:pPr>
            <a:r>
              <a:rPr lang="en-IN" dirty="0"/>
              <a:t>37 – 40</a:t>
            </a:r>
          </a:p>
          <a:p>
            <a:pPr marL="0" indent="0">
              <a:buNone/>
            </a:pPr>
            <a:endParaRPr lang="en-IN" dirty="0"/>
          </a:p>
          <a:p>
            <a:pPr>
              <a:buFont typeface="Courier New" panose="02070309020205020404" pitchFamily="49" charset="0"/>
              <a:buChar char="o"/>
            </a:pPr>
            <a:endParaRPr lang="en-IN" dirty="0"/>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457641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700537-4BA0-B225-F299-D7B412D08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822269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8DD5-FD7E-1DE3-AD9C-4902885D2F27}"/>
              </a:ext>
            </a:extLst>
          </p:cNvPr>
          <p:cNvSpPr>
            <a:spLocks noGrp="1"/>
          </p:cNvSpPr>
          <p:nvPr>
            <p:ph type="title"/>
          </p:nvPr>
        </p:nvSpPr>
        <p:spPr/>
        <p:txBody>
          <a:bodyPr>
            <a:normAutofit/>
          </a:bodyPr>
          <a:lstStyle/>
          <a:p>
            <a:r>
              <a:rPr lang="en-IN" sz="2800" dirty="0">
                <a:solidFill>
                  <a:schemeClr val="accent1">
                    <a:lumMod val="75000"/>
                  </a:schemeClr>
                </a:solidFill>
              </a:rPr>
              <a:t>Key Observations</a:t>
            </a:r>
          </a:p>
        </p:txBody>
      </p:sp>
      <p:sp>
        <p:nvSpPr>
          <p:cNvPr id="3" name="Content Placeholder 2">
            <a:extLst>
              <a:ext uri="{FF2B5EF4-FFF2-40B4-BE49-F238E27FC236}">
                <a16:creationId xmlns:a16="http://schemas.microsoft.com/office/drawing/2014/main" id="{3C3AF9CC-1CA4-8DBD-ACB7-B4C82C3588DB}"/>
              </a:ext>
            </a:extLst>
          </p:cNvPr>
          <p:cNvSpPr>
            <a:spLocks noGrp="1"/>
          </p:cNvSpPr>
          <p:nvPr>
            <p:ph idx="1"/>
          </p:nvPr>
        </p:nvSpPr>
        <p:spPr/>
        <p:txBody>
          <a:bodyPr/>
          <a:lstStyle/>
          <a:p>
            <a:pPr>
              <a:buFont typeface="Wingdings" panose="05000000000000000000" pitchFamily="2" charset="2"/>
              <a:buChar char="§"/>
            </a:pPr>
            <a:r>
              <a:rPr lang="en-IN" dirty="0"/>
              <a:t>On year-on-year basis sales is showing an upward trend.</a:t>
            </a:r>
          </a:p>
          <a:p>
            <a:pPr>
              <a:buFont typeface="Wingdings" panose="05000000000000000000" pitchFamily="2" charset="2"/>
              <a:buChar char="§"/>
            </a:pPr>
            <a:r>
              <a:rPr lang="en-IN" dirty="0"/>
              <a:t>On quarterly and monthly basis there is a clear seasonality with sales where on quarterly basis sales tend to grow in Q3 and peak out in Q4 while on monthly basis there is a clear peak formation for the month of November.</a:t>
            </a:r>
          </a:p>
          <a:p>
            <a:pPr>
              <a:buFont typeface="Wingdings" panose="05000000000000000000" pitchFamily="2" charset="2"/>
              <a:buChar char="§"/>
            </a:pPr>
            <a:r>
              <a:rPr lang="en-IN" dirty="0"/>
              <a:t>All product line have the seasonality effect though this effect is more profound for product line with high sales like classic cars and vintage cars.</a:t>
            </a:r>
          </a:p>
          <a:p>
            <a:pPr>
              <a:buFont typeface="Wingdings" panose="05000000000000000000" pitchFamily="2" charset="2"/>
              <a:buChar char="§"/>
            </a:pPr>
            <a:r>
              <a:rPr lang="en-IN" dirty="0"/>
              <a:t>Seasonal trend is also observed in deal type where all three types show similar trends. </a:t>
            </a:r>
          </a:p>
        </p:txBody>
      </p:sp>
    </p:spTree>
    <p:extLst>
      <p:ext uri="{BB962C8B-B14F-4D97-AF65-F5344CB8AC3E}">
        <p14:creationId xmlns:p14="http://schemas.microsoft.com/office/powerpoint/2010/main" val="3681306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4170-DFFB-B3D1-B560-F4861F7F5C5A}"/>
              </a:ext>
            </a:extLst>
          </p:cNvPr>
          <p:cNvSpPr>
            <a:spLocks noGrp="1"/>
          </p:cNvSpPr>
          <p:nvPr>
            <p:ph type="title"/>
          </p:nvPr>
        </p:nvSpPr>
        <p:spPr/>
        <p:txBody>
          <a:bodyPr>
            <a:normAutofit/>
          </a:bodyPr>
          <a:lstStyle/>
          <a:p>
            <a:r>
              <a:rPr lang="en-IN" sz="3600" dirty="0">
                <a:solidFill>
                  <a:schemeClr val="accent1">
                    <a:lumMod val="75000"/>
                  </a:schemeClr>
                </a:solidFill>
              </a:rPr>
              <a:t>RFM Analysis: Understanding Customer Value</a:t>
            </a:r>
          </a:p>
        </p:txBody>
      </p:sp>
      <p:sp>
        <p:nvSpPr>
          <p:cNvPr id="3" name="Content Placeholder 2">
            <a:extLst>
              <a:ext uri="{FF2B5EF4-FFF2-40B4-BE49-F238E27FC236}">
                <a16:creationId xmlns:a16="http://schemas.microsoft.com/office/drawing/2014/main" id="{03653CB9-772D-8A6A-2010-554FA58157CE}"/>
              </a:ext>
            </a:extLst>
          </p:cNvPr>
          <p:cNvSpPr>
            <a:spLocks noGrp="1"/>
          </p:cNvSpPr>
          <p:nvPr>
            <p:ph idx="1"/>
          </p:nvPr>
        </p:nvSpPr>
        <p:spPr/>
        <p:txBody>
          <a:bodyPr>
            <a:normAutofit/>
          </a:bodyPr>
          <a:lstStyle/>
          <a:p>
            <a:r>
              <a:rPr lang="en-GB" b="1" dirty="0"/>
              <a:t>What is RFM?</a:t>
            </a:r>
            <a:endParaRPr lang="en-GB" dirty="0"/>
          </a:p>
          <a:p>
            <a:pPr>
              <a:buFont typeface="Arial" panose="020B0604020202020204" pitchFamily="34" charset="0"/>
              <a:buChar char="•"/>
            </a:pPr>
            <a:r>
              <a:rPr lang="en-GB" b="1" dirty="0"/>
              <a:t>RFM</a:t>
            </a:r>
            <a:r>
              <a:rPr lang="en-GB" dirty="0"/>
              <a:t> (Recency, Frequency, Monetary) analysis is a customer segmentation technique used to identify and prioritize valuable customers based on their purchasing </a:t>
            </a:r>
            <a:r>
              <a:rPr lang="en-GB" dirty="0" err="1"/>
              <a:t>behavior</a:t>
            </a:r>
            <a:r>
              <a:rPr lang="en-GB" dirty="0"/>
              <a:t>.</a:t>
            </a:r>
          </a:p>
          <a:p>
            <a:pPr>
              <a:buFont typeface="Arial" panose="020B0604020202020204" pitchFamily="34" charset="0"/>
              <a:buChar char="•"/>
            </a:pPr>
            <a:r>
              <a:rPr lang="en-GB" dirty="0"/>
              <a:t>Helps businesses optimize marketing efforts by targeting customers based on how recently, frequently, and how much they spend.</a:t>
            </a:r>
          </a:p>
          <a:p>
            <a:r>
              <a:rPr lang="en-GB" b="1" dirty="0"/>
              <a:t>Parameters:</a:t>
            </a:r>
            <a:endParaRPr lang="en-GB" dirty="0"/>
          </a:p>
          <a:p>
            <a:pPr>
              <a:buFont typeface="Wingdings" panose="05000000000000000000" pitchFamily="2" charset="2"/>
              <a:buChar char="§"/>
            </a:pPr>
            <a:r>
              <a:rPr lang="en-GB" b="1" dirty="0"/>
              <a:t>Recency (R)</a:t>
            </a:r>
            <a:endParaRPr lang="en-GB" dirty="0"/>
          </a:p>
          <a:p>
            <a:pPr marL="742950" lvl="1" indent="-285750">
              <a:buFont typeface="Wingdings" panose="05000000000000000000" pitchFamily="2" charset="2"/>
              <a:buChar char="§"/>
            </a:pPr>
            <a:r>
              <a:rPr lang="en-GB" sz="2000" dirty="0"/>
              <a:t>Time since the last purchase.</a:t>
            </a:r>
          </a:p>
          <a:p>
            <a:pPr marL="742950" lvl="1" indent="-285750">
              <a:buFont typeface="Wingdings" panose="05000000000000000000" pitchFamily="2" charset="2"/>
              <a:buChar char="§"/>
            </a:pPr>
            <a:r>
              <a:rPr lang="en-GB" sz="2000" dirty="0"/>
              <a:t>Assumes recent customers are more likely to engage again.</a:t>
            </a:r>
          </a:p>
        </p:txBody>
      </p:sp>
    </p:spTree>
    <p:extLst>
      <p:ext uri="{BB962C8B-B14F-4D97-AF65-F5344CB8AC3E}">
        <p14:creationId xmlns:p14="http://schemas.microsoft.com/office/powerpoint/2010/main" val="1392789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6E91C0-9BF9-DD3A-064F-F3187EAF34F2}"/>
              </a:ext>
            </a:extLst>
          </p:cNvPr>
          <p:cNvSpPr txBox="1"/>
          <p:nvPr/>
        </p:nvSpPr>
        <p:spPr>
          <a:xfrm>
            <a:off x="659567" y="404734"/>
            <a:ext cx="10897849" cy="4062651"/>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
            </a:pPr>
            <a:r>
              <a:rPr lang="en-GB" sz="2000" b="1" dirty="0"/>
              <a:t>Frequency (F)</a:t>
            </a:r>
            <a:endParaRPr lang="en-GB" sz="2000" dirty="0"/>
          </a:p>
          <a:p>
            <a:pPr marL="742950" lvl="1" indent="-285750">
              <a:buClr>
                <a:schemeClr val="accent1">
                  <a:lumMod val="75000"/>
                </a:schemeClr>
              </a:buClr>
              <a:buFont typeface="Wingdings" panose="05000000000000000000" pitchFamily="2" charset="2"/>
              <a:buChar char="§"/>
            </a:pPr>
            <a:r>
              <a:rPr lang="en-GB" sz="2000" dirty="0"/>
              <a:t>Number of purchases within a specific period.</a:t>
            </a:r>
          </a:p>
          <a:p>
            <a:pPr marL="742950" lvl="1" indent="-285750">
              <a:buClr>
                <a:schemeClr val="accent1">
                  <a:lumMod val="75000"/>
                </a:schemeClr>
              </a:buClr>
              <a:buFont typeface="Wingdings" panose="05000000000000000000" pitchFamily="2" charset="2"/>
              <a:buChar char="§"/>
            </a:pPr>
            <a:r>
              <a:rPr lang="en-GB" sz="2000" dirty="0"/>
              <a:t>Assumes frequent buyers are more loyal.</a:t>
            </a:r>
          </a:p>
          <a:p>
            <a:pPr marL="285750" indent="-285750">
              <a:buClr>
                <a:schemeClr val="accent1">
                  <a:lumMod val="75000"/>
                </a:schemeClr>
              </a:buClr>
              <a:buFont typeface="Wingdings" panose="05000000000000000000" pitchFamily="2" charset="2"/>
              <a:buChar char="§"/>
            </a:pPr>
            <a:r>
              <a:rPr lang="en-GB" sz="2000" b="1" dirty="0"/>
              <a:t>Monetary (M)</a:t>
            </a:r>
            <a:endParaRPr lang="en-GB" sz="2000" dirty="0"/>
          </a:p>
          <a:p>
            <a:pPr marL="742950" lvl="1" indent="-285750">
              <a:buClr>
                <a:schemeClr val="accent1">
                  <a:lumMod val="75000"/>
                </a:schemeClr>
              </a:buClr>
              <a:buFont typeface="Wingdings" panose="05000000000000000000" pitchFamily="2" charset="2"/>
              <a:buChar char="§"/>
            </a:pPr>
            <a:r>
              <a:rPr lang="en-GB" sz="2000" dirty="0"/>
              <a:t>Total spending within a period.</a:t>
            </a:r>
          </a:p>
          <a:p>
            <a:pPr marL="742950" lvl="1" indent="-285750">
              <a:buClr>
                <a:schemeClr val="accent1">
                  <a:lumMod val="75000"/>
                </a:schemeClr>
              </a:buClr>
              <a:buFont typeface="Wingdings" panose="05000000000000000000" pitchFamily="2" charset="2"/>
              <a:buChar char="§"/>
            </a:pPr>
            <a:r>
              <a:rPr lang="en-GB" sz="2000" dirty="0"/>
              <a:t>Assumes high spenders provide more value.</a:t>
            </a:r>
          </a:p>
          <a:p>
            <a:pPr lvl="1">
              <a:buClr>
                <a:schemeClr val="accent1">
                  <a:lumMod val="75000"/>
                </a:schemeClr>
              </a:buClr>
            </a:pPr>
            <a:endParaRPr lang="en-GB" sz="2000" dirty="0"/>
          </a:p>
          <a:p>
            <a:r>
              <a:rPr lang="en-GB" sz="2000" b="1" dirty="0"/>
              <a:t>Assumptions in RFM Analysis:</a:t>
            </a:r>
            <a:endParaRPr lang="en-GB" sz="2000" dirty="0"/>
          </a:p>
          <a:p>
            <a:pPr marL="285750" indent="-285750">
              <a:buClr>
                <a:schemeClr val="accent1">
                  <a:lumMod val="75000"/>
                </a:schemeClr>
              </a:buClr>
              <a:buFont typeface="Wingdings" panose="05000000000000000000" pitchFamily="2" charset="2"/>
              <a:buChar char="§"/>
            </a:pPr>
            <a:r>
              <a:rPr lang="en-GB" sz="2000" b="1" dirty="0"/>
              <a:t>Higher Scores = Higher Value</a:t>
            </a:r>
            <a:r>
              <a:rPr lang="en-GB" sz="2000" dirty="0"/>
              <a:t>: Customers with high scores are more valuable.</a:t>
            </a:r>
          </a:p>
          <a:p>
            <a:pPr marL="285750" indent="-285750">
              <a:buClr>
                <a:schemeClr val="accent1">
                  <a:lumMod val="75000"/>
                </a:schemeClr>
              </a:buClr>
              <a:buFont typeface="Wingdings" panose="05000000000000000000" pitchFamily="2" charset="2"/>
              <a:buChar char="§"/>
            </a:pPr>
            <a:r>
              <a:rPr lang="en-GB" sz="2000" b="1" dirty="0"/>
              <a:t>Segment-Based Targeting</a:t>
            </a:r>
            <a:r>
              <a:rPr lang="en-GB" sz="2000" dirty="0"/>
              <a:t>: Assumes customer groups (e.g., recent vs. lost) have distinct engagement potential.</a:t>
            </a:r>
          </a:p>
          <a:p>
            <a:pPr marL="285750" indent="-285750">
              <a:buClr>
                <a:schemeClr val="accent1">
                  <a:lumMod val="75000"/>
                </a:schemeClr>
              </a:buClr>
              <a:buFont typeface="Wingdings" panose="05000000000000000000" pitchFamily="2" charset="2"/>
              <a:buChar char="§"/>
            </a:pPr>
            <a:r>
              <a:rPr lang="en-GB" sz="2000" b="1" dirty="0"/>
              <a:t>Temporal Relevance</a:t>
            </a:r>
            <a:r>
              <a:rPr lang="en-GB" sz="2000" dirty="0"/>
              <a:t>: More recent </a:t>
            </a:r>
            <a:r>
              <a:rPr lang="en-GB" sz="2000" dirty="0" err="1"/>
              <a:t>behaviors</a:t>
            </a:r>
            <a:r>
              <a:rPr lang="en-GB" sz="2000" dirty="0"/>
              <a:t> predict future buying better than older data.</a:t>
            </a:r>
          </a:p>
          <a:p>
            <a:endParaRPr lang="en-IN" dirty="0"/>
          </a:p>
        </p:txBody>
      </p:sp>
    </p:spTree>
    <p:extLst>
      <p:ext uri="{BB962C8B-B14F-4D97-AF65-F5344CB8AC3E}">
        <p14:creationId xmlns:p14="http://schemas.microsoft.com/office/powerpoint/2010/main" val="956373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9F05-F8F2-8701-A696-886659785F36}"/>
              </a:ext>
            </a:extLst>
          </p:cNvPr>
          <p:cNvSpPr>
            <a:spLocks noGrp="1"/>
          </p:cNvSpPr>
          <p:nvPr>
            <p:ph type="title"/>
          </p:nvPr>
        </p:nvSpPr>
        <p:spPr/>
        <p:txBody>
          <a:bodyPr>
            <a:normAutofit/>
          </a:bodyPr>
          <a:lstStyle/>
          <a:p>
            <a:r>
              <a:rPr lang="en-IN" sz="3600" dirty="0">
                <a:solidFill>
                  <a:schemeClr val="accent1">
                    <a:lumMod val="75000"/>
                  </a:schemeClr>
                </a:solidFill>
              </a:rPr>
              <a:t>KNIME Workflow</a:t>
            </a:r>
          </a:p>
        </p:txBody>
      </p:sp>
      <p:pic>
        <p:nvPicPr>
          <p:cNvPr id="21" name="Content Placeholder 20">
            <a:extLst>
              <a:ext uri="{FF2B5EF4-FFF2-40B4-BE49-F238E27FC236}">
                <a16:creationId xmlns:a16="http://schemas.microsoft.com/office/drawing/2014/main" id="{3309D873-7406-B44C-9981-C75D133A92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1"/>
            <a:ext cx="10058399" cy="4603478"/>
          </a:xfrm>
        </p:spPr>
      </p:pic>
    </p:spTree>
    <p:extLst>
      <p:ext uri="{BB962C8B-B14F-4D97-AF65-F5344CB8AC3E}">
        <p14:creationId xmlns:p14="http://schemas.microsoft.com/office/powerpoint/2010/main" val="2482970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CCE7-131E-D420-40CB-0BF197970E27}"/>
              </a:ext>
            </a:extLst>
          </p:cNvPr>
          <p:cNvSpPr>
            <a:spLocks noGrp="1"/>
          </p:cNvSpPr>
          <p:nvPr>
            <p:ph type="title"/>
          </p:nvPr>
        </p:nvSpPr>
        <p:spPr/>
        <p:txBody>
          <a:bodyPr>
            <a:normAutofit/>
          </a:bodyPr>
          <a:lstStyle/>
          <a:p>
            <a:r>
              <a:rPr lang="en-IN" sz="3600" dirty="0">
                <a:solidFill>
                  <a:schemeClr val="accent1">
                    <a:lumMod val="75000"/>
                  </a:schemeClr>
                </a:solidFill>
              </a:rPr>
              <a:t>RFM Analysis Output Table</a:t>
            </a:r>
          </a:p>
        </p:txBody>
      </p:sp>
      <p:pic>
        <p:nvPicPr>
          <p:cNvPr id="13" name="Content Placeholder 12">
            <a:extLst>
              <a:ext uri="{FF2B5EF4-FFF2-40B4-BE49-F238E27FC236}">
                <a16:creationId xmlns:a16="http://schemas.microsoft.com/office/drawing/2014/main" id="{BDFA3FA4-0529-2CC1-40AC-6C102C3EB5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37361"/>
            <a:ext cx="12191999" cy="5120640"/>
          </a:xfrm>
        </p:spPr>
      </p:pic>
    </p:spTree>
    <p:extLst>
      <p:ext uri="{BB962C8B-B14F-4D97-AF65-F5344CB8AC3E}">
        <p14:creationId xmlns:p14="http://schemas.microsoft.com/office/powerpoint/2010/main" val="1542501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753-417A-2306-F33E-8712BB87D115}"/>
              </a:ext>
            </a:extLst>
          </p:cNvPr>
          <p:cNvSpPr>
            <a:spLocks noGrp="1"/>
          </p:cNvSpPr>
          <p:nvPr>
            <p:ph type="title"/>
          </p:nvPr>
        </p:nvSpPr>
        <p:spPr/>
        <p:txBody>
          <a:bodyPr>
            <a:normAutofit/>
          </a:bodyPr>
          <a:lstStyle/>
          <a:p>
            <a:r>
              <a:rPr lang="en-IN" sz="3600" dirty="0">
                <a:solidFill>
                  <a:schemeClr val="accent1">
                    <a:lumMod val="75000"/>
                  </a:schemeClr>
                </a:solidFill>
              </a:rPr>
              <a:t>Identified Segments</a:t>
            </a:r>
          </a:p>
        </p:txBody>
      </p:sp>
      <p:pic>
        <p:nvPicPr>
          <p:cNvPr id="9" name="Content Placeholder 8">
            <a:extLst>
              <a:ext uri="{FF2B5EF4-FFF2-40B4-BE49-F238E27FC236}">
                <a16:creationId xmlns:a16="http://schemas.microsoft.com/office/drawing/2014/main" id="{7A1B4E22-E97A-12D2-0CB2-3472F4F52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3062" y="2053652"/>
            <a:ext cx="5576341" cy="3177915"/>
          </a:xfrm>
        </p:spPr>
      </p:pic>
      <p:sp>
        <p:nvSpPr>
          <p:cNvPr id="10" name="TextBox 9">
            <a:extLst>
              <a:ext uri="{FF2B5EF4-FFF2-40B4-BE49-F238E27FC236}">
                <a16:creationId xmlns:a16="http://schemas.microsoft.com/office/drawing/2014/main" id="{F5676432-6DFF-445F-49C2-07F5673AE994}"/>
              </a:ext>
            </a:extLst>
          </p:cNvPr>
          <p:cNvSpPr txBox="1"/>
          <p:nvPr/>
        </p:nvSpPr>
        <p:spPr>
          <a:xfrm>
            <a:off x="344774" y="5576341"/>
            <a:ext cx="11587396" cy="646331"/>
          </a:xfrm>
          <a:prstGeom prst="rect">
            <a:avLst/>
          </a:prstGeom>
          <a:noFill/>
        </p:spPr>
        <p:txBody>
          <a:bodyPr wrap="square" rtlCol="0">
            <a:spAutoFit/>
          </a:bodyPr>
          <a:lstStyle/>
          <a:p>
            <a:r>
              <a:rPr lang="en-IN" dirty="0"/>
              <a:t>Customers with total RFM score of over 10.5 are in first cluster, greater than 7.821 in second, above 4.444 in third and less than equal to 4.444 in fourth.</a:t>
            </a:r>
          </a:p>
        </p:txBody>
      </p:sp>
    </p:spTree>
    <p:extLst>
      <p:ext uri="{BB962C8B-B14F-4D97-AF65-F5344CB8AC3E}">
        <p14:creationId xmlns:p14="http://schemas.microsoft.com/office/powerpoint/2010/main" val="3788114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54BB-A44D-60C2-B732-692A03D782BC}"/>
              </a:ext>
            </a:extLst>
          </p:cNvPr>
          <p:cNvSpPr>
            <a:spLocks noGrp="1"/>
          </p:cNvSpPr>
          <p:nvPr>
            <p:ph type="title"/>
          </p:nvPr>
        </p:nvSpPr>
        <p:spPr/>
        <p:txBody>
          <a:bodyPr>
            <a:normAutofit/>
          </a:bodyPr>
          <a:lstStyle/>
          <a:p>
            <a:r>
              <a:rPr lang="en-IN" dirty="0">
                <a:solidFill>
                  <a:schemeClr val="accent1">
                    <a:lumMod val="75000"/>
                  </a:schemeClr>
                </a:solidFill>
              </a:rPr>
              <a:t>Conclusion</a:t>
            </a:r>
            <a:br>
              <a:rPr lang="en-IN" sz="3600" dirty="0">
                <a:solidFill>
                  <a:schemeClr val="accent1">
                    <a:lumMod val="75000"/>
                  </a:schemeClr>
                </a:solidFill>
              </a:rPr>
            </a:br>
            <a:r>
              <a:rPr lang="en-IN" sz="3600" dirty="0">
                <a:solidFill>
                  <a:schemeClr val="accent1">
                    <a:lumMod val="75000"/>
                  </a:schemeClr>
                </a:solidFill>
              </a:rPr>
              <a:t>Best Customers</a:t>
            </a:r>
          </a:p>
        </p:txBody>
      </p:sp>
      <p:pic>
        <p:nvPicPr>
          <p:cNvPr id="5" name="Content Placeholder 4">
            <a:extLst>
              <a:ext uri="{FF2B5EF4-FFF2-40B4-BE49-F238E27FC236}">
                <a16:creationId xmlns:a16="http://schemas.microsoft.com/office/drawing/2014/main" id="{16E5C816-CE1E-5CC3-DC62-1E962A9490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193" y="1688642"/>
            <a:ext cx="11257613" cy="2988289"/>
          </a:xfrm>
        </p:spPr>
      </p:pic>
      <p:sp>
        <p:nvSpPr>
          <p:cNvPr id="6" name="TextBox 5">
            <a:extLst>
              <a:ext uri="{FF2B5EF4-FFF2-40B4-BE49-F238E27FC236}">
                <a16:creationId xmlns:a16="http://schemas.microsoft.com/office/drawing/2014/main" id="{C709FEEC-3E4C-5E81-6EF4-6D09B0664FF6}"/>
              </a:ext>
            </a:extLst>
          </p:cNvPr>
          <p:cNvSpPr txBox="1"/>
          <p:nvPr/>
        </p:nvSpPr>
        <p:spPr>
          <a:xfrm>
            <a:off x="404734" y="4871803"/>
            <a:ext cx="11332564" cy="1477328"/>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
            </a:pPr>
            <a:r>
              <a:rPr lang="en-IN" dirty="0"/>
              <a:t>These are our best customers who bring most business to the company. It is highly recommended that special attention should be given to these customers and any related to these customers should be dealt with utmost priority.</a:t>
            </a:r>
          </a:p>
          <a:p>
            <a:pPr marL="285750" indent="-285750">
              <a:buClr>
                <a:schemeClr val="accent1">
                  <a:lumMod val="75000"/>
                </a:schemeClr>
              </a:buClr>
              <a:buFont typeface="Wingdings" panose="05000000000000000000" pitchFamily="2" charset="2"/>
              <a:buChar char="§"/>
            </a:pPr>
            <a:r>
              <a:rPr lang="en-IN" dirty="0"/>
              <a:t>Additionally, some benefits like special discounts can be provided to these customers to ensure that they are satisfied. </a:t>
            </a:r>
          </a:p>
        </p:txBody>
      </p:sp>
    </p:spTree>
    <p:extLst>
      <p:ext uri="{BB962C8B-B14F-4D97-AF65-F5344CB8AC3E}">
        <p14:creationId xmlns:p14="http://schemas.microsoft.com/office/powerpoint/2010/main" val="1975488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8FB5-4F3D-C449-A1AB-78229B6D0243}"/>
              </a:ext>
            </a:extLst>
          </p:cNvPr>
          <p:cNvSpPr>
            <a:spLocks noGrp="1"/>
          </p:cNvSpPr>
          <p:nvPr>
            <p:ph type="title"/>
          </p:nvPr>
        </p:nvSpPr>
        <p:spPr/>
        <p:txBody>
          <a:bodyPr>
            <a:normAutofit/>
          </a:bodyPr>
          <a:lstStyle/>
          <a:p>
            <a:r>
              <a:rPr lang="en-IN" sz="3600" dirty="0">
                <a:solidFill>
                  <a:schemeClr val="accent1">
                    <a:lumMod val="75000"/>
                  </a:schemeClr>
                </a:solidFill>
              </a:rPr>
              <a:t>On verge of Churning</a:t>
            </a:r>
          </a:p>
        </p:txBody>
      </p:sp>
      <p:pic>
        <p:nvPicPr>
          <p:cNvPr id="5" name="Content Placeholder 4">
            <a:extLst>
              <a:ext uri="{FF2B5EF4-FFF2-40B4-BE49-F238E27FC236}">
                <a16:creationId xmlns:a16="http://schemas.microsoft.com/office/drawing/2014/main" id="{E6A7E686-E056-A41C-1117-01BD6F4FD7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845" y="1737360"/>
            <a:ext cx="11062424" cy="2699729"/>
          </a:xfrm>
        </p:spPr>
      </p:pic>
      <p:sp>
        <p:nvSpPr>
          <p:cNvPr id="6" name="TextBox 5">
            <a:extLst>
              <a:ext uri="{FF2B5EF4-FFF2-40B4-BE49-F238E27FC236}">
                <a16:creationId xmlns:a16="http://schemas.microsoft.com/office/drawing/2014/main" id="{E3D93B59-5AEC-EF82-A50A-812D4AFFC110}"/>
              </a:ext>
            </a:extLst>
          </p:cNvPr>
          <p:cNvSpPr txBox="1"/>
          <p:nvPr/>
        </p:nvSpPr>
        <p:spPr>
          <a:xfrm>
            <a:off x="719528" y="4631961"/>
            <a:ext cx="11047751" cy="1200329"/>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
            </a:pPr>
            <a:r>
              <a:rPr lang="en-IN" dirty="0"/>
              <a:t>These customers used to make frequent purchases with good ticket size, however, they have not made any purchases in some time, we are at risk of loosing these customers.</a:t>
            </a:r>
          </a:p>
          <a:p>
            <a:pPr marL="285750" indent="-285750">
              <a:buClr>
                <a:schemeClr val="accent1">
                  <a:lumMod val="75000"/>
                </a:schemeClr>
              </a:buClr>
              <a:buFont typeface="Wingdings" panose="05000000000000000000" pitchFamily="2" charset="2"/>
              <a:buChar char="§"/>
            </a:pPr>
            <a:r>
              <a:rPr lang="en-IN" dirty="0"/>
              <a:t>It is recommended that sales team gets in touch with these customers and some campaigns could be run to win back these customers. </a:t>
            </a:r>
          </a:p>
        </p:txBody>
      </p:sp>
    </p:spTree>
    <p:extLst>
      <p:ext uri="{BB962C8B-B14F-4D97-AF65-F5344CB8AC3E}">
        <p14:creationId xmlns:p14="http://schemas.microsoft.com/office/powerpoint/2010/main" val="3804811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3DD2-81E6-2887-9FC3-6C4DB4FD2A53}"/>
              </a:ext>
            </a:extLst>
          </p:cNvPr>
          <p:cNvSpPr>
            <a:spLocks noGrp="1"/>
          </p:cNvSpPr>
          <p:nvPr>
            <p:ph type="title"/>
          </p:nvPr>
        </p:nvSpPr>
        <p:spPr/>
        <p:txBody>
          <a:bodyPr>
            <a:normAutofit/>
          </a:bodyPr>
          <a:lstStyle/>
          <a:p>
            <a:r>
              <a:rPr lang="en-IN" sz="3600" dirty="0">
                <a:solidFill>
                  <a:schemeClr val="accent1">
                    <a:lumMod val="75000"/>
                  </a:schemeClr>
                </a:solidFill>
              </a:rPr>
              <a:t>Lost Customers</a:t>
            </a:r>
          </a:p>
        </p:txBody>
      </p:sp>
      <p:pic>
        <p:nvPicPr>
          <p:cNvPr id="5" name="Content Placeholder 4">
            <a:extLst>
              <a:ext uri="{FF2B5EF4-FFF2-40B4-BE49-F238E27FC236}">
                <a16:creationId xmlns:a16="http://schemas.microsoft.com/office/drawing/2014/main" id="{5E3E39FA-F95D-0BD9-BC73-035DB3617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37360"/>
            <a:ext cx="12192000" cy="2717093"/>
          </a:xfrm>
        </p:spPr>
      </p:pic>
      <p:sp>
        <p:nvSpPr>
          <p:cNvPr id="7" name="TextBox 6">
            <a:extLst>
              <a:ext uri="{FF2B5EF4-FFF2-40B4-BE49-F238E27FC236}">
                <a16:creationId xmlns:a16="http://schemas.microsoft.com/office/drawing/2014/main" id="{D6292D52-36D6-E3A1-5657-F230990F9900}"/>
              </a:ext>
            </a:extLst>
          </p:cNvPr>
          <p:cNvSpPr txBox="1"/>
          <p:nvPr/>
        </p:nvSpPr>
        <p:spPr>
          <a:xfrm>
            <a:off x="584616" y="4302177"/>
            <a:ext cx="10942820" cy="1200329"/>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
            </a:pPr>
            <a:r>
              <a:rPr lang="en-IN" dirty="0"/>
              <a:t>These customers have not placed any orders in long time, additionally, their purchase frequency and bill amount are also very low.</a:t>
            </a:r>
          </a:p>
          <a:p>
            <a:pPr marL="285750" indent="-285750">
              <a:buClr>
                <a:schemeClr val="accent1">
                  <a:lumMod val="75000"/>
                </a:schemeClr>
              </a:buClr>
              <a:buFont typeface="Wingdings" panose="05000000000000000000" pitchFamily="2" charset="2"/>
              <a:buChar char="§"/>
            </a:pPr>
            <a:r>
              <a:rPr lang="en-IN" dirty="0"/>
              <a:t>We consider these customers as lost customers and even if we loose these customers the impact would be insignificant thus it is recommended that not a lot of effort should be made to get back these customers.</a:t>
            </a:r>
          </a:p>
        </p:txBody>
      </p:sp>
    </p:spTree>
    <p:extLst>
      <p:ext uri="{BB962C8B-B14F-4D97-AF65-F5344CB8AC3E}">
        <p14:creationId xmlns:p14="http://schemas.microsoft.com/office/powerpoint/2010/main" val="403307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5AA9-DE95-9931-D7F8-F1BBAAAA8EF7}"/>
              </a:ext>
            </a:extLst>
          </p:cNvPr>
          <p:cNvSpPr>
            <a:spLocks noGrp="1"/>
          </p:cNvSpPr>
          <p:nvPr>
            <p:ph type="title"/>
          </p:nvPr>
        </p:nvSpPr>
        <p:spPr/>
        <p:txBody>
          <a:bodyPr/>
          <a:lstStyle/>
          <a:p>
            <a:r>
              <a:rPr lang="en-IN" dirty="0">
                <a:solidFill>
                  <a:schemeClr val="accent1">
                    <a:lumMod val="75000"/>
                  </a:schemeClr>
                </a:solidFill>
              </a:rPr>
              <a:t>Data Overview</a:t>
            </a:r>
          </a:p>
        </p:txBody>
      </p:sp>
      <p:sp>
        <p:nvSpPr>
          <p:cNvPr id="3" name="Content Placeholder 2">
            <a:extLst>
              <a:ext uri="{FF2B5EF4-FFF2-40B4-BE49-F238E27FC236}">
                <a16:creationId xmlns:a16="http://schemas.microsoft.com/office/drawing/2014/main" id="{B720449F-7B85-F5F3-713E-92E9F74A8231}"/>
              </a:ext>
            </a:extLst>
          </p:cNvPr>
          <p:cNvSpPr>
            <a:spLocks noGrp="1"/>
          </p:cNvSpPr>
          <p:nvPr>
            <p:ph idx="1"/>
          </p:nvPr>
        </p:nvSpPr>
        <p:spPr/>
        <p:txBody>
          <a:bodyPr/>
          <a:lstStyle/>
          <a:p>
            <a:pPr>
              <a:buFont typeface="Wingdings" panose="05000000000000000000" pitchFamily="2" charset="2"/>
              <a:buChar char="§"/>
            </a:pPr>
            <a:r>
              <a:rPr lang="en-IN" dirty="0"/>
              <a:t> Shape of Dataset</a:t>
            </a:r>
          </a:p>
          <a:p>
            <a:pPr marL="457200" indent="-457200">
              <a:buFont typeface="+mj-lt"/>
              <a:buAutoNum type="arabicPeriod"/>
            </a:pPr>
            <a:endParaRPr lang="en-IN" dirty="0"/>
          </a:p>
          <a:p>
            <a:pPr marL="0" indent="0">
              <a:buNone/>
            </a:pPr>
            <a:endParaRPr lang="en-IN" dirty="0"/>
          </a:p>
          <a:p>
            <a:pPr marL="0" indent="0">
              <a:buNone/>
            </a:pPr>
            <a:endParaRPr lang="en-IN" dirty="0"/>
          </a:p>
          <a:p>
            <a:pPr marL="0" indent="0">
              <a:buNone/>
            </a:pPr>
            <a:r>
              <a:rPr lang="en-IN" sz="1200" dirty="0"/>
              <a:t>     </a:t>
            </a:r>
            <a:r>
              <a:rPr lang="en-IN" dirty="0"/>
              <a:t> Dataset has 2747 rows and 20 columns.</a:t>
            </a:r>
          </a:p>
          <a:p>
            <a:pPr>
              <a:buFont typeface="Wingdings" panose="05000000000000000000" pitchFamily="2" charset="2"/>
              <a:buChar char="§"/>
            </a:pPr>
            <a:r>
              <a:rPr lang="en-IN" dirty="0"/>
              <a:t> Data Information</a:t>
            </a:r>
          </a:p>
          <a:p>
            <a:pPr marL="0" indent="0">
              <a:buNone/>
            </a:pPr>
            <a:r>
              <a:rPr lang="en-IN" sz="1200" dirty="0"/>
              <a:t>      </a:t>
            </a:r>
            <a:r>
              <a:rPr lang="en-IN" dirty="0"/>
              <a:t>12 columns have object type, 7 have numeric and 1 has datetime datatype.</a:t>
            </a:r>
          </a:p>
        </p:txBody>
      </p:sp>
      <p:pic>
        <p:nvPicPr>
          <p:cNvPr id="5" name="Picture 4">
            <a:extLst>
              <a:ext uri="{FF2B5EF4-FFF2-40B4-BE49-F238E27FC236}">
                <a16:creationId xmlns:a16="http://schemas.microsoft.com/office/drawing/2014/main" id="{6517C84D-EF30-78E5-4EBF-A16CAB1B562F}"/>
              </a:ext>
            </a:extLst>
          </p:cNvPr>
          <p:cNvPicPr>
            <a:picLocks noChangeAspect="1"/>
          </p:cNvPicPr>
          <p:nvPr/>
        </p:nvPicPr>
        <p:blipFill>
          <a:blip r:embed="rId2"/>
          <a:stretch>
            <a:fillRect/>
          </a:stretch>
        </p:blipFill>
        <p:spPr>
          <a:xfrm>
            <a:off x="1036320" y="2287015"/>
            <a:ext cx="6219825" cy="904875"/>
          </a:xfrm>
          <a:prstGeom prst="rect">
            <a:avLst/>
          </a:prstGeom>
        </p:spPr>
      </p:pic>
    </p:spTree>
    <p:extLst>
      <p:ext uri="{BB962C8B-B14F-4D97-AF65-F5344CB8AC3E}">
        <p14:creationId xmlns:p14="http://schemas.microsoft.com/office/powerpoint/2010/main" val="982838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DCC0-1E21-AF28-F9B3-10725DDF3E8A}"/>
              </a:ext>
            </a:extLst>
          </p:cNvPr>
          <p:cNvSpPr>
            <a:spLocks noGrp="1"/>
          </p:cNvSpPr>
          <p:nvPr>
            <p:ph type="title"/>
          </p:nvPr>
        </p:nvSpPr>
        <p:spPr/>
        <p:txBody>
          <a:bodyPr>
            <a:normAutofit/>
          </a:bodyPr>
          <a:lstStyle/>
          <a:p>
            <a:r>
              <a:rPr lang="en-IN" sz="3600" dirty="0">
                <a:solidFill>
                  <a:schemeClr val="accent1">
                    <a:lumMod val="75000"/>
                  </a:schemeClr>
                </a:solidFill>
              </a:rPr>
              <a:t>Most Loyal Customers</a:t>
            </a:r>
          </a:p>
        </p:txBody>
      </p:sp>
      <p:pic>
        <p:nvPicPr>
          <p:cNvPr id="5" name="Content Placeholder 4">
            <a:extLst>
              <a:ext uri="{FF2B5EF4-FFF2-40B4-BE49-F238E27FC236}">
                <a16:creationId xmlns:a16="http://schemas.microsoft.com/office/drawing/2014/main" id="{0AA612F0-067E-F478-5F5B-A38AFCE391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37360"/>
            <a:ext cx="12192000" cy="2731820"/>
          </a:xfrm>
        </p:spPr>
      </p:pic>
      <p:sp>
        <p:nvSpPr>
          <p:cNvPr id="7" name="TextBox 6">
            <a:extLst>
              <a:ext uri="{FF2B5EF4-FFF2-40B4-BE49-F238E27FC236}">
                <a16:creationId xmlns:a16="http://schemas.microsoft.com/office/drawing/2014/main" id="{14C4420D-D77F-026F-F648-2A551B04C171}"/>
              </a:ext>
            </a:extLst>
          </p:cNvPr>
          <p:cNvSpPr txBox="1"/>
          <p:nvPr/>
        </p:nvSpPr>
        <p:spPr>
          <a:xfrm>
            <a:off x="359764" y="4092315"/>
            <a:ext cx="11272603" cy="923330"/>
          </a:xfrm>
          <a:prstGeom prst="rect">
            <a:avLst/>
          </a:prstGeom>
          <a:noFill/>
        </p:spPr>
        <p:txBody>
          <a:bodyPr wrap="square" rtlCol="0">
            <a:spAutoFit/>
          </a:bodyPr>
          <a:lstStyle/>
          <a:p>
            <a:pPr marL="342900" indent="-342900">
              <a:buClr>
                <a:schemeClr val="accent1">
                  <a:lumMod val="75000"/>
                </a:schemeClr>
              </a:buClr>
              <a:buFont typeface="Wingdings" panose="05000000000000000000" pitchFamily="2" charset="2"/>
              <a:buChar char="§"/>
            </a:pPr>
            <a:r>
              <a:rPr lang="en-IN" dirty="0"/>
              <a:t>These are the most loyal customers as they make purchases very frequently and bring in good business.</a:t>
            </a:r>
          </a:p>
          <a:p>
            <a:pPr marL="342900" indent="-342900">
              <a:buClr>
                <a:schemeClr val="accent1">
                  <a:lumMod val="75000"/>
                </a:schemeClr>
              </a:buClr>
              <a:buFont typeface="Wingdings" panose="05000000000000000000" pitchFamily="2" charset="2"/>
              <a:buChar char="§"/>
            </a:pPr>
            <a:r>
              <a:rPr lang="en-IN" dirty="0"/>
              <a:t>It is recommended that a special loyalty program could be designed for these customers wherein some benefits are passed to them including special discounts or faster delivery etc.</a:t>
            </a:r>
          </a:p>
        </p:txBody>
      </p:sp>
    </p:spTree>
    <p:extLst>
      <p:ext uri="{BB962C8B-B14F-4D97-AF65-F5344CB8AC3E}">
        <p14:creationId xmlns:p14="http://schemas.microsoft.com/office/powerpoint/2010/main" val="2544130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A2624-65D3-7AC3-4140-2C1F7BA26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87D54-9F43-6102-7FE9-609B91933150}"/>
              </a:ext>
            </a:extLst>
          </p:cNvPr>
          <p:cNvSpPr>
            <a:spLocks noGrp="1"/>
          </p:cNvSpPr>
          <p:nvPr>
            <p:ph type="title"/>
          </p:nvPr>
        </p:nvSpPr>
        <p:spPr/>
        <p:txBody>
          <a:bodyPr>
            <a:normAutofit fontScale="90000"/>
          </a:bodyPr>
          <a:lstStyle/>
          <a:p>
            <a:r>
              <a:rPr lang="en-IN" sz="2800" dirty="0">
                <a:solidFill>
                  <a:schemeClr val="accent1">
                    <a:lumMod val="75000"/>
                  </a:schemeClr>
                </a:solidFill>
              </a:rPr>
              <a:t>Problem B</a:t>
            </a:r>
            <a:br>
              <a:rPr lang="en-IN" sz="2800" dirty="0">
                <a:solidFill>
                  <a:schemeClr val="accent1">
                    <a:lumMod val="75000"/>
                  </a:schemeClr>
                </a:solidFill>
              </a:rPr>
            </a:br>
            <a:r>
              <a:rPr lang="en-IN" sz="2800" dirty="0">
                <a:solidFill>
                  <a:schemeClr val="accent1">
                    <a:lumMod val="75000"/>
                  </a:schemeClr>
                </a:solidFill>
              </a:rPr>
              <a:t>Agenda</a:t>
            </a:r>
            <a:br>
              <a:rPr lang="en-IN" sz="2800" dirty="0">
                <a:solidFill>
                  <a:schemeClr val="accent1">
                    <a:lumMod val="75000"/>
                  </a:schemeClr>
                </a:solidFill>
              </a:rPr>
            </a:br>
            <a:r>
              <a:rPr lang="en-IN" sz="2000" dirty="0">
                <a:solidFill>
                  <a:schemeClr val="tx1"/>
                </a:solidFill>
              </a:rPr>
              <a:t>The objective of this analysis is to study the point of sales data for a grocery store in-order to identify the products which are frequently bought together by customers as the store plans promotional activity around this insight to drive up its revenue.</a:t>
            </a:r>
            <a:endParaRPr lang="en-IN" sz="2000" dirty="0">
              <a:solidFill>
                <a:schemeClr val="accent1">
                  <a:lumMod val="75000"/>
                </a:schemeClr>
              </a:solidFill>
            </a:endParaRPr>
          </a:p>
        </p:txBody>
      </p:sp>
      <p:sp>
        <p:nvSpPr>
          <p:cNvPr id="3" name="Content Placeholder 2">
            <a:extLst>
              <a:ext uri="{FF2B5EF4-FFF2-40B4-BE49-F238E27FC236}">
                <a16:creationId xmlns:a16="http://schemas.microsoft.com/office/drawing/2014/main" id="{925FAA3E-DA4F-22A1-A642-07BBAED5E1AF}"/>
              </a:ext>
            </a:extLst>
          </p:cNvPr>
          <p:cNvSpPr>
            <a:spLocks noGrp="1"/>
          </p:cNvSpPr>
          <p:nvPr>
            <p:ph idx="1"/>
          </p:nvPr>
        </p:nvSpPr>
        <p:spPr>
          <a:xfrm>
            <a:off x="1097280" y="1845733"/>
            <a:ext cx="10058400" cy="4420156"/>
          </a:xfrm>
        </p:spPr>
        <p:txBody>
          <a:bodyPr>
            <a:normAutofit/>
          </a:bodyPr>
          <a:lstStyle/>
          <a:p>
            <a:pPr marL="0" indent="0">
              <a:buNone/>
            </a:pPr>
            <a:r>
              <a:rPr lang="en-IN" dirty="0">
                <a:solidFill>
                  <a:schemeClr val="accent1">
                    <a:lumMod val="75000"/>
                  </a:schemeClr>
                </a:solidFill>
              </a:rPr>
              <a:t>Executive Summary</a:t>
            </a:r>
          </a:p>
          <a:p>
            <a:pPr marL="0" indent="0">
              <a:buNone/>
            </a:pPr>
            <a:r>
              <a:rPr lang="en-GB" sz="1600" dirty="0">
                <a:solidFill>
                  <a:schemeClr val="tx1">
                    <a:lumMod val="95000"/>
                    <a:lumOff val="5000"/>
                  </a:schemeClr>
                </a:solidFill>
              </a:rPr>
              <a:t>Following the market basket analysis, we have identified approximately 50 key associations at support of 0.175 and confidence value of 0.4 wherein the lift value for each association is over 1. However, some of these may be less relevant due to differences in product categories or specific conditions required for their storage. Considering these factors, the most significant and appealing offers could include the following:</a:t>
            </a:r>
          </a:p>
          <a:p>
            <a:pPr>
              <a:buFont typeface="Wingdings" panose="05000000000000000000" pitchFamily="2" charset="2"/>
              <a:buChar char="§"/>
            </a:pPr>
            <a:r>
              <a:rPr lang="en-IN" sz="1600" dirty="0"/>
              <a:t>On purchase 1 dozen eggs a soda bottle could be given free.</a:t>
            </a:r>
          </a:p>
          <a:p>
            <a:pPr>
              <a:buFont typeface="Wingdings" panose="05000000000000000000" pitchFamily="2" charset="2"/>
              <a:buChar char="§"/>
            </a:pPr>
            <a:r>
              <a:rPr lang="en-IN" sz="1600" dirty="0"/>
              <a:t>Creating a discount combo for juice and yogurt.</a:t>
            </a:r>
          </a:p>
          <a:p>
            <a:pPr>
              <a:buFont typeface="Wingdings" panose="05000000000000000000" pitchFamily="2" charset="2"/>
              <a:buChar char="§"/>
            </a:pPr>
            <a:r>
              <a:rPr lang="en-IN" sz="1600" dirty="0"/>
              <a:t>Creating a discount combo individual meals and lunch meat.</a:t>
            </a:r>
          </a:p>
          <a:p>
            <a:pPr>
              <a:buFont typeface="Wingdings" panose="05000000000000000000" pitchFamily="2" charset="2"/>
              <a:buChar char="§"/>
            </a:pPr>
            <a:r>
              <a:rPr lang="en-IN" sz="1600" dirty="0"/>
              <a:t>Creating a combo for poultry and mixes.</a:t>
            </a:r>
          </a:p>
          <a:p>
            <a:pPr>
              <a:buFont typeface="Wingdings" panose="05000000000000000000" pitchFamily="2" charset="2"/>
              <a:buChar char="§"/>
            </a:pPr>
            <a:r>
              <a:rPr lang="en-IN" sz="1600" dirty="0"/>
              <a:t>Creating a discount combo for lunch meat and poultry</a:t>
            </a:r>
          </a:p>
          <a:p>
            <a:pPr marL="0" indent="0">
              <a:buNone/>
            </a:pPr>
            <a:endParaRPr lang="en-IN" sz="1600" dirty="0">
              <a:solidFill>
                <a:schemeClr val="tx1"/>
              </a:solidFill>
            </a:endParaRPr>
          </a:p>
        </p:txBody>
      </p:sp>
    </p:spTree>
    <p:extLst>
      <p:ext uri="{BB962C8B-B14F-4D97-AF65-F5344CB8AC3E}">
        <p14:creationId xmlns:p14="http://schemas.microsoft.com/office/powerpoint/2010/main" val="515886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44B08-6596-84E6-0032-B3945C99753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191C2B-0E0B-80A9-4728-A6E4F1C25DCA}"/>
              </a:ext>
            </a:extLst>
          </p:cNvPr>
          <p:cNvSpPr>
            <a:spLocks noGrp="1"/>
          </p:cNvSpPr>
          <p:nvPr>
            <p:ph type="title"/>
          </p:nvPr>
        </p:nvSpPr>
        <p:spPr/>
        <p:txBody>
          <a:bodyPr>
            <a:normAutofit/>
          </a:bodyPr>
          <a:lstStyle/>
          <a:p>
            <a:r>
              <a:rPr lang="en-IN" dirty="0">
                <a:solidFill>
                  <a:schemeClr val="accent1">
                    <a:lumMod val="75000"/>
                  </a:schemeClr>
                </a:solidFill>
              </a:rPr>
              <a:t>Table of Contents</a:t>
            </a:r>
          </a:p>
        </p:txBody>
      </p:sp>
      <p:sp>
        <p:nvSpPr>
          <p:cNvPr id="5" name="Content Placeholder 4">
            <a:extLst>
              <a:ext uri="{FF2B5EF4-FFF2-40B4-BE49-F238E27FC236}">
                <a16:creationId xmlns:a16="http://schemas.microsoft.com/office/drawing/2014/main" id="{66B7BE0F-B2B5-B5F3-7A22-95B3CD927625}"/>
              </a:ext>
            </a:extLst>
          </p:cNvPr>
          <p:cNvSpPr>
            <a:spLocks noGrp="1"/>
          </p:cNvSpPr>
          <p:nvPr>
            <p:ph sz="half" idx="1"/>
          </p:nvPr>
        </p:nvSpPr>
        <p:spPr>
          <a:xfrm>
            <a:off x="1097279" y="1845734"/>
            <a:ext cx="7192281" cy="4023359"/>
          </a:xfrm>
        </p:spPr>
        <p:txBody>
          <a:bodyPr/>
          <a:lstStyle/>
          <a:p>
            <a:pPr marL="0" indent="0">
              <a:buNone/>
            </a:pPr>
            <a:r>
              <a:rPr lang="en-IN" dirty="0"/>
              <a:t>Details</a:t>
            </a:r>
          </a:p>
          <a:p>
            <a:pPr>
              <a:buFont typeface="Courier New" panose="02070309020205020404" pitchFamily="49" charset="0"/>
              <a:buChar char="o"/>
            </a:pPr>
            <a:r>
              <a:rPr lang="en-IN" dirty="0"/>
              <a:t>Data Overview</a:t>
            </a:r>
          </a:p>
          <a:p>
            <a:pPr>
              <a:buFont typeface="Courier New" panose="02070309020205020404" pitchFamily="49" charset="0"/>
              <a:buChar char="o"/>
            </a:pPr>
            <a:r>
              <a:rPr lang="en-IN" dirty="0"/>
              <a:t>Exploratory Data Analysis</a:t>
            </a:r>
          </a:p>
          <a:p>
            <a:pPr>
              <a:buFont typeface="Courier New" panose="02070309020205020404" pitchFamily="49" charset="0"/>
              <a:buChar char="o"/>
            </a:pPr>
            <a:r>
              <a:rPr lang="en-IN" dirty="0"/>
              <a:t>RFM Analysis</a:t>
            </a:r>
          </a:p>
          <a:p>
            <a:pPr>
              <a:buFont typeface="Courier New" panose="02070309020205020404" pitchFamily="49" charset="0"/>
              <a:buChar char="o"/>
            </a:pPr>
            <a:r>
              <a:rPr lang="en-IN" dirty="0"/>
              <a:t>Conclusion</a:t>
            </a:r>
          </a:p>
          <a:p>
            <a:pPr>
              <a:buFont typeface="Courier New" panose="02070309020205020404" pitchFamily="49" charset="0"/>
              <a:buChar char="o"/>
            </a:pPr>
            <a:endParaRPr lang="en-IN" dirty="0"/>
          </a:p>
          <a:p>
            <a:pPr>
              <a:buFont typeface="Courier New" panose="02070309020205020404" pitchFamily="49" charset="0"/>
              <a:buChar char="o"/>
            </a:pPr>
            <a:endParaRPr lang="en-IN" dirty="0"/>
          </a:p>
        </p:txBody>
      </p:sp>
      <p:sp>
        <p:nvSpPr>
          <p:cNvPr id="6" name="Content Placeholder 5">
            <a:extLst>
              <a:ext uri="{FF2B5EF4-FFF2-40B4-BE49-F238E27FC236}">
                <a16:creationId xmlns:a16="http://schemas.microsoft.com/office/drawing/2014/main" id="{AA412236-343E-CC6F-7DFF-22A3DC403E05}"/>
              </a:ext>
            </a:extLst>
          </p:cNvPr>
          <p:cNvSpPr>
            <a:spLocks noGrp="1"/>
          </p:cNvSpPr>
          <p:nvPr>
            <p:ph sz="half" idx="2"/>
          </p:nvPr>
        </p:nvSpPr>
        <p:spPr>
          <a:xfrm>
            <a:off x="8769246" y="1845735"/>
            <a:ext cx="2386434" cy="4023360"/>
          </a:xfrm>
        </p:spPr>
        <p:txBody>
          <a:bodyPr/>
          <a:lstStyle/>
          <a:p>
            <a:r>
              <a:rPr lang="en-IN" dirty="0"/>
              <a:t>Slide Numbers</a:t>
            </a:r>
          </a:p>
          <a:p>
            <a:pPr>
              <a:buFont typeface="Courier New" panose="02070309020205020404" pitchFamily="49" charset="0"/>
              <a:buChar char="o"/>
            </a:pPr>
            <a:r>
              <a:rPr lang="en-IN" dirty="0"/>
              <a:t>43 – 44</a:t>
            </a:r>
          </a:p>
          <a:p>
            <a:pPr>
              <a:buFont typeface="Courier New" panose="02070309020205020404" pitchFamily="49" charset="0"/>
              <a:buChar char="o"/>
            </a:pPr>
            <a:r>
              <a:rPr lang="en-IN" dirty="0"/>
              <a:t>45 – 52</a:t>
            </a:r>
          </a:p>
          <a:p>
            <a:pPr>
              <a:buFont typeface="Courier New" panose="02070309020205020404" pitchFamily="49" charset="0"/>
              <a:buChar char="o"/>
            </a:pPr>
            <a:r>
              <a:rPr lang="en-IN" dirty="0"/>
              <a:t>53 – 57</a:t>
            </a:r>
          </a:p>
          <a:p>
            <a:pPr>
              <a:buFont typeface="Courier New" panose="02070309020205020404" pitchFamily="49" charset="0"/>
              <a:buChar char="o"/>
            </a:pPr>
            <a:r>
              <a:rPr lang="en-IN" dirty="0"/>
              <a:t>58 – 61</a:t>
            </a:r>
          </a:p>
          <a:p>
            <a:pPr marL="0" indent="0">
              <a:buNone/>
            </a:pPr>
            <a:endParaRPr lang="en-IN" dirty="0"/>
          </a:p>
          <a:p>
            <a:pPr>
              <a:buFont typeface="Courier New" panose="02070309020205020404" pitchFamily="49" charset="0"/>
              <a:buChar char="o"/>
            </a:pPr>
            <a:endParaRPr lang="en-IN" dirty="0"/>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2268517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A8DBD-C1D2-7027-D9E8-602693957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5C214-D63B-3731-D99E-9751D9561DCD}"/>
              </a:ext>
            </a:extLst>
          </p:cNvPr>
          <p:cNvSpPr>
            <a:spLocks noGrp="1"/>
          </p:cNvSpPr>
          <p:nvPr>
            <p:ph type="title"/>
          </p:nvPr>
        </p:nvSpPr>
        <p:spPr/>
        <p:txBody>
          <a:bodyPr/>
          <a:lstStyle/>
          <a:p>
            <a:r>
              <a:rPr lang="en-IN" dirty="0">
                <a:solidFill>
                  <a:schemeClr val="accent1">
                    <a:lumMod val="75000"/>
                  </a:schemeClr>
                </a:solidFill>
              </a:rPr>
              <a:t>Data Overview</a:t>
            </a:r>
          </a:p>
        </p:txBody>
      </p:sp>
      <p:sp>
        <p:nvSpPr>
          <p:cNvPr id="3" name="Content Placeholder 2">
            <a:extLst>
              <a:ext uri="{FF2B5EF4-FFF2-40B4-BE49-F238E27FC236}">
                <a16:creationId xmlns:a16="http://schemas.microsoft.com/office/drawing/2014/main" id="{A3F8F3FD-BB14-4346-3078-4393AC136526}"/>
              </a:ext>
            </a:extLst>
          </p:cNvPr>
          <p:cNvSpPr>
            <a:spLocks noGrp="1"/>
          </p:cNvSpPr>
          <p:nvPr>
            <p:ph idx="1"/>
          </p:nvPr>
        </p:nvSpPr>
        <p:spPr>
          <a:xfrm>
            <a:off x="1097280" y="1845734"/>
            <a:ext cx="10058400" cy="4330214"/>
          </a:xfrm>
        </p:spPr>
        <p:txBody>
          <a:bodyPr/>
          <a:lstStyle/>
          <a:p>
            <a:pPr>
              <a:buFont typeface="Wingdings" panose="05000000000000000000" pitchFamily="2" charset="2"/>
              <a:buChar char="§"/>
            </a:pPr>
            <a:r>
              <a:rPr lang="en-IN" dirty="0"/>
              <a:t> Shape of Dataset</a:t>
            </a:r>
          </a:p>
          <a:p>
            <a:pPr marL="457200" indent="-457200">
              <a:buFont typeface="+mj-lt"/>
              <a:buAutoNum type="arabicPeriod"/>
            </a:pPr>
            <a:endParaRPr lang="en-IN" dirty="0"/>
          </a:p>
          <a:p>
            <a:pPr marL="0" indent="0">
              <a:buNone/>
            </a:pPr>
            <a:endParaRPr lang="en-IN" dirty="0"/>
          </a:p>
          <a:p>
            <a:pPr marL="0" indent="0">
              <a:buNone/>
            </a:pPr>
            <a:r>
              <a:rPr lang="en-IN" sz="1200" dirty="0"/>
              <a:t>     </a:t>
            </a:r>
            <a:r>
              <a:rPr lang="en-IN" dirty="0"/>
              <a:t> Dataset has 20641 rows and 3 columns.</a:t>
            </a:r>
          </a:p>
          <a:p>
            <a:pPr>
              <a:buFont typeface="Wingdings" panose="05000000000000000000" pitchFamily="2" charset="2"/>
              <a:buChar char="§"/>
            </a:pPr>
            <a:r>
              <a:rPr lang="en-IN" dirty="0"/>
              <a:t> Data Information</a:t>
            </a:r>
          </a:p>
          <a:p>
            <a:pPr marL="0" indent="0">
              <a:buNone/>
            </a:pPr>
            <a:r>
              <a:rPr lang="en-IN" sz="1200" dirty="0"/>
              <a:t>      </a:t>
            </a:r>
            <a:r>
              <a:rPr lang="en-IN" dirty="0"/>
              <a:t>2 columns have object type and 1 have numeric datatype.</a:t>
            </a:r>
          </a:p>
        </p:txBody>
      </p:sp>
      <p:pic>
        <p:nvPicPr>
          <p:cNvPr id="6" name="Picture 5">
            <a:extLst>
              <a:ext uri="{FF2B5EF4-FFF2-40B4-BE49-F238E27FC236}">
                <a16:creationId xmlns:a16="http://schemas.microsoft.com/office/drawing/2014/main" id="{7798945B-CB05-559F-E977-B27EEF406BD2}"/>
              </a:ext>
            </a:extLst>
          </p:cNvPr>
          <p:cNvPicPr>
            <a:picLocks noChangeAspect="1"/>
          </p:cNvPicPr>
          <p:nvPr/>
        </p:nvPicPr>
        <p:blipFill>
          <a:blip r:embed="rId2"/>
          <a:stretch>
            <a:fillRect/>
          </a:stretch>
        </p:blipFill>
        <p:spPr>
          <a:xfrm>
            <a:off x="1097280" y="2388432"/>
            <a:ext cx="5886450" cy="762000"/>
          </a:xfrm>
          <a:prstGeom prst="rect">
            <a:avLst/>
          </a:prstGeom>
        </p:spPr>
      </p:pic>
      <p:pic>
        <p:nvPicPr>
          <p:cNvPr id="8" name="Picture 7">
            <a:extLst>
              <a:ext uri="{FF2B5EF4-FFF2-40B4-BE49-F238E27FC236}">
                <a16:creationId xmlns:a16="http://schemas.microsoft.com/office/drawing/2014/main" id="{63CE47EC-4E71-5594-F73F-B299A53FC097}"/>
              </a:ext>
            </a:extLst>
          </p:cNvPr>
          <p:cNvPicPr>
            <a:picLocks noChangeAspect="1"/>
          </p:cNvPicPr>
          <p:nvPr/>
        </p:nvPicPr>
        <p:blipFill>
          <a:blip r:embed="rId3"/>
          <a:stretch>
            <a:fillRect/>
          </a:stretch>
        </p:blipFill>
        <p:spPr>
          <a:xfrm>
            <a:off x="1236142" y="4417186"/>
            <a:ext cx="5972175" cy="1758762"/>
          </a:xfrm>
          <a:prstGeom prst="rect">
            <a:avLst/>
          </a:prstGeom>
        </p:spPr>
      </p:pic>
    </p:spTree>
    <p:extLst>
      <p:ext uri="{BB962C8B-B14F-4D97-AF65-F5344CB8AC3E}">
        <p14:creationId xmlns:p14="http://schemas.microsoft.com/office/powerpoint/2010/main" val="3055152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A130-1AF0-7C09-2E0E-B993A63DA68E}"/>
              </a:ext>
            </a:extLst>
          </p:cNvPr>
          <p:cNvSpPr>
            <a:spLocks noGrp="1"/>
          </p:cNvSpPr>
          <p:nvPr>
            <p:ph type="title"/>
          </p:nvPr>
        </p:nvSpPr>
        <p:spPr/>
        <p:txBody>
          <a:bodyPr>
            <a:normAutofit/>
          </a:bodyPr>
          <a:lstStyle/>
          <a:p>
            <a:r>
              <a:rPr lang="en-IN" sz="2800" dirty="0">
                <a:solidFill>
                  <a:schemeClr val="accent1">
                    <a:lumMod val="75000"/>
                  </a:schemeClr>
                </a:solidFill>
                <a:effectLst/>
                <a:latin typeface="Helvetica Neue"/>
              </a:rPr>
              <a:t>Key Observations</a:t>
            </a:r>
            <a:endParaRPr lang="en-IN"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7B77865C-42C4-360D-3963-8E7C26D10CAC}"/>
              </a:ext>
            </a:extLst>
          </p:cNvPr>
          <p:cNvSpPr>
            <a:spLocks noGrp="1"/>
          </p:cNvSpPr>
          <p:nvPr>
            <p:ph idx="1"/>
          </p:nvPr>
        </p:nvSpPr>
        <p:spPr/>
        <p:txBody>
          <a:bodyPr/>
          <a:lstStyle/>
          <a:p>
            <a:pPr algn="l">
              <a:buFont typeface="Wingdings" panose="05000000000000000000" pitchFamily="2" charset="2"/>
              <a:buChar char="§"/>
            </a:pPr>
            <a:r>
              <a:rPr lang="en-GB" b="0" i="0" dirty="0">
                <a:solidFill>
                  <a:srgbClr val="000000"/>
                </a:solidFill>
                <a:effectLst/>
                <a:latin typeface="Helvetica Neue"/>
              </a:rPr>
              <a:t>Dataset has 20641 rows and 3 columns.</a:t>
            </a:r>
          </a:p>
          <a:p>
            <a:pPr algn="l">
              <a:buFont typeface="Wingdings" panose="05000000000000000000" pitchFamily="2" charset="2"/>
              <a:buChar char="§"/>
            </a:pPr>
            <a:r>
              <a:rPr lang="en-GB" b="0" i="0" dirty="0">
                <a:solidFill>
                  <a:srgbClr val="000000"/>
                </a:solidFill>
                <a:effectLst/>
                <a:latin typeface="Helvetica Neue"/>
              </a:rPr>
              <a:t>There are no missing values in the data.</a:t>
            </a:r>
          </a:p>
          <a:p>
            <a:pPr algn="l">
              <a:buFont typeface="Wingdings" panose="05000000000000000000" pitchFamily="2" charset="2"/>
              <a:buChar char="§"/>
            </a:pPr>
            <a:r>
              <a:rPr lang="en-GB" b="0" i="0" dirty="0">
                <a:solidFill>
                  <a:srgbClr val="000000"/>
                </a:solidFill>
                <a:effectLst/>
                <a:latin typeface="Helvetica Neue"/>
              </a:rPr>
              <a:t>There are duplicates in the data which when doing market basket analysis, we will convert it to set.</a:t>
            </a:r>
          </a:p>
          <a:p>
            <a:pPr algn="l">
              <a:buFont typeface="Wingdings" panose="05000000000000000000" pitchFamily="2" charset="2"/>
              <a:buChar char="§"/>
            </a:pPr>
            <a:r>
              <a:rPr lang="en-GB" b="0" i="0" dirty="0">
                <a:solidFill>
                  <a:srgbClr val="000000"/>
                </a:solidFill>
                <a:effectLst/>
                <a:latin typeface="Helvetica Neue"/>
              </a:rPr>
              <a:t>There are over 30 unique products being sold by the grocery store, for EDA we will segment these products into 5 categories and will perform the analysis based on these categories.</a:t>
            </a:r>
          </a:p>
          <a:p>
            <a:endParaRPr lang="en-IN" dirty="0"/>
          </a:p>
        </p:txBody>
      </p:sp>
    </p:spTree>
    <p:extLst>
      <p:ext uri="{BB962C8B-B14F-4D97-AF65-F5344CB8AC3E}">
        <p14:creationId xmlns:p14="http://schemas.microsoft.com/office/powerpoint/2010/main" val="4024764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A9FD6-45F7-E4E9-84CE-730C50636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34962-F6D3-70ED-E9FF-9AB5D5B58AA2}"/>
              </a:ext>
            </a:extLst>
          </p:cNvPr>
          <p:cNvSpPr>
            <a:spLocks noGrp="1"/>
          </p:cNvSpPr>
          <p:nvPr>
            <p:ph type="title"/>
          </p:nvPr>
        </p:nvSpPr>
        <p:spPr/>
        <p:txBody>
          <a:bodyPr>
            <a:normAutofit fontScale="90000"/>
          </a:bodyPr>
          <a:lstStyle/>
          <a:p>
            <a:r>
              <a:rPr lang="en-IN" dirty="0">
                <a:solidFill>
                  <a:schemeClr val="accent1">
                    <a:lumMod val="75000"/>
                  </a:schemeClr>
                </a:solidFill>
              </a:rPr>
              <a:t>Exploratory Data Analysis</a:t>
            </a:r>
            <a:br>
              <a:rPr lang="en-IN" dirty="0"/>
            </a:br>
            <a:r>
              <a:rPr lang="en-IN" sz="4000" dirty="0">
                <a:solidFill>
                  <a:schemeClr val="accent1">
                    <a:lumMod val="75000"/>
                  </a:schemeClr>
                </a:solidFill>
              </a:rPr>
              <a:t>Univariate Analysis</a:t>
            </a:r>
            <a:br>
              <a:rPr lang="en-IN" dirty="0">
                <a:solidFill>
                  <a:schemeClr val="accent1">
                    <a:lumMod val="75000"/>
                  </a:schemeClr>
                </a:solidFill>
              </a:rPr>
            </a:br>
            <a:r>
              <a:rPr lang="en-IN" sz="3100" dirty="0">
                <a:solidFill>
                  <a:schemeClr val="accent1">
                    <a:lumMod val="75000"/>
                  </a:schemeClr>
                </a:solidFill>
              </a:rPr>
              <a:t>For Product Categories</a:t>
            </a:r>
          </a:p>
        </p:txBody>
      </p:sp>
      <p:pic>
        <p:nvPicPr>
          <p:cNvPr id="7" name="Content Placeholder 6">
            <a:extLst>
              <a:ext uri="{FF2B5EF4-FFF2-40B4-BE49-F238E27FC236}">
                <a16:creationId xmlns:a16="http://schemas.microsoft.com/office/drawing/2014/main" id="{A87D69C9-E730-E535-0C41-B4C3B3F86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420" y="1737361"/>
            <a:ext cx="10271259" cy="4408606"/>
          </a:xfrm>
        </p:spPr>
      </p:pic>
    </p:spTree>
    <p:extLst>
      <p:ext uri="{BB962C8B-B14F-4D97-AF65-F5344CB8AC3E}">
        <p14:creationId xmlns:p14="http://schemas.microsoft.com/office/powerpoint/2010/main" val="2312683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B41A-E23D-65A0-309D-560979D59E92}"/>
              </a:ext>
            </a:extLst>
          </p:cNvPr>
          <p:cNvSpPr>
            <a:spLocks noGrp="1"/>
          </p:cNvSpPr>
          <p:nvPr>
            <p:ph type="title"/>
          </p:nvPr>
        </p:nvSpPr>
        <p:spPr/>
        <p:txBody>
          <a:bodyPr/>
          <a:lstStyle/>
          <a:p>
            <a:r>
              <a:rPr lang="en-IN" sz="3600" dirty="0">
                <a:solidFill>
                  <a:schemeClr val="accent1">
                    <a:lumMod val="75000"/>
                  </a:schemeClr>
                </a:solidFill>
              </a:rPr>
              <a:t>Bivariate Analysis</a:t>
            </a:r>
            <a:br>
              <a:rPr lang="en-IN" dirty="0">
                <a:solidFill>
                  <a:schemeClr val="accent1">
                    <a:lumMod val="75000"/>
                  </a:schemeClr>
                </a:solidFill>
              </a:rPr>
            </a:br>
            <a:r>
              <a:rPr lang="en-IN" sz="2800" dirty="0">
                <a:solidFill>
                  <a:schemeClr val="accent1">
                    <a:lumMod val="75000"/>
                  </a:schemeClr>
                </a:solidFill>
              </a:rPr>
              <a:t>Between Product Category and Date</a:t>
            </a:r>
          </a:p>
        </p:txBody>
      </p:sp>
      <p:pic>
        <p:nvPicPr>
          <p:cNvPr id="5" name="Content Placeholder 4">
            <a:extLst>
              <a:ext uri="{FF2B5EF4-FFF2-40B4-BE49-F238E27FC236}">
                <a16:creationId xmlns:a16="http://schemas.microsoft.com/office/drawing/2014/main" id="{C2D54A75-AD8D-FBA1-2B0B-1DA1C88F8E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10058399" cy="4528529"/>
          </a:xfrm>
        </p:spPr>
      </p:pic>
    </p:spTree>
    <p:extLst>
      <p:ext uri="{BB962C8B-B14F-4D97-AF65-F5344CB8AC3E}">
        <p14:creationId xmlns:p14="http://schemas.microsoft.com/office/powerpoint/2010/main" val="2299871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F8364D-2B94-572A-833F-E0EFF7AC0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135734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805E7-2A19-8DA8-33D3-0AB21F6E9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560624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6D464-2B21-8079-162A-D81254584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2121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01F8C-D42E-EE09-6C1B-BCBB670A6884}"/>
              </a:ext>
            </a:extLst>
          </p:cNvPr>
          <p:cNvPicPr>
            <a:picLocks noChangeAspect="1"/>
          </p:cNvPicPr>
          <p:nvPr/>
        </p:nvPicPr>
        <p:blipFill>
          <a:blip r:embed="rId2"/>
          <a:stretch>
            <a:fillRect/>
          </a:stretch>
        </p:blipFill>
        <p:spPr>
          <a:xfrm>
            <a:off x="1918742" y="884420"/>
            <a:ext cx="7240248" cy="5261547"/>
          </a:xfrm>
          <a:prstGeom prst="rect">
            <a:avLst/>
          </a:prstGeom>
        </p:spPr>
      </p:pic>
    </p:spTree>
    <p:extLst>
      <p:ext uri="{BB962C8B-B14F-4D97-AF65-F5344CB8AC3E}">
        <p14:creationId xmlns:p14="http://schemas.microsoft.com/office/powerpoint/2010/main" val="763380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6B7C69-1261-02C2-5CCD-2EC895613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986939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A1BFF6-6048-FDB9-D7B8-906DC5CB3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266879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4650-990C-D93C-1E80-47739DCD27A3}"/>
              </a:ext>
            </a:extLst>
          </p:cNvPr>
          <p:cNvSpPr>
            <a:spLocks noGrp="1"/>
          </p:cNvSpPr>
          <p:nvPr>
            <p:ph type="title"/>
          </p:nvPr>
        </p:nvSpPr>
        <p:spPr/>
        <p:txBody>
          <a:bodyPr/>
          <a:lstStyle/>
          <a:p>
            <a:r>
              <a:rPr lang="en-IN" sz="2800" dirty="0">
                <a:solidFill>
                  <a:schemeClr val="accent1">
                    <a:lumMod val="75000"/>
                  </a:schemeClr>
                </a:solidFill>
              </a:rPr>
              <a:t>Key Observations</a:t>
            </a:r>
            <a:r>
              <a:rPr lang="en-IN" dirty="0"/>
              <a:t>	</a:t>
            </a:r>
          </a:p>
        </p:txBody>
      </p:sp>
      <p:sp>
        <p:nvSpPr>
          <p:cNvPr id="3" name="Content Placeholder 2">
            <a:extLst>
              <a:ext uri="{FF2B5EF4-FFF2-40B4-BE49-F238E27FC236}">
                <a16:creationId xmlns:a16="http://schemas.microsoft.com/office/drawing/2014/main" id="{CEC1F413-3104-D46A-61B4-7562A6E949AC}"/>
              </a:ext>
            </a:extLst>
          </p:cNvPr>
          <p:cNvSpPr>
            <a:spLocks noGrp="1"/>
          </p:cNvSpPr>
          <p:nvPr>
            <p:ph idx="1"/>
          </p:nvPr>
        </p:nvSpPr>
        <p:spPr/>
        <p:txBody>
          <a:bodyPr/>
          <a:lstStyle/>
          <a:p>
            <a:pPr>
              <a:buFont typeface="Wingdings" panose="05000000000000000000" pitchFamily="2" charset="2"/>
              <a:buChar char="§"/>
            </a:pPr>
            <a:r>
              <a:rPr lang="en-IN" dirty="0"/>
              <a:t>Perishable and non-perishable food items have highest number of transactions.</a:t>
            </a:r>
          </a:p>
          <a:p>
            <a:pPr>
              <a:buFont typeface="Wingdings" panose="05000000000000000000" pitchFamily="2" charset="2"/>
              <a:buChar char="§"/>
            </a:pPr>
            <a:r>
              <a:rPr lang="en-IN" dirty="0"/>
              <a:t>In year-on-year terms, sales have remained constant and this trend is consistent when observed for all the categories.</a:t>
            </a:r>
          </a:p>
          <a:p>
            <a:pPr>
              <a:buFont typeface="Wingdings" panose="05000000000000000000" pitchFamily="2" charset="2"/>
              <a:buChar char="§"/>
            </a:pPr>
            <a:r>
              <a:rPr lang="en-IN" dirty="0"/>
              <a:t>On granulating the data further in quarterly and monthly terms there are no transactions for three months of fourth quarter.  </a:t>
            </a:r>
          </a:p>
          <a:p>
            <a:pPr>
              <a:buFont typeface="Wingdings" panose="05000000000000000000" pitchFamily="2" charset="2"/>
              <a:buChar char="§"/>
            </a:pPr>
            <a:r>
              <a:rPr lang="en-IN" dirty="0"/>
              <a:t>In monthly data though category wise sale remain within a range for each category, there are fluctuations in number of transactions when compared on month-on-month basis. </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783647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916-C2DA-5F55-871D-7C0BCF021B57}"/>
              </a:ext>
            </a:extLst>
          </p:cNvPr>
          <p:cNvSpPr>
            <a:spLocks noGrp="1"/>
          </p:cNvSpPr>
          <p:nvPr>
            <p:ph type="title"/>
          </p:nvPr>
        </p:nvSpPr>
        <p:spPr/>
        <p:txBody>
          <a:bodyPr>
            <a:normAutofit/>
          </a:bodyPr>
          <a:lstStyle/>
          <a:p>
            <a:r>
              <a:rPr lang="en-IN" dirty="0">
                <a:solidFill>
                  <a:schemeClr val="accent1">
                    <a:lumMod val="75000"/>
                  </a:schemeClr>
                </a:solidFill>
              </a:rPr>
              <a:t>Market Basket Analysis</a:t>
            </a:r>
            <a:br>
              <a:rPr lang="en-IN" sz="3600" dirty="0">
                <a:solidFill>
                  <a:schemeClr val="accent1">
                    <a:lumMod val="75000"/>
                  </a:schemeClr>
                </a:solidFill>
              </a:rPr>
            </a:br>
            <a:r>
              <a:rPr lang="en-IN" sz="3600" dirty="0">
                <a:solidFill>
                  <a:schemeClr val="accent1">
                    <a:lumMod val="75000"/>
                  </a:schemeClr>
                </a:solidFill>
              </a:rPr>
              <a:t>Association Rules in Market Basket Analysis</a:t>
            </a:r>
          </a:p>
        </p:txBody>
      </p:sp>
      <p:sp>
        <p:nvSpPr>
          <p:cNvPr id="3" name="Content Placeholder 2">
            <a:extLst>
              <a:ext uri="{FF2B5EF4-FFF2-40B4-BE49-F238E27FC236}">
                <a16:creationId xmlns:a16="http://schemas.microsoft.com/office/drawing/2014/main" id="{778B6490-85D8-B491-A958-4E515A34C405}"/>
              </a:ext>
            </a:extLst>
          </p:cNvPr>
          <p:cNvSpPr>
            <a:spLocks noGrp="1"/>
          </p:cNvSpPr>
          <p:nvPr>
            <p:ph idx="1"/>
          </p:nvPr>
        </p:nvSpPr>
        <p:spPr/>
        <p:txBody>
          <a:bodyPr>
            <a:normAutofit lnSpcReduction="10000"/>
          </a:bodyPr>
          <a:lstStyle/>
          <a:p>
            <a:r>
              <a:rPr lang="en-GB" b="1" dirty="0"/>
              <a:t>What Are Association Rules?</a:t>
            </a:r>
            <a:endParaRPr lang="en-GB" dirty="0"/>
          </a:p>
          <a:p>
            <a:pPr>
              <a:buFont typeface="Arial" panose="020B0604020202020204" pitchFamily="34" charset="0"/>
              <a:buChar char="•"/>
            </a:pPr>
            <a:r>
              <a:rPr lang="en-GB" b="1" dirty="0"/>
              <a:t>Association rules</a:t>
            </a:r>
            <a:r>
              <a:rPr lang="en-GB" dirty="0"/>
              <a:t> help identify relationships between items that frequently occur together in transactions. It answers the question: "If a customer buys item X, how likely are they to buy item Y?"</a:t>
            </a:r>
          </a:p>
          <a:p>
            <a:r>
              <a:rPr lang="en-GB" b="1" dirty="0"/>
              <a:t>Key Metrics</a:t>
            </a:r>
            <a:r>
              <a:rPr lang="en-GB" dirty="0"/>
              <a:t>:</a:t>
            </a:r>
          </a:p>
          <a:p>
            <a:pPr>
              <a:buFont typeface="+mj-lt"/>
              <a:buAutoNum type="arabicPeriod"/>
            </a:pPr>
            <a:r>
              <a:rPr lang="en-GB" b="1" dirty="0"/>
              <a:t>Support</a:t>
            </a:r>
            <a:r>
              <a:rPr lang="en-GB" dirty="0"/>
              <a:t>: Frequency of item(s) appearing in transactions.</a:t>
            </a:r>
          </a:p>
          <a:p>
            <a:pPr marL="742950" lvl="1" indent="-285750">
              <a:buFont typeface="Wingdings" panose="05000000000000000000" pitchFamily="2" charset="2"/>
              <a:buChar char="§"/>
            </a:pPr>
            <a:r>
              <a:rPr lang="en-GB" dirty="0"/>
              <a:t>"X is purchased in 30% of all transactions."</a:t>
            </a:r>
          </a:p>
          <a:p>
            <a:pPr>
              <a:buFont typeface="+mj-lt"/>
              <a:buAutoNum type="arabicPeriod"/>
            </a:pPr>
            <a:r>
              <a:rPr lang="en-GB" b="1" dirty="0"/>
              <a:t>Confidence</a:t>
            </a:r>
            <a:r>
              <a:rPr lang="en-GB" dirty="0"/>
              <a:t>: Likelihood of purchasing item Y when X is bought.</a:t>
            </a:r>
          </a:p>
          <a:p>
            <a:pPr marL="742950" lvl="1" indent="-285750">
              <a:buFont typeface="Wingdings" panose="05000000000000000000" pitchFamily="2" charset="2"/>
              <a:buChar char="§"/>
            </a:pPr>
            <a:r>
              <a:rPr lang="en-GB" dirty="0"/>
              <a:t>"If X is purchased, Y is also bought 70% of the time."</a:t>
            </a:r>
          </a:p>
          <a:p>
            <a:pPr>
              <a:buFont typeface="+mj-lt"/>
              <a:buAutoNum type="arabicPeriod"/>
            </a:pPr>
            <a:r>
              <a:rPr lang="en-GB" b="1" dirty="0"/>
              <a:t>Lift</a:t>
            </a:r>
            <a:r>
              <a:rPr lang="en-GB" dirty="0"/>
              <a:t>: Strength of the association between X and Y compared to random chance.</a:t>
            </a:r>
          </a:p>
          <a:p>
            <a:pPr marL="742950" lvl="1" indent="-285750">
              <a:buFont typeface="Wingdings" panose="05000000000000000000" pitchFamily="2" charset="2"/>
              <a:buChar char="§"/>
            </a:pPr>
            <a:r>
              <a:rPr lang="en-GB" dirty="0"/>
              <a:t>"Lift &gt; 1 indicates X and Y are positively correlated."</a:t>
            </a:r>
          </a:p>
          <a:p>
            <a:endParaRPr lang="en-IN" dirty="0"/>
          </a:p>
        </p:txBody>
      </p:sp>
    </p:spTree>
    <p:extLst>
      <p:ext uri="{BB962C8B-B14F-4D97-AF65-F5344CB8AC3E}">
        <p14:creationId xmlns:p14="http://schemas.microsoft.com/office/powerpoint/2010/main" val="142559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17C2-5353-59AA-AA90-FFBF8117701F}"/>
              </a:ext>
            </a:extLst>
          </p:cNvPr>
          <p:cNvSpPr>
            <a:spLocks noGrp="1"/>
          </p:cNvSpPr>
          <p:nvPr>
            <p:ph type="title"/>
          </p:nvPr>
        </p:nvSpPr>
        <p:spPr/>
        <p:txBody>
          <a:bodyPr>
            <a:normAutofit/>
          </a:bodyPr>
          <a:lstStyle/>
          <a:p>
            <a:r>
              <a:rPr lang="en-IN" sz="3600" dirty="0">
                <a:solidFill>
                  <a:schemeClr val="accent1">
                    <a:lumMod val="75000"/>
                  </a:schemeClr>
                </a:solidFill>
              </a:rPr>
              <a:t>KNIME Workflow</a:t>
            </a:r>
          </a:p>
        </p:txBody>
      </p:sp>
      <p:pic>
        <p:nvPicPr>
          <p:cNvPr id="9" name="Content Placeholder 8">
            <a:extLst>
              <a:ext uri="{FF2B5EF4-FFF2-40B4-BE49-F238E27FC236}">
                <a16:creationId xmlns:a16="http://schemas.microsoft.com/office/drawing/2014/main" id="{59F410ED-6906-C738-5D40-245E1BACC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399" cy="4494576"/>
          </a:xfrm>
        </p:spPr>
      </p:pic>
    </p:spTree>
    <p:extLst>
      <p:ext uri="{BB962C8B-B14F-4D97-AF65-F5344CB8AC3E}">
        <p14:creationId xmlns:p14="http://schemas.microsoft.com/office/powerpoint/2010/main" val="2986161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B9B5-F4B0-F9BE-E0CE-520848C773DB}"/>
              </a:ext>
            </a:extLst>
          </p:cNvPr>
          <p:cNvSpPr>
            <a:spLocks noGrp="1"/>
          </p:cNvSpPr>
          <p:nvPr>
            <p:ph type="title"/>
          </p:nvPr>
        </p:nvSpPr>
        <p:spPr/>
        <p:txBody>
          <a:bodyPr>
            <a:normAutofit/>
          </a:bodyPr>
          <a:lstStyle/>
          <a:p>
            <a:r>
              <a:rPr lang="en-IN" sz="3600" dirty="0">
                <a:solidFill>
                  <a:schemeClr val="accent1">
                    <a:lumMod val="75000"/>
                  </a:schemeClr>
                </a:solidFill>
              </a:rPr>
              <a:t>Value for Support and Confidence</a:t>
            </a:r>
          </a:p>
        </p:txBody>
      </p:sp>
      <p:sp>
        <p:nvSpPr>
          <p:cNvPr id="3" name="Content Placeholder 2">
            <a:extLst>
              <a:ext uri="{FF2B5EF4-FFF2-40B4-BE49-F238E27FC236}">
                <a16:creationId xmlns:a16="http://schemas.microsoft.com/office/drawing/2014/main" id="{873D2ED8-F485-C5C9-D223-795217C8B062}"/>
              </a:ext>
            </a:extLst>
          </p:cNvPr>
          <p:cNvSpPr>
            <a:spLocks noGrp="1"/>
          </p:cNvSpPr>
          <p:nvPr>
            <p:ph idx="1"/>
          </p:nvPr>
        </p:nvSpPr>
        <p:spPr/>
        <p:txBody>
          <a:bodyPr/>
          <a:lstStyle/>
          <a:p>
            <a:pPr>
              <a:buFont typeface="Wingdings" panose="05000000000000000000" pitchFamily="2" charset="2"/>
              <a:buChar char="§"/>
            </a:pPr>
            <a:r>
              <a:rPr lang="en-IN" dirty="0"/>
              <a:t>For grocery business normally value for support remains at around 0.15, taking this into consideration we created association rules using different value of support and kept confidence level at 0.25.</a:t>
            </a:r>
          </a:p>
          <a:p>
            <a:pPr>
              <a:buFont typeface="Wingdings" panose="05000000000000000000" pitchFamily="2" charset="2"/>
              <a:buChar char="§"/>
            </a:pPr>
            <a:r>
              <a:rPr lang="en-IN" dirty="0"/>
              <a:t>On trying different values of support we found that at 0.175 the number of associations were 50, on lower values combinations available were too high and on higher value there were not enough meaningful associations.</a:t>
            </a:r>
          </a:p>
          <a:p>
            <a:pPr>
              <a:buFont typeface="Wingdings" panose="05000000000000000000" pitchFamily="2" charset="2"/>
              <a:buChar char="§"/>
            </a:pPr>
            <a:r>
              <a:rPr lang="en-IN" dirty="0"/>
              <a:t>We increased the confidence level to 0.4 after finding the optimum support level at 0.175 as having a confidence level of over 0.4 means that at least 40% of customers purchasing product A will also purchase product B. This combination is significant and will help create impactful combos and offers as well lead to optimum use of floor space available.</a:t>
            </a:r>
          </a:p>
        </p:txBody>
      </p:sp>
    </p:spTree>
    <p:extLst>
      <p:ext uri="{BB962C8B-B14F-4D97-AF65-F5344CB8AC3E}">
        <p14:creationId xmlns:p14="http://schemas.microsoft.com/office/powerpoint/2010/main" val="4248856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3E4A-657D-3713-122C-0870A006BC95}"/>
              </a:ext>
            </a:extLst>
          </p:cNvPr>
          <p:cNvSpPr>
            <a:spLocks noGrp="1"/>
          </p:cNvSpPr>
          <p:nvPr>
            <p:ph type="title"/>
          </p:nvPr>
        </p:nvSpPr>
        <p:spPr/>
        <p:txBody>
          <a:bodyPr>
            <a:normAutofit/>
          </a:bodyPr>
          <a:lstStyle/>
          <a:p>
            <a:r>
              <a:rPr lang="en-IN" sz="3600" dirty="0">
                <a:solidFill>
                  <a:schemeClr val="accent1">
                    <a:lumMod val="75000"/>
                  </a:schemeClr>
                </a:solidFill>
              </a:rPr>
              <a:t>Associations Identified</a:t>
            </a:r>
          </a:p>
        </p:txBody>
      </p:sp>
      <p:pic>
        <p:nvPicPr>
          <p:cNvPr id="5" name="Content Placeholder 4">
            <a:extLst>
              <a:ext uri="{FF2B5EF4-FFF2-40B4-BE49-F238E27FC236}">
                <a16:creationId xmlns:a16="http://schemas.microsoft.com/office/drawing/2014/main" id="{8126506C-7FA0-169B-706B-EC36376733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37360"/>
            <a:ext cx="12192000" cy="5120639"/>
          </a:xfrm>
        </p:spPr>
      </p:pic>
    </p:spTree>
    <p:extLst>
      <p:ext uri="{BB962C8B-B14F-4D97-AF65-F5344CB8AC3E}">
        <p14:creationId xmlns:p14="http://schemas.microsoft.com/office/powerpoint/2010/main" val="150934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FF98-E40F-6C98-FE46-BBF7D93413DD}"/>
              </a:ext>
            </a:extLst>
          </p:cNvPr>
          <p:cNvSpPr>
            <a:spLocks noGrp="1"/>
          </p:cNvSpPr>
          <p:nvPr>
            <p:ph type="title"/>
          </p:nvPr>
        </p:nvSpPr>
        <p:spPr/>
        <p:txBody>
          <a:bodyPr>
            <a:normAutofit/>
          </a:bodyPr>
          <a:lstStyle/>
          <a:p>
            <a:r>
              <a:rPr lang="en-IN" sz="3600" dirty="0">
                <a:solidFill>
                  <a:schemeClr val="accent1">
                    <a:lumMod val="75000"/>
                  </a:schemeClr>
                </a:solidFill>
              </a:rPr>
              <a:t>Support, Confidence and Lift Values</a:t>
            </a:r>
          </a:p>
        </p:txBody>
      </p:sp>
      <p:sp>
        <p:nvSpPr>
          <p:cNvPr id="3" name="Content Placeholder 2">
            <a:extLst>
              <a:ext uri="{FF2B5EF4-FFF2-40B4-BE49-F238E27FC236}">
                <a16:creationId xmlns:a16="http://schemas.microsoft.com/office/drawing/2014/main" id="{1144D060-4D48-896C-5D66-18FA8C42A6D4}"/>
              </a:ext>
            </a:extLst>
          </p:cNvPr>
          <p:cNvSpPr>
            <a:spLocks noGrp="1"/>
          </p:cNvSpPr>
          <p:nvPr>
            <p:ph idx="1"/>
          </p:nvPr>
        </p:nvSpPr>
        <p:spPr/>
        <p:txBody>
          <a:bodyPr/>
          <a:lstStyle/>
          <a:p>
            <a:pPr>
              <a:buFont typeface="Wingdings" panose="05000000000000000000" pitchFamily="2" charset="2"/>
              <a:buChar char="§"/>
            </a:pPr>
            <a:r>
              <a:rPr lang="en-IN" dirty="0"/>
              <a:t>Support: Support value is kept at 0.175, this means that of all the customers who are visiting the store at least 17.5% will purchase the item.</a:t>
            </a:r>
          </a:p>
          <a:p>
            <a:pPr>
              <a:buFont typeface="Wingdings" panose="05000000000000000000" pitchFamily="2" charset="2"/>
              <a:buChar char="§"/>
            </a:pPr>
            <a:r>
              <a:rPr lang="en-IN" dirty="0"/>
              <a:t>Confidence: Confidence is the measure of probability, it calculates the probability of purchasing the consequent item provided that a customer has purchased a item. Confidence level is at 0.4 meaning there is 40% probability that a customer will purchase the consequent item provided they have purchased an item.</a:t>
            </a:r>
          </a:p>
          <a:p>
            <a:pPr>
              <a:buFont typeface="Wingdings" panose="05000000000000000000" pitchFamily="2" charset="2"/>
              <a:buChar char="§"/>
            </a:pPr>
            <a:r>
              <a:rPr lang="en-IN" dirty="0"/>
              <a:t>Lift: In market basket analysis lift is an important metric it explains how strongly an item is correlated to the consequent item. In the association rules extracted lift is over 1 for each association meaning there is a positive correlation like for eggs and soda lift value is 1.228 meaning that if a customers purchases eggs their probability of purchasing soda increases by 22.8%.</a:t>
            </a:r>
          </a:p>
        </p:txBody>
      </p:sp>
    </p:spTree>
    <p:extLst>
      <p:ext uri="{BB962C8B-B14F-4D97-AF65-F5344CB8AC3E}">
        <p14:creationId xmlns:p14="http://schemas.microsoft.com/office/powerpoint/2010/main" val="111783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8A87-31EC-8D99-56DB-4A960BB9B204}"/>
              </a:ext>
            </a:extLst>
          </p:cNvPr>
          <p:cNvSpPr>
            <a:spLocks noGrp="1"/>
          </p:cNvSpPr>
          <p:nvPr>
            <p:ph type="title"/>
          </p:nvPr>
        </p:nvSpPr>
        <p:spPr/>
        <p:txBody>
          <a:bodyPr/>
          <a:lstStyle/>
          <a:p>
            <a:r>
              <a:rPr lang="en-IN" dirty="0">
                <a:solidFill>
                  <a:schemeClr val="accent1">
                    <a:lumMod val="75000"/>
                  </a:schemeClr>
                </a:solidFill>
              </a:rPr>
              <a:t>Conclusion</a:t>
            </a:r>
          </a:p>
        </p:txBody>
      </p:sp>
      <p:sp>
        <p:nvSpPr>
          <p:cNvPr id="3" name="Content Placeholder 2">
            <a:extLst>
              <a:ext uri="{FF2B5EF4-FFF2-40B4-BE49-F238E27FC236}">
                <a16:creationId xmlns:a16="http://schemas.microsoft.com/office/drawing/2014/main" id="{3C9E54FE-8CEC-0D21-1A45-DE9AF965BD79}"/>
              </a:ext>
            </a:extLst>
          </p:cNvPr>
          <p:cNvSpPr>
            <a:spLocks noGrp="1"/>
          </p:cNvSpPr>
          <p:nvPr>
            <p:ph idx="1"/>
          </p:nvPr>
        </p:nvSpPr>
        <p:spPr/>
        <p:txBody>
          <a:bodyPr/>
          <a:lstStyle/>
          <a:p>
            <a:r>
              <a:rPr lang="en-IN" dirty="0"/>
              <a:t>Market basket analysis using different support and confidence value provided us with multiple association rules where these association rules could be utilized for two purposes.</a:t>
            </a:r>
          </a:p>
          <a:p>
            <a:pPr>
              <a:buFont typeface="Wingdings" panose="05000000000000000000" pitchFamily="2" charset="2"/>
              <a:buChar char="§"/>
            </a:pPr>
            <a:r>
              <a:rPr lang="en-IN" dirty="0"/>
              <a:t>Improving cross selling by </a:t>
            </a:r>
            <a:r>
              <a:rPr lang="en-GB" dirty="0"/>
              <a:t>strategically placing frequently co-purchased items and designing combos and customer offers.</a:t>
            </a:r>
          </a:p>
          <a:p>
            <a:pPr>
              <a:buFont typeface="Wingdings" panose="05000000000000000000" pitchFamily="2" charset="2"/>
              <a:buChar char="§"/>
            </a:pPr>
            <a:r>
              <a:rPr lang="en-GB" dirty="0"/>
              <a:t>Optimizing store layout by strategically place frequently co-purchased items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069168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7700-7C13-578B-0E3F-364AB10A8F7A}"/>
              </a:ext>
            </a:extLst>
          </p:cNvPr>
          <p:cNvSpPr>
            <a:spLocks noGrp="1"/>
          </p:cNvSpPr>
          <p:nvPr>
            <p:ph type="title"/>
          </p:nvPr>
        </p:nvSpPr>
        <p:spPr/>
        <p:txBody>
          <a:bodyPr>
            <a:normAutofit/>
          </a:bodyPr>
          <a:lstStyle/>
          <a:p>
            <a:r>
              <a:rPr lang="en-IN" sz="3600" dirty="0">
                <a:solidFill>
                  <a:schemeClr val="accent1">
                    <a:lumMod val="75000"/>
                  </a:schemeClr>
                </a:solidFill>
              </a:rPr>
              <a:t>Offer Recommendations</a:t>
            </a:r>
          </a:p>
        </p:txBody>
      </p:sp>
      <p:sp>
        <p:nvSpPr>
          <p:cNvPr id="3" name="Content Placeholder 2">
            <a:extLst>
              <a:ext uri="{FF2B5EF4-FFF2-40B4-BE49-F238E27FC236}">
                <a16:creationId xmlns:a16="http://schemas.microsoft.com/office/drawing/2014/main" id="{D320957C-7CD0-217A-7B2F-FA7E7B84891A}"/>
              </a:ext>
            </a:extLst>
          </p:cNvPr>
          <p:cNvSpPr>
            <a:spLocks noGrp="1"/>
          </p:cNvSpPr>
          <p:nvPr>
            <p:ph idx="1"/>
          </p:nvPr>
        </p:nvSpPr>
        <p:spPr/>
        <p:txBody>
          <a:bodyPr/>
          <a:lstStyle/>
          <a:p>
            <a:r>
              <a:rPr lang="en-IN" dirty="0"/>
              <a:t>Based on the market basket analysis we have been able to shortlist around 50 associations. However, there are some associations which might not be as relevant due to difference in categories they belong to or specific conditions n which they have to be kept in.</a:t>
            </a:r>
          </a:p>
          <a:p>
            <a:r>
              <a:rPr lang="en-IN" dirty="0"/>
              <a:t>Taking the above factors into consideration some of the most significant and attractive offers could be:</a:t>
            </a:r>
          </a:p>
          <a:p>
            <a:pPr>
              <a:buFont typeface="Wingdings" panose="05000000000000000000" pitchFamily="2" charset="2"/>
              <a:buChar char="§"/>
            </a:pPr>
            <a:r>
              <a:rPr lang="en-IN" dirty="0"/>
              <a:t>On purchase 1 dozen eggs a soda bottle could be given free.</a:t>
            </a:r>
          </a:p>
          <a:p>
            <a:pPr>
              <a:buFont typeface="Wingdings" panose="05000000000000000000" pitchFamily="2" charset="2"/>
              <a:buChar char="§"/>
            </a:pPr>
            <a:r>
              <a:rPr lang="en-IN" dirty="0"/>
              <a:t>Creating a discount combo for juice and yogurt.</a:t>
            </a:r>
          </a:p>
          <a:p>
            <a:pPr>
              <a:buFont typeface="Wingdings" panose="05000000000000000000" pitchFamily="2" charset="2"/>
              <a:buChar char="§"/>
            </a:pPr>
            <a:r>
              <a:rPr lang="en-IN" dirty="0"/>
              <a:t>Creating a discount combo individual meals and lunch meat.</a:t>
            </a:r>
          </a:p>
          <a:p>
            <a:pPr>
              <a:buFont typeface="Wingdings" panose="05000000000000000000" pitchFamily="2" charset="2"/>
              <a:buChar char="§"/>
            </a:pPr>
            <a:r>
              <a:rPr lang="en-IN" dirty="0"/>
              <a:t>Creating a combo for poultry and mixes.</a:t>
            </a:r>
          </a:p>
          <a:p>
            <a:pPr>
              <a:buFont typeface="Wingdings" panose="05000000000000000000" pitchFamily="2" charset="2"/>
              <a:buChar char="§"/>
            </a:pPr>
            <a:r>
              <a:rPr lang="en-IN" dirty="0"/>
              <a:t>Creating a discount combo for lunch meat and poultry</a:t>
            </a:r>
          </a:p>
        </p:txBody>
      </p:sp>
    </p:spTree>
    <p:extLst>
      <p:ext uri="{BB962C8B-B14F-4D97-AF65-F5344CB8AC3E}">
        <p14:creationId xmlns:p14="http://schemas.microsoft.com/office/powerpoint/2010/main" val="386671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19A3F-2A6D-A7D6-B104-2FCFA1AA563B}"/>
              </a:ext>
            </a:extLst>
          </p:cNvPr>
          <p:cNvSpPr txBox="1"/>
          <p:nvPr/>
        </p:nvSpPr>
        <p:spPr>
          <a:xfrm>
            <a:off x="644577" y="464695"/>
            <a:ext cx="10957810" cy="4093428"/>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
            </a:pPr>
            <a:r>
              <a:rPr lang="en-IN" sz="2000" dirty="0"/>
              <a:t>Statistical Summary</a:t>
            </a:r>
          </a:p>
          <a:p>
            <a:pPr>
              <a:buClr>
                <a:schemeClr val="accent1">
                  <a:lumMod val="75000"/>
                </a:schemeClr>
              </a:buClr>
            </a:pPr>
            <a:r>
              <a:rPr lang="en-IN" sz="2000" dirty="0"/>
              <a:t>     </a:t>
            </a:r>
          </a:p>
          <a:p>
            <a:pPr>
              <a:buClr>
                <a:schemeClr val="accent1">
                  <a:lumMod val="75000"/>
                </a:schemeClr>
              </a:buClr>
            </a:pPr>
            <a:endParaRPr lang="en-IN" sz="2000" dirty="0"/>
          </a:p>
          <a:p>
            <a:pPr>
              <a:buClr>
                <a:schemeClr val="accent1">
                  <a:lumMod val="75000"/>
                </a:schemeClr>
              </a:buClr>
            </a:pPr>
            <a:endParaRPr lang="en-IN" sz="2000" dirty="0"/>
          </a:p>
          <a:p>
            <a:pPr>
              <a:buClr>
                <a:schemeClr val="accent1">
                  <a:lumMod val="75000"/>
                </a:schemeClr>
              </a:buClr>
            </a:pPr>
            <a:endParaRPr lang="en-IN" sz="2000" dirty="0"/>
          </a:p>
          <a:p>
            <a:pPr>
              <a:buClr>
                <a:schemeClr val="accent1">
                  <a:lumMod val="75000"/>
                </a:schemeClr>
              </a:buClr>
            </a:pPr>
            <a:endParaRPr lang="en-IN" sz="2000" dirty="0"/>
          </a:p>
          <a:p>
            <a:pPr>
              <a:buClr>
                <a:schemeClr val="accent1">
                  <a:lumMod val="75000"/>
                </a:schemeClr>
              </a:buClr>
            </a:pPr>
            <a:endParaRPr lang="en-IN" sz="2000" dirty="0"/>
          </a:p>
          <a:p>
            <a:pPr>
              <a:buClr>
                <a:schemeClr val="accent1">
                  <a:lumMod val="75000"/>
                </a:schemeClr>
              </a:buClr>
            </a:pPr>
            <a:endParaRPr lang="en-IN" sz="2000" dirty="0"/>
          </a:p>
          <a:p>
            <a:pPr>
              <a:buClr>
                <a:schemeClr val="accent1">
                  <a:lumMod val="75000"/>
                </a:schemeClr>
              </a:buClr>
            </a:pPr>
            <a:endParaRPr lang="en-IN" sz="2000" dirty="0"/>
          </a:p>
          <a:p>
            <a:pPr>
              <a:buClr>
                <a:schemeClr val="accent1">
                  <a:lumMod val="75000"/>
                </a:schemeClr>
              </a:buClr>
            </a:pPr>
            <a:endParaRPr lang="en-IN" sz="2000" dirty="0"/>
          </a:p>
          <a:p>
            <a:pPr>
              <a:buClr>
                <a:schemeClr val="accent1">
                  <a:lumMod val="75000"/>
                </a:schemeClr>
              </a:buClr>
            </a:pPr>
            <a:endParaRPr lang="en-IN" sz="2000" dirty="0"/>
          </a:p>
          <a:p>
            <a:pPr>
              <a:buClr>
                <a:schemeClr val="accent1">
                  <a:lumMod val="75000"/>
                </a:schemeClr>
              </a:buClr>
            </a:pPr>
            <a:endParaRPr lang="en-IN" sz="2000" dirty="0"/>
          </a:p>
          <a:p>
            <a:pPr>
              <a:buClr>
                <a:schemeClr val="accent1">
                  <a:lumMod val="75000"/>
                </a:schemeClr>
              </a:buClr>
            </a:pPr>
            <a:endParaRPr lang="en-IN" sz="1200" dirty="0"/>
          </a:p>
        </p:txBody>
      </p:sp>
      <p:pic>
        <p:nvPicPr>
          <p:cNvPr id="4" name="Picture 3">
            <a:extLst>
              <a:ext uri="{FF2B5EF4-FFF2-40B4-BE49-F238E27FC236}">
                <a16:creationId xmlns:a16="http://schemas.microsoft.com/office/drawing/2014/main" id="{9CE29DA6-B634-5501-B82A-C15EAF46B4F5}"/>
              </a:ext>
            </a:extLst>
          </p:cNvPr>
          <p:cNvPicPr>
            <a:picLocks noChangeAspect="1"/>
          </p:cNvPicPr>
          <p:nvPr/>
        </p:nvPicPr>
        <p:blipFill>
          <a:blip r:embed="rId2"/>
          <a:stretch>
            <a:fillRect/>
          </a:stretch>
        </p:blipFill>
        <p:spPr>
          <a:xfrm>
            <a:off x="644577" y="1009650"/>
            <a:ext cx="9544050" cy="3009900"/>
          </a:xfrm>
          <a:prstGeom prst="rect">
            <a:avLst/>
          </a:prstGeom>
        </p:spPr>
      </p:pic>
    </p:spTree>
    <p:extLst>
      <p:ext uri="{BB962C8B-B14F-4D97-AF65-F5344CB8AC3E}">
        <p14:creationId xmlns:p14="http://schemas.microsoft.com/office/powerpoint/2010/main" val="40525927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C4EB33-272F-0C7A-8DBE-6EA77C5437A3}"/>
              </a:ext>
            </a:extLst>
          </p:cNvPr>
          <p:cNvSpPr txBox="1"/>
          <p:nvPr/>
        </p:nvSpPr>
        <p:spPr>
          <a:xfrm>
            <a:off x="944380" y="734518"/>
            <a:ext cx="10478125" cy="1477328"/>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
            </a:pPr>
            <a:r>
              <a:rPr lang="en-IN" dirty="0"/>
              <a:t>Giving a pack of yogurt free on purchase of 2 packs of poultry.</a:t>
            </a:r>
          </a:p>
          <a:p>
            <a:pPr marL="285750" indent="-285750">
              <a:buClr>
                <a:schemeClr val="accent1">
                  <a:lumMod val="75000"/>
                </a:schemeClr>
              </a:buClr>
              <a:buFont typeface="Wingdings" panose="05000000000000000000" pitchFamily="2" charset="2"/>
              <a:buChar char="§"/>
            </a:pPr>
            <a:r>
              <a:rPr lang="en-IN" dirty="0"/>
              <a:t>Creating a combo for poultry and milk.</a:t>
            </a:r>
          </a:p>
          <a:p>
            <a:pPr marL="285750" indent="-285750">
              <a:buClr>
                <a:schemeClr val="accent1">
                  <a:lumMod val="75000"/>
                </a:schemeClr>
              </a:buClr>
              <a:buFont typeface="Wingdings" panose="05000000000000000000" pitchFamily="2" charset="2"/>
              <a:buChar char="§"/>
            </a:pPr>
            <a:r>
              <a:rPr lang="en-IN" dirty="0"/>
              <a:t>Creating a discount combo for cheese and poultry.</a:t>
            </a:r>
          </a:p>
          <a:p>
            <a:pPr marL="285750" indent="-285750">
              <a:buClr>
                <a:schemeClr val="accent1">
                  <a:lumMod val="75000"/>
                </a:schemeClr>
              </a:buClr>
              <a:buFont typeface="Wingdings" panose="05000000000000000000" pitchFamily="2" charset="2"/>
              <a:buChar char="§"/>
            </a:pPr>
            <a:r>
              <a:rPr lang="en-IN" dirty="0"/>
              <a:t>Creating a discount combo for eggs and poultry</a:t>
            </a:r>
          </a:p>
          <a:p>
            <a:pPr marL="285750" indent="-285750">
              <a:buClr>
                <a:schemeClr val="accent1">
                  <a:lumMod val="75000"/>
                </a:schemeClr>
              </a:buClr>
              <a:buFont typeface="Wingdings" panose="05000000000000000000" pitchFamily="2" charset="2"/>
              <a:buChar char="§"/>
            </a:pPr>
            <a:endParaRPr lang="en-IN" dirty="0"/>
          </a:p>
        </p:txBody>
      </p:sp>
    </p:spTree>
    <p:extLst>
      <p:ext uri="{BB962C8B-B14F-4D97-AF65-F5344CB8AC3E}">
        <p14:creationId xmlns:p14="http://schemas.microsoft.com/office/powerpoint/2010/main" val="159737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DFA7-DA3C-97D1-DB5A-F7318CF6D8CD}"/>
              </a:ext>
            </a:extLst>
          </p:cNvPr>
          <p:cNvSpPr>
            <a:spLocks noGrp="1"/>
          </p:cNvSpPr>
          <p:nvPr>
            <p:ph type="title"/>
          </p:nvPr>
        </p:nvSpPr>
        <p:spPr/>
        <p:txBody>
          <a:bodyPr>
            <a:normAutofit/>
          </a:bodyPr>
          <a:lstStyle/>
          <a:p>
            <a:r>
              <a:rPr lang="en-IN" sz="3600" dirty="0">
                <a:solidFill>
                  <a:schemeClr val="accent1">
                    <a:lumMod val="75000"/>
                  </a:schemeClr>
                </a:solidFill>
              </a:rPr>
              <a:t>Store Layout Recommendations</a:t>
            </a:r>
          </a:p>
        </p:txBody>
      </p:sp>
      <p:sp>
        <p:nvSpPr>
          <p:cNvPr id="3" name="Content Placeholder 2">
            <a:extLst>
              <a:ext uri="{FF2B5EF4-FFF2-40B4-BE49-F238E27FC236}">
                <a16:creationId xmlns:a16="http://schemas.microsoft.com/office/drawing/2014/main" id="{498290C8-E09D-B1AF-2A0F-74D2426D3463}"/>
              </a:ext>
            </a:extLst>
          </p:cNvPr>
          <p:cNvSpPr>
            <a:spLocks noGrp="1"/>
          </p:cNvSpPr>
          <p:nvPr>
            <p:ph idx="1"/>
          </p:nvPr>
        </p:nvSpPr>
        <p:spPr/>
        <p:txBody>
          <a:bodyPr/>
          <a:lstStyle/>
          <a:p>
            <a:r>
              <a:rPr lang="en-IN" dirty="0"/>
              <a:t>Support of 0.15 and confidence of 0.25 gave over 900 associations from which we can extract some key associations based on categories to strategically place these co-purchased products together.</a:t>
            </a:r>
          </a:p>
          <a:p>
            <a:r>
              <a:rPr lang="en-IN" dirty="0"/>
              <a:t>Based on product categories some of the significant co-purchased products together in top 100 rules are:</a:t>
            </a:r>
          </a:p>
          <a:p>
            <a:pPr>
              <a:buFont typeface="Wingdings" panose="05000000000000000000" pitchFamily="2" charset="2"/>
              <a:buChar char="§"/>
            </a:pPr>
            <a:r>
              <a:rPr lang="en-IN" dirty="0"/>
              <a:t>Paper towels and sandwich bags</a:t>
            </a:r>
          </a:p>
          <a:p>
            <a:pPr>
              <a:buFont typeface="Wingdings" panose="05000000000000000000" pitchFamily="2" charset="2"/>
              <a:buChar char="§"/>
            </a:pPr>
            <a:r>
              <a:rPr lang="en-IN" dirty="0"/>
              <a:t>Mixes and flour</a:t>
            </a:r>
          </a:p>
          <a:p>
            <a:pPr>
              <a:buFont typeface="Wingdings" panose="05000000000000000000" pitchFamily="2" charset="2"/>
              <a:buChar char="§"/>
            </a:pPr>
            <a:r>
              <a:rPr lang="en-IN" dirty="0"/>
              <a:t>Aluminium foil and sandwich bags</a:t>
            </a:r>
          </a:p>
          <a:p>
            <a:pPr>
              <a:buFont typeface="Wingdings" panose="05000000000000000000" pitchFamily="2" charset="2"/>
              <a:buChar char="§"/>
            </a:pPr>
            <a:r>
              <a:rPr lang="en-IN" dirty="0"/>
              <a:t>Soap and shampoo</a:t>
            </a:r>
          </a:p>
          <a:p>
            <a:pPr>
              <a:buFont typeface="Wingdings" panose="05000000000000000000" pitchFamily="2" charset="2"/>
              <a:buChar char="§"/>
            </a:pPr>
            <a:r>
              <a:rPr lang="en-IN" dirty="0"/>
              <a:t>Sugar and pasta</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60444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1BD7-0F83-533C-DF20-CF348B14801B}"/>
              </a:ext>
            </a:extLst>
          </p:cNvPr>
          <p:cNvSpPr>
            <a:spLocks noGrp="1"/>
          </p:cNvSpPr>
          <p:nvPr>
            <p:ph type="title"/>
          </p:nvPr>
        </p:nvSpPr>
        <p:spPr/>
        <p:txBody>
          <a:bodyPr>
            <a:normAutofit/>
          </a:bodyPr>
          <a:lstStyle/>
          <a:p>
            <a:r>
              <a:rPr lang="en-IN" sz="2800" dirty="0">
                <a:solidFill>
                  <a:schemeClr val="accent1">
                    <a:lumMod val="75000"/>
                  </a:schemeClr>
                </a:solidFill>
              </a:rPr>
              <a:t>Key Observations</a:t>
            </a:r>
          </a:p>
        </p:txBody>
      </p:sp>
      <p:sp>
        <p:nvSpPr>
          <p:cNvPr id="3" name="Content Placeholder 2">
            <a:extLst>
              <a:ext uri="{FF2B5EF4-FFF2-40B4-BE49-F238E27FC236}">
                <a16:creationId xmlns:a16="http://schemas.microsoft.com/office/drawing/2014/main" id="{F49B9E71-21EE-2A3E-759D-7135819640E6}"/>
              </a:ext>
            </a:extLst>
          </p:cNvPr>
          <p:cNvSpPr>
            <a:spLocks noGrp="1"/>
          </p:cNvSpPr>
          <p:nvPr>
            <p:ph idx="1"/>
          </p:nvPr>
        </p:nvSpPr>
        <p:spPr/>
        <p:txBody>
          <a:bodyPr/>
          <a:lstStyle/>
          <a:p>
            <a:pPr algn="l">
              <a:buFont typeface="Wingdings" panose="05000000000000000000" pitchFamily="2" charset="2"/>
              <a:buChar char="§"/>
            </a:pPr>
            <a:r>
              <a:rPr lang="en-GB" b="0" i="0" dirty="0">
                <a:solidFill>
                  <a:srgbClr val="000000"/>
                </a:solidFill>
                <a:effectLst/>
                <a:latin typeface="Helvetica Neue"/>
              </a:rPr>
              <a:t>There are 2747 rows and 20 columns in the dataset.</a:t>
            </a:r>
          </a:p>
          <a:p>
            <a:pPr algn="l">
              <a:buFont typeface="Wingdings" panose="05000000000000000000" pitchFamily="2" charset="2"/>
              <a:buChar char="§"/>
            </a:pPr>
            <a:r>
              <a:rPr lang="en-GB" b="0" i="0" dirty="0">
                <a:solidFill>
                  <a:srgbClr val="000000"/>
                </a:solidFill>
                <a:effectLst/>
                <a:latin typeface="Helvetica Neue"/>
              </a:rPr>
              <a:t>Last order date in the dataset is 06 May 2020. For our analysis we will take 30 June 2020 as current date which is the end of quarter 2, 2020.</a:t>
            </a:r>
          </a:p>
          <a:p>
            <a:pPr algn="l">
              <a:buFont typeface="Wingdings" panose="05000000000000000000" pitchFamily="2" charset="2"/>
              <a:buChar char="§"/>
            </a:pPr>
            <a:r>
              <a:rPr lang="en-GB" b="0" i="0" dirty="0">
                <a:solidFill>
                  <a:srgbClr val="000000"/>
                </a:solidFill>
                <a:effectLst/>
                <a:latin typeface="Helvetica Neue"/>
              </a:rPr>
              <a:t>In 20 columns, 12 are object type, 7 are numeric and 1 is date time.</a:t>
            </a:r>
          </a:p>
          <a:p>
            <a:pPr algn="l">
              <a:buFont typeface="Wingdings" panose="05000000000000000000" pitchFamily="2" charset="2"/>
              <a:buChar char="§"/>
            </a:pPr>
            <a:r>
              <a:rPr lang="en-GB" b="0" i="0" dirty="0">
                <a:solidFill>
                  <a:srgbClr val="000000"/>
                </a:solidFill>
                <a:effectLst/>
                <a:latin typeface="Helvetica Neue"/>
              </a:rPr>
              <a:t>There are no missing value or duplicates in the data.</a:t>
            </a:r>
          </a:p>
          <a:p>
            <a:pPr marL="0" indent="0">
              <a:buNone/>
            </a:pPr>
            <a:endParaRPr lang="en-IN" dirty="0"/>
          </a:p>
        </p:txBody>
      </p:sp>
    </p:spTree>
    <p:extLst>
      <p:ext uri="{BB962C8B-B14F-4D97-AF65-F5344CB8AC3E}">
        <p14:creationId xmlns:p14="http://schemas.microsoft.com/office/powerpoint/2010/main" val="257612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2FC0-8A0E-EBC1-4183-F378FB2494DB}"/>
              </a:ext>
            </a:extLst>
          </p:cNvPr>
          <p:cNvSpPr>
            <a:spLocks noGrp="1"/>
          </p:cNvSpPr>
          <p:nvPr>
            <p:ph type="title"/>
          </p:nvPr>
        </p:nvSpPr>
        <p:spPr/>
        <p:txBody>
          <a:bodyPr>
            <a:normAutofit fontScale="90000"/>
          </a:bodyPr>
          <a:lstStyle/>
          <a:p>
            <a:r>
              <a:rPr lang="en-IN" dirty="0">
                <a:solidFill>
                  <a:schemeClr val="accent1">
                    <a:lumMod val="75000"/>
                  </a:schemeClr>
                </a:solidFill>
              </a:rPr>
              <a:t>Exploratory Data Analysis</a:t>
            </a:r>
            <a:br>
              <a:rPr lang="en-IN" dirty="0"/>
            </a:br>
            <a:r>
              <a:rPr lang="en-IN" sz="4000" dirty="0">
                <a:solidFill>
                  <a:schemeClr val="accent1">
                    <a:lumMod val="75000"/>
                  </a:schemeClr>
                </a:solidFill>
              </a:rPr>
              <a:t>Univariate Analysis</a:t>
            </a:r>
            <a:br>
              <a:rPr lang="en-IN" dirty="0">
                <a:solidFill>
                  <a:schemeClr val="accent1">
                    <a:lumMod val="75000"/>
                  </a:schemeClr>
                </a:solidFill>
              </a:rPr>
            </a:br>
            <a:r>
              <a:rPr lang="en-IN" sz="2700" dirty="0">
                <a:solidFill>
                  <a:schemeClr val="accent1">
                    <a:lumMod val="75000"/>
                  </a:schemeClr>
                </a:solidFill>
              </a:rPr>
              <a:t>For Numeric Columns</a:t>
            </a:r>
          </a:p>
        </p:txBody>
      </p:sp>
      <p:pic>
        <p:nvPicPr>
          <p:cNvPr id="5" name="Content Placeholder 4">
            <a:extLst>
              <a:ext uri="{FF2B5EF4-FFF2-40B4-BE49-F238E27FC236}">
                <a16:creationId xmlns:a16="http://schemas.microsoft.com/office/drawing/2014/main" id="{DE833108-E3D2-4F4D-3CDE-F77400039D4E}"/>
              </a:ext>
            </a:extLst>
          </p:cNvPr>
          <p:cNvPicPr>
            <a:picLocks noGrp="1" noChangeAspect="1"/>
          </p:cNvPicPr>
          <p:nvPr>
            <p:ph idx="1"/>
          </p:nvPr>
        </p:nvPicPr>
        <p:blipFill>
          <a:blip r:embed="rId2"/>
          <a:stretch>
            <a:fillRect/>
          </a:stretch>
        </p:blipFill>
        <p:spPr>
          <a:xfrm>
            <a:off x="1697637" y="1846263"/>
            <a:ext cx="8857052" cy="4022725"/>
          </a:xfrm>
        </p:spPr>
      </p:pic>
    </p:spTree>
    <p:extLst>
      <p:ext uri="{BB962C8B-B14F-4D97-AF65-F5344CB8AC3E}">
        <p14:creationId xmlns:p14="http://schemas.microsoft.com/office/powerpoint/2010/main" val="141735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BEC63-94D9-CCD9-1F21-3218E0987578}"/>
              </a:ext>
            </a:extLst>
          </p:cNvPr>
          <p:cNvPicPr>
            <a:picLocks noChangeAspect="1"/>
          </p:cNvPicPr>
          <p:nvPr/>
        </p:nvPicPr>
        <p:blipFill>
          <a:blip r:embed="rId2"/>
          <a:stretch>
            <a:fillRect/>
          </a:stretch>
        </p:blipFill>
        <p:spPr>
          <a:xfrm>
            <a:off x="1343025" y="1271587"/>
            <a:ext cx="9505950" cy="4314825"/>
          </a:xfrm>
          <a:prstGeom prst="rect">
            <a:avLst/>
          </a:prstGeom>
        </p:spPr>
      </p:pic>
    </p:spTree>
    <p:extLst>
      <p:ext uri="{BB962C8B-B14F-4D97-AF65-F5344CB8AC3E}">
        <p14:creationId xmlns:p14="http://schemas.microsoft.com/office/powerpoint/2010/main" val="35049935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751</TotalTime>
  <Words>2398</Words>
  <Application>Microsoft Office PowerPoint</Application>
  <PresentationFormat>Widescreen</PresentationFormat>
  <Paragraphs>194</Paragraphs>
  <Slides>61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Courier New</vt:lpstr>
      <vt:lpstr>Helvetica Neue</vt:lpstr>
      <vt:lpstr>Inter</vt:lpstr>
      <vt:lpstr>Wingdings</vt:lpstr>
      <vt:lpstr>Retrospect</vt:lpstr>
      <vt:lpstr>Marketing and Retail Analytics Business Report</vt:lpstr>
      <vt:lpstr>Problem A Agenda The objective of this analysis is to provide an automobile parts manufacturing company suitable insights about their customers using which they can target different segments of customers through tailored marketing strategy. </vt:lpstr>
      <vt:lpstr>Table of Contents</vt:lpstr>
      <vt:lpstr>Data Overview</vt:lpstr>
      <vt:lpstr>PowerPoint Presentation</vt:lpstr>
      <vt:lpstr>PowerPoint Presentation</vt:lpstr>
      <vt:lpstr>Key Observations</vt:lpstr>
      <vt:lpstr>Exploratory Data Analysis Univariate Analysis For Numeric Columns</vt:lpstr>
      <vt:lpstr>PowerPoint Presentation</vt:lpstr>
      <vt:lpstr>PowerPoint Presentation</vt:lpstr>
      <vt:lpstr>PowerPoint Presentation</vt:lpstr>
      <vt:lpstr>PowerPoint Presentation</vt:lpstr>
      <vt:lpstr>Key Observations</vt:lpstr>
      <vt:lpstr>For Categorical Variable</vt:lpstr>
      <vt:lpstr>PowerPoint Presentation</vt:lpstr>
      <vt:lpstr>PowerPoint Presentation</vt:lpstr>
      <vt:lpstr>PowerPoint Presentation</vt:lpstr>
      <vt:lpstr>Key Observations</vt:lpstr>
      <vt:lpstr>Bivariate Analysis Between Numeric and Categorical Variables</vt:lpstr>
      <vt:lpstr>PowerPoint Presentation</vt:lpstr>
      <vt:lpstr>Key Observations</vt:lpstr>
      <vt:lpstr>Between Numeric and Categorical Columns</vt:lpstr>
      <vt:lpstr>PowerPoint Presentation</vt:lpstr>
      <vt:lpstr>PowerPoint Presentation</vt:lpstr>
      <vt:lpstr>Key Observations</vt:lpstr>
      <vt:lpstr>Multivariate Analysis</vt:lpstr>
      <vt:lpstr>PowerPoint Presentation</vt:lpstr>
      <vt:lpstr>PowerPoint Presentation</vt:lpstr>
      <vt:lpstr>PowerPoint Presentation</vt:lpstr>
      <vt:lpstr>PowerPoint Presentation</vt:lpstr>
      <vt:lpstr>Key Observations</vt:lpstr>
      <vt:lpstr>RFM Analysis: Understanding Customer Value</vt:lpstr>
      <vt:lpstr>PowerPoint Presentation</vt:lpstr>
      <vt:lpstr>KNIME Workflow</vt:lpstr>
      <vt:lpstr>RFM Analysis Output Table</vt:lpstr>
      <vt:lpstr>Identified Segments</vt:lpstr>
      <vt:lpstr>Conclusion Best Customers</vt:lpstr>
      <vt:lpstr>On verge of Churning</vt:lpstr>
      <vt:lpstr>Lost Customers</vt:lpstr>
      <vt:lpstr>Most Loyal Customers</vt:lpstr>
      <vt:lpstr>Problem B Agenda The objective of this analysis is to study the point of sales data for a grocery store in-order to identify the products which are frequently bought together by customers as the store plans promotional activity around this insight to drive up its revenue.</vt:lpstr>
      <vt:lpstr>Table of Contents</vt:lpstr>
      <vt:lpstr>Data Overview</vt:lpstr>
      <vt:lpstr>Key Observations</vt:lpstr>
      <vt:lpstr>Exploratory Data Analysis Univariate Analysis For Product Categories</vt:lpstr>
      <vt:lpstr>Bivariate Analysis Between Product Category and Date</vt:lpstr>
      <vt:lpstr>PowerPoint Presentation</vt:lpstr>
      <vt:lpstr>PowerPoint Presentation</vt:lpstr>
      <vt:lpstr>PowerPoint Presentation</vt:lpstr>
      <vt:lpstr>PowerPoint Presentation</vt:lpstr>
      <vt:lpstr>PowerPoint Presentation</vt:lpstr>
      <vt:lpstr>Key Observations </vt:lpstr>
      <vt:lpstr>Market Basket Analysis Association Rules in Market Basket Analysis</vt:lpstr>
      <vt:lpstr>KNIME Workflow</vt:lpstr>
      <vt:lpstr>Value for Support and Confidence</vt:lpstr>
      <vt:lpstr>Associations Identified</vt:lpstr>
      <vt:lpstr>Support, Confidence and Lift Values</vt:lpstr>
      <vt:lpstr>Conclusion</vt:lpstr>
      <vt:lpstr>Offer Recommendations</vt:lpstr>
      <vt:lpstr>PowerPoint Presentation</vt:lpstr>
      <vt:lpstr>Store Layout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 Trivedi</dc:creator>
  <cp:lastModifiedBy>Piyush Trivedi</cp:lastModifiedBy>
  <cp:revision>5</cp:revision>
  <cp:lastPrinted>2024-10-27T15:13:59Z</cp:lastPrinted>
  <dcterms:created xsi:type="dcterms:W3CDTF">2024-10-24T11:16:47Z</dcterms:created>
  <dcterms:modified xsi:type="dcterms:W3CDTF">2024-10-27T15:17:27Z</dcterms:modified>
</cp:coreProperties>
</file>