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e51810e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21e51810e7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e51810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1e51810e7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3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3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3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3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3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.jpg"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3" name="Google Shape;13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4" name="Google Shape;14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17" name="Google Shape;17;p1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.jpg"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1043608" y="905239"/>
            <a:ext cx="6624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Back</a:t>
            </a:r>
            <a:r>
              <a:rPr lang="en-US" sz="36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end Engineering-I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Jobify - Job Application Portal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2195736" y="3344754"/>
            <a:ext cx="5112600" cy="2216400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Details: Group – 23,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2310990661 : Muskan Aggarwal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2310992027 : Jeeya Sharma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2310992029 : Kanika Prabhakar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2310992032 : Kartik Sharma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Coordinator: Ms. Vijaita Kashyap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Highlights...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 flipH="1">
            <a:off x="3824777" y="5819525"/>
            <a:ext cx="238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5.3 Application Form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199" cy="437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Highlights..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 flipH="1">
            <a:off x="3491880" y="6019550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5.4 User Dashboard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3" cy="430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Highlights…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707904" y="60932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5.5 Admin Dashboard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3" cy="43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Highlights…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793454" y="6264396"/>
            <a:ext cx="23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5.6 JSON 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475" y="1007675"/>
            <a:ext cx="6123874" cy="51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5536" y="1196752"/>
            <a:ext cx="8136904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Jobify showcases a practical implementation of form validation and data storage using simple backend engineering concepts.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Emphasizes simplicity and reliability in handling user inputs and storing data securely.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and Links</a:t>
            </a:r>
            <a:endParaRPr/>
          </a:p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Sites Used: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729780" y="417003"/>
            <a:ext cx="57606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JS Documentation : https://nodejs.org/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MDN Web Docs: https://developer.mozilla.org/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445250" y="8032750"/>
            <a:ext cx="368300" cy="2682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95536" y="2503930"/>
            <a:ext cx="184731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ownload The Best Thank You Slide For PPT Presentation" id="149" name="Google Shape;149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ownload The Best Thank You Slide For PPT Presentation" id="150" name="Google Shape;150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ownload The Best Thank You Slide For PPT Presentation" id="151" name="Google Shape;151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ank you cards Images | Free Vectors, Stock Photos &amp; PSD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32"/>
            <a:ext cx="9144000" cy="57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References/Links used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395536" y="1196752"/>
            <a:ext cx="7315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JOBIFY - JOB APPLICATION PORTAL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the job searching process by providing a simple and user-friendly interface.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form validation and data management.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126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95536" y="1196752"/>
            <a:ext cx="6400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proper validation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website design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entry errors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Jobify - A portal that ensures data validation and stores it in a JSON format.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79512" y="1124744"/>
            <a:ext cx="85689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Front End : HTML , CSS , JavaScript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Back End : Node.js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 Applications Used : Visual Studio Code, Postman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Application 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used for form validation in front end.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Node.js used to create a HTTP server to process form submissions and manage user data stored in a JSON file.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files used for simple data storage.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of the portal: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to ensure valid input data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data storage to save data in a structured format for easy access and management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interface for easy usage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/>
        </p:nvSpPr>
        <p:spPr>
          <a:xfrm>
            <a:off x="467544" y="2606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395536" y="1196752"/>
            <a:ext cx="81369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88" y="1196740"/>
            <a:ext cx="6494825" cy="47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3438975" y="6051025"/>
            <a:ext cx="4676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Structure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 flipH="1">
            <a:off x="3744199" y="5991531"/>
            <a:ext cx="53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Home Page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898"/>
            <a:ext cx="8839201" cy="433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 continued..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3809848" y="5835950"/>
            <a:ext cx="297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 Home Page (Continued)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575"/>
            <a:ext cx="8839199" cy="355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