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embeddedFontLst>
    <p:embeddedFont>
      <p:font typeface="Arial Black" panose="020B0A04020102020204" pitchFamily="3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203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21e51810e7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321e51810e7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1e51810e7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321e51810e7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3" descr="LOGO.gif"/>
          <p:cNvPicPr preferRelativeResize="0"/>
          <p:nvPr/>
        </p:nvPicPr>
        <p:blipFill rotWithShape="1">
          <a:blip r:embed="rId2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Google Shape;26;p3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7" name="Google Shape;27;p3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8" name="Google Shape;28;p3" descr="LOGO.gif"/>
            <p:cNvPicPr preferRelativeResize="0"/>
            <p:nvPr/>
          </p:nvPicPr>
          <p:blipFill rotWithShape="1">
            <a:blip r:embed="rId2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29;p3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0" name="Google Shape;30;p3" descr="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 sz="22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 rot="10800000" flipH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1" descr="LOGO.gif"/>
          <p:cNvPicPr preferRelativeResize="0"/>
          <p:nvPr/>
        </p:nvPicPr>
        <p:blipFill rotWithShape="1">
          <a:blip r:embed="rId5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 descr="LOGO.gif"/>
          <p:cNvPicPr preferRelativeResize="0"/>
          <p:nvPr/>
        </p:nvPicPr>
        <p:blipFill rotWithShape="1">
          <a:blip r:embed="rId5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oogle Shape;15;p1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6" name="Google Shape;16;p1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" name="Google Shape;17;p1" descr="LOGO.gif"/>
            <p:cNvPicPr preferRelativeResize="0"/>
            <p:nvPr/>
          </p:nvPicPr>
          <p:blipFill rotWithShape="1">
            <a:blip r:embed="rId5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18;p1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9" name="Google Shape;19;p1" descr="logo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/>
          <p:nvPr/>
        </p:nvSpPr>
        <p:spPr>
          <a:xfrm>
            <a:off x="1043608" y="905239"/>
            <a:ext cx="6624600" cy="23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Backend Engineering-I Project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Arial Black"/>
                <a:ea typeface="Arial Black"/>
                <a:cs typeface="Arial Black"/>
                <a:sym typeface="Arial Black"/>
              </a:rPr>
              <a:t>Jobify - Job Application Portal</a:t>
            </a:r>
            <a:endParaRPr/>
          </a:p>
        </p:txBody>
      </p:sp>
      <p:sp>
        <p:nvSpPr>
          <p:cNvPr id="47" name="Google Shape;47;p5"/>
          <p:cNvSpPr txBox="1"/>
          <p:nvPr/>
        </p:nvSpPr>
        <p:spPr>
          <a:xfrm>
            <a:off x="3275856" y="4653136"/>
            <a:ext cx="255198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5"/>
          <p:cNvSpPr txBox="1"/>
          <p:nvPr/>
        </p:nvSpPr>
        <p:spPr>
          <a:xfrm>
            <a:off x="2195736" y="3344754"/>
            <a:ext cx="5112600" cy="2216400"/>
          </a:xfrm>
          <a:prstGeom prst="rect">
            <a:avLst/>
          </a:prstGeom>
          <a:solidFill>
            <a:srgbClr val="FABF8E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Details: Group – 23,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2310990661 : Muskan Aggarwal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2310992027 : Jeeya Sharma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2310992029 : Kanika Prabhakar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2310992032 : Kartik Sharma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Faculty Coordinator: Ms. Vijaita Kashyap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5"/>
          <p:cNvSpPr txBox="1"/>
          <p:nvPr/>
        </p:nvSpPr>
        <p:spPr>
          <a:xfrm>
            <a:off x="1187624" y="5661248"/>
            <a:ext cx="694709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Chitkara University Institute of Engineering and Technology,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Chitkara University, Punjab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Highlights...</a:t>
            </a:r>
            <a:endParaRPr/>
          </a:p>
        </p:txBody>
      </p:sp>
      <p:sp>
        <p:nvSpPr>
          <p:cNvPr id="107" name="Google Shape;107;p14"/>
          <p:cNvSpPr txBox="1"/>
          <p:nvPr/>
        </p:nvSpPr>
        <p:spPr>
          <a:xfrm flipH="1">
            <a:off x="3824777" y="5819525"/>
            <a:ext cx="2380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5.3 Application Form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8" name="Google Shape;10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90600"/>
            <a:ext cx="8839199" cy="4375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Highlights..</a:t>
            </a:r>
            <a:endParaRPr/>
          </a:p>
        </p:txBody>
      </p:sp>
      <p:sp>
        <p:nvSpPr>
          <p:cNvPr id="114" name="Google Shape;114;p15"/>
          <p:cNvSpPr txBox="1"/>
          <p:nvPr/>
        </p:nvSpPr>
        <p:spPr>
          <a:xfrm flipH="1">
            <a:off x="3491880" y="6019550"/>
            <a:ext cx="216024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5.4 User Dashboard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5" name="Google Shape;11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90600"/>
            <a:ext cx="8839203" cy="4301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Highlights…</a:t>
            </a:r>
            <a:endParaRPr/>
          </a:p>
        </p:txBody>
      </p:sp>
      <p:sp>
        <p:nvSpPr>
          <p:cNvPr id="121" name="Google Shape;121;p16"/>
          <p:cNvSpPr txBox="1"/>
          <p:nvPr/>
        </p:nvSpPr>
        <p:spPr>
          <a:xfrm>
            <a:off x="3707904" y="6093296"/>
            <a:ext cx="23042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5.5 Admin Dashboard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2" name="Google Shape;12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90600"/>
            <a:ext cx="8839203" cy="4375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Highlights…</a:t>
            </a:r>
            <a:endParaRPr/>
          </a:p>
        </p:txBody>
      </p:sp>
      <p:sp>
        <p:nvSpPr>
          <p:cNvPr id="128" name="Google Shape;128;p17"/>
          <p:cNvSpPr txBox="1"/>
          <p:nvPr/>
        </p:nvSpPr>
        <p:spPr>
          <a:xfrm>
            <a:off x="3793454" y="6264396"/>
            <a:ext cx="2304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5.6 JSON File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9" name="Google Shape;12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9475" y="1007675"/>
            <a:ext cx="6123874" cy="51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395536" y="1196752"/>
            <a:ext cx="8136904" cy="55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points:</a:t>
            </a:r>
            <a:endParaRPr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Jobify showcases a practical implementation of form validation and data storage using simple backend engineering concepts.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Emphasizes simplicity and reliability in handling user inputs and storing data securely.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 and Links</a:t>
            </a:r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Sites Used: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19"/>
          <p:cNvSpPr/>
          <p:nvPr/>
        </p:nvSpPr>
        <p:spPr>
          <a:xfrm>
            <a:off x="1729780" y="417003"/>
            <a:ext cx="5760600" cy="48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 JS Documentation : https://nodejs.org/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MDN Web Docs: https://developer.mozilla.org/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6445250" y="8032750"/>
            <a:ext cx="368300" cy="26828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9"/>
          <p:cNvSpPr/>
          <p:nvPr/>
        </p:nvSpPr>
        <p:spPr>
          <a:xfrm>
            <a:off x="395536" y="2503930"/>
            <a:ext cx="184731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 descr="Download The Best Thank You Slide For PPT Presentation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0" descr="Download The Best Thank You Slide For PPT Presentation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0" descr="Download The Best Thank You Slide For PPT Presentation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20" descr="Thank you cards Images | Free Vectors, Stock Photos &amp; PS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57232"/>
            <a:ext cx="9144000" cy="5786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of Contents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6"/>
          <p:cNvSpPr txBox="1"/>
          <p:nvPr/>
        </p:nvSpPr>
        <p:spPr>
          <a:xfrm>
            <a:off x="323528" y="980728"/>
            <a:ext cx="6912768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Technical Details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Features 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Highlights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References/Links used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395536" y="1196752"/>
            <a:ext cx="73152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JOBIFY - JOB APPLICATION PORTAL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Objectives: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Simplifies the job searching process by providing a simple and user-friendly interface.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Focuses on form validation and data management.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21264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</p:txBody>
      </p:sp>
      <p:sp>
        <p:nvSpPr>
          <p:cNvPr id="67" name="Google Shape;67;p8"/>
          <p:cNvSpPr/>
          <p:nvPr/>
        </p:nvSpPr>
        <p:spPr>
          <a:xfrm>
            <a:off x="395536" y="1196752"/>
            <a:ext cx="64008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Lack of proper validation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Complex website design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entry errors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Jobify - A portal that ensures data validation and stores it in a JSON format.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Technical Details</a:t>
            </a:r>
            <a:endParaRPr/>
          </a:p>
        </p:txBody>
      </p:sp>
      <p:sp>
        <p:nvSpPr>
          <p:cNvPr id="73" name="Google Shape;73;p9"/>
          <p:cNvSpPr txBox="1"/>
          <p:nvPr/>
        </p:nvSpPr>
        <p:spPr>
          <a:xfrm>
            <a:off x="179512" y="1124744"/>
            <a:ext cx="8568900" cy="529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3.1 Front End : HTML , CSS , JavaScript</a:t>
            </a:r>
            <a:endParaRPr sz="3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3.2 Back End : Node.js</a:t>
            </a:r>
            <a:endParaRPr sz="3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3.3 Applications Used : Visual Studio Code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3.4 Application :</a:t>
            </a:r>
            <a:endParaRPr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 used for form validation in front end.</a:t>
            </a:r>
            <a:endParaRPr dirty="0"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 dirty="0">
                <a:latin typeface="Times New Roman"/>
                <a:ea typeface="Times New Roman"/>
                <a:cs typeface="Times New Roman"/>
                <a:sym typeface="Times New Roman"/>
              </a:rPr>
              <a:t>Node.js used to create a HTTP server to process form submissions and manage user data stored in a JSON file.</a:t>
            </a:r>
            <a:endParaRPr sz="3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JSON files used for simple data storage.</a:t>
            </a:r>
            <a:endParaRPr dirty="0"/>
          </a:p>
          <a:p>
            <a:pPr marL="457200" marR="0" lvl="0" indent="-254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Features</a:t>
            </a:r>
            <a:endParaRPr/>
          </a:p>
        </p:txBody>
      </p:sp>
      <p:sp>
        <p:nvSpPr>
          <p:cNvPr id="79" name="Google Shape;79;p10"/>
          <p:cNvSpPr/>
          <p:nvPr/>
        </p:nvSpPr>
        <p:spPr>
          <a:xfrm>
            <a:off x="395536" y="1196752"/>
            <a:ext cx="8136904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features of the portal: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 validation to ensure valid input data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JSON data storage to save data in a structured format for easy access and management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friendly interface for easy usage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/>
        </p:nvSpPr>
        <p:spPr>
          <a:xfrm>
            <a:off x="467544" y="260648"/>
            <a:ext cx="54006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Features</a:t>
            </a:r>
            <a:endParaRPr/>
          </a:p>
        </p:txBody>
      </p:sp>
      <p:sp>
        <p:nvSpPr>
          <p:cNvPr id="85" name="Google Shape;85;p11"/>
          <p:cNvSpPr/>
          <p:nvPr/>
        </p:nvSpPr>
        <p:spPr>
          <a:xfrm>
            <a:off x="395536" y="1196752"/>
            <a:ext cx="8136900" cy="30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6" name="Google Shape;8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4588" y="1196740"/>
            <a:ext cx="6494825" cy="471075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1"/>
          <p:cNvSpPr txBox="1"/>
          <p:nvPr/>
        </p:nvSpPr>
        <p:spPr>
          <a:xfrm>
            <a:off x="3438975" y="6051025"/>
            <a:ext cx="4676700" cy="5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JSON Structure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Highlights</a:t>
            </a:r>
            <a:endParaRPr/>
          </a:p>
        </p:txBody>
      </p:sp>
      <p:sp>
        <p:nvSpPr>
          <p:cNvPr id="93" name="Google Shape;93;p12"/>
          <p:cNvSpPr txBox="1"/>
          <p:nvPr/>
        </p:nvSpPr>
        <p:spPr>
          <a:xfrm flipH="1">
            <a:off x="3744199" y="5991531"/>
            <a:ext cx="5328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5.1 Home Page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8898"/>
            <a:ext cx="8839201" cy="4336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Highlights continued..</a:t>
            </a:r>
            <a:endParaRPr/>
          </a:p>
        </p:txBody>
      </p:sp>
      <p:sp>
        <p:nvSpPr>
          <p:cNvPr id="100" name="Google Shape;100;p13"/>
          <p:cNvSpPr txBox="1"/>
          <p:nvPr/>
        </p:nvSpPr>
        <p:spPr>
          <a:xfrm>
            <a:off x="3809848" y="5835950"/>
            <a:ext cx="2979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5.2 Home Page (Continued)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1" name="Google Shape;10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5575"/>
            <a:ext cx="8839199" cy="3559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Bubble Sor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330</Words>
  <Application>Microsoft Office PowerPoint</Application>
  <PresentationFormat>On-screen Show (4:3)</PresentationFormat>
  <Paragraphs>77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Arial</vt:lpstr>
      <vt:lpstr>Arial Black</vt:lpstr>
      <vt:lpstr>Times New Roman</vt:lpstr>
      <vt:lpstr>Bubble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Highlights continued..</vt:lpstr>
      <vt:lpstr>Highlights...</vt:lpstr>
      <vt:lpstr>Highlights..</vt:lpstr>
      <vt:lpstr>Highlights…</vt:lpstr>
      <vt:lpstr>Highlights…</vt:lpstr>
      <vt:lpstr>PowerPoint Presentation</vt:lpstr>
      <vt:lpstr>References and Links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jeeya sharma</cp:lastModifiedBy>
  <cp:revision>1</cp:revision>
  <dcterms:modified xsi:type="dcterms:W3CDTF">2024-12-27T05:36:36Z</dcterms:modified>
</cp:coreProperties>
</file>