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p:scale>
          <a:sx n="120" d="100"/>
          <a:sy n="120" d="100"/>
        </p:scale>
        <p:origin x="-762" y="-10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9/9/2024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8.3%, despite a notable dip to 6.0%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19.66%,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2" name="Picture 1">
            <a:extLst>
              <a:ext uri="{FF2B5EF4-FFF2-40B4-BE49-F238E27FC236}">
                <a16:creationId xmlns:a16="http://schemas.microsoft.com/office/drawing/2014/main" id="{23647A0E-2841-B120-6A7A-0A9A82B24977}"/>
              </a:ext>
            </a:extLst>
          </p:cNvPr>
          <p:cNvPicPr>
            <a:picLocks noChangeAspect="1"/>
          </p:cNvPicPr>
          <p:nvPr/>
        </p:nvPicPr>
        <p:blipFill rotWithShape="1">
          <a:blip r:embed="rId2"/>
          <a:srcRect l="17723" t="18598" r="11380" b="6997"/>
          <a:stretch/>
        </p:blipFill>
        <p:spPr bwMode="auto">
          <a:xfrm>
            <a:off x="4704861" y="1899027"/>
            <a:ext cx="7372603" cy="4351336"/>
          </a:xfrm>
          <a:prstGeom prst="rect">
            <a:avLst/>
          </a:prstGeom>
          <a:ln>
            <a:noFill/>
          </a:ln>
          <a:extLst>
            <a:ext uri="{53640926-AAD7-44D8-BBD7-CCE9431645EC}">
              <a14:shadowObscured xmlns:a14="http://schemas.microsoft.com/office/drawing/2010/main"/>
            </a:ext>
          </a:extLst>
        </p:spPr>
      </p:pic>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January, July, September.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Aug experienced the lowest overall conversion rate at 7.3%,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16.5%, driven significantly by the Ski Boots with a remarkable 100% conversion. This indicates a strong start to the year, likely fueled by seasonal demand and effective marketing strategies.</a:t>
            </a:r>
          </a:p>
        </p:txBody>
      </p:sp>
      <p:pic>
        <p:nvPicPr>
          <p:cNvPr id="4" name="Picture 3">
            <a:extLst>
              <a:ext uri="{FF2B5EF4-FFF2-40B4-BE49-F238E27FC236}">
                <a16:creationId xmlns:a16="http://schemas.microsoft.com/office/drawing/2014/main" id="{2B58D756-FC6F-B452-86E5-3CF2437B4C00}"/>
              </a:ext>
            </a:extLst>
          </p:cNvPr>
          <p:cNvPicPr>
            <a:picLocks noChangeAspect="1"/>
          </p:cNvPicPr>
          <p:nvPr/>
        </p:nvPicPr>
        <p:blipFill rotWithShape="1">
          <a:blip r:embed="rId2"/>
          <a:srcRect l="17921" t="41193" r="38792" b="8323"/>
          <a:stretch/>
        </p:blipFill>
        <p:spPr bwMode="auto">
          <a:xfrm>
            <a:off x="6502401" y="2414912"/>
            <a:ext cx="5181599" cy="3298162"/>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9AE336E2-BFE9-301A-AFA2-2180EEC07102}"/>
              </a:ext>
            </a:extLst>
          </p:cNvPr>
          <p:cNvSpPr/>
          <p:nvPr/>
        </p:nvSpPr>
        <p:spPr>
          <a:xfrm>
            <a:off x="9590457" y="23932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7227735" y="2393257"/>
            <a:ext cx="472703"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and May,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Picture 3">
            <a:extLst>
              <a:ext uri="{FF2B5EF4-FFF2-40B4-BE49-F238E27FC236}">
                <a16:creationId xmlns:a16="http://schemas.microsoft.com/office/drawing/2014/main" id="{1A00121C-CC5C-D5E0-BC91-05733FF33EE2}"/>
              </a:ext>
            </a:extLst>
          </p:cNvPr>
          <p:cNvPicPr>
            <a:picLocks noChangeAspect="1"/>
          </p:cNvPicPr>
          <p:nvPr/>
        </p:nvPicPr>
        <p:blipFill rotWithShape="1">
          <a:blip r:embed="rId2"/>
          <a:srcRect l="65113" t="18581" r="11940" b="55299"/>
          <a:stretch/>
        </p:blipFill>
        <p:spPr bwMode="auto">
          <a:xfrm>
            <a:off x="6740384" y="4057112"/>
            <a:ext cx="3748506" cy="239890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541A7F6-8DA3-CC09-4FF2-BA8CA5DA1896}"/>
              </a:ext>
            </a:extLst>
          </p:cNvPr>
          <p:cNvPicPr>
            <a:picLocks noChangeAspect="1"/>
          </p:cNvPicPr>
          <p:nvPr/>
        </p:nvPicPr>
        <p:blipFill rotWithShape="1">
          <a:blip r:embed="rId3"/>
          <a:srcRect l="32262" t="17967" r="45808" b="58972"/>
          <a:stretch/>
        </p:blipFill>
        <p:spPr bwMode="auto">
          <a:xfrm>
            <a:off x="6740384" y="1601436"/>
            <a:ext cx="3748506" cy="22158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2"/>
          <a:stretch>
            <a:fillRect/>
          </a:stretch>
        </p:blipFill>
        <p:spPr>
          <a:xfrm>
            <a:off x="7254729" y="4051431"/>
            <a:ext cx="3123819" cy="2161571"/>
          </a:xfrm>
          <a:prstGeom prst="rect">
            <a:avLst/>
          </a:prstGeom>
        </p:spPr>
      </p:pic>
      <p:pic>
        <p:nvPicPr>
          <p:cNvPr id="4" name="Picture 3">
            <a:extLst>
              <a:ext uri="{FF2B5EF4-FFF2-40B4-BE49-F238E27FC236}">
                <a16:creationId xmlns:a16="http://schemas.microsoft.com/office/drawing/2014/main" id="{8DFA4704-5D0C-A764-8A23-CA59C728C02B}"/>
              </a:ext>
            </a:extLst>
          </p:cNvPr>
          <p:cNvPicPr>
            <a:picLocks noChangeAspect="1"/>
          </p:cNvPicPr>
          <p:nvPr/>
        </p:nvPicPr>
        <p:blipFill rotWithShape="1">
          <a:blip r:embed="rId3"/>
          <a:srcRect l="19402" t="17930" r="65128" b="63837"/>
          <a:stretch/>
        </p:blipFill>
        <p:spPr bwMode="auto">
          <a:xfrm>
            <a:off x="7269111" y="1792672"/>
            <a:ext cx="3065242" cy="203220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46DD0C9-6B15-BEEC-4FCE-8083380F1CA0}"/>
              </a:ext>
            </a:extLst>
          </p:cNvPr>
          <p:cNvPicPr>
            <a:picLocks noChangeAspect="1"/>
          </p:cNvPicPr>
          <p:nvPr/>
        </p:nvPicPr>
        <p:blipFill rotWithShape="1">
          <a:blip r:embed="rId4"/>
          <a:srcRect l="34957" t="17929" r="49487" b="63685"/>
          <a:stretch/>
        </p:blipFill>
        <p:spPr bwMode="auto">
          <a:xfrm>
            <a:off x="7254728" y="4051431"/>
            <a:ext cx="3197081" cy="21255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789</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Kartik Bora</cp:lastModifiedBy>
  <cp:revision>3</cp:revision>
  <dcterms:created xsi:type="dcterms:W3CDTF">2024-09-03T15:16:05Z</dcterms:created>
  <dcterms:modified xsi:type="dcterms:W3CDTF">2024-09-09T05:10:22Z</dcterms:modified>
</cp:coreProperties>
</file>