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56" r:id="rId3"/>
    <p:sldId id="269" r:id="rId4"/>
    <p:sldId id="271" r:id="rId5"/>
    <p:sldId id="296" r:id="rId6"/>
    <p:sldId id="272" r:id="rId7"/>
    <p:sldId id="304" r:id="rId8"/>
    <p:sldId id="30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8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73618-81BC-4DB8-B250-B54852E63AB6}" type="datetimeFigureOut">
              <a:rPr lang="en-CA" smtClean="0"/>
              <a:t>2020-04-16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4D0FC-CAD3-4E99-9083-814A9080BB74}" type="slidenum">
              <a:rPr lang="en-CA" smtClean="0"/>
              <a:t>‹#›</a:t>
            </a:fld>
            <a:endParaRPr lang="en-CA"/>
          </a:p>
        </p:txBody>
      </p:sp>
    </p:spTree>
    <p:extLst>
      <p:ext uri="{BB962C8B-B14F-4D97-AF65-F5344CB8AC3E}">
        <p14:creationId xmlns:p14="http://schemas.microsoft.com/office/powerpoint/2010/main" val="417700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29AE-BD0C-4767-8980-FB21DFFF2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8A92D0-F39A-4278-83C2-91D64D83F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2CFCD65-2261-4468-87E9-F293E1F22285}"/>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5" name="Footer Placeholder 4">
            <a:extLst>
              <a:ext uri="{FF2B5EF4-FFF2-40B4-BE49-F238E27FC236}">
                <a16:creationId xmlns:a16="http://schemas.microsoft.com/office/drawing/2014/main" id="{D3A65C5D-F2CB-4EFC-86DD-9A1A501E57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145520-09DF-4617-8875-3AA502C605C8}"/>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60615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961A-BB12-42A6-8830-9D75ADA27F1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9BA7166-ABF6-4066-845D-1C788F88FB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6599B1-D5D7-410D-98C3-CBB899904001}"/>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5" name="Footer Placeholder 4">
            <a:extLst>
              <a:ext uri="{FF2B5EF4-FFF2-40B4-BE49-F238E27FC236}">
                <a16:creationId xmlns:a16="http://schemas.microsoft.com/office/drawing/2014/main" id="{0255BA11-EFD5-449C-A17C-CDD85E9DB4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1357B0-CE9A-432B-A6D8-3CD1D5A067E0}"/>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171134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43434-F525-4D0D-9EB7-EC65AB85AE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5B72B7-8673-464C-846B-D5523C68E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CC9CB2-071E-411F-A9ED-21CF4C46FFD9}"/>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5" name="Footer Placeholder 4">
            <a:extLst>
              <a:ext uri="{FF2B5EF4-FFF2-40B4-BE49-F238E27FC236}">
                <a16:creationId xmlns:a16="http://schemas.microsoft.com/office/drawing/2014/main" id="{BF4E8AA9-1D3A-4BCD-90F3-9B0B90CC2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661644-9C61-413A-ACA6-975732E8B75A}"/>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34339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3791744" y="502830"/>
            <a:ext cx="4608512" cy="462032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7" name="Text Placeholder 9"/>
          <p:cNvSpPr>
            <a:spLocks noGrp="1"/>
          </p:cNvSpPr>
          <p:nvPr>
            <p:ph type="body" sz="quarter" idx="10" hasCustomPrompt="1"/>
          </p:nvPr>
        </p:nvSpPr>
        <p:spPr>
          <a:xfrm>
            <a:off x="3772131" y="5106393"/>
            <a:ext cx="4608512"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3771933" y="5925277"/>
            <a:ext cx="4608512"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7606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31904" y="3525012"/>
            <a:ext cx="6960096" cy="1440160"/>
          </a:xfrm>
          <a:prstGeom prst="rect">
            <a:avLst/>
          </a:prstGeom>
        </p:spPr>
        <p:txBody>
          <a:bodyPr anchor="ctr"/>
          <a:lstStyle>
            <a:lvl1pPr marL="0" indent="0" algn="l">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sz="48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5231904" y="4965171"/>
            <a:ext cx="6959899" cy="672075"/>
          </a:xfrm>
          <a:prstGeom prst="rect">
            <a:avLst/>
          </a:prstGeom>
        </p:spPr>
        <p:txBody>
          <a:bodyPr anchor="ctr"/>
          <a:lstStyle>
            <a:lvl1pPr marL="0" indent="0" algn="l">
              <a:lnSpc>
                <a:spcPct val="100000"/>
              </a:lnSpc>
              <a:buNone/>
              <a:defRPr sz="1867"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225425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51424"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789508"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446311" y="2129832"/>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02681" y="2133096"/>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Block Arc 1"/>
          <p:cNvSpPr/>
          <p:nvPr userDrawn="1"/>
        </p:nvSpPr>
        <p:spPr>
          <a:xfrm>
            <a:off x="911424" y="1893096"/>
            <a:ext cx="2400000" cy="24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2" name="Block Arc 11"/>
          <p:cNvSpPr/>
          <p:nvPr userDrawn="1"/>
        </p:nvSpPr>
        <p:spPr>
          <a:xfrm>
            <a:off x="3561843" y="1893096"/>
            <a:ext cx="2400000" cy="24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3" name="Block Arc 12"/>
          <p:cNvSpPr/>
          <p:nvPr userDrawn="1"/>
        </p:nvSpPr>
        <p:spPr>
          <a:xfrm>
            <a:off x="6212261" y="1893096"/>
            <a:ext cx="2400000" cy="24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4" name="Block Arc 13"/>
          <p:cNvSpPr/>
          <p:nvPr userDrawn="1"/>
        </p:nvSpPr>
        <p:spPr>
          <a:xfrm>
            <a:off x="8862681" y="1893096"/>
            <a:ext cx="2400000" cy="24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95120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58758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12253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3831910" y="208364"/>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4007280" y="459152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2623864" y="2922816"/>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814344" y="107346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5246112" y="19023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7490941" y="3179621"/>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7284210" y="981533"/>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6384033" y="4494287"/>
            <a:ext cx="2116161" cy="20193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3006107" y="331184"/>
            <a:ext cx="6179787" cy="6195632"/>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mn-lt"/>
              </a:endParaRPr>
            </a:p>
          </p:txBody>
        </p:sp>
      </p:grpSp>
      <p:sp>
        <p:nvSpPr>
          <p:cNvPr id="10" name="Text Placeholder 9"/>
          <p:cNvSpPr>
            <a:spLocks noGrp="1"/>
          </p:cNvSpPr>
          <p:nvPr>
            <p:ph type="body" sz="quarter" idx="10" hasCustomPrompt="1"/>
          </p:nvPr>
        </p:nvSpPr>
        <p:spPr>
          <a:xfrm>
            <a:off x="4271798" y="2802137"/>
            <a:ext cx="3648404"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4271601" y="3570221"/>
            <a:ext cx="3648404" cy="576064"/>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30480"/>
            <a:ext cx="2116161" cy="201932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320469" y="4833056"/>
            <a:ext cx="1876544" cy="20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85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8E27-7C23-4670-BC68-57373A6B89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4853A7-C3BD-432D-AE03-5B963AE4E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203F15-8A58-4C63-85AD-DF07526DD359}"/>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5" name="Footer Placeholder 4">
            <a:extLst>
              <a:ext uri="{FF2B5EF4-FFF2-40B4-BE49-F238E27FC236}">
                <a16:creationId xmlns:a16="http://schemas.microsoft.com/office/drawing/2014/main" id="{39597555-CE30-49DC-9568-C949A71C8D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6A82DE-4192-4900-8316-DA4E4921C979}"/>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294585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F5F8-B540-42E1-B34D-21DC8201E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ED5D9BF-734E-48C6-9B53-6A339E978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3480F-7E8E-491E-8A05-77213662D445}"/>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5" name="Footer Placeholder 4">
            <a:extLst>
              <a:ext uri="{FF2B5EF4-FFF2-40B4-BE49-F238E27FC236}">
                <a16:creationId xmlns:a16="http://schemas.microsoft.com/office/drawing/2014/main" id="{C8A98E8E-9DC3-44F0-8115-865549E888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F94C32-8B6A-4189-97F2-45046018AFCC}"/>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342808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4096-AA0D-4CFD-B692-D52556F8073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47351F6-B141-4CE7-A605-B36509DCF7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C849AD-1CAF-4674-A438-E29FED906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9B363C6-A828-4A4E-A42A-EC2D1F54F58A}"/>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6" name="Footer Placeholder 5">
            <a:extLst>
              <a:ext uri="{FF2B5EF4-FFF2-40B4-BE49-F238E27FC236}">
                <a16:creationId xmlns:a16="http://schemas.microsoft.com/office/drawing/2014/main" id="{D21F0592-6E33-4F87-8126-ADE5AD49CE8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525278-B2A7-48C7-BE0E-F6F17FC284D8}"/>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180066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48DB-2D99-4A6A-A244-246FDC109A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C340E26-9754-4BC8-BF9F-6BDF2F9C3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637D1-21B2-4CEF-AAE8-BAB491FD7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624EBCB-4D4A-4BB6-9FA2-BD8FED03A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0CDE5-1AE9-407B-AD0A-92B308B46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F619F8A-25D8-4878-BB5E-4E2E2061D575}"/>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8" name="Footer Placeholder 7">
            <a:extLst>
              <a:ext uri="{FF2B5EF4-FFF2-40B4-BE49-F238E27FC236}">
                <a16:creationId xmlns:a16="http://schemas.microsoft.com/office/drawing/2014/main" id="{0AFB6E98-C9B0-45C2-B0A4-6184D02E688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505530D-787D-4424-AB89-95AEB2844F72}"/>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394992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CED8-D834-49BA-8C13-B5C3019CDC6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6DE9993-3F40-4FEF-850E-CD1AA9DCB568}"/>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4" name="Footer Placeholder 3">
            <a:extLst>
              <a:ext uri="{FF2B5EF4-FFF2-40B4-BE49-F238E27FC236}">
                <a16:creationId xmlns:a16="http://schemas.microsoft.com/office/drawing/2014/main" id="{C0469A09-8FA1-4B94-AFB0-F0D132590B7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45965AB-3685-45D0-B906-D5654C454AAD}"/>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29976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B1850-A32D-401E-855F-6CE9B6BCDF6A}"/>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3" name="Footer Placeholder 2">
            <a:extLst>
              <a:ext uri="{FF2B5EF4-FFF2-40B4-BE49-F238E27FC236}">
                <a16:creationId xmlns:a16="http://schemas.microsoft.com/office/drawing/2014/main" id="{B3A39ED4-A3C6-4CDC-81D2-9851143F7B0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28DCCDF-DA3E-4624-8C02-8F2EA6CC61D2}"/>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63785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D7B2-A945-44E9-92AB-F68BB83D8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2C607D6-07BE-4D06-916C-E858B52C9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A843609-0E04-445B-8FEF-F3CC8F624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2ADE7-7C5A-4D1E-AFE4-37BFE4CB6273}"/>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6" name="Footer Placeholder 5">
            <a:extLst>
              <a:ext uri="{FF2B5EF4-FFF2-40B4-BE49-F238E27FC236}">
                <a16:creationId xmlns:a16="http://schemas.microsoft.com/office/drawing/2014/main" id="{2730BF11-A1D0-47CC-89EE-E38DF1F08B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28A174-3A61-46FB-B94E-271078659A45}"/>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79509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63B6-C16C-4971-AC8D-5366C1D8D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B5FDBD-D272-4BBF-BD35-03BF7DBF8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48E5440-6119-452A-BB6C-61A4F448B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9ACC3-2525-40AA-9991-67504BAD6519}"/>
              </a:ext>
            </a:extLst>
          </p:cNvPr>
          <p:cNvSpPr>
            <a:spLocks noGrp="1"/>
          </p:cNvSpPr>
          <p:nvPr>
            <p:ph type="dt" sz="half" idx="10"/>
          </p:nvPr>
        </p:nvSpPr>
        <p:spPr/>
        <p:txBody>
          <a:bodyPr/>
          <a:lstStyle/>
          <a:p>
            <a:fld id="{0E507879-B742-42E9-85D4-767DE1D9E84B}" type="datetimeFigureOut">
              <a:rPr lang="en-CA" smtClean="0"/>
              <a:t>2020-04-16</a:t>
            </a:fld>
            <a:endParaRPr lang="en-CA"/>
          </a:p>
        </p:txBody>
      </p:sp>
      <p:sp>
        <p:nvSpPr>
          <p:cNvPr id="6" name="Footer Placeholder 5">
            <a:extLst>
              <a:ext uri="{FF2B5EF4-FFF2-40B4-BE49-F238E27FC236}">
                <a16:creationId xmlns:a16="http://schemas.microsoft.com/office/drawing/2014/main" id="{49D68A3D-01CB-4AA0-AE34-AC07D7FABB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ACC4E58-3155-4AB8-B5CF-BB46C07A8CA8}"/>
              </a:ext>
            </a:extLst>
          </p:cNvPr>
          <p:cNvSpPr>
            <a:spLocks noGrp="1"/>
          </p:cNvSpPr>
          <p:nvPr>
            <p:ph type="sldNum" sz="quarter" idx="12"/>
          </p:nvPr>
        </p:nvSpPr>
        <p:spPr/>
        <p:txBody>
          <a:bodyPr/>
          <a:lstStyle/>
          <a:p>
            <a:fld id="{B03EA48E-A38B-47CC-A81E-3D1ACD8D0006}" type="slidenum">
              <a:rPr lang="en-CA" smtClean="0"/>
              <a:t>‹#›</a:t>
            </a:fld>
            <a:endParaRPr lang="en-CA"/>
          </a:p>
        </p:txBody>
      </p:sp>
    </p:spTree>
    <p:extLst>
      <p:ext uri="{BB962C8B-B14F-4D97-AF65-F5344CB8AC3E}">
        <p14:creationId xmlns:p14="http://schemas.microsoft.com/office/powerpoint/2010/main" val="393392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BFFFED-4278-4026-81EC-8DD8C0C40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8F6F5B0-1609-4746-BBF9-815727671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F9C2B8-37AE-46CA-9023-B4501956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07879-B742-42E9-85D4-767DE1D9E84B}" type="datetimeFigureOut">
              <a:rPr lang="en-CA" smtClean="0"/>
              <a:t>2020-04-16</a:t>
            </a:fld>
            <a:endParaRPr lang="en-CA"/>
          </a:p>
        </p:txBody>
      </p:sp>
      <p:sp>
        <p:nvSpPr>
          <p:cNvPr id="5" name="Footer Placeholder 4">
            <a:extLst>
              <a:ext uri="{FF2B5EF4-FFF2-40B4-BE49-F238E27FC236}">
                <a16:creationId xmlns:a16="http://schemas.microsoft.com/office/drawing/2014/main" id="{61B5A658-558E-4AAC-9844-8A17AF972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CEAA739-C968-4BC1-B3A3-8393B22CF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EA48E-A38B-47CC-A81E-3D1ACD8D0006}" type="slidenum">
              <a:rPr lang="en-CA" smtClean="0"/>
              <a:t>‹#›</a:t>
            </a:fld>
            <a:endParaRPr lang="en-CA"/>
          </a:p>
        </p:txBody>
      </p:sp>
    </p:spTree>
    <p:extLst>
      <p:ext uri="{BB962C8B-B14F-4D97-AF65-F5344CB8AC3E}">
        <p14:creationId xmlns:p14="http://schemas.microsoft.com/office/powerpoint/2010/main" val="411633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altLang="ko-KR" dirty="0"/>
              <a:t>Welcome!!</a:t>
            </a:r>
            <a:endParaRPr lang="ko-KR" altLang="en-US" dirty="0"/>
          </a:p>
        </p:txBody>
      </p:sp>
      <p:sp>
        <p:nvSpPr>
          <p:cNvPr id="9" name="Text Placeholder 8"/>
          <p:cNvSpPr>
            <a:spLocks noGrp="1"/>
          </p:cNvSpPr>
          <p:nvPr>
            <p:ph type="body" sz="quarter" idx="11"/>
          </p:nvPr>
        </p:nvSpPr>
        <p:spPr>
          <a:xfrm>
            <a:off x="2639616" y="5925277"/>
            <a:ext cx="7296811" cy="384043"/>
          </a:xfrm>
        </p:spPr>
        <p:txBody>
          <a:bodyPr>
            <a:noAutofit/>
          </a:bodyPr>
          <a:lstStyle/>
          <a:p>
            <a:pPr lvl="0"/>
            <a:r>
              <a:rPr lang="en-US" sz="2000" dirty="0"/>
              <a:t>How would you convince someone to quit smoking in their twenties, thirties, forties, and sixties?</a:t>
            </a:r>
            <a:endParaRPr lang="en-US" altLang="ko-KR" sz="2000" dirty="0"/>
          </a:p>
        </p:txBody>
      </p:sp>
      <p:sp>
        <p:nvSpPr>
          <p:cNvPr id="10" name="Oval 32"/>
          <p:cNvSpPr/>
          <p:nvPr/>
        </p:nvSpPr>
        <p:spPr>
          <a:xfrm>
            <a:off x="5657056" y="2319040"/>
            <a:ext cx="877889" cy="1056117"/>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50000"/>
                  <a:lumOff val="50000"/>
                </a:schemeClr>
              </a:solidFill>
            </a:endParaRPr>
          </a:p>
        </p:txBody>
      </p:sp>
      <p:pic>
        <p:nvPicPr>
          <p:cNvPr id="3" name="Picture 2">
            <a:extLst>
              <a:ext uri="{FF2B5EF4-FFF2-40B4-BE49-F238E27FC236}">
                <a16:creationId xmlns:a16="http://schemas.microsoft.com/office/drawing/2014/main" id="{80B7D90A-B21E-413B-B7C6-EEB3BC213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7862" y="1604798"/>
            <a:ext cx="2496277" cy="2496277"/>
          </a:xfrm>
          <a:prstGeom prst="ellipse">
            <a:avLst/>
          </a:prstGeom>
          <a:ln>
            <a:noFill/>
          </a:ln>
          <a:effectLst>
            <a:softEdge rad="112500"/>
          </a:effectLst>
        </p:spPr>
      </p:pic>
    </p:spTree>
    <p:extLst>
      <p:ext uri="{BB962C8B-B14F-4D97-AF65-F5344CB8AC3E}">
        <p14:creationId xmlns:p14="http://schemas.microsoft.com/office/powerpoint/2010/main" val="131009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lvl="0"/>
            <a:r>
              <a:rPr lang="en-US" altLang="ko-KR" dirty="0">
                <a:ea typeface="맑은 고딕" pitchFamily="50" charset="-127"/>
              </a:rPr>
              <a:t>Project Management </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b="1" dirty="0"/>
              <a:t>Data Analysis Report and Presentation </a:t>
            </a:r>
          </a:p>
        </p:txBody>
      </p:sp>
      <p:grpSp>
        <p:nvGrpSpPr>
          <p:cNvPr id="6" name="Group 5"/>
          <p:cNvGrpSpPr/>
          <p:nvPr/>
        </p:nvGrpSpPr>
        <p:grpSpPr>
          <a:xfrm>
            <a:off x="4867359" y="3651502"/>
            <a:ext cx="172524" cy="1920213"/>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pic>
        <p:nvPicPr>
          <p:cNvPr id="12" name="Picture 11">
            <a:extLst>
              <a:ext uri="{FF2B5EF4-FFF2-40B4-BE49-F238E27FC236}">
                <a16:creationId xmlns:a16="http://schemas.microsoft.com/office/drawing/2014/main" id="{1FE23C10-6E35-4B31-8EC2-DA853952BC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0075" y="30583"/>
            <a:ext cx="2054269" cy="2054269"/>
          </a:xfrm>
          <a:prstGeom prst="ellipse">
            <a:avLst/>
          </a:prstGeom>
          <a:ln>
            <a:noFill/>
          </a:ln>
          <a:effectLst>
            <a:softEdge rad="112500"/>
          </a:effectLst>
        </p:spPr>
      </p:pic>
    </p:spTree>
    <p:extLst>
      <p:ext uri="{BB962C8B-B14F-4D97-AF65-F5344CB8AC3E}">
        <p14:creationId xmlns:p14="http://schemas.microsoft.com/office/powerpoint/2010/main" val="29718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solidFill>
                  <a:schemeClr val="tx1">
                    <a:lumMod val="75000"/>
                    <a:lumOff val="25000"/>
                  </a:schemeClr>
                </a:solidFill>
              </a:rPr>
              <a:t>Our Team Layout</a:t>
            </a:r>
            <a:endParaRPr lang="ko-KR" altLang="en-US" dirty="0">
              <a:solidFill>
                <a:schemeClr val="tx1">
                  <a:lumMod val="75000"/>
                  <a:lumOff val="25000"/>
                </a:schemeClr>
              </a:solidFill>
            </a:endParaRPr>
          </a:p>
        </p:txBody>
      </p:sp>
      <p:grpSp>
        <p:nvGrpSpPr>
          <p:cNvPr id="14" name="Group 13"/>
          <p:cNvGrpSpPr/>
          <p:nvPr/>
        </p:nvGrpSpPr>
        <p:grpSpPr>
          <a:xfrm>
            <a:off x="1170197" y="2487537"/>
            <a:ext cx="2004295" cy="2953901"/>
            <a:chOff x="251520" y="1924008"/>
            <a:chExt cx="1728705" cy="2215425"/>
          </a:xfrm>
        </p:grpSpPr>
        <p:sp>
          <p:nvSpPr>
            <p:cNvPr id="17" name="Text Placeholder 17"/>
            <p:cNvSpPr txBox="1">
              <a:spLocks/>
            </p:cNvSpPr>
            <p:nvPr/>
          </p:nvSpPr>
          <p:spPr>
            <a:xfrm>
              <a:off x="324042" y="1924008"/>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tx1">
                      <a:lumMod val="75000"/>
                      <a:lumOff val="25000"/>
                    </a:schemeClr>
                  </a:solidFill>
                  <a:cs typeface="Arial" pitchFamily="34" charset="0"/>
                </a:rPr>
                <a:t>Kaushik Patel</a:t>
              </a:r>
            </a:p>
          </p:txBody>
        </p:sp>
        <p:sp>
          <p:nvSpPr>
            <p:cNvPr id="16" name="TextBox 15"/>
            <p:cNvSpPr txBox="1"/>
            <p:nvPr/>
          </p:nvSpPr>
          <p:spPr>
            <a:xfrm>
              <a:off x="251520" y="3885518"/>
              <a:ext cx="1656183" cy="253915"/>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grpSp>
      <p:grpSp>
        <p:nvGrpSpPr>
          <p:cNvPr id="19" name="Group 18"/>
          <p:cNvGrpSpPr/>
          <p:nvPr/>
        </p:nvGrpSpPr>
        <p:grpSpPr>
          <a:xfrm>
            <a:off x="3814358" y="2439203"/>
            <a:ext cx="1920212" cy="3002236"/>
            <a:chOff x="251520" y="1887757"/>
            <a:chExt cx="1656183" cy="2251676"/>
          </a:xfrm>
        </p:grpSpPr>
        <p:sp>
          <p:nvSpPr>
            <p:cNvPr id="22" name="Text Placeholder 17"/>
            <p:cNvSpPr txBox="1">
              <a:spLocks/>
            </p:cNvSpPr>
            <p:nvPr/>
          </p:nvSpPr>
          <p:spPr>
            <a:xfrm>
              <a:off x="251520" y="1887757"/>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tx1">
                      <a:lumMod val="75000"/>
                      <a:lumOff val="25000"/>
                    </a:schemeClr>
                  </a:solidFill>
                  <a:cs typeface="Arial" pitchFamily="34" charset="0"/>
                </a:rPr>
                <a:t>Kartik Sojitra </a:t>
              </a:r>
            </a:p>
          </p:txBody>
        </p:sp>
        <p:sp>
          <p:nvSpPr>
            <p:cNvPr id="21" name="TextBox 20"/>
            <p:cNvSpPr txBox="1"/>
            <p:nvPr/>
          </p:nvSpPr>
          <p:spPr>
            <a:xfrm>
              <a:off x="251520" y="3885518"/>
              <a:ext cx="1656183" cy="253915"/>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grpSp>
      <p:grpSp>
        <p:nvGrpSpPr>
          <p:cNvPr id="24" name="Group 23"/>
          <p:cNvGrpSpPr/>
          <p:nvPr/>
        </p:nvGrpSpPr>
        <p:grpSpPr>
          <a:xfrm>
            <a:off x="6277511" y="2439203"/>
            <a:ext cx="2496277" cy="3002234"/>
            <a:chOff x="95401" y="1887758"/>
            <a:chExt cx="2153039" cy="2251675"/>
          </a:xfrm>
        </p:grpSpPr>
        <p:sp>
          <p:nvSpPr>
            <p:cNvPr id="27" name="Text Placeholder 17"/>
            <p:cNvSpPr txBox="1">
              <a:spLocks/>
            </p:cNvSpPr>
            <p:nvPr/>
          </p:nvSpPr>
          <p:spPr>
            <a:xfrm>
              <a:off x="95401" y="1887758"/>
              <a:ext cx="2153039"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1867" b="1" dirty="0">
                  <a:solidFill>
                    <a:schemeClr val="tx1">
                      <a:lumMod val="75000"/>
                      <a:lumOff val="25000"/>
                    </a:schemeClr>
                  </a:solidFill>
                  <a:cs typeface="Arial" pitchFamily="34" charset="0"/>
                </a:rPr>
                <a:t>Rajesh Kumar</a:t>
              </a:r>
            </a:p>
          </p:txBody>
        </p:sp>
        <p:sp>
          <p:nvSpPr>
            <p:cNvPr id="26" name="TextBox 25"/>
            <p:cNvSpPr txBox="1"/>
            <p:nvPr/>
          </p:nvSpPr>
          <p:spPr>
            <a:xfrm>
              <a:off x="251520" y="3885518"/>
              <a:ext cx="1656183" cy="253915"/>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grpSp>
      <p:grpSp>
        <p:nvGrpSpPr>
          <p:cNvPr id="29" name="Group 28"/>
          <p:cNvGrpSpPr/>
          <p:nvPr/>
        </p:nvGrpSpPr>
        <p:grpSpPr>
          <a:xfrm>
            <a:off x="9017510" y="2487537"/>
            <a:ext cx="2273907" cy="1052331"/>
            <a:chOff x="178060" y="3350185"/>
            <a:chExt cx="1961245" cy="789248"/>
          </a:xfrm>
        </p:grpSpPr>
        <p:sp>
          <p:nvSpPr>
            <p:cNvPr id="32" name="Text Placeholder 17"/>
            <p:cNvSpPr txBox="1">
              <a:spLocks/>
            </p:cNvSpPr>
            <p:nvPr/>
          </p:nvSpPr>
          <p:spPr>
            <a:xfrm>
              <a:off x="178060" y="3350185"/>
              <a:ext cx="1961245"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tx1">
                      <a:lumMod val="75000"/>
                      <a:lumOff val="25000"/>
                    </a:schemeClr>
                  </a:solidFill>
                  <a:cs typeface="Arial" pitchFamily="34" charset="0"/>
                </a:rPr>
                <a:t>Heet Soni</a:t>
              </a:r>
            </a:p>
          </p:txBody>
        </p:sp>
        <p:sp>
          <p:nvSpPr>
            <p:cNvPr id="31" name="TextBox 30"/>
            <p:cNvSpPr txBox="1"/>
            <p:nvPr/>
          </p:nvSpPr>
          <p:spPr>
            <a:xfrm>
              <a:off x="251520" y="3885518"/>
              <a:ext cx="1656183" cy="253915"/>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4348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767408" y="3372433"/>
            <a:ext cx="10657184"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6085" y="164638"/>
            <a:ext cx="12192000" cy="768085"/>
          </a:xfrm>
        </p:spPr>
        <p:txBody>
          <a:bodyPr/>
          <a:lstStyle/>
          <a:p>
            <a:r>
              <a:rPr lang="en-US" altLang="ko-KR" dirty="0">
                <a:solidFill>
                  <a:schemeClr val="tx1">
                    <a:lumMod val="75000"/>
                    <a:lumOff val="25000"/>
                  </a:schemeClr>
                </a:solidFill>
              </a:rPr>
              <a:t>Road Map</a:t>
            </a:r>
            <a:endParaRPr lang="ko-KR" altLang="en-US" dirty="0">
              <a:solidFill>
                <a:schemeClr val="tx1">
                  <a:lumMod val="75000"/>
                  <a:lumOff val="25000"/>
                </a:schemeClr>
              </a:solidFill>
            </a:endParaRPr>
          </a:p>
        </p:txBody>
      </p:sp>
      <p:grpSp>
        <p:nvGrpSpPr>
          <p:cNvPr id="11" name="Group 10"/>
          <p:cNvGrpSpPr/>
          <p:nvPr/>
        </p:nvGrpSpPr>
        <p:grpSpPr>
          <a:xfrm>
            <a:off x="1531974" y="2844375"/>
            <a:ext cx="1056117" cy="1056117"/>
            <a:chOff x="1835696" y="2517293"/>
            <a:chExt cx="792088" cy="792088"/>
          </a:xfrm>
        </p:grpSpPr>
        <p:sp>
          <p:nvSpPr>
            <p:cNvPr id="10" name="Diamond 9"/>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9" name="Diamond 8"/>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2" name="Group 11"/>
          <p:cNvGrpSpPr/>
          <p:nvPr/>
        </p:nvGrpSpPr>
        <p:grpSpPr>
          <a:xfrm>
            <a:off x="3541203" y="2844375"/>
            <a:ext cx="1056117" cy="1056117"/>
            <a:chOff x="1835696" y="2517293"/>
            <a:chExt cx="792088" cy="792088"/>
          </a:xfrm>
        </p:grpSpPr>
        <p:sp>
          <p:nvSpPr>
            <p:cNvPr id="13" name="Diamond 12"/>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 name="Diamond 13"/>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5" name="Group 14"/>
          <p:cNvGrpSpPr/>
          <p:nvPr/>
        </p:nvGrpSpPr>
        <p:grpSpPr>
          <a:xfrm>
            <a:off x="5557427" y="2844375"/>
            <a:ext cx="1056117" cy="1056117"/>
            <a:chOff x="1835696" y="2517293"/>
            <a:chExt cx="792088" cy="792088"/>
          </a:xfrm>
        </p:grpSpPr>
        <p:sp>
          <p:nvSpPr>
            <p:cNvPr id="16" name="Diamond 15"/>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17" name="Diamond 16"/>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8" name="Group 17"/>
          <p:cNvGrpSpPr/>
          <p:nvPr/>
        </p:nvGrpSpPr>
        <p:grpSpPr>
          <a:xfrm>
            <a:off x="7573651" y="2844375"/>
            <a:ext cx="1056117" cy="1056117"/>
            <a:chOff x="1835696" y="2517293"/>
            <a:chExt cx="792088" cy="792088"/>
          </a:xfrm>
        </p:grpSpPr>
        <p:sp>
          <p:nvSpPr>
            <p:cNvPr id="19" name="Diamond 18"/>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0" name="Diamond 19"/>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1" name="Group 20"/>
          <p:cNvGrpSpPr/>
          <p:nvPr/>
        </p:nvGrpSpPr>
        <p:grpSpPr>
          <a:xfrm>
            <a:off x="9505140" y="2709681"/>
            <a:ext cx="1306659" cy="1306659"/>
            <a:chOff x="1835696" y="2517293"/>
            <a:chExt cx="792088" cy="792088"/>
          </a:xfrm>
        </p:grpSpPr>
        <p:sp>
          <p:nvSpPr>
            <p:cNvPr id="22" name="Diamond 21"/>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3" name="Diamond 22"/>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24" name="TextBox 23"/>
          <p:cNvSpPr txBox="1"/>
          <p:nvPr/>
        </p:nvSpPr>
        <p:spPr>
          <a:xfrm>
            <a:off x="1515226" y="2235265"/>
            <a:ext cx="1089615" cy="461665"/>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1</a:t>
            </a:r>
            <a:endParaRPr lang="ko-KR" altLang="en-US" sz="2400" b="1" dirty="0">
              <a:solidFill>
                <a:schemeClr val="accent5"/>
              </a:solidFill>
              <a:cs typeface="Arial" pitchFamily="34" charset="0"/>
            </a:endParaRPr>
          </a:p>
        </p:txBody>
      </p:sp>
      <p:sp>
        <p:nvSpPr>
          <p:cNvPr id="25" name="TextBox 24"/>
          <p:cNvSpPr txBox="1"/>
          <p:nvPr/>
        </p:nvSpPr>
        <p:spPr>
          <a:xfrm>
            <a:off x="3524454" y="2235265"/>
            <a:ext cx="1089615"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2</a:t>
            </a:r>
            <a:endParaRPr lang="ko-KR" altLang="en-US" sz="2400" b="1" dirty="0">
              <a:solidFill>
                <a:schemeClr val="accent4"/>
              </a:solidFill>
              <a:cs typeface="Arial" pitchFamily="34" charset="0"/>
            </a:endParaRPr>
          </a:p>
        </p:txBody>
      </p:sp>
      <p:sp>
        <p:nvSpPr>
          <p:cNvPr id="26" name="TextBox 25"/>
          <p:cNvSpPr txBox="1"/>
          <p:nvPr/>
        </p:nvSpPr>
        <p:spPr>
          <a:xfrm>
            <a:off x="5533682" y="2235265"/>
            <a:ext cx="1089615"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3</a:t>
            </a:r>
            <a:endParaRPr lang="ko-KR" altLang="en-US" sz="2400" b="1" dirty="0">
              <a:solidFill>
                <a:schemeClr val="accent3"/>
              </a:solidFill>
              <a:cs typeface="Arial" pitchFamily="34" charset="0"/>
            </a:endParaRPr>
          </a:p>
        </p:txBody>
      </p:sp>
      <p:sp>
        <p:nvSpPr>
          <p:cNvPr id="27" name="TextBox 26"/>
          <p:cNvSpPr txBox="1"/>
          <p:nvPr/>
        </p:nvSpPr>
        <p:spPr>
          <a:xfrm>
            <a:off x="7542910" y="2235265"/>
            <a:ext cx="1089615"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4</a:t>
            </a:r>
            <a:endParaRPr lang="ko-KR" altLang="en-US" sz="2400" b="1" dirty="0">
              <a:solidFill>
                <a:schemeClr val="accent2"/>
              </a:solidFill>
              <a:cs typeface="Arial" pitchFamily="34" charset="0"/>
            </a:endParaRPr>
          </a:p>
        </p:txBody>
      </p:sp>
      <p:sp>
        <p:nvSpPr>
          <p:cNvPr id="28" name="TextBox 27"/>
          <p:cNvSpPr txBox="1"/>
          <p:nvPr/>
        </p:nvSpPr>
        <p:spPr>
          <a:xfrm>
            <a:off x="9613663" y="2235265"/>
            <a:ext cx="1089615"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5</a:t>
            </a:r>
            <a:endParaRPr lang="ko-KR" altLang="en-US" sz="2400" b="1" dirty="0">
              <a:solidFill>
                <a:schemeClr val="accent1"/>
              </a:solidFill>
              <a:cs typeface="Arial" pitchFamily="34" charset="0"/>
            </a:endParaRPr>
          </a:p>
        </p:txBody>
      </p:sp>
      <p:sp>
        <p:nvSpPr>
          <p:cNvPr id="29" name="Rectangle 36"/>
          <p:cNvSpPr/>
          <p:nvPr/>
        </p:nvSpPr>
        <p:spPr>
          <a:xfrm>
            <a:off x="3907326" y="3237069"/>
            <a:ext cx="323868" cy="270728"/>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0" name="Teardrop 6"/>
          <p:cNvSpPr/>
          <p:nvPr/>
        </p:nvSpPr>
        <p:spPr>
          <a:xfrm rot="8100000">
            <a:off x="5933999" y="3200147"/>
            <a:ext cx="323999" cy="324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1" name="Rectangle 16"/>
          <p:cNvSpPr/>
          <p:nvPr/>
        </p:nvSpPr>
        <p:spPr>
          <a:xfrm rot="2700000">
            <a:off x="7984273" y="3138719"/>
            <a:ext cx="234872" cy="44685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2" name="Rounded Rectangle 27"/>
          <p:cNvSpPr/>
          <p:nvPr/>
        </p:nvSpPr>
        <p:spPr>
          <a:xfrm>
            <a:off x="1891247" y="3232496"/>
            <a:ext cx="337571" cy="25929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Block Arc 14"/>
          <p:cNvSpPr/>
          <p:nvPr/>
        </p:nvSpPr>
        <p:spPr>
          <a:xfrm rot="16200000">
            <a:off x="9949737" y="3154144"/>
            <a:ext cx="417464" cy="417737"/>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36" name="TextBox 35"/>
          <p:cNvSpPr txBox="1"/>
          <p:nvPr/>
        </p:nvSpPr>
        <p:spPr>
          <a:xfrm>
            <a:off x="1058534" y="4140089"/>
            <a:ext cx="2002995" cy="666977"/>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Executive Summary</a:t>
            </a:r>
            <a:endParaRPr lang="ko-KR" altLang="en-US" sz="1867" b="1" dirty="0">
              <a:solidFill>
                <a:schemeClr val="tx1">
                  <a:lumMod val="75000"/>
                  <a:lumOff val="25000"/>
                </a:schemeClr>
              </a:solidFill>
              <a:cs typeface="Arial" pitchFamily="34" charset="0"/>
            </a:endParaRPr>
          </a:p>
        </p:txBody>
      </p:sp>
      <p:sp>
        <p:nvSpPr>
          <p:cNvPr id="39" name="TextBox 38"/>
          <p:cNvSpPr txBox="1"/>
          <p:nvPr/>
        </p:nvSpPr>
        <p:spPr>
          <a:xfrm>
            <a:off x="3067764" y="4140089"/>
            <a:ext cx="2002995"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Methods</a:t>
            </a:r>
            <a:endParaRPr lang="ko-KR" altLang="en-US" sz="1867" b="1" dirty="0">
              <a:solidFill>
                <a:schemeClr val="tx1">
                  <a:lumMod val="75000"/>
                  <a:lumOff val="25000"/>
                </a:schemeClr>
              </a:solidFill>
              <a:cs typeface="Arial" pitchFamily="34" charset="0"/>
            </a:endParaRPr>
          </a:p>
        </p:txBody>
      </p:sp>
      <p:sp>
        <p:nvSpPr>
          <p:cNvPr id="42" name="TextBox 41"/>
          <p:cNvSpPr txBox="1"/>
          <p:nvPr/>
        </p:nvSpPr>
        <p:spPr>
          <a:xfrm>
            <a:off x="5076993" y="4140089"/>
            <a:ext cx="2002995"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Results</a:t>
            </a:r>
            <a:endParaRPr lang="ko-KR" altLang="en-US" sz="1867" b="1" dirty="0">
              <a:solidFill>
                <a:schemeClr val="tx1">
                  <a:lumMod val="75000"/>
                  <a:lumOff val="25000"/>
                </a:schemeClr>
              </a:solidFill>
              <a:cs typeface="Arial" pitchFamily="34" charset="0"/>
            </a:endParaRPr>
          </a:p>
        </p:txBody>
      </p:sp>
      <p:sp>
        <p:nvSpPr>
          <p:cNvPr id="45" name="TextBox 44"/>
          <p:cNvSpPr txBox="1"/>
          <p:nvPr/>
        </p:nvSpPr>
        <p:spPr>
          <a:xfrm>
            <a:off x="7086223" y="4140089"/>
            <a:ext cx="2002995"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Conclusion</a:t>
            </a:r>
            <a:endParaRPr lang="ko-KR" altLang="en-US" sz="1867" b="1" dirty="0">
              <a:solidFill>
                <a:schemeClr val="tx1">
                  <a:lumMod val="75000"/>
                  <a:lumOff val="25000"/>
                </a:schemeClr>
              </a:solidFill>
              <a:cs typeface="Arial" pitchFamily="34" charset="0"/>
            </a:endParaRPr>
          </a:p>
        </p:txBody>
      </p:sp>
      <p:sp>
        <p:nvSpPr>
          <p:cNvPr id="48" name="TextBox 47"/>
          <p:cNvSpPr txBox="1"/>
          <p:nvPr/>
        </p:nvSpPr>
        <p:spPr>
          <a:xfrm>
            <a:off x="9156972" y="4140089"/>
            <a:ext cx="2002995"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References</a:t>
            </a:r>
            <a:endParaRPr lang="ko-KR" altLang="en-US" sz="1867" b="1" dirty="0">
              <a:solidFill>
                <a:schemeClr val="tx1">
                  <a:lumMod val="75000"/>
                  <a:lumOff val="25000"/>
                </a:schemeClr>
              </a:solidFill>
              <a:cs typeface="Arial" pitchFamily="34" charset="0"/>
            </a:endParaRPr>
          </a:p>
        </p:txBody>
      </p:sp>
      <p:sp>
        <p:nvSpPr>
          <p:cNvPr id="5" name="Text Placeholder 4">
            <a:extLst>
              <a:ext uri="{FF2B5EF4-FFF2-40B4-BE49-F238E27FC236}">
                <a16:creationId xmlns:a16="http://schemas.microsoft.com/office/drawing/2014/main" id="{41650E0C-8ACC-4BD5-8AAB-3C453279AF47}"/>
              </a:ext>
            </a:extLst>
          </p:cNvPr>
          <p:cNvSpPr>
            <a:spLocks noGrp="1"/>
          </p:cNvSpPr>
          <p:nvPr>
            <p:ph type="body" sz="quarter" idx="11"/>
          </p:nvPr>
        </p:nvSpPr>
        <p:spPr>
          <a:xfrm>
            <a:off x="0" y="1180810"/>
            <a:ext cx="12192000" cy="384043"/>
          </a:xfrm>
        </p:spPr>
        <p:txBody>
          <a:bodyPr>
            <a:normAutofit fontScale="92500" lnSpcReduction="10000"/>
          </a:bodyPr>
          <a:lstStyle/>
          <a:p>
            <a:r>
              <a:rPr lang="en-US" sz="2400" dirty="0"/>
              <a:t>How would you convince someone to quit smoking in their twenties, thirties, forties, and sixties?</a:t>
            </a:r>
            <a:endParaRPr lang="en-US" altLang="ko-KR" sz="2400" dirty="0"/>
          </a:p>
          <a:p>
            <a:endParaRPr lang="en-CA" sz="2400" dirty="0"/>
          </a:p>
        </p:txBody>
      </p:sp>
    </p:spTree>
    <p:extLst>
      <p:ext uri="{BB962C8B-B14F-4D97-AF65-F5344CB8AC3E}">
        <p14:creationId xmlns:p14="http://schemas.microsoft.com/office/powerpoint/2010/main" val="31130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altLang="ko-KR" dirty="0"/>
              <a:t>Project Risk</a:t>
            </a:r>
            <a:endParaRPr lang="ko-KR" alt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40C9A9BF-AB6B-4938-A477-5D3DF5504BDD}"/>
              </a:ext>
            </a:extLst>
          </p:cNvPr>
          <p:cNvSpPr txBox="1"/>
          <p:nvPr/>
        </p:nvSpPr>
        <p:spPr>
          <a:xfrm>
            <a:off x="2147777" y="1089914"/>
            <a:ext cx="8335925" cy="4801314"/>
          </a:xfrm>
          <a:prstGeom prst="rect">
            <a:avLst/>
          </a:prstGeom>
          <a:noFill/>
        </p:spPr>
        <p:txBody>
          <a:bodyPr wrap="square" rtlCol="0">
            <a:spAutoFit/>
          </a:bodyPr>
          <a:lstStyle/>
          <a:p>
            <a:r>
              <a:rPr lang="en-CA" dirty="0"/>
              <a:t>In this project there are various risks related to COVID-19 that might affect the production of the products. The major risks that affect the project are as follows:</a:t>
            </a:r>
          </a:p>
          <a:p>
            <a:endParaRPr lang="en-CA" dirty="0"/>
          </a:p>
          <a:p>
            <a:pPr marL="285750" indent="-285750">
              <a:buFont typeface="Arial" panose="020B0604020202020204" pitchFamily="34" charset="0"/>
              <a:buChar char="•"/>
            </a:pPr>
            <a:r>
              <a:rPr lang="en-CA" b="1" dirty="0"/>
              <a:t>Production of the Products: </a:t>
            </a:r>
            <a:r>
              <a:rPr lang="en-CA" dirty="0"/>
              <a:t>Due to the pandemic there is an increased demand of the hand sanitizers and face masks. This makes it difficult for the company to manage the production of the products in a short span of time.</a:t>
            </a:r>
          </a:p>
          <a:p>
            <a:pPr marL="285750" indent="-285750">
              <a:buFont typeface="Arial" panose="020B0604020202020204" pitchFamily="34" charset="0"/>
              <a:buChar char="•"/>
            </a:pPr>
            <a:r>
              <a:rPr lang="en-CA" b="1" dirty="0"/>
              <a:t>Lack of Coordination: </a:t>
            </a:r>
            <a:r>
              <a:rPr lang="en-CA" dirty="0"/>
              <a:t> As mentioned earlier in the project the team members are new and will be working with each other for the first time and hence, this will affect the work process as the there will be problem in the coordination among the members.</a:t>
            </a:r>
          </a:p>
          <a:p>
            <a:pPr marL="285750" indent="-285750">
              <a:buFont typeface="Arial" panose="020B0604020202020204" pitchFamily="34" charset="0"/>
              <a:buChar char="•"/>
            </a:pPr>
            <a:r>
              <a:rPr lang="en-CA" b="1" dirty="0"/>
              <a:t>Delay in the Deliverables: </a:t>
            </a:r>
            <a:r>
              <a:rPr lang="en-CA" dirty="0"/>
              <a:t>Due to the pandemic the deadline of the project might be affected as the resources are less and the amount work to be completed is more. </a:t>
            </a:r>
          </a:p>
          <a:p>
            <a:pPr marL="285750" indent="-285750">
              <a:buFont typeface="Arial" panose="020B0604020202020204" pitchFamily="34" charset="0"/>
              <a:buChar char="•"/>
            </a:pPr>
            <a:r>
              <a:rPr lang="en-CA" b="1" dirty="0"/>
              <a:t>Lack of Resources: </a:t>
            </a:r>
            <a:r>
              <a:rPr lang="en-CA" dirty="0"/>
              <a:t>the raw material needed for the production of the  products are to ordered from other vendors</a:t>
            </a:r>
            <a:r>
              <a:rPr lang="en-CA" b="1" dirty="0"/>
              <a:t> </a:t>
            </a:r>
            <a:r>
              <a:rPr lang="en-CA" dirty="0"/>
              <a:t>and due to the lockdown the company will face difficulty in getting the resources on time.</a:t>
            </a:r>
          </a:p>
          <a:p>
            <a:pPr marL="285750" indent="-285750">
              <a:buFont typeface="Arial" panose="020B0604020202020204" pitchFamily="34" charset="0"/>
              <a:buChar char="•"/>
            </a:pPr>
            <a:r>
              <a:rPr lang="en-CA" b="1" dirty="0"/>
              <a:t>Scarce Man Force: </a:t>
            </a:r>
            <a:r>
              <a:rPr lang="en-CA" dirty="0"/>
              <a:t>The contract given by the government is big enough that it requires more workforce and arranging the workforce in such short time is difficult.</a:t>
            </a:r>
            <a:endParaRPr lang="en-CA" b="1" dirty="0"/>
          </a:p>
        </p:txBody>
      </p:sp>
    </p:spTree>
    <p:extLst>
      <p:ext uri="{BB962C8B-B14F-4D97-AF65-F5344CB8AC3E}">
        <p14:creationId xmlns:p14="http://schemas.microsoft.com/office/powerpoint/2010/main" val="355494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8AA970-88CE-4E8B-9A05-4A4DEC38A0A2}"/>
              </a:ext>
            </a:extLst>
          </p:cNvPr>
          <p:cNvSpPr>
            <a:spLocks noGrp="1"/>
          </p:cNvSpPr>
          <p:nvPr>
            <p:ph type="body" sz="quarter" idx="10"/>
          </p:nvPr>
        </p:nvSpPr>
        <p:spPr/>
        <p:txBody>
          <a:bodyPr/>
          <a:lstStyle/>
          <a:p>
            <a:r>
              <a:rPr lang="en-CA" dirty="0"/>
              <a:t>Risk management Process</a:t>
            </a:r>
          </a:p>
        </p:txBody>
      </p:sp>
      <p:pic>
        <p:nvPicPr>
          <p:cNvPr id="1026" name="Picture 2" descr="Risk management framework and process used for the potential Fort ...">
            <a:extLst>
              <a:ext uri="{FF2B5EF4-FFF2-40B4-BE49-F238E27FC236}">
                <a16:creationId xmlns:a16="http://schemas.microsoft.com/office/drawing/2014/main" id="{268485A3-89F0-400B-85CC-E8D1E8A91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531088"/>
            <a:ext cx="7277100" cy="501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27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8AA970-88CE-4E8B-9A05-4A4DEC38A0A2}"/>
              </a:ext>
            </a:extLst>
          </p:cNvPr>
          <p:cNvSpPr>
            <a:spLocks noGrp="1"/>
          </p:cNvSpPr>
          <p:nvPr>
            <p:ph type="body" sz="quarter" idx="10"/>
          </p:nvPr>
        </p:nvSpPr>
        <p:spPr/>
        <p:txBody>
          <a:bodyPr/>
          <a:lstStyle/>
          <a:p>
            <a:r>
              <a:rPr lang="en-CA" dirty="0"/>
              <a:t>Change management Process</a:t>
            </a:r>
          </a:p>
        </p:txBody>
      </p:sp>
      <p:sp>
        <p:nvSpPr>
          <p:cNvPr id="13" name="Text Placeholder 12">
            <a:extLst>
              <a:ext uri="{FF2B5EF4-FFF2-40B4-BE49-F238E27FC236}">
                <a16:creationId xmlns:a16="http://schemas.microsoft.com/office/drawing/2014/main" id="{209BE5D3-C769-43B7-80BC-1DEE127F5A9B}"/>
              </a:ext>
            </a:extLst>
          </p:cNvPr>
          <p:cNvSpPr>
            <a:spLocks noGrp="1"/>
          </p:cNvSpPr>
          <p:nvPr>
            <p:ph type="body" sz="quarter" idx="11"/>
          </p:nvPr>
        </p:nvSpPr>
        <p:spPr/>
        <p:txBody>
          <a:bodyPr/>
          <a:lstStyle/>
          <a:p>
            <a:endParaRPr lang="en-CA"/>
          </a:p>
        </p:txBody>
      </p:sp>
      <p:pic>
        <p:nvPicPr>
          <p:cNvPr id="2052" name="Picture 4" descr="8 Steps for an Effective Change Management Process | Smartsheet">
            <a:extLst>
              <a:ext uri="{FF2B5EF4-FFF2-40B4-BE49-F238E27FC236}">
                <a16:creationId xmlns:a16="http://schemas.microsoft.com/office/drawing/2014/main" id="{6F53C074-D311-4B78-BDFC-0D76FAE04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659" y="1584472"/>
            <a:ext cx="8254681" cy="464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12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8AA970-88CE-4E8B-9A05-4A4DEC38A0A2}"/>
              </a:ext>
            </a:extLst>
          </p:cNvPr>
          <p:cNvSpPr>
            <a:spLocks noGrp="1"/>
          </p:cNvSpPr>
          <p:nvPr>
            <p:ph type="body" sz="quarter" idx="10"/>
          </p:nvPr>
        </p:nvSpPr>
        <p:spPr/>
        <p:txBody>
          <a:bodyPr/>
          <a:lstStyle/>
          <a:p>
            <a:r>
              <a:rPr lang="en-CA" dirty="0"/>
              <a:t>Issue management Process</a:t>
            </a:r>
          </a:p>
        </p:txBody>
      </p:sp>
      <p:sp>
        <p:nvSpPr>
          <p:cNvPr id="13" name="Text Placeholder 12">
            <a:extLst>
              <a:ext uri="{FF2B5EF4-FFF2-40B4-BE49-F238E27FC236}">
                <a16:creationId xmlns:a16="http://schemas.microsoft.com/office/drawing/2014/main" id="{209BE5D3-C769-43B7-80BC-1DEE127F5A9B}"/>
              </a:ext>
            </a:extLst>
          </p:cNvPr>
          <p:cNvSpPr>
            <a:spLocks noGrp="1"/>
          </p:cNvSpPr>
          <p:nvPr>
            <p:ph type="body" sz="quarter" idx="11"/>
          </p:nvPr>
        </p:nvSpPr>
        <p:spPr/>
        <p:txBody>
          <a:bodyPr/>
          <a:lstStyle/>
          <a:p>
            <a:endParaRPr lang="en-CA"/>
          </a:p>
        </p:txBody>
      </p:sp>
      <p:pic>
        <p:nvPicPr>
          <p:cNvPr id="3074" name="Picture 2" descr="ITC563 IT Management Issues Editing and Proof Reading Service">
            <a:extLst>
              <a:ext uri="{FF2B5EF4-FFF2-40B4-BE49-F238E27FC236}">
                <a16:creationId xmlns:a16="http://schemas.microsoft.com/office/drawing/2014/main" id="{95FB3584-6756-4366-B08D-0D6C97F5C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351" y="1508153"/>
            <a:ext cx="6599297" cy="4743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14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normAutofit/>
          </a:bodyPr>
          <a:lstStyle/>
          <a:p>
            <a:pPr lvl="0"/>
            <a:r>
              <a:rPr lang="en-US" altLang="ko-KR" sz="2000" dirty="0"/>
              <a:t>Smoking is bad for you</a:t>
            </a:r>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309</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sojitra</dc:creator>
  <cp:lastModifiedBy>kartik sojitra</cp:lastModifiedBy>
  <cp:revision>33</cp:revision>
  <dcterms:created xsi:type="dcterms:W3CDTF">2020-04-07T21:23:26Z</dcterms:created>
  <dcterms:modified xsi:type="dcterms:W3CDTF">2020-04-17T03:28:56Z</dcterms:modified>
</cp:coreProperties>
</file>