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6"/>
  </p:notesMasterIdLst>
  <p:sldIdLst>
    <p:sldId id="256" r:id="rId2"/>
    <p:sldId id="263" r:id="rId3"/>
    <p:sldId id="302" r:id="rId4"/>
    <p:sldId id="257" r:id="rId5"/>
    <p:sldId id="262" r:id="rId6"/>
    <p:sldId id="304" r:id="rId7"/>
    <p:sldId id="317" r:id="rId8"/>
    <p:sldId id="305" r:id="rId9"/>
    <p:sldId id="306" r:id="rId10"/>
    <p:sldId id="307" r:id="rId11"/>
    <p:sldId id="310" r:id="rId12"/>
    <p:sldId id="309" r:id="rId13"/>
    <p:sldId id="311" r:id="rId14"/>
    <p:sldId id="321" r:id="rId15"/>
    <p:sldId id="313" r:id="rId16"/>
    <p:sldId id="320" r:id="rId17"/>
    <p:sldId id="319" r:id="rId18"/>
    <p:sldId id="269" r:id="rId19"/>
    <p:sldId id="314" r:id="rId20"/>
    <p:sldId id="284" r:id="rId21"/>
    <p:sldId id="315" r:id="rId22"/>
    <p:sldId id="280" r:id="rId23"/>
    <p:sldId id="322" r:id="rId24"/>
    <p:sldId id="31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33">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Gora" initials="RG" lastIdx="2" clrIdx="0">
    <p:extLst>
      <p:ext uri="{19B8F6BF-5375-455C-9EA6-DF929625EA0E}">
        <p15:presenceInfo xmlns:p15="http://schemas.microsoft.com/office/powerpoint/2012/main" userId="713f51d1e1cc42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056AC-86E7-4EE7-A982-CD13A083B433}" v="1" dt="2020-04-17T14:06:06.548"/>
  </p1510:revLst>
</p1510:revInfo>
</file>

<file path=ppt/tableStyles.xml><?xml version="1.0" encoding="utf-8"?>
<a:tblStyleLst xmlns:a="http://schemas.openxmlformats.org/drawingml/2006/main" def="{0A7FDEC0-309B-459C-A408-52828D1E8ACC}">
  <a:tblStyle styleId="{0A7FDEC0-309B-459C-A408-52828D1E8A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130" d="100"/>
          <a:sy n="130" d="100"/>
        </p:scale>
        <p:origin x="86" y="86"/>
      </p:cViewPr>
      <p:guideLst>
        <p:guide orient="horz" pos="15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Gora" userId="713f51d1e1cc4275" providerId="LiveId" clId="{6FD056AC-86E7-4EE7-A982-CD13A083B433}"/>
    <pc:docChg chg="custSel modSld">
      <pc:chgData name="Rajesh Gora" userId="713f51d1e1cc4275" providerId="LiveId" clId="{6FD056AC-86E7-4EE7-A982-CD13A083B433}" dt="2020-04-17T14:07:02.626" v="15" actId="20577"/>
      <pc:docMkLst>
        <pc:docMk/>
      </pc:docMkLst>
      <pc:sldChg chg="modSp">
        <pc:chgData name="Rajesh Gora" userId="713f51d1e1cc4275" providerId="LiveId" clId="{6FD056AC-86E7-4EE7-A982-CD13A083B433}" dt="2020-04-17T14:07:02.626" v="15" actId="20577"/>
        <pc:sldMkLst>
          <pc:docMk/>
          <pc:sldMk cId="0" sldId="256"/>
        </pc:sldMkLst>
        <pc:spChg chg="mod">
          <ac:chgData name="Rajesh Gora" userId="713f51d1e1cc4275" providerId="LiveId" clId="{6FD056AC-86E7-4EE7-A982-CD13A083B433}" dt="2020-04-17T14:07:02.626" v="15" actId="20577"/>
          <ac:spMkLst>
            <pc:docMk/>
            <pc:sldMk cId="0" sldId="256"/>
            <ac:spMk id="178" creationId="{00000000-0000-0000-0000-000000000000}"/>
          </ac:spMkLst>
        </pc:spChg>
      </pc:sldChg>
      <pc:sldChg chg="addSp delSp modSp">
        <pc:chgData name="Rajesh Gora" userId="713f51d1e1cc4275" providerId="LiveId" clId="{6FD056AC-86E7-4EE7-A982-CD13A083B433}" dt="2020-04-17T14:06:29.198" v="10" actId="1076"/>
        <pc:sldMkLst>
          <pc:docMk/>
          <pc:sldMk cId="2299134068" sldId="321"/>
        </pc:sldMkLst>
        <pc:spChg chg="mod">
          <ac:chgData name="Rajesh Gora" userId="713f51d1e1cc4275" providerId="LiveId" clId="{6FD056AC-86E7-4EE7-A982-CD13A083B433}" dt="2020-04-17T14:05:30.270" v="0" actId="20577"/>
          <ac:spMkLst>
            <pc:docMk/>
            <pc:sldMk cId="2299134068" sldId="321"/>
            <ac:spMk id="3" creationId="{ED067B2C-E21D-444C-99CF-44FFED7556FB}"/>
          </ac:spMkLst>
        </pc:spChg>
        <pc:picChg chg="add mod">
          <ac:chgData name="Rajesh Gora" userId="713f51d1e1cc4275" providerId="LiveId" clId="{6FD056AC-86E7-4EE7-A982-CD13A083B433}" dt="2020-04-17T14:06:29.198" v="10" actId="1076"/>
          <ac:picMkLst>
            <pc:docMk/>
            <pc:sldMk cId="2299134068" sldId="321"/>
            <ac:picMk id="2" creationId="{514DFD07-05F9-4C9F-AC96-6A3DEF4D216F}"/>
          </ac:picMkLst>
        </pc:picChg>
        <pc:picChg chg="del">
          <ac:chgData name="Rajesh Gora" userId="713f51d1e1cc4275" providerId="LiveId" clId="{6FD056AC-86E7-4EE7-A982-CD13A083B433}" dt="2020-04-17T14:05:33.856" v="1" actId="478"/>
          <ac:picMkLst>
            <pc:docMk/>
            <pc:sldMk cId="2299134068" sldId="321"/>
            <ac:picMk id="4" creationId="{97DAA732-8F11-4555-B392-09CE9D7FB8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EB24D-AB12-46E8-8B2E-7715849B266C}"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0990AF5D-7900-48DA-A673-C24CE179D551}">
      <dgm:prSet custT="1"/>
      <dgm:spPr/>
      <dgm:t>
        <a:bodyPr/>
        <a:lstStyle/>
        <a:p>
          <a:pPr rtl="0"/>
          <a:r>
            <a:rPr lang="en-US" sz="1400" b="0" i="0" u="none" strike="noStrike" cap="none" baseline="0" noProof="0" dirty="0">
              <a:solidFill>
                <a:schemeClr val="bg1"/>
              </a:solidFill>
              <a:latin typeface="Cambay"/>
              <a:cs typeface="Calibri"/>
            </a:rPr>
            <a:t>Change request form</a:t>
          </a:r>
        </a:p>
      </dgm:t>
    </dgm:pt>
    <dgm:pt modelId="{141F0030-6013-4DF4-8525-FCE51341A6B8}" type="parTrans" cxnId="{6ACED230-2FFC-4DC7-AA0E-A7B05A4C50A9}">
      <dgm:prSet/>
      <dgm:spPr/>
      <dgm:t>
        <a:bodyPr/>
        <a:lstStyle/>
        <a:p>
          <a:endParaRPr lang="en-US"/>
        </a:p>
      </dgm:t>
    </dgm:pt>
    <dgm:pt modelId="{2C33CB30-52E0-4638-8A08-3A7253670ED7}" type="sibTrans" cxnId="{6ACED230-2FFC-4DC7-AA0E-A7B05A4C50A9}">
      <dgm:prSet/>
      <dgm:spPr/>
      <dgm:t>
        <a:bodyPr/>
        <a:lstStyle/>
        <a:p>
          <a:endParaRPr lang="en-US"/>
        </a:p>
      </dgm:t>
    </dgm:pt>
    <dgm:pt modelId="{408C466F-A1DD-442A-A38E-05D14DA68E9B}">
      <dgm:prSet/>
      <dgm:spPr/>
      <dgm:t>
        <a:bodyPr/>
        <a:lstStyle/>
        <a:p>
          <a:pPr rtl="0"/>
          <a:r>
            <a:rPr lang="en-US">
              <a:latin typeface="Calibri"/>
              <a:cs typeface="Calibri"/>
            </a:rPr>
            <a:t>Submit a "Change request form"</a:t>
          </a:r>
        </a:p>
      </dgm:t>
    </dgm:pt>
    <dgm:pt modelId="{B86331DB-406F-472E-9A64-0A57D69E404A}" type="parTrans" cxnId="{13A9F729-333F-4140-8D0A-5C76AD661683}">
      <dgm:prSet/>
      <dgm:spPr/>
      <dgm:t>
        <a:bodyPr/>
        <a:lstStyle/>
        <a:p>
          <a:endParaRPr lang="en-US"/>
        </a:p>
      </dgm:t>
    </dgm:pt>
    <dgm:pt modelId="{2DBD7C71-9692-4667-B268-CED87E7DE9B4}" type="sibTrans" cxnId="{13A9F729-333F-4140-8D0A-5C76AD661683}">
      <dgm:prSet/>
      <dgm:spPr/>
      <dgm:t>
        <a:bodyPr/>
        <a:lstStyle/>
        <a:p>
          <a:endParaRPr lang="en-US"/>
        </a:p>
      </dgm:t>
    </dgm:pt>
    <dgm:pt modelId="{CB270065-F1A6-4384-BA7A-AA716DDCBBE0}">
      <dgm:prSet custT="1"/>
      <dgm:spPr/>
      <dgm:t>
        <a:bodyPr/>
        <a:lstStyle/>
        <a:p>
          <a:pPr rtl="0"/>
          <a:r>
            <a:rPr lang="en-US" sz="1400" dirty="0">
              <a:latin typeface="Cambay"/>
              <a:cs typeface="Calibri"/>
            </a:rPr>
            <a:t>Perform</a:t>
          </a:r>
          <a:r>
            <a:rPr lang="en-US" sz="1700" dirty="0">
              <a:latin typeface="Calibri"/>
              <a:cs typeface="Calibri"/>
            </a:rPr>
            <a:t> </a:t>
          </a:r>
        </a:p>
      </dgm:t>
    </dgm:pt>
    <dgm:pt modelId="{393AACA6-248B-4AF8-B610-367831784CB4}" type="parTrans" cxnId="{A6DD2A88-D8F6-4634-97A2-62DD3DAB8710}">
      <dgm:prSet/>
      <dgm:spPr/>
      <dgm:t>
        <a:bodyPr/>
        <a:lstStyle/>
        <a:p>
          <a:endParaRPr lang="en-US"/>
        </a:p>
      </dgm:t>
    </dgm:pt>
    <dgm:pt modelId="{B19D0FAA-E589-4898-B716-E916071ECA9C}" type="sibTrans" cxnId="{A6DD2A88-D8F6-4634-97A2-62DD3DAB8710}">
      <dgm:prSet/>
      <dgm:spPr/>
      <dgm:t>
        <a:bodyPr/>
        <a:lstStyle/>
        <a:p>
          <a:endParaRPr lang="en-US"/>
        </a:p>
      </dgm:t>
    </dgm:pt>
    <dgm:pt modelId="{61A97F2D-910D-4353-82E6-C5AAF8BBC4BA}">
      <dgm:prSet/>
      <dgm:spPr/>
      <dgm:t>
        <a:bodyPr/>
        <a:lstStyle/>
        <a:p>
          <a:r>
            <a:rPr lang="en-US" dirty="0">
              <a:latin typeface="Calibri"/>
              <a:cs typeface="Calibri"/>
            </a:rPr>
            <a:t>Monitor &amp; Upgrade the issue</a:t>
          </a:r>
        </a:p>
      </dgm:t>
    </dgm:pt>
    <dgm:pt modelId="{5822E437-1E96-42E0-B11B-110820B425F0}" type="parTrans" cxnId="{18136409-C95B-46EC-8C1F-51EA87D3E8C9}">
      <dgm:prSet/>
      <dgm:spPr/>
      <dgm:t>
        <a:bodyPr/>
        <a:lstStyle/>
        <a:p>
          <a:endParaRPr lang="en-US"/>
        </a:p>
      </dgm:t>
    </dgm:pt>
    <dgm:pt modelId="{88E6CB35-A5F1-4C51-B711-B232D9D712F7}" type="sibTrans" cxnId="{18136409-C95B-46EC-8C1F-51EA87D3E8C9}">
      <dgm:prSet/>
      <dgm:spPr/>
      <dgm:t>
        <a:bodyPr/>
        <a:lstStyle/>
        <a:p>
          <a:endParaRPr lang="en-US"/>
        </a:p>
      </dgm:t>
    </dgm:pt>
    <dgm:pt modelId="{40CE7792-3A2E-45B3-ABC0-1AC068174F4D}">
      <dgm:prSet/>
      <dgm:spPr/>
      <dgm:t>
        <a:bodyPr/>
        <a:lstStyle/>
        <a:p>
          <a:pPr rtl="0"/>
          <a:r>
            <a:rPr lang="en-US">
              <a:latin typeface="Calibri"/>
              <a:cs typeface="Calibri"/>
            </a:rPr>
            <a:t>Decide course of action and implement</a:t>
          </a:r>
        </a:p>
      </dgm:t>
    </dgm:pt>
    <dgm:pt modelId="{22805606-5C83-4340-87CE-CB48E07ED43A}" type="parTrans" cxnId="{371CCC3D-4DD5-4922-A87D-94320A4B2CE5}">
      <dgm:prSet/>
      <dgm:spPr/>
      <dgm:t>
        <a:bodyPr/>
        <a:lstStyle/>
        <a:p>
          <a:endParaRPr lang="en-US"/>
        </a:p>
      </dgm:t>
    </dgm:pt>
    <dgm:pt modelId="{0C5B7200-DE0C-404B-BA5D-2737FC4B5553}" type="sibTrans" cxnId="{371CCC3D-4DD5-4922-A87D-94320A4B2CE5}">
      <dgm:prSet/>
      <dgm:spPr/>
      <dgm:t>
        <a:bodyPr/>
        <a:lstStyle/>
        <a:p>
          <a:endParaRPr lang="en-US"/>
        </a:p>
      </dgm:t>
    </dgm:pt>
    <dgm:pt modelId="{57440D7C-9387-4CA9-B110-4D8C635108B7}">
      <dgm:prSet custT="1"/>
      <dgm:spPr/>
      <dgm:t>
        <a:bodyPr/>
        <a:lstStyle/>
        <a:p>
          <a:r>
            <a:rPr lang="en-US" sz="1400" dirty="0">
              <a:latin typeface="Cambay"/>
              <a:cs typeface="Calibri"/>
            </a:rPr>
            <a:t>Monitor</a:t>
          </a:r>
        </a:p>
      </dgm:t>
    </dgm:pt>
    <dgm:pt modelId="{F9F214F8-E8D0-4069-86EC-06FAB698EA3B}" type="parTrans" cxnId="{C792AF4E-ACAB-4480-9116-5192DC7252CE}">
      <dgm:prSet/>
      <dgm:spPr/>
      <dgm:t>
        <a:bodyPr/>
        <a:lstStyle/>
        <a:p>
          <a:endParaRPr lang="en-US"/>
        </a:p>
      </dgm:t>
    </dgm:pt>
    <dgm:pt modelId="{9355CF32-28B5-4B57-84B7-3F5C172AE515}" type="sibTrans" cxnId="{C792AF4E-ACAB-4480-9116-5192DC7252CE}">
      <dgm:prSet/>
      <dgm:spPr/>
      <dgm:t>
        <a:bodyPr/>
        <a:lstStyle/>
        <a:p>
          <a:endParaRPr lang="en-US"/>
        </a:p>
      </dgm:t>
    </dgm:pt>
    <dgm:pt modelId="{69F0B8EB-5C32-4A78-AF1F-8E9DA1F8B96E}">
      <dgm:prSet phldr="0"/>
      <dgm:spPr/>
      <dgm:t>
        <a:bodyPr/>
        <a:lstStyle/>
        <a:p>
          <a:r>
            <a:rPr lang="en-US"/>
            <a:t>Analyze the impact of change</a:t>
          </a:r>
        </a:p>
      </dgm:t>
    </dgm:pt>
    <dgm:pt modelId="{53265801-372B-480D-843E-A14459BD8B0B}" type="parTrans" cxnId="{51C606FE-F001-4DB2-87C7-594B6450EFA5}">
      <dgm:prSet/>
      <dgm:spPr/>
      <dgm:t>
        <a:bodyPr/>
        <a:lstStyle/>
        <a:p>
          <a:endParaRPr lang="en-CA"/>
        </a:p>
      </dgm:t>
    </dgm:pt>
    <dgm:pt modelId="{76E421D4-34EB-4220-B1D4-A1DAD45CBFFA}" type="sibTrans" cxnId="{51C606FE-F001-4DB2-87C7-594B6450EFA5}">
      <dgm:prSet/>
      <dgm:spPr/>
      <dgm:t>
        <a:bodyPr/>
        <a:lstStyle/>
        <a:p>
          <a:endParaRPr lang="en-CA"/>
        </a:p>
      </dgm:t>
    </dgm:pt>
    <dgm:pt modelId="{D0D0641B-49CE-4373-85F9-9B3E57C282BE}">
      <dgm:prSet phldr="0" custT="1"/>
      <dgm:spPr/>
      <dgm:t>
        <a:bodyPr/>
        <a:lstStyle/>
        <a:p>
          <a:r>
            <a:rPr lang="en-US" sz="1200" dirty="0">
              <a:latin typeface="Cambay"/>
            </a:rPr>
            <a:t>Analyze</a:t>
          </a:r>
        </a:p>
      </dgm:t>
    </dgm:pt>
    <dgm:pt modelId="{CA16B158-3929-4FB2-B3DB-D3FF2929353C}" type="parTrans" cxnId="{F86F39C0-4A8E-4672-8ABF-2B73D79D7FB4}">
      <dgm:prSet/>
      <dgm:spPr/>
      <dgm:t>
        <a:bodyPr/>
        <a:lstStyle/>
        <a:p>
          <a:endParaRPr lang="en-CA"/>
        </a:p>
      </dgm:t>
    </dgm:pt>
    <dgm:pt modelId="{5A9DA497-0BD8-45CE-BB58-E32836011057}" type="sibTrans" cxnId="{F86F39C0-4A8E-4672-8ABF-2B73D79D7FB4}">
      <dgm:prSet/>
      <dgm:spPr/>
      <dgm:t>
        <a:bodyPr/>
        <a:lstStyle/>
        <a:p>
          <a:endParaRPr lang="en-CA"/>
        </a:p>
      </dgm:t>
    </dgm:pt>
    <dgm:pt modelId="{A3B4B3A8-49AD-4406-B478-77C58A89AFB1}">
      <dgm:prSet phldr="0"/>
      <dgm:spPr/>
      <dgm:t>
        <a:bodyPr/>
        <a:lstStyle/>
        <a:p>
          <a:r>
            <a:rPr lang="en-US"/>
            <a:t>Review the request</a:t>
          </a:r>
        </a:p>
      </dgm:t>
    </dgm:pt>
    <dgm:pt modelId="{30DF35A3-64B0-4EC4-9636-89A610234506}" type="parTrans" cxnId="{D0C78EC6-1AF3-43E8-B16F-0D963094D348}">
      <dgm:prSet/>
      <dgm:spPr/>
      <dgm:t>
        <a:bodyPr/>
        <a:lstStyle/>
        <a:p>
          <a:endParaRPr lang="en-CA"/>
        </a:p>
      </dgm:t>
    </dgm:pt>
    <dgm:pt modelId="{D47303B4-FC5A-4FBD-B06C-85C5DC9DE810}" type="sibTrans" cxnId="{D0C78EC6-1AF3-43E8-B16F-0D963094D348}">
      <dgm:prSet/>
      <dgm:spPr/>
      <dgm:t>
        <a:bodyPr/>
        <a:lstStyle/>
        <a:p>
          <a:endParaRPr lang="en-CA"/>
        </a:p>
      </dgm:t>
    </dgm:pt>
    <dgm:pt modelId="{51DE1264-FB66-44A9-BAF2-E4B0B420BEAE}">
      <dgm:prSet phldr="0" custT="1"/>
      <dgm:spPr/>
      <dgm:t>
        <a:bodyPr/>
        <a:lstStyle/>
        <a:p>
          <a:pPr rtl="0"/>
          <a:r>
            <a:rPr lang="en-US" sz="1400" dirty="0">
              <a:latin typeface="Cambay"/>
            </a:rPr>
            <a:t>Review</a:t>
          </a:r>
        </a:p>
      </dgm:t>
    </dgm:pt>
    <dgm:pt modelId="{EF3A5DE2-1A38-4048-90F7-DFBA154E254D}" type="parTrans" cxnId="{399DCF9E-29C6-4DC5-9090-FA3BA2F89E2A}">
      <dgm:prSet/>
      <dgm:spPr/>
      <dgm:t>
        <a:bodyPr/>
        <a:lstStyle/>
        <a:p>
          <a:endParaRPr lang="en-CA"/>
        </a:p>
      </dgm:t>
    </dgm:pt>
    <dgm:pt modelId="{A4B987F5-A7EB-49F4-8B1F-B944B96B54AA}" type="sibTrans" cxnId="{399DCF9E-29C6-4DC5-9090-FA3BA2F89E2A}">
      <dgm:prSet/>
      <dgm:spPr/>
      <dgm:t>
        <a:bodyPr/>
        <a:lstStyle/>
        <a:p>
          <a:endParaRPr lang="en-CA"/>
        </a:p>
      </dgm:t>
    </dgm:pt>
    <dgm:pt modelId="{4CBDBD5A-EAFB-4197-9F53-C62534EE6C0C}" type="pres">
      <dgm:prSet presAssocID="{F97EB24D-AB12-46E8-8B2E-7715849B266C}" presName="Name0" presStyleCnt="0">
        <dgm:presLayoutVars>
          <dgm:dir/>
          <dgm:animLvl val="lvl"/>
          <dgm:resizeHandles val="exact"/>
        </dgm:presLayoutVars>
      </dgm:prSet>
      <dgm:spPr/>
    </dgm:pt>
    <dgm:pt modelId="{A569F01E-7DB5-44F5-B223-690CE6966814}" type="pres">
      <dgm:prSet presAssocID="{57440D7C-9387-4CA9-B110-4D8C635108B7}" presName="boxAndChildren" presStyleCnt="0"/>
      <dgm:spPr/>
    </dgm:pt>
    <dgm:pt modelId="{D8B67759-87C9-4CBF-BC70-3AF0FEDAF730}" type="pres">
      <dgm:prSet presAssocID="{57440D7C-9387-4CA9-B110-4D8C635108B7}" presName="parentTextBox" presStyleLbl="alignNode1" presStyleIdx="0" presStyleCnt="5"/>
      <dgm:spPr/>
    </dgm:pt>
    <dgm:pt modelId="{B46730FB-C589-4514-BCA8-9EF429739FAF}" type="pres">
      <dgm:prSet presAssocID="{57440D7C-9387-4CA9-B110-4D8C635108B7}" presName="descendantBox" presStyleLbl="bgAccFollowNode1" presStyleIdx="0" presStyleCnt="5"/>
      <dgm:spPr/>
    </dgm:pt>
    <dgm:pt modelId="{22B82523-CEF1-44AD-96C2-4B6A138EE877}" type="pres">
      <dgm:prSet presAssocID="{B19D0FAA-E589-4898-B716-E916071ECA9C}" presName="sp" presStyleCnt="0"/>
      <dgm:spPr/>
    </dgm:pt>
    <dgm:pt modelId="{97DD016E-DF41-4C45-9235-3DF912B0838C}" type="pres">
      <dgm:prSet presAssocID="{CB270065-F1A6-4384-BA7A-AA716DDCBBE0}" presName="arrowAndChildren" presStyleCnt="0"/>
      <dgm:spPr/>
    </dgm:pt>
    <dgm:pt modelId="{125D0127-8989-48CC-8342-77AE4EEAD541}" type="pres">
      <dgm:prSet presAssocID="{CB270065-F1A6-4384-BA7A-AA716DDCBBE0}" presName="parentTextArrow" presStyleLbl="node1" presStyleIdx="0" presStyleCnt="0"/>
      <dgm:spPr/>
    </dgm:pt>
    <dgm:pt modelId="{22941ACC-9B6B-444F-A016-DE410DF04BF4}" type="pres">
      <dgm:prSet presAssocID="{CB270065-F1A6-4384-BA7A-AA716DDCBBE0}" presName="arrow" presStyleLbl="alignNode1" presStyleIdx="1" presStyleCnt="5"/>
      <dgm:spPr/>
    </dgm:pt>
    <dgm:pt modelId="{67444527-D83F-48A8-B9F3-CDFE45B5A20E}" type="pres">
      <dgm:prSet presAssocID="{CB270065-F1A6-4384-BA7A-AA716DDCBBE0}" presName="descendantArrow" presStyleLbl="bgAccFollowNode1" presStyleIdx="1" presStyleCnt="5"/>
      <dgm:spPr/>
    </dgm:pt>
    <dgm:pt modelId="{684C310F-60FF-4B5D-A04D-72A7BCE89F1F}" type="pres">
      <dgm:prSet presAssocID="{5A9DA497-0BD8-45CE-BB58-E32836011057}" presName="sp" presStyleCnt="0"/>
      <dgm:spPr/>
    </dgm:pt>
    <dgm:pt modelId="{B1CBB50C-58CB-4288-80E2-6A53AEE7F304}" type="pres">
      <dgm:prSet presAssocID="{D0D0641B-49CE-4373-85F9-9B3E57C282BE}" presName="arrowAndChildren" presStyleCnt="0"/>
      <dgm:spPr/>
    </dgm:pt>
    <dgm:pt modelId="{4A6C64A8-B212-4C2A-B24B-D2CAA93ACB61}" type="pres">
      <dgm:prSet presAssocID="{D0D0641B-49CE-4373-85F9-9B3E57C282BE}" presName="parentTextArrow" presStyleLbl="node1" presStyleIdx="0" presStyleCnt="0"/>
      <dgm:spPr/>
    </dgm:pt>
    <dgm:pt modelId="{62AA5764-D7D6-4AFF-BE9A-DA4C8E492210}" type="pres">
      <dgm:prSet presAssocID="{D0D0641B-49CE-4373-85F9-9B3E57C282BE}" presName="arrow" presStyleLbl="alignNode1" presStyleIdx="2" presStyleCnt="5"/>
      <dgm:spPr/>
    </dgm:pt>
    <dgm:pt modelId="{52726AA3-5ECD-4A03-8552-C78249605ABF}" type="pres">
      <dgm:prSet presAssocID="{D0D0641B-49CE-4373-85F9-9B3E57C282BE}" presName="descendantArrow" presStyleLbl="bgAccFollowNode1" presStyleIdx="2" presStyleCnt="5"/>
      <dgm:spPr/>
    </dgm:pt>
    <dgm:pt modelId="{58C1AA58-CAE9-4557-9612-409FF16E5D7F}" type="pres">
      <dgm:prSet presAssocID="{A4B987F5-A7EB-49F4-8B1F-B944B96B54AA}" presName="sp" presStyleCnt="0"/>
      <dgm:spPr/>
    </dgm:pt>
    <dgm:pt modelId="{82916780-8070-440E-9689-E50CDF2A51AD}" type="pres">
      <dgm:prSet presAssocID="{51DE1264-FB66-44A9-BAF2-E4B0B420BEAE}" presName="arrowAndChildren" presStyleCnt="0"/>
      <dgm:spPr/>
    </dgm:pt>
    <dgm:pt modelId="{2E9CFECB-E143-4C4A-A47D-D04C766AFCE2}" type="pres">
      <dgm:prSet presAssocID="{51DE1264-FB66-44A9-BAF2-E4B0B420BEAE}" presName="parentTextArrow" presStyleLbl="node1" presStyleIdx="0" presStyleCnt="0"/>
      <dgm:spPr/>
    </dgm:pt>
    <dgm:pt modelId="{DE48FCDB-2826-4381-8221-38A11833E44A}" type="pres">
      <dgm:prSet presAssocID="{51DE1264-FB66-44A9-BAF2-E4B0B420BEAE}" presName="arrow" presStyleLbl="alignNode1" presStyleIdx="3" presStyleCnt="5"/>
      <dgm:spPr/>
    </dgm:pt>
    <dgm:pt modelId="{DB4E2C93-A644-4407-8B53-393B30EE5E99}" type="pres">
      <dgm:prSet presAssocID="{51DE1264-FB66-44A9-BAF2-E4B0B420BEAE}" presName="descendantArrow" presStyleLbl="bgAccFollowNode1" presStyleIdx="3" presStyleCnt="5"/>
      <dgm:spPr/>
    </dgm:pt>
    <dgm:pt modelId="{3D20666D-A86B-4F11-B73E-C8B4299AB198}" type="pres">
      <dgm:prSet presAssocID="{2C33CB30-52E0-4638-8A08-3A7253670ED7}" presName="sp" presStyleCnt="0"/>
      <dgm:spPr/>
    </dgm:pt>
    <dgm:pt modelId="{54919AEF-070D-480C-9B42-DCD2ABCCC822}" type="pres">
      <dgm:prSet presAssocID="{0990AF5D-7900-48DA-A673-C24CE179D551}" presName="arrowAndChildren" presStyleCnt="0"/>
      <dgm:spPr/>
    </dgm:pt>
    <dgm:pt modelId="{C4EDF0B8-273B-4EA1-A1BA-D20C7DD9D2E2}" type="pres">
      <dgm:prSet presAssocID="{0990AF5D-7900-48DA-A673-C24CE179D551}" presName="parentTextArrow" presStyleLbl="node1" presStyleIdx="0" presStyleCnt="0"/>
      <dgm:spPr/>
    </dgm:pt>
    <dgm:pt modelId="{A41A8378-BB6E-4B0B-AC01-7EE738F26A77}" type="pres">
      <dgm:prSet presAssocID="{0990AF5D-7900-48DA-A673-C24CE179D551}" presName="arrow" presStyleLbl="alignNode1" presStyleIdx="4" presStyleCnt="5"/>
      <dgm:spPr/>
    </dgm:pt>
    <dgm:pt modelId="{F6DF3EA1-95B2-4FE1-9BEE-314285CFCCEF}" type="pres">
      <dgm:prSet presAssocID="{0990AF5D-7900-48DA-A673-C24CE179D551}" presName="descendantArrow" presStyleLbl="bgAccFollowNode1" presStyleIdx="4" presStyleCnt="5"/>
      <dgm:spPr/>
    </dgm:pt>
  </dgm:ptLst>
  <dgm:cxnLst>
    <dgm:cxn modelId="{18136409-C95B-46EC-8C1F-51EA87D3E8C9}" srcId="{57440D7C-9387-4CA9-B110-4D8C635108B7}" destId="{61A97F2D-910D-4353-82E6-C5AAF8BBC4BA}" srcOrd="0" destOrd="0" parTransId="{5822E437-1E96-42E0-B11B-110820B425F0}" sibTransId="{88E6CB35-A5F1-4C51-B711-B232D9D712F7}"/>
    <dgm:cxn modelId="{2EFF7311-5C5F-454A-A8E0-B77EE1C93DD3}" type="presOf" srcId="{61A97F2D-910D-4353-82E6-C5AAF8BBC4BA}" destId="{B46730FB-C589-4514-BCA8-9EF429739FAF}" srcOrd="0" destOrd="0" presId="urn:microsoft.com/office/officeart/2016/7/layout/VerticalDownArrowProcess"/>
    <dgm:cxn modelId="{16973A14-9B12-4D8B-8128-CD840E38FAEA}" type="presOf" srcId="{51DE1264-FB66-44A9-BAF2-E4B0B420BEAE}" destId="{2E9CFECB-E143-4C4A-A47D-D04C766AFCE2}" srcOrd="0" destOrd="0" presId="urn:microsoft.com/office/officeart/2016/7/layout/VerticalDownArrowProcess"/>
    <dgm:cxn modelId="{9A1C6717-0977-42A7-8220-89F0B9C1E631}" type="presOf" srcId="{CB270065-F1A6-4384-BA7A-AA716DDCBBE0}" destId="{125D0127-8989-48CC-8342-77AE4EEAD541}" srcOrd="0" destOrd="0" presId="urn:microsoft.com/office/officeart/2016/7/layout/VerticalDownArrowProcess"/>
    <dgm:cxn modelId="{5A4CA419-EDB0-481C-B313-02359F02C371}" type="presOf" srcId="{F97EB24D-AB12-46E8-8B2E-7715849B266C}" destId="{4CBDBD5A-EAFB-4197-9F53-C62534EE6C0C}" srcOrd="0" destOrd="0" presId="urn:microsoft.com/office/officeart/2016/7/layout/VerticalDownArrowProcess"/>
    <dgm:cxn modelId="{2C276222-50E6-4142-AA3B-CF7FAE8AB7DF}" type="presOf" srcId="{0990AF5D-7900-48DA-A673-C24CE179D551}" destId="{C4EDF0B8-273B-4EA1-A1BA-D20C7DD9D2E2}" srcOrd="0" destOrd="0" presId="urn:microsoft.com/office/officeart/2016/7/layout/VerticalDownArrowProcess"/>
    <dgm:cxn modelId="{13A9F729-333F-4140-8D0A-5C76AD661683}" srcId="{0990AF5D-7900-48DA-A673-C24CE179D551}" destId="{408C466F-A1DD-442A-A38E-05D14DA68E9B}" srcOrd="0" destOrd="0" parTransId="{B86331DB-406F-472E-9A64-0A57D69E404A}" sibTransId="{2DBD7C71-9692-4667-B268-CED87E7DE9B4}"/>
    <dgm:cxn modelId="{6ACED230-2FFC-4DC7-AA0E-A7B05A4C50A9}" srcId="{F97EB24D-AB12-46E8-8B2E-7715849B266C}" destId="{0990AF5D-7900-48DA-A673-C24CE179D551}" srcOrd="0" destOrd="0" parTransId="{141F0030-6013-4DF4-8525-FCE51341A6B8}" sibTransId="{2C33CB30-52E0-4638-8A08-3A7253670ED7}"/>
    <dgm:cxn modelId="{5960F732-B00B-4355-9088-ED41039D4EF2}" type="presOf" srcId="{D0D0641B-49CE-4373-85F9-9B3E57C282BE}" destId="{62AA5764-D7D6-4AFF-BE9A-DA4C8E492210}" srcOrd="1" destOrd="0" presId="urn:microsoft.com/office/officeart/2016/7/layout/VerticalDownArrowProcess"/>
    <dgm:cxn modelId="{371CCC3D-4DD5-4922-A87D-94320A4B2CE5}" srcId="{CB270065-F1A6-4384-BA7A-AA716DDCBBE0}" destId="{40CE7792-3A2E-45B3-ABC0-1AC068174F4D}" srcOrd="0" destOrd="0" parTransId="{22805606-5C83-4340-87CE-CB48E07ED43A}" sibTransId="{0C5B7200-DE0C-404B-BA5D-2737FC4B5553}"/>
    <dgm:cxn modelId="{816C8140-BAF1-435B-AD21-5D639AC7BFD9}" type="presOf" srcId="{408C466F-A1DD-442A-A38E-05D14DA68E9B}" destId="{F6DF3EA1-95B2-4FE1-9BEE-314285CFCCEF}" srcOrd="0" destOrd="0" presId="urn:microsoft.com/office/officeart/2016/7/layout/VerticalDownArrowProcess"/>
    <dgm:cxn modelId="{73BF2867-46B1-4DEA-82F3-6CB920CB7B33}" type="presOf" srcId="{69F0B8EB-5C32-4A78-AF1F-8E9DA1F8B96E}" destId="{52726AA3-5ECD-4A03-8552-C78249605ABF}" srcOrd="0" destOrd="0" presId="urn:microsoft.com/office/officeart/2016/7/layout/VerticalDownArrowProcess"/>
    <dgm:cxn modelId="{7B2AEA4A-8F1F-42EE-A770-44AFAD56A6B5}" type="presOf" srcId="{40CE7792-3A2E-45B3-ABC0-1AC068174F4D}" destId="{67444527-D83F-48A8-B9F3-CDFE45B5A20E}" srcOrd="0" destOrd="0" presId="urn:microsoft.com/office/officeart/2016/7/layout/VerticalDownArrowProcess"/>
    <dgm:cxn modelId="{889FC54B-16E7-4D3F-AEE9-4EE105A4E318}" type="presOf" srcId="{D0D0641B-49CE-4373-85F9-9B3E57C282BE}" destId="{4A6C64A8-B212-4C2A-B24B-D2CAA93ACB61}" srcOrd="0" destOrd="0" presId="urn:microsoft.com/office/officeart/2016/7/layout/VerticalDownArrowProcess"/>
    <dgm:cxn modelId="{C792AF4E-ACAB-4480-9116-5192DC7252CE}" srcId="{F97EB24D-AB12-46E8-8B2E-7715849B266C}" destId="{57440D7C-9387-4CA9-B110-4D8C635108B7}" srcOrd="4" destOrd="0" parTransId="{F9F214F8-E8D0-4069-86EC-06FAB698EA3B}" sibTransId="{9355CF32-28B5-4B57-84B7-3F5C172AE515}"/>
    <dgm:cxn modelId="{F1798D71-8793-4D29-AB80-863E8FDB477A}" type="presOf" srcId="{51DE1264-FB66-44A9-BAF2-E4B0B420BEAE}" destId="{DE48FCDB-2826-4381-8221-38A11833E44A}" srcOrd="1" destOrd="0" presId="urn:microsoft.com/office/officeart/2016/7/layout/VerticalDownArrowProcess"/>
    <dgm:cxn modelId="{A6DD2A88-D8F6-4634-97A2-62DD3DAB8710}" srcId="{F97EB24D-AB12-46E8-8B2E-7715849B266C}" destId="{CB270065-F1A6-4384-BA7A-AA716DDCBBE0}" srcOrd="3" destOrd="0" parTransId="{393AACA6-248B-4AF8-B610-367831784CB4}" sibTransId="{B19D0FAA-E589-4898-B716-E916071ECA9C}"/>
    <dgm:cxn modelId="{5F946692-47B5-4C14-95F5-FF75B002F5BA}" type="presOf" srcId="{CB270065-F1A6-4384-BA7A-AA716DDCBBE0}" destId="{22941ACC-9B6B-444F-A016-DE410DF04BF4}" srcOrd="1" destOrd="0" presId="urn:microsoft.com/office/officeart/2016/7/layout/VerticalDownArrowProcess"/>
    <dgm:cxn modelId="{399DCF9E-29C6-4DC5-9090-FA3BA2F89E2A}" srcId="{F97EB24D-AB12-46E8-8B2E-7715849B266C}" destId="{51DE1264-FB66-44A9-BAF2-E4B0B420BEAE}" srcOrd="1" destOrd="0" parTransId="{EF3A5DE2-1A38-4048-90F7-DFBA154E254D}" sibTransId="{A4B987F5-A7EB-49F4-8B1F-B944B96B54AA}"/>
    <dgm:cxn modelId="{1BA8A1A3-F76E-4906-9338-F7464BD3C8ED}" type="presOf" srcId="{A3B4B3A8-49AD-4406-B478-77C58A89AFB1}" destId="{DB4E2C93-A644-4407-8B53-393B30EE5E99}" srcOrd="0" destOrd="0" presId="urn:microsoft.com/office/officeart/2016/7/layout/VerticalDownArrowProcess"/>
    <dgm:cxn modelId="{F86F39C0-4A8E-4672-8ABF-2B73D79D7FB4}" srcId="{F97EB24D-AB12-46E8-8B2E-7715849B266C}" destId="{D0D0641B-49CE-4373-85F9-9B3E57C282BE}" srcOrd="2" destOrd="0" parTransId="{CA16B158-3929-4FB2-B3DB-D3FF2929353C}" sibTransId="{5A9DA497-0BD8-45CE-BB58-E32836011057}"/>
    <dgm:cxn modelId="{D0C78EC6-1AF3-43E8-B16F-0D963094D348}" srcId="{51DE1264-FB66-44A9-BAF2-E4B0B420BEAE}" destId="{A3B4B3A8-49AD-4406-B478-77C58A89AFB1}" srcOrd="0" destOrd="0" parTransId="{30DF35A3-64B0-4EC4-9636-89A610234506}" sibTransId="{D47303B4-FC5A-4FBD-B06C-85C5DC9DE810}"/>
    <dgm:cxn modelId="{1A3083C8-2732-4F6E-A024-D803978C4E92}" type="presOf" srcId="{0990AF5D-7900-48DA-A673-C24CE179D551}" destId="{A41A8378-BB6E-4B0B-AC01-7EE738F26A77}" srcOrd="1" destOrd="0" presId="urn:microsoft.com/office/officeart/2016/7/layout/VerticalDownArrowProcess"/>
    <dgm:cxn modelId="{6976C8FB-1FEE-40EE-A993-774100B9A760}" type="presOf" srcId="{57440D7C-9387-4CA9-B110-4D8C635108B7}" destId="{D8B67759-87C9-4CBF-BC70-3AF0FEDAF730}" srcOrd="0" destOrd="0" presId="urn:microsoft.com/office/officeart/2016/7/layout/VerticalDownArrowProcess"/>
    <dgm:cxn modelId="{51C606FE-F001-4DB2-87C7-594B6450EFA5}" srcId="{D0D0641B-49CE-4373-85F9-9B3E57C282BE}" destId="{69F0B8EB-5C32-4A78-AF1F-8E9DA1F8B96E}" srcOrd="0" destOrd="0" parTransId="{53265801-372B-480D-843E-A14459BD8B0B}" sibTransId="{76E421D4-34EB-4220-B1D4-A1DAD45CBFFA}"/>
    <dgm:cxn modelId="{6139C2AA-17CF-4D8E-9EE0-C46DFB91DF48}" type="presParOf" srcId="{4CBDBD5A-EAFB-4197-9F53-C62534EE6C0C}" destId="{A569F01E-7DB5-44F5-B223-690CE6966814}" srcOrd="0" destOrd="0" presId="urn:microsoft.com/office/officeart/2016/7/layout/VerticalDownArrowProcess"/>
    <dgm:cxn modelId="{95E5ED46-31A7-4F5A-A1AD-D12B415703DB}" type="presParOf" srcId="{A569F01E-7DB5-44F5-B223-690CE6966814}" destId="{D8B67759-87C9-4CBF-BC70-3AF0FEDAF730}" srcOrd="0" destOrd="0" presId="urn:microsoft.com/office/officeart/2016/7/layout/VerticalDownArrowProcess"/>
    <dgm:cxn modelId="{16036BD4-76E9-4FF6-8C9F-DF8876FEF7A1}" type="presParOf" srcId="{A569F01E-7DB5-44F5-B223-690CE6966814}" destId="{B46730FB-C589-4514-BCA8-9EF429739FAF}" srcOrd="1" destOrd="0" presId="urn:microsoft.com/office/officeart/2016/7/layout/VerticalDownArrowProcess"/>
    <dgm:cxn modelId="{741B7C79-4631-4901-B17B-11B7382AAC95}" type="presParOf" srcId="{4CBDBD5A-EAFB-4197-9F53-C62534EE6C0C}" destId="{22B82523-CEF1-44AD-96C2-4B6A138EE877}" srcOrd="1" destOrd="0" presId="urn:microsoft.com/office/officeart/2016/7/layout/VerticalDownArrowProcess"/>
    <dgm:cxn modelId="{E94B995F-3911-4F36-A8C8-4EFB024E1676}" type="presParOf" srcId="{4CBDBD5A-EAFB-4197-9F53-C62534EE6C0C}" destId="{97DD016E-DF41-4C45-9235-3DF912B0838C}" srcOrd="2" destOrd="0" presId="urn:microsoft.com/office/officeart/2016/7/layout/VerticalDownArrowProcess"/>
    <dgm:cxn modelId="{EEC5EA64-22EB-4C92-B960-9C6AD30163B4}" type="presParOf" srcId="{97DD016E-DF41-4C45-9235-3DF912B0838C}" destId="{125D0127-8989-48CC-8342-77AE4EEAD541}" srcOrd="0" destOrd="0" presId="urn:microsoft.com/office/officeart/2016/7/layout/VerticalDownArrowProcess"/>
    <dgm:cxn modelId="{3A14D476-D8DA-4099-96AD-11396FADDBA7}" type="presParOf" srcId="{97DD016E-DF41-4C45-9235-3DF912B0838C}" destId="{22941ACC-9B6B-444F-A016-DE410DF04BF4}" srcOrd="1" destOrd="0" presId="urn:microsoft.com/office/officeart/2016/7/layout/VerticalDownArrowProcess"/>
    <dgm:cxn modelId="{5FEB28F5-6AF0-41B1-9955-2E0E794CDE40}" type="presParOf" srcId="{97DD016E-DF41-4C45-9235-3DF912B0838C}" destId="{67444527-D83F-48A8-B9F3-CDFE45B5A20E}" srcOrd="2" destOrd="0" presId="urn:microsoft.com/office/officeart/2016/7/layout/VerticalDownArrowProcess"/>
    <dgm:cxn modelId="{F904FF91-18B3-4201-B483-D71F2DA4D55E}" type="presParOf" srcId="{4CBDBD5A-EAFB-4197-9F53-C62534EE6C0C}" destId="{684C310F-60FF-4B5D-A04D-72A7BCE89F1F}" srcOrd="3" destOrd="0" presId="urn:microsoft.com/office/officeart/2016/7/layout/VerticalDownArrowProcess"/>
    <dgm:cxn modelId="{FD003EA4-82EF-4F49-B893-D6B105428254}" type="presParOf" srcId="{4CBDBD5A-EAFB-4197-9F53-C62534EE6C0C}" destId="{B1CBB50C-58CB-4288-80E2-6A53AEE7F304}" srcOrd="4" destOrd="0" presId="urn:microsoft.com/office/officeart/2016/7/layout/VerticalDownArrowProcess"/>
    <dgm:cxn modelId="{90785527-156B-4A06-A1D8-2AD2FA09A1CF}" type="presParOf" srcId="{B1CBB50C-58CB-4288-80E2-6A53AEE7F304}" destId="{4A6C64A8-B212-4C2A-B24B-D2CAA93ACB61}" srcOrd="0" destOrd="0" presId="urn:microsoft.com/office/officeart/2016/7/layout/VerticalDownArrowProcess"/>
    <dgm:cxn modelId="{0CDDCF22-D6E6-4573-9509-15098AE9B03A}" type="presParOf" srcId="{B1CBB50C-58CB-4288-80E2-6A53AEE7F304}" destId="{62AA5764-D7D6-4AFF-BE9A-DA4C8E492210}" srcOrd="1" destOrd="0" presId="urn:microsoft.com/office/officeart/2016/7/layout/VerticalDownArrowProcess"/>
    <dgm:cxn modelId="{36C07691-E906-4430-B5C8-E65A3B5E620F}" type="presParOf" srcId="{B1CBB50C-58CB-4288-80E2-6A53AEE7F304}" destId="{52726AA3-5ECD-4A03-8552-C78249605ABF}" srcOrd="2" destOrd="0" presId="urn:microsoft.com/office/officeart/2016/7/layout/VerticalDownArrowProcess"/>
    <dgm:cxn modelId="{66A01DE3-B9D5-4F3C-8D0A-3F5C38A6C480}" type="presParOf" srcId="{4CBDBD5A-EAFB-4197-9F53-C62534EE6C0C}" destId="{58C1AA58-CAE9-4557-9612-409FF16E5D7F}" srcOrd="5" destOrd="0" presId="urn:microsoft.com/office/officeart/2016/7/layout/VerticalDownArrowProcess"/>
    <dgm:cxn modelId="{B72F5315-15A0-4660-984E-2B7781AEC32E}" type="presParOf" srcId="{4CBDBD5A-EAFB-4197-9F53-C62534EE6C0C}" destId="{82916780-8070-440E-9689-E50CDF2A51AD}" srcOrd="6" destOrd="0" presId="urn:microsoft.com/office/officeart/2016/7/layout/VerticalDownArrowProcess"/>
    <dgm:cxn modelId="{9EBB2709-C8F6-4AF9-83CB-7BF41766E24C}" type="presParOf" srcId="{82916780-8070-440E-9689-E50CDF2A51AD}" destId="{2E9CFECB-E143-4C4A-A47D-D04C766AFCE2}" srcOrd="0" destOrd="0" presId="urn:microsoft.com/office/officeart/2016/7/layout/VerticalDownArrowProcess"/>
    <dgm:cxn modelId="{22D36327-FDCE-4A30-A7D2-71CD2B19C45D}" type="presParOf" srcId="{82916780-8070-440E-9689-E50CDF2A51AD}" destId="{DE48FCDB-2826-4381-8221-38A11833E44A}" srcOrd="1" destOrd="0" presId="urn:microsoft.com/office/officeart/2016/7/layout/VerticalDownArrowProcess"/>
    <dgm:cxn modelId="{E5C7F8DF-0B8F-4EDC-BEF8-3799B128559D}" type="presParOf" srcId="{82916780-8070-440E-9689-E50CDF2A51AD}" destId="{DB4E2C93-A644-4407-8B53-393B30EE5E99}" srcOrd="2" destOrd="0" presId="urn:microsoft.com/office/officeart/2016/7/layout/VerticalDownArrowProcess"/>
    <dgm:cxn modelId="{4BCBC80A-AD82-4FE7-A87B-E4088F07EA0C}" type="presParOf" srcId="{4CBDBD5A-EAFB-4197-9F53-C62534EE6C0C}" destId="{3D20666D-A86B-4F11-B73E-C8B4299AB198}" srcOrd="7" destOrd="0" presId="urn:microsoft.com/office/officeart/2016/7/layout/VerticalDownArrowProcess"/>
    <dgm:cxn modelId="{D23694AE-1E7B-4271-A49D-B11BD447D11C}" type="presParOf" srcId="{4CBDBD5A-EAFB-4197-9F53-C62534EE6C0C}" destId="{54919AEF-070D-480C-9B42-DCD2ABCCC822}" srcOrd="8" destOrd="0" presId="urn:microsoft.com/office/officeart/2016/7/layout/VerticalDownArrowProcess"/>
    <dgm:cxn modelId="{F7E2B157-2A9F-4DA3-A779-AA8DFFBD37DB}" type="presParOf" srcId="{54919AEF-070D-480C-9B42-DCD2ABCCC822}" destId="{C4EDF0B8-273B-4EA1-A1BA-D20C7DD9D2E2}" srcOrd="0" destOrd="0" presId="urn:microsoft.com/office/officeart/2016/7/layout/VerticalDownArrowProcess"/>
    <dgm:cxn modelId="{42D6DA22-E718-415E-9BA1-395E94AE73C6}" type="presParOf" srcId="{54919AEF-070D-480C-9B42-DCD2ABCCC822}" destId="{A41A8378-BB6E-4B0B-AC01-7EE738F26A77}" srcOrd="1" destOrd="0" presId="urn:microsoft.com/office/officeart/2016/7/layout/VerticalDownArrowProcess"/>
    <dgm:cxn modelId="{5F9885C1-8C56-41D9-BEBD-BD47D3597A79}" type="presParOf" srcId="{54919AEF-070D-480C-9B42-DCD2ABCCC822}" destId="{F6DF3EA1-95B2-4FE1-9BEE-314285CFCCEF}"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67759-87C9-4CBF-BC70-3AF0FEDAF730}">
      <dsp:nvSpPr>
        <dsp:cNvPr id="0" name=""/>
        <dsp:cNvSpPr/>
      </dsp:nvSpPr>
      <dsp:spPr>
        <a:xfrm>
          <a:off x="0" y="3068133"/>
          <a:ext cx="1577340" cy="503352"/>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180" tIns="99568" rIns="112180"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mbay"/>
              <a:cs typeface="Calibri"/>
            </a:rPr>
            <a:t>Monitor</a:t>
          </a:r>
        </a:p>
      </dsp:txBody>
      <dsp:txXfrm>
        <a:off x="0" y="3068133"/>
        <a:ext cx="1577340" cy="503352"/>
      </dsp:txXfrm>
    </dsp:sp>
    <dsp:sp modelId="{B46730FB-C589-4514-BCA8-9EF429739FAF}">
      <dsp:nvSpPr>
        <dsp:cNvPr id="0" name=""/>
        <dsp:cNvSpPr/>
      </dsp:nvSpPr>
      <dsp:spPr>
        <a:xfrm>
          <a:off x="1577339" y="3068133"/>
          <a:ext cx="4732020" cy="50335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988" tIns="152400" rIns="95988" bIns="15240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a:cs typeface="Calibri"/>
            </a:rPr>
            <a:t>Monitor &amp; Upgrade the issue</a:t>
          </a:r>
        </a:p>
      </dsp:txBody>
      <dsp:txXfrm>
        <a:off x="1577339" y="3068133"/>
        <a:ext cx="4732020" cy="503352"/>
      </dsp:txXfrm>
    </dsp:sp>
    <dsp:sp modelId="{22941ACC-9B6B-444F-A016-DE410DF04BF4}">
      <dsp:nvSpPr>
        <dsp:cNvPr id="0" name=""/>
        <dsp:cNvSpPr/>
      </dsp:nvSpPr>
      <dsp:spPr>
        <a:xfrm rot="10800000">
          <a:off x="0" y="2301526"/>
          <a:ext cx="1577340" cy="774156"/>
        </a:xfrm>
        <a:prstGeom prst="upArrowCallout">
          <a:avLst>
            <a:gd name="adj1" fmla="val 5000"/>
            <a:gd name="adj2" fmla="val 10000"/>
            <a:gd name="adj3" fmla="val 15000"/>
            <a:gd name="adj4" fmla="val 64977"/>
          </a:avLst>
        </a:prstGeom>
        <a:solidFill>
          <a:schemeClr val="accent5">
            <a:hueOff val="78"/>
            <a:satOff val="427"/>
            <a:lumOff val="-4559"/>
            <a:alphaOff val="0"/>
          </a:schemeClr>
        </a:solidFill>
        <a:ln w="25400" cap="flat" cmpd="sng" algn="ctr">
          <a:solidFill>
            <a:schemeClr val="accent5">
              <a:hueOff val="78"/>
              <a:satOff val="427"/>
              <a:lumOff val="-45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180" tIns="99568" rIns="112180"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mbay"/>
              <a:cs typeface="Calibri"/>
            </a:rPr>
            <a:t>Perform</a:t>
          </a:r>
          <a:r>
            <a:rPr lang="en-US" sz="1700" kern="1200" dirty="0">
              <a:latin typeface="Calibri"/>
              <a:cs typeface="Calibri"/>
            </a:rPr>
            <a:t> </a:t>
          </a:r>
        </a:p>
      </dsp:txBody>
      <dsp:txXfrm rot="-10800000">
        <a:off x="0" y="2301526"/>
        <a:ext cx="1577340" cy="503201"/>
      </dsp:txXfrm>
    </dsp:sp>
    <dsp:sp modelId="{67444527-D83F-48A8-B9F3-CDFE45B5A20E}">
      <dsp:nvSpPr>
        <dsp:cNvPr id="0" name=""/>
        <dsp:cNvSpPr/>
      </dsp:nvSpPr>
      <dsp:spPr>
        <a:xfrm>
          <a:off x="1577339" y="2301526"/>
          <a:ext cx="4732020" cy="503201"/>
        </a:xfrm>
        <a:prstGeom prst="rect">
          <a:avLst/>
        </a:prstGeom>
        <a:solidFill>
          <a:schemeClr val="accent5">
            <a:tint val="40000"/>
            <a:alpha val="90000"/>
            <a:hueOff val="20322"/>
            <a:satOff val="-6446"/>
            <a:lumOff val="-951"/>
            <a:alphaOff val="0"/>
          </a:schemeClr>
        </a:solidFill>
        <a:ln w="25400" cap="flat" cmpd="sng" algn="ctr">
          <a:solidFill>
            <a:schemeClr val="accent5">
              <a:tint val="40000"/>
              <a:alpha val="90000"/>
              <a:hueOff val="20322"/>
              <a:satOff val="-644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988" tIns="152400" rIns="95988" bIns="152400"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a:cs typeface="Calibri"/>
            </a:rPr>
            <a:t>Decide course of action and implement</a:t>
          </a:r>
        </a:p>
      </dsp:txBody>
      <dsp:txXfrm>
        <a:off x="1577339" y="2301526"/>
        <a:ext cx="4732020" cy="503201"/>
      </dsp:txXfrm>
    </dsp:sp>
    <dsp:sp modelId="{62AA5764-D7D6-4AFF-BE9A-DA4C8E492210}">
      <dsp:nvSpPr>
        <dsp:cNvPr id="0" name=""/>
        <dsp:cNvSpPr/>
      </dsp:nvSpPr>
      <dsp:spPr>
        <a:xfrm rot="10800000">
          <a:off x="0" y="1534920"/>
          <a:ext cx="1577340" cy="774156"/>
        </a:xfrm>
        <a:prstGeom prst="upArrowCallout">
          <a:avLst>
            <a:gd name="adj1" fmla="val 5000"/>
            <a:gd name="adj2" fmla="val 10000"/>
            <a:gd name="adj3" fmla="val 15000"/>
            <a:gd name="adj4" fmla="val 64977"/>
          </a:avLst>
        </a:prstGeom>
        <a:solidFill>
          <a:schemeClr val="accent5">
            <a:hueOff val="155"/>
            <a:satOff val="854"/>
            <a:lumOff val="-9117"/>
            <a:alphaOff val="0"/>
          </a:schemeClr>
        </a:solidFill>
        <a:ln w="25400" cap="flat" cmpd="sng" algn="ctr">
          <a:solidFill>
            <a:schemeClr val="accent5">
              <a:hueOff val="155"/>
              <a:satOff val="854"/>
              <a:lumOff val="-91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180" tIns="85344" rIns="112180" bIns="8534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mbay"/>
            </a:rPr>
            <a:t>Analyze</a:t>
          </a:r>
        </a:p>
      </dsp:txBody>
      <dsp:txXfrm rot="-10800000">
        <a:off x="0" y="1534920"/>
        <a:ext cx="1577340" cy="503201"/>
      </dsp:txXfrm>
    </dsp:sp>
    <dsp:sp modelId="{52726AA3-5ECD-4A03-8552-C78249605ABF}">
      <dsp:nvSpPr>
        <dsp:cNvPr id="0" name=""/>
        <dsp:cNvSpPr/>
      </dsp:nvSpPr>
      <dsp:spPr>
        <a:xfrm>
          <a:off x="1577339" y="1534920"/>
          <a:ext cx="4732020" cy="503201"/>
        </a:xfrm>
        <a:prstGeom prst="rect">
          <a:avLst/>
        </a:prstGeom>
        <a:solidFill>
          <a:schemeClr val="accent5">
            <a:tint val="40000"/>
            <a:alpha val="90000"/>
            <a:hueOff val="40644"/>
            <a:satOff val="-12892"/>
            <a:lumOff val="-1902"/>
            <a:alphaOff val="0"/>
          </a:schemeClr>
        </a:solidFill>
        <a:ln w="25400" cap="flat" cmpd="sng" algn="ctr">
          <a:solidFill>
            <a:schemeClr val="accent5">
              <a:tint val="40000"/>
              <a:alpha val="90000"/>
              <a:hueOff val="40644"/>
              <a:satOff val="-12892"/>
              <a:lumOff val="-1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988" tIns="152400" rIns="95988" bIns="152400" numCol="1" spcCol="1270" anchor="ctr" anchorCtr="0">
          <a:noAutofit/>
        </a:bodyPr>
        <a:lstStyle/>
        <a:p>
          <a:pPr marL="0" lvl="0" indent="0" algn="l" defTabSz="533400">
            <a:lnSpc>
              <a:spcPct val="90000"/>
            </a:lnSpc>
            <a:spcBef>
              <a:spcPct val="0"/>
            </a:spcBef>
            <a:spcAft>
              <a:spcPct val="35000"/>
            </a:spcAft>
            <a:buNone/>
          </a:pPr>
          <a:r>
            <a:rPr lang="en-US" sz="1200" kern="1200"/>
            <a:t>Analyze the impact of change</a:t>
          </a:r>
        </a:p>
      </dsp:txBody>
      <dsp:txXfrm>
        <a:off x="1577339" y="1534920"/>
        <a:ext cx="4732020" cy="503201"/>
      </dsp:txXfrm>
    </dsp:sp>
    <dsp:sp modelId="{DE48FCDB-2826-4381-8221-38A11833E44A}">
      <dsp:nvSpPr>
        <dsp:cNvPr id="0" name=""/>
        <dsp:cNvSpPr/>
      </dsp:nvSpPr>
      <dsp:spPr>
        <a:xfrm rot="10800000">
          <a:off x="0" y="768314"/>
          <a:ext cx="1577340" cy="774156"/>
        </a:xfrm>
        <a:prstGeom prst="upArrowCallout">
          <a:avLst>
            <a:gd name="adj1" fmla="val 5000"/>
            <a:gd name="adj2" fmla="val 10000"/>
            <a:gd name="adj3" fmla="val 15000"/>
            <a:gd name="adj4" fmla="val 64977"/>
          </a:avLst>
        </a:prstGeom>
        <a:solidFill>
          <a:schemeClr val="accent5">
            <a:hueOff val="233"/>
            <a:satOff val="1281"/>
            <a:lumOff val="-13676"/>
            <a:alphaOff val="0"/>
          </a:schemeClr>
        </a:solidFill>
        <a:ln w="25400" cap="flat" cmpd="sng" algn="ctr">
          <a:solidFill>
            <a:schemeClr val="accent5">
              <a:hueOff val="233"/>
              <a:satOff val="1281"/>
              <a:lumOff val="-136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180" tIns="99568" rIns="112180"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mbay"/>
            </a:rPr>
            <a:t>Review</a:t>
          </a:r>
        </a:p>
      </dsp:txBody>
      <dsp:txXfrm rot="-10800000">
        <a:off x="0" y="768314"/>
        <a:ext cx="1577340" cy="503201"/>
      </dsp:txXfrm>
    </dsp:sp>
    <dsp:sp modelId="{DB4E2C93-A644-4407-8B53-393B30EE5E99}">
      <dsp:nvSpPr>
        <dsp:cNvPr id="0" name=""/>
        <dsp:cNvSpPr/>
      </dsp:nvSpPr>
      <dsp:spPr>
        <a:xfrm>
          <a:off x="1577339" y="768314"/>
          <a:ext cx="4732020" cy="503201"/>
        </a:xfrm>
        <a:prstGeom prst="rect">
          <a:avLst/>
        </a:prstGeom>
        <a:solidFill>
          <a:schemeClr val="accent5">
            <a:tint val="40000"/>
            <a:alpha val="90000"/>
            <a:hueOff val="60967"/>
            <a:satOff val="-19339"/>
            <a:lumOff val="-2854"/>
            <a:alphaOff val="0"/>
          </a:schemeClr>
        </a:solidFill>
        <a:ln w="25400" cap="flat" cmpd="sng" algn="ctr">
          <a:solidFill>
            <a:schemeClr val="accent5">
              <a:tint val="40000"/>
              <a:alpha val="90000"/>
              <a:hueOff val="60967"/>
              <a:satOff val="-19339"/>
              <a:lumOff val="-28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988" tIns="152400" rIns="95988" bIns="152400" numCol="1" spcCol="1270" anchor="ctr" anchorCtr="0">
          <a:noAutofit/>
        </a:bodyPr>
        <a:lstStyle/>
        <a:p>
          <a:pPr marL="0" lvl="0" indent="0" algn="l" defTabSz="533400">
            <a:lnSpc>
              <a:spcPct val="90000"/>
            </a:lnSpc>
            <a:spcBef>
              <a:spcPct val="0"/>
            </a:spcBef>
            <a:spcAft>
              <a:spcPct val="35000"/>
            </a:spcAft>
            <a:buNone/>
          </a:pPr>
          <a:r>
            <a:rPr lang="en-US" sz="1200" kern="1200"/>
            <a:t>Review the request</a:t>
          </a:r>
        </a:p>
      </dsp:txBody>
      <dsp:txXfrm>
        <a:off x="1577339" y="768314"/>
        <a:ext cx="4732020" cy="503201"/>
      </dsp:txXfrm>
    </dsp:sp>
    <dsp:sp modelId="{A41A8378-BB6E-4B0B-AC01-7EE738F26A77}">
      <dsp:nvSpPr>
        <dsp:cNvPr id="0" name=""/>
        <dsp:cNvSpPr/>
      </dsp:nvSpPr>
      <dsp:spPr>
        <a:xfrm rot="10800000">
          <a:off x="0" y="1708"/>
          <a:ext cx="1577340" cy="774156"/>
        </a:xfrm>
        <a:prstGeom prst="upArrowCallout">
          <a:avLst>
            <a:gd name="adj1" fmla="val 5000"/>
            <a:gd name="adj2" fmla="val 10000"/>
            <a:gd name="adj3" fmla="val 15000"/>
            <a:gd name="adj4" fmla="val 64977"/>
          </a:avLst>
        </a:prstGeom>
        <a:solidFill>
          <a:schemeClr val="accent5">
            <a:hueOff val="311"/>
            <a:satOff val="1708"/>
            <a:lumOff val="-18235"/>
            <a:alphaOff val="0"/>
          </a:schemeClr>
        </a:solidFill>
        <a:ln w="25400" cap="flat" cmpd="sng" algn="ctr">
          <a:solidFill>
            <a:schemeClr val="accent5">
              <a:hueOff val="311"/>
              <a:satOff val="1708"/>
              <a:lumOff val="-18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180" tIns="99568" rIns="112180" bIns="99568" numCol="1" spcCol="1270" anchor="ctr" anchorCtr="0">
          <a:noAutofit/>
        </a:bodyPr>
        <a:lstStyle/>
        <a:p>
          <a:pPr marL="0" lvl="0" indent="0" algn="ctr" defTabSz="622300" rtl="0">
            <a:lnSpc>
              <a:spcPct val="90000"/>
            </a:lnSpc>
            <a:spcBef>
              <a:spcPct val="0"/>
            </a:spcBef>
            <a:spcAft>
              <a:spcPct val="35000"/>
            </a:spcAft>
            <a:buNone/>
          </a:pPr>
          <a:r>
            <a:rPr lang="en-US" sz="1400" b="0" i="0" u="none" strike="noStrike" kern="1200" cap="none" baseline="0" noProof="0" dirty="0">
              <a:solidFill>
                <a:schemeClr val="bg1"/>
              </a:solidFill>
              <a:latin typeface="Cambay"/>
              <a:cs typeface="Calibri"/>
            </a:rPr>
            <a:t>Change request form</a:t>
          </a:r>
        </a:p>
      </dsp:txBody>
      <dsp:txXfrm rot="-10800000">
        <a:off x="0" y="1708"/>
        <a:ext cx="1577340" cy="503201"/>
      </dsp:txXfrm>
    </dsp:sp>
    <dsp:sp modelId="{F6DF3EA1-95B2-4FE1-9BEE-314285CFCCEF}">
      <dsp:nvSpPr>
        <dsp:cNvPr id="0" name=""/>
        <dsp:cNvSpPr/>
      </dsp:nvSpPr>
      <dsp:spPr>
        <a:xfrm>
          <a:off x="1577339" y="1708"/>
          <a:ext cx="4732020" cy="503201"/>
        </a:xfrm>
        <a:prstGeom prst="rect">
          <a:avLst/>
        </a:prstGeom>
        <a:solidFill>
          <a:schemeClr val="accent5">
            <a:tint val="40000"/>
            <a:alpha val="90000"/>
            <a:hueOff val="81289"/>
            <a:satOff val="-25785"/>
            <a:lumOff val="-3805"/>
            <a:alphaOff val="0"/>
          </a:schemeClr>
        </a:solidFill>
        <a:ln w="25400" cap="flat" cmpd="sng" algn="ctr">
          <a:solidFill>
            <a:schemeClr val="accent5">
              <a:tint val="40000"/>
              <a:alpha val="90000"/>
              <a:hueOff val="81289"/>
              <a:satOff val="-25785"/>
              <a:lumOff val="-38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988" tIns="152400" rIns="95988" bIns="152400"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a:cs typeface="Calibri"/>
            </a:rPr>
            <a:t>Submit a "Change request form"</a:t>
          </a:r>
        </a:p>
      </dsp:txBody>
      <dsp:txXfrm>
        <a:off x="1577339" y="1708"/>
        <a:ext cx="4732020" cy="50320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c9a9c33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c9a9c33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cac58a1c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cac58a1c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536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43b6a2986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43b6a2986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05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633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45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63da1a4385_0_16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63da1a4385_0_16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359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7dee96a98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7dee96a98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320de4b7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320de4b7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39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07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26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67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d53a83321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d53a83321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54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950" y="-75"/>
            <a:ext cx="9160800" cy="5143500"/>
          </a:xfrm>
          <a:prstGeom prst="rect">
            <a:avLst/>
          </a:prstGeom>
          <a:gradFill>
            <a:gsLst>
              <a:gs pos="0">
                <a:srgbClr val="07A3B2">
                  <a:alpha val="58431"/>
                </a:srgbClr>
              </a:gs>
              <a:gs pos="100000">
                <a:srgbClr val="A1DF67">
                  <a:alpha val="5058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rot="1124">
            <a:off x="1819325" y="1023675"/>
            <a:ext cx="55053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rot="1304">
            <a:off x="3386100" y="2858323"/>
            <a:ext cx="237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solidFill>
                  <a:schemeClr val="lt1"/>
                </a:solidFill>
                <a:latin typeface="Roboto"/>
                <a:ea typeface="Roboto"/>
                <a:cs typeface="Roboto"/>
                <a:sym typeface="Roboto"/>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flipH="1">
            <a:off x="6176983" y="1688689"/>
            <a:ext cx="1824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0" name="Google Shape;120;p18"/>
          <p:cNvSpPr txBox="1">
            <a:spLocks noGrp="1"/>
          </p:cNvSpPr>
          <p:nvPr>
            <p:ph type="subTitle" idx="1"/>
          </p:nvPr>
        </p:nvSpPr>
        <p:spPr>
          <a:xfrm flipH="1">
            <a:off x="6031633" y="2101472"/>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1" name="Google Shape;121;p18"/>
          <p:cNvSpPr txBox="1">
            <a:spLocks noGrp="1"/>
          </p:cNvSpPr>
          <p:nvPr>
            <p:ph type="ctrTitle" idx="2"/>
          </p:nvPr>
        </p:nvSpPr>
        <p:spPr>
          <a:xfrm flipH="1">
            <a:off x="3817908" y="168868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2" name="Google Shape;122;p18"/>
          <p:cNvSpPr txBox="1">
            <a:spLocks noGrp="1"/>
          </p:cNvSpPr>
          <p:nvPr>
            <p:ph type="subTitle" idx="3"/>
          </p:nvPr>
        </p:nvSpPr>
        <p:spPr>
          <a:xfrm flipH="1">
            <a:off x="3540858" y="2101472"/>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3" name="Google Shape;123;p18"/>
          <p:cNvSpPr txBox="1">
            <a:spLocks noGrp="1"/>
          </p:cNvSpPr>
          <p:nvPr>
            <p:ph type="ctrTitle" idx="4"/>
          </p:nvPr>
        </p:nvSpPr>
        <p:spPr>
          <a:xfrm flipH="1">
            <a:off x="6308683" y="3072116"/>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4" name="Google Shape;124;p18"/>
          <p:cNvSpPr txBox="1">
            <a:spLocks noGrp="1"/>
          </p:cNvSpPr>
          <p:nvPr>
            <p:ph type="subTitle" idx="5"/>
          </p:nvPr>
        </p:nvSpPr>
        <p:spPr>
          <a:xfrm flipH="1">
            <a:off x="6031633" y="3479378"/>
            <a:ext cx="2114700" cy="7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5" name="Google Shape;125;p18"/>
          <p:cNvSpPr txBox="1">
            <a:spLocks noGrp="1"/>
          </p:cNvSpPr>
          <p:nvPr>
            <p:ph type="ctrTitle" idx="6"/>
          </p:nvPr>
        </p:nvSpPr>
        <p:spPr>
          <a:xfrm flipH="1">
            <a:off x="1274717" y="168868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6" name="Google Shape;126;p18"/>
          <p:cNvSpPr txBox="1">
            <a:spLocks noGrp="1"/>
          </p:cNvSpPr>
          <p:nvPr>
            <p:ph type="subTitle" idx="7"/>
          </p:nvPr>
        </p:nvSpPr>
        <p:spPr>
          <a:xfrm flipH="1">
            <a:off x="997667" y="2101472"/>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7" name="Google Shape;127;p18"/>
          <p:cNvSpPr txBox="1">
            <a:spLocks noGrp="1"/>
          </p:cNvSpPr>
          <p:nvPr>
            <p:ph type="ctrTitle" idx="8"/>
          </p:nvPr>
        </p:nvSpPr>
        <p:spPr>
          <a:xfrm flipH="1">
            <a:off x="3817908" y="3072116"/>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28" name="Google Shape;128;p18"/>
          <p:cNvSpPr txBox="1">
            <a:spLocks noGrp="1"/>
          </p:cNvSpPr>
          <p:nvPr>
            <p:ph type="subTitle" idx="9"/>
          </p:nvPr>
        </p:nvSpPr>
        <p:spPr>
          <a:xfrm flipH="1">
            <a:off x="3540858" y="3479378"/>
            <a:ext cx="2114700" cy="7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9" name="Google Shape;129;p18"/>
          <p:cNvSpPr txBox="1">
            <a:spLocks noGrp="1"/>
          </p:cNvSpPr>
          <p:nvPr>
            <p:ph type="ctrTitle" idx="13"/>
          </p:nvPr>
        </p:nvSpPr>
        <p:spPr>
          <a:xfrm flipH="1">
            <a:off x="1143017" y="3072116"/>
            <a:ext cx="1824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0" name="Google Shape;130;p18"/>
          <p:cNvSpPr txBox="1">
            <a:spLocks noGrp="1"/>
          </p:cNvSpPr>
          <p:nvPr>
            <p:ph type="subTitle" idx="14"/>
          </p:nvPr>
        </p:nvSpPr>
        <p:spPr>
          <a:xfrm flipH="1">
            <a:off x="997667" y="3479369"/>
            <a:ext cx="21147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31" name="Google Shape;131;p18"/>
          <p:cNvSpPr txBox="1">
            <a:spLocks noGrp="1"/>
          </p:cNvSpPr>
          <p:nvPr>
            <p:ph type="title" idx="15"/>
          </p:nvPr>
        </p:nvSpPr>
        <p:spPr>
          <a:xfrm>
            <a:off x="1736550" y="343204"/>
            <a:ext cx="56709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132" name="Google Shape;132;p18"/>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CUSTOM_13">
    <p:spTree>
      <p:nvGrpSpPr>
        <p:cNvPr id="1" name="Shape 139"/>
        <p:cNvGrpSpPr/>
        <p:nvPr/>
      </p:nvGrpSpPr>
      <p:grpSpPr>
        <a:xfrm>
          <a:off x="0" y="0"/>
          <a:ext cx="0" cy="0"/>
          <a:chOff x="0" y="0"/>
          <a:chExt cx="0" cy="0"/>
        </a:xfrm>
      </p:grpSpPr>
      <p:sp>
        <p:nvSpPr>
          <p:cNvPr id="140" name="Google Shape;140;p20"/>
          <p:cNvSpPr txBox="1">
            <a:spLocks noGrp="1"/>
          </p:cNvSpPr>
          <p:nvPr>
            <p:ph type="subTitle" idx="1"/>
          </p:nvPr>
        </p:nvSpPr>
        <p:spPr>
          <a:xfrm flipH="1">
            <a:off x="720000" y="1385700"/>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a:buAutoNum type="arabicPeriod"/>
              <a:defRPr sz="1200">
                <a:latin typeface="Roboto"/>
                <a:ea typeface="Roboto"/>
                <a:cs typeface="Roboto"/>
                <a:sym typeface="Roboto"/>
              </a:defRPr>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41" name="Google Shape;141;p20"/>
          <p:cNvSpPr txBox="1">
            <a:spLocks noGrp="1"/>
          </p:cNvSpPr>
          <p:nvPr>
            <p:ph type="title"/>
          </p:nvPr>
        </p:nvSpPr>
        <p:spPr>
          <a:xfrm>
            <a:off x="876300" y="342125"/>
            <a:ext cx="7391400" cy="601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142" name="Google Shape;142;p20"/>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2">
  <p:cSld name="CUSTOM_13_1">
    <p:spTree>
      <p:nvGrpSpPr>
        <p:cNvPr id="1" name="Shape 144"/>
        <p:cNvGrpSpPr/>
        <p:nvPr/>
      </p:nvGrpSpPr>
      <p:grpSpPr>
        <a:xfrm>
          <a:off x="0" y="0"/>
          <a:ext cx="0" cy="0"/>
          <a:chOff x="0" y="0"/>
          <a:chExt cx="0" cy="0"/>
        </a:xfrm>
      </p:grpSpPr>
      <p:sp>
        <p:nvSpPr>
          <p:cNvPr id="145" name="Google Shape;145;p21"/>
          <p:cNvSpPr txBox="1">
            <a:spLocks noGrp="1"/>
          </p:cNvSpPr>
          <p:nvPr>
            <p:ph type="subTitle" idx="1"/>
          </p:nvPr>
        </p:nvSpPr>
        <p:spPr>
          <a:xfrm flipH="1">
            <a:off x="2932250" y="1811200"/>
            <a:ext cx="5161500" cy="2075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1200"/>
              <a:buFont typeface="Roboto Slab Regular"/>
              <a:buChar char="●"/>
              <a:defRPr sz="1600">
                <a:latin typeface="Roboto"/>
                <a:ea typeface="Roboto"/>
                <a:cs typeface="Roboto"/>
                <a:sym typeface="Roboto"/>
              </a:defRPr>
            </a:lvl1pPr>
            <a:lvl2pPr lvl="1" algn="ctr" rtl="0">
              <a:lnSpc>
                <a:spcPct val="100000"/>
              </a:lnSpc>
              <a:spcBef>
                <a:spcPts val="0"/>
              </a:spcBef>
              <a:spcAft>
                <a:spcPts val="0"/>
              </a:spcAft>
              <a:buClr>
                <a:srgbClr val="000000"/>
              </a:buClr>
              <a:buSzPts val="1200"/>
              <a:buFont typeface="Roboto Slab Regular"/>
              <a:buChar char="○"/>
              <a:defRPr sz="1200"/>
            </a:lvl2pPr>
            <a:lvl3pPr lvl="2" algn="ctr" rtl="0">
              <a:lnSpc>
                <a:spcPct val="100000"/>
              </a:lnSpc>
              <a:spcBef>
                <a:spcPts val="0"/>
              </a:spcBef>
              <a:spcAft>
                <a:spcPts val="0"/>
              </a:spcAft>
              <a:buClr>
                <a:srgbClr val="000000"/>
              </a:buClr>
              <a:buSzPts val="1200"/>
              <a:buFont typeface="Roboto Slab Regular"/>
              <a:buChar char="■"/>
              <a:defRPr sz="1200"/>
            </a:lvl3pPr>
            <a:lvl4pPr lvl="3" algn="ctr" rtl="0">
              <a:lnSpc>
                <a:spcPct val="100000"/>
              </a:lnSpc>
              <a:spcBef>
                <a:spcPts val="0"/>
              </a:spcBef>
              <a:spcAft>
                <a:spcPts val="0"/>
              </a:spcAft>
              <a:buClr>
                <a:srgbClr val="000000"/>
              </a:buClr>
              <a:buSzPts val="1200"/>
              <a:buFont typeface="Roboto Slab Regular"/>
              <a:buChar char="●"/>
              <a:defRPr sz="1200"/>
            </a:lvl4pPr>
            <a:lvl5pPr lvl="4" algn="ctr" rtl="0">
              <a:lnSpc>
                <a:spcPct val="100000"/>
              </a:lnSpc>
              <a:spcBef>
                <a:spcPts val="0"/>
              </a:spcBef>
              <a:spcAft>
                <a:spcPts val="0"/>
              </a:spcAft>
              <a:buClr>
                <a:srgbClr val="000000"/>
              </a:buClr>
              <a:buSzPts val="1200"/>
              <a:buFont typeface="Roboto Slab Regular"/>
              <a:buChar char="○"/>
              <a:defRPr sz="1200"/>
            </a:lvl5pPr>
            <a:lvl6pPr lvl="5" algn="ctr" rtl="0">
              <a:lnSpc>
                <a:spcPct val="100000"/>
              </a:lnSpc>
              <a:spcBef>
                <a:spcPts val="0"/>
              </a:spcBef>
              <a:spcAft>
                <a:spcPts val="0"/>
              </a:spcAft>
              <a:buClr>
                <a:srgbClr val="000000"/>
              </a:buClr>
              <a:buSzPts val="1200"/>
              <a:buFont typeface="Roboto Slab Regular"/>
              <a:buChar char="■"/>
              <a:defRPr sz="1200"/>
            </a:lvl6pPr>
            <a:lvl7pPr lvl="6" algn="ctr" rtl="0">
              <a:lnSpc>
                <a:spcPct val="100000"/>
              </a:lnSpc>
              <a:spcBef>
                <a:spcPts val="0"/>
              </a:spcBef>
              <a:spcAft>
                <a:spcPts val="0"/>
              </a:spcAft>
              <a:buClr>
                <a:srgbClr val="000000"/>
              </a:buClr>
              <a:buSzPts val="1200"/>
              <a:buFont typeface="Roboto Slab Regular"/>
              <a:buChar char="●"/>
              <a:defRPr sz="1200"/>
            </a:lvl7pPr>
            <a:lvl8pPr lvl="7" algn="ctr" rtl="0">
              <a:lnSpc>
                <a:spcPct val="100000"/>
              </a:lnSpc>
              <a:spcBef>
                <a:spcPts val="0"/>
              </a:spcBef>
              <a:spcAft>
                <a:spcPts val="0"/>
              </a:spcAft>
              <a:buClr>
                <a:srgbClr val="000000"/>
              </a:buClr>
              <a:buSzPts val="1200"/>
              <a:buFont typeface="Roboto Slab Regular"/>
              <a:buChar char="○"/>
              <a:defRPr sz="1200"/>
            </a:lvl8pPr>
            <a:lvl9pPr lvl="8" algn="ctr" rtl="0">
              <a:lnSpc>
                <a:spcPct val="100000"/>
              </a:lnSpc>
              <a:spcBef>
                <a:spcPts val="0"/>
              </a:spcBef>
              <a:spcAft>
                <a:spcPts val="0"/>
              </a:spcAft>
              <a:buClr>
                <a:srgbClr val="000000"/>
              </a:buClr>
              <a:buSzPts val="1200"/>
              <a:buFont typeface="Roboto Slab Regular"/>
              <a:buChar char="■"/>
              <a:defRPr sz="1200"/>
            </a:lvl9pPr>
          </a:lstStyle>
          <a:p>
            <a:endParaRPr/>
          </a:p>
        </p:txBody>
      </p:sp>
      <p:sp>
        <p:nvSpPr>
          <p:cNvPr id="146" name="Google Shape;146;p21"/>
          <p:cNvSpPr txBox="1">
            <a:spLocks noGrp="1"/>
          </p:cNvSpPr>
          <p:nvPr>
            <p:ph type="title"/>
          </p:nvPr>
        </p:nvSpPr>
        <p:spPr>
          <a:xfrm>
            <a:off x="876300" y="342125"/>
            <a:ext cx="7391400" cy="601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147" name="Google Shape;147;p21"/>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1"/>
            </a:gs>
            <a:gs pos="100000">
              <a:schemeClr val="accent4"/>
            </a:gs>
          </a:gsLst>
          <a:lin ang="0" scaled="0"/>
        </a:gra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005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100000">
              <a:schemeClr val="accent4"/>
            </a:gs>
          </a:gsLst>
          <a:lin ang="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61950" y="1406900"/>
            <a:ext cx="3919500" cy="190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 name="Google Shape;14;p3"/>
          <p:cNvSpPr txBox="1">
            <a:spLocks noGrp="1"/>
          </p:cNvSpPr>
          <p:nvPr>
            <p:ph type="subTitle" idx="1"/>
          </p:nvPr>
        </p:nvSpPr>
        <p:spPr>
          <a:xfrm>
            <a:off x="2043150" y="3158750"/>
            <a:ext cx="22014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title" idx="2" hasCustomPrompt="1"/>
          </p:nvPr>
        </p:nvSpPr>
        <p:spPr>
          <a:xfrm>
            <a:off x="4862550" y="1905450"/>
            <a:ext cx="2850300" cy="125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18000">
                <a:solidFill>
                  <a:schemeClr val="lt1"/>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6" name="Google Shape;16;p3"/>
          <p:cNvSpPr/>
          <p:nvPr/>
        </p:nvSpPr>
        <p:spPr>
          <a:xfrm>
            <a:off x="4554300" y="2101800"/>
            <a:ext cx="35400" cy="304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1132750"/>
            <a:ext cx="9144000" cy="4011000"/>
          </a:xfrm>
          <a:prstGeom prst="rect">
            <a:avLst/>
          </a:pr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4554300" y="4767600"/>
            <a:ext cx="35400" cy="37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2202350" y="2003350"/>
            <a:ext cx="4739400" cy="21309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Clr>
                <a:schemeClr val="lt1"/>
              </a:buClr>
              <a:buSzPts val="1600"/>
              <a:buFont typeface="Raleway SemiBold"/>
              <a:buChar char="●"/>
              <a:defRPr>
                <a:solidFill>
                  <a:schemeClr val="lt1"/>
                </a:solidFill>
                <a:latin typeface="Roboto"/>
                <a:ea typeface="Roboto"/>
                <a:cs typeface="Roboto"/>
                <a:sym typeface="Roboto"/>
              </a:defRPr>
            </a:lvl1pPr>
            <a:lvl2pPr marL="914400" lvl="1" indent="-330200">
              <a:spcBef>
                <a:spcPts val="0"/>
              </a:spcBef>
              <a:spcAft>
                <a:spcPts val="0"/>
              </a:spcAft>
              <a:buClr>
                <a:schemeClr val="lt1"/>
              </a:buClr>
              <a:buSzPts val="1600"/>
              <a:buFont typeface="Nunito Light"/>
              <a:buChar char="○"/>
              <a:defRPr>
                <a:solidFill>
                  <a:schemeClr val="lt1"/>
                </a:solidFill>
              </a:defRPr>
            </a:lvl2pPr>
            <a:lvl3pPr marL="1371600" lvl="2" indent="-323850">
              <a:spcBef>
                <a:spcPts val="1600"/>
              </a:spcBef>
              <a:spcAft>
                <a:spcPts val="0"/>
              </a:spcAft>
              <a:buClr>
                <a:schemeClr val="lt1"/>
              </a:buClr>
              <a:buSzPts val="1500"/>
              <a:buFont typeface="Nunito Light"/>
              <a:buChar char="■"/>
              <a:defRPr>
                <a:solidFill>
                  <a:schemeClr val="lt1"/>
                </a:solidFill>
              </a:defRPr>
            </a:lvl3pPr>
            <a:lvl4pPr marL="1828800" lvl="3" indent="-323850">
              <a:spcBef>
                <a:spcPts val="1600"/>
              </a:spcBef>
              <a:spcAft>
                <a:spcPts val="0"/>
              </a:spcAft>
              <a:buClr>
                <a:schemeClr val="lt1"/>
              </a:buClr>
              <a:buSzPts val="1500"/>
              <a:buFont typeface="Nunito Light"/>
              <a:buChar char="●"/>
              <a:defRPr>
                <a:solidFill>
                  <a:schemeClr val="lt1"/>
                </a:solidFill>
              </a:defRPr>
            </a:lvl4pPr>
            <a:lvl5pPr marL="2286000" lvl="4" indent="-304800">
              <a:spcBef>
                <a:spcPts val="1600"/>
              </a:spcBef>
              <a:spcAft>
                <a:spcPts val="0"/>
              </a:spcAft>
              <a:buClr>
                <a:schemeClr val="lt1"/>
              </a:buClr>
              <a:buSzPts val="1200"/>
              <a:buFont typeface="Nunito Light"/>
              <a:buChar char="○"/>
              <a:defRPr>
                <a:solidFill>
                  <a:schemeClr val="lt1"/>
                </a:solidFill>
              </a:defRPr>
            </a:lvl5pPr>
            <a:lvl6pPr marL="2743200" lvl="5" indent="-304800">
              <a:spcBef>
                <a:spcPts val="1600"/>
              </a:spcBef>
              <a:spcAft>
                <a:spcPts val="0"/>
              </a:spcAft>
              <a:buClr>
                <a:schemeClr val="lt1"/>
              </a:buClr>
              <a:buSzPts val="1200"/>
              <a:buFont typeface="Nunito Light"/>
              <a:buChar char="■"/>
              <a:defRPr>
                <a:solidFill>
                  <a:schemeClr val="lt1"/>
                </a:solidFill>
              </a:defRPr>
            </a:lvl6pPr>
            <a:lvl7pPr marL="3200400" lvl="6" indent="-311150">
              <a:spcBef>
                <a:spcPts val="1600"/>
              </a:spcBef>
              <a:spcAft>
                <a:spcPts val="0"/>
              </a:spcAft>
              <a:buClr>
                <a:schemeClr val="lt1"/>
              </a:buClr>
              <a:buSzPts val="1300"/>
              <a:buFont typeface="Nunito Light"/>
              <a:buChar char="●"/>
              <a:defRPr>
                <a:solidFill>
                  <a:schemeClr val="lt1"/>
                </a:solidFill>
              </a:defRPr>
            </a:lvl7pPr>
            <a:lvl8pPr marL="3657600" lvl="7" indent="-311150">
              <a:spcBef>
                <a:spcPts val="1600"/>
              </a:spcBef>
              <a:spcAft>
                <a:spcPts val="0"/>
              </a:spcAft>
              <a:buClr>
                <a:schemeClr val="lt1"/>
              </a:buClr>
              <a:buSzPts val="1300"/>
              <a:buFont typeface="Nunito Light"/>
              <a:buChar char="○"/>
              <a:defRPr>
                <a:solidFill>
                  <a:schemeClr val="lt1"/>
                </a:solidFill>
              </a:defRPr>
            </a:lvl8pPr>
            <a:lvl9pPr marL="4114800" lvl="8" indent="-304800">
              <a:spcBef>
                <a:spcPts val="1600"/>
              </a:spcBef>
              <a:spcAft>
                <a:spcPts val="1600"/>
              </a:spcAft>
              <a:buClr>
                <a:schemeClr val="lt1"/>
              </a:buClr>
              <a:buSzPts val="1200"/>
              <a:buFont typeface="Nunito Light"/>
              <a:buChar char="■"/>
              <a:defRPr>
                <a:solidFill>
                  <a:schemeClr val="lt1"/>
                </a:solidFill>
              </a:defRPr>
            </a:lvl9pPr>
          </a:lstStyle>
          <a:p>
            <a:endParaRPr/>
          </a:p>
        </p:txBody>
      </p:sp>
      <p:sp>
        <p:nvSpPr>
          <p:cNvPr id="21" name="Google Shape;21;p4"/>
          <p:cNvSpPr txBox="1">
            <a:spLocks noGrp="1"/>
          </p:cNvSpPr>
          <p:nvPr>
            <p:ph type="title"/>
          </p:nvPr>
        </p:nvSpPr>
        <p:spPr>
          <a:xfrm>
            <a:off x="1736550" y="344871"/>
            <a:ext cx="5670900" cy="126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22" name="Google Shape;22;p4"/>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ctrTitle"/>
          </p:nvPr>
        </p:nvSpPr>
        <p:spPr>
          <a:xfrm flipH="1">
            <a:off x="5290451" y="2204475"/>
            <a:ext cx="17598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flipH="1">
            <a:off x="5290439" y="2497681"/>
            <a:ext cx="24168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6" name="Google Shape;26;p5"/>
          <p:cNvSpPr txBox="1">
            <a:spLocks noGrp="1"/>
          </p:cNvSpPr>
          <p:nvPr>
            <p:ph type="ctrTitle" idx="2"/>
          </p:nvPr>
        </p:nvSpPr>
        <p:spPr>
          <a:xfrm flipH="1">
            <a:off x="1741561" y="2204466"/>
            <a:ext cx="18177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3"/>
          </p:nvPr>
        </p:nvSpPr>
        <p:spPr>
          <a:xfrm flipH="1">
            <a:off x="1741561" y="2497681"/>
            <a:ext cx="24168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title" idx="4"/>
          </p:nvPr>
        </p:nvSpPr>
        <p:spPr>
          <a:xfrm>
            <a:off x="1736550" y="344871"/>
            <a:ext cx="5670900" cy="126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29" name="Google Shape;29;p5"/>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736550" y="343330"/>
            <a:ext cx="5670900" cy="724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33" name="Google Shape;33;p6"/>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subTitle" idx="1"/>
          </p:nvPr>
        </p:nvSpPr>
        <p:spPr>
          <a:xfrm flipH="1">
            <a:off x="720000" y="1497175"/>
            <a:ext cx="2252100" cy="28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a:buAutoNum type="arabicPeriod"/>
              <a:defRPr sz="1400">
                <a:latin typeface="Roboto"/>
                <a:ea typeface="Roboto"/>
                <a:cs typeface="Roboto"/>
                <a:sym typeface="Roboto"/>
              </a:defRPr>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37" name="Google Shape;37;p7"/>
          <p:cNvSpPr txBox="1">
            <a:spLocks noGrp="1"/>
          </p:cNvSpPr>
          <p:nvPr>
            <p:ph type="title"/>
          </p:nvPr>
        </p:nvSpPr>
        <p:spPr>
          <a:xfrm>
            <a:off x="876300" y="343318"/>
            <a:ext cx="7391400" cy="601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38" name="Google Shape;38;p7"/>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subTitle" idx="1"/>
          </p:nvPr>
        </p:nvSpPr>
        <p:spPr>
          <a:xfrm>
            <a:off x="6010300" y="2131575"/>
            <a:ext cx="2505900" cy="1431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9"/>
          <p:cNvSpPr txBox="1">
            <a:spLocks noGrp="1"/>
          </p:cNvSpPr>
          <p:nvPr>
            <p:ph type="title"/>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lvl2pPr>
            <a:lvl3pPr lvl="2" algn="r" rtl="0">
              <a:spcBef>
                <a:spcPts val="0"/>
              </a:spcBef>
              <a:spcAft>
                <a:spcPts val="0"/>
              </a:spcAft>
              <a:buNone/>
              <a:defRPr sz="6000"/>
            </a:lvl3pPr>
            <a:lvl4pPr lvl="3" algn="r" rtl="0">
              <a:spcBef>
                <a:spcPts val="0"/>
              </a:spcBef>
              <a:spcAft>
                <a:spcPts val="0"/>
              </a:spcAft>
              <a:buNone/>
              <a:defRPr sz="6000"/>
            </a:lvl4pPr>
            <a:lvl5pPr lvl="4" algn="r" rtl="0">
              <a:spcBef>
                <a:spcPts val="0"/>
              </a:spcBef>
              <a:spcAft>
                <a:spcPts val="0"/>
              </a:spcAft>
              <a:buNone/>
              <a:defRPr sz="6000"/>
            </a:lvl5pPr>
            <a:lvl6pPr lvl="5" algn="r" rtl="0">
              <a:spcBef>
                <a:spcPts val="0"/>
              </a:spcBef>
              <a:spcAft>
                <a:spcPts val="0"/>
              </a:spcAft>
              <a:buNone/>
              <a:defRPr sz="6000"/>
            </a:lvl6pPr>
            <a:lvl7pPr lvl="6" algn="r" rtl="0">
              <a:spcBef>
                <a:spcPts val="0"/>
              </a:spcBef>
              <a:spcAft>
                <a:spcPts val="0"/>
              </a:spcAft>
              <a:buNone/>
              <a:defRPr sz="6000"/>
            </a:lvl7pPr>
            <a:lvl8pPr lvl="7" algn="r" rtl="0">
              <a:spcBef>
                <a:spcPts val="0"/>
              </a:spcBef>
              <a:spcAft>
                <a:spcPts val="0"/>
              </a:spcAft>
              <a:buNone/>
              <a:defRPr sz="6000"/>
            </a:lvl8pPr>
            <a:lvl9pPr lvl="8" algn="r" rtl="0">
              <a:spcBef>
                <a:spcPts val="0"/>
              </a:spcBef>
              <a:spcAft>
                <a:spcPts val="0"/>
              </a:spcAft>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2"/>
          <p:cNvSpPr txBox="1">
            <a:spLocks noGrp="1"/>
          </p:cNvSpPr>
          <p:nvPr>
            <p:ph type="title" hasCustomPrompt="1"/>
          </p:nvPr>
        </p:nvSpPr>
        <p:spPr>
          <a:xfrm>
            <a:off x="5090625" y="1052900"/>
            <a:ext cx="2808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7000">
                <a:solidFill>
                  <a:schemeClr val="accent1"/>
                </a:solidFill>
              </a:defRPr>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60" name="Google Shape;60;p12"/>
          <p:cNvSpPr txBox="1">
            <a:spLocks noGrp="1"/>
          </p:cNvSpPr>
          <p:nvPr>
            <p:ph type="subTitle" idx="1"/>
          </p:nvPr>
        </p:nvSpPr>
        <p:spPr>
          <a:xfrm flipH="1">
            <a:off x="3482108" y="3775333"/>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1"/>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1" name="Google Shape;61;p12"/>
          <p:cNvSpPr txBox="1">
            <a:spLocks noGrp="1"/>
          </p:cNvSpPr>
          <p:nvPr>
            <p:ph type="title" idx="2"/>
          </p:nvPr>
        </p:nvSpPr>
        <p:spPr>
          <a:xfrm>
            <a:off x="1736550" y="342006"/>
            <a:ext cx="5670900" cy="126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
        <p:nvSpPr>
          <p:cNvPr id="62" name="Google Shape;62;p12"/>
          <p:cNvSpPr txBox="1">
            <a:spLocks noGrp="1"/>
          </p:cNvSpPr>
          <p:nvPr>
            <p:ph type="title" idx="3" hasCustomPrompt="1"/>
          </p:nvPr>
        </p:nvSpPr>
        <p:spPr>
          <a:xfrm>
            <a:off x="5090625" y="2672650"/>
            <a:ext cx="2808600" cy="123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2000"/>
              <a:buNone/>
              <a:defRPr sz="7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2"/>
          <p:cNvSpPr txBox="1">
            <a:spLocks noGrp="1"/>
          </p:cNvSpPr>
          <p:nvPr>
            <p:ph type="subTitle" idx="4"/>
          </p:nvPr>
        </p:nvSpPr>
        <p:spPr>
          <a:xfrm flipH="1">
            <a:off x="5440575" y="3595250"/>
            <a:ext cx="21087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4" name="Google Shape;64;p12"/>
          <p:cNvSpPr txBox="1">
            <a:spLocks noGrp="1"/>
          </p:cNvSpPr>
          <p:nvPr>
            <p:ph type="subTitle" idx="5"/>
          </p:nvPr>
        </p:nvSpPr>
        <p:spPr>
          <a:xfrm flipH="1">
            <a:off x="5440575" y="1983432"/>
            <a:ext cx="2108700" cy="8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atin typeface="Roboto"/>
                <a:ea typeface="Roboto"/>
                <a:cs typeface="Roboto"/>
                <a:sym typeface="Roboto"/>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5" name="Google Shape;65;p12"/>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72"/>
        <p:cNvGrpSpPr/>
        <p:nvPr/>
      </p:nvGrpSpPr>
      <p:grpSpPr>
        <a:xfrm>
          <a:off x="0" y="0"/>
          <a:ext cx="0" cy="0"/>
          <a:chOff x="0" y="0"/>
          <a:chExt cx="0" cy="0"/>
        </a:xfrm>
      </p:grpSpPr>
      <p:sp>
        <p:nvSpPr>
          <p:cNvPr id="73" name="Google Shape;73;p14"/>
          <p:cNvSpPr txBox="1">
            <a:spLocks noGrp="1"/>
          </p:cNvSpPr>
          <p:nvPr>
            <p:ph type="title" hasCustomPrompt="1"/>
          </p:nvPr>
        </p:nvSpPr>
        <p:spPr>
          <a:xfrm flipH="1">
            <a:off x="3412081" y="3166950"/>
            <a:ext cx="951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800">
                <a:solidFill>
                  <a:schemeClr val="lt1"/>
                </a:solidFill>
              </a:defRPr>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
          </p:nvPr>
        </p:nvSpPr>
        <p:spPr>
          <a:xfrm flipH="1">
            <a:off x="608875" y="2103300"/>
            <a:ext cx="26523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14"/>
          <p:cNvSpPr txBox="1">
            <a:spLocks noGrp="1"/>
          </p:cNvSpPr>
          <p:nvPr>
            <p:ph type="subTitle" idx="2"/>
          </p:nvPr>
        </p:nvSpPr>
        <p:spPr>
          <a:xfrm>
            <a:off x="608750" y="3473672"/>
            <a:ext cx="26523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14"/>
          <p:cNvSpPr txBox="1">
            <a:spLocks noGrp="1"/>
          </p:cNvSpPr>
          <p:nvPr>
            <p:ph type="subTitle" idx="3"/>
          </p:nvPr>
        </p:nvSpPr>
        <p:spPr>
          <a:xfrm flipH="1">
            <a:off x="5884325" y="2103300"/>
            <a:ext cx="26523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4"/>
          <p:cNvSpPr txBox="1">
            <a:spLocks noGrp="1"/>
          </p:cNvSpPr>
          <p:nvPr>
            <p:ph type="subTitle" idx="4"/>
          </p:nvPr>
        </p:nvSpPr>
        <p:spPr>
          <a:xfrm>
            <a:off x="5884326" y="3473666"/>
            <a:ext cx="26523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14"/>
          <p:cNvSpPr txBox="1">
            <a:spLocks noGrp="1"/>
          </p:cNvSpPr>
          <p:nvPr>
            <p:ph type="subTitle" idx="5"/>
          </p:nvPr>
        </p:nvSpPr>
        <p:spPr>
          <a:xfrm flipH="1">
            <a:off x="608875" y="1531175"/>
            <a:ext cx="2652300" cy="745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200" b="1">
                <a:solidFill>
                  <a:schemeClr val="accent1"/>
                </a:solidFill>
                <a:latin typeface="Cambay"/>
                <a:ea typeface="Cambay"/>
                <a:cs typeface="Cambay"/>
                <a:sym typeface="Camba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 name="Google Shape;79;p14"/>
          <p:cNvSpPr txBox="1">
            <a:spLocks noGrp="1"/>
          </p:cNvSpPr>
          <p:nvPr>
            <p:ph type="subTitle" idx="6"/>
          </p:nvPr>
        </p:nvSpPr>
        <p:spPr>
          <a:xfrm>
            <a:off x="608761" y="2887200"/>
            <a:ext cx="2652300" cy="745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200" b="1">
                <a:solidFill>
                  <a:schemeClr val="accent4"/>
                </a:solidFill>
                <a:latin typeface="Cambay"/>
                <a:ea typeface="Cambay"/>
                <a:cs typeface="Cambay"/>
                <a:sym typeface="Camba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4"/>
          <p:cNvSpPr txBox="1">
            <a:spLocks noGrp="1"/>
          </p:cNvSpPr>
          <p:nvPr>
            <p:ph type="subTitle" idx="7"/>
          </p:nvPr>
        </p:nvSpPr>
        <p:spPr>
          <a:xfrm flipH="1">
            <a:off x="5884299" y="1531175"/>
            <a:ext cx="26523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200" b="1">
                <a:solidFill>
                  <a:schemeClr val="accent2"/>
                </a:solidFill>
                <a:latin typeface="Cambay"/>
                <a:ea typeface="Cambay"/>
                <a:cs typeface="Cambay"/>
                <a:sym typeface="Camba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txBox="1">
            <a:spLocks noGrp="1"/>
          </p:cNvSpPr>
          <p:nvPr>
            <p:ph type="subTitle" idx="8"/>
          </p:nvPr>
        </p:nvSpPr>
        <p:spPr>
          <a:xfrm>
            <a:off x="5884325" y="2887200"/>
            <a:ext cx="26523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200" b="1">
                <a:solidFill>
                  <a:schemeClr val="accent4"/>
                </a:solidFill>
                <a:latin typeface="Cambay"/>
                <a:ea typeface="Cambay"/>
                <a:cs typeface="Cambay"/>
                <a:sym typeface="Camba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4"/>
          <p:cNvSpPr txBox="1">
            <a:spLocks noGrp="1"/>
          </p:cNvSpPr>
          <p:nvPr>
            <p:ph type="title" idx="9" hasCustomPrompt="1"/>
          </p:nvPr>
        </p:nvSpPr>
        <p:spPr>
          <a:xfrm>
            <a:off x="4777610" y="1779250"/>
            <a:ext cx="951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800">
                <a:solidFill>
                  <a:schemeClr val="lt1"/>
                </a:solidFill>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4"/>
          <p:cNvSpPr txBox="1">
            <a:spLocks noGrp="1"/>
          </p:cNvSpPr>
          <p:nvPr>
            <p:ph type="title" idx="13" hasCustomPrompt="1"/>
          </p:nvPr>
        </p:nvSpPr>
        <p:spPr>
          <a:xfrm flipH="1">
            <a:off x="4777610" y="3197776"/>
            <a:ext cx="951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800">
                <a:solidFill>
                  <a:schemeClr val="lt1"/>
                </a:solidFill>
              </a:defRPr>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4"/>
          <p:cNvSpPr txBox="1">
            <a:spLocks noGrp="1"/>
          </p:cNvSpPr>
          <p:nvPr>
            <p:ph type="title" idx="14" hasCustomPrompt="1"/>
          </p:nvPr>
        </p:nvSpPr>
        <p:spPr>
          <a:xfrm>
            <a:off x="3412831" y="1819925"/>
            <a:ext cx="95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800">
                <a:solidFill>
                  <a:schemeClr val="lt1"/>
                </a:solidFill>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4"/>
          <p:cNvSpPr txBox="1">
            <a:spLocks noGrp="1"/>
          </p:cNvSpPr>
          <p:nvPr>
            <p:ph type="title" idx="15"/>
          </p:nvPr>
        </p:nvSpPr>
        <p:spPr>
          <a:xfrm>
            <a:off x="1736550" y="344877"/>
            <a:ext cx="5670900" cy="865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sz="3000">
                <a:solidFill>
                  <a:schemeClr val="accent1"/>
                </a:solidFill>
              </a:defRPr>
            </a:lvl2pPr>
            <a:lvl3pPr lvl="2" algn="ctr" rtl="0">
              <a:spcBef>
                <a:spcPts val="0"/>
              </a:spcBef>
              <a:spcAft>
                <a:spcPts val="0"/>
              </a:spcAft>
              <a:buNone/>
              <a:defRPr sz="3000">
                <a:solidFill>
                  <a:schemeClr val="accent1"/>
                </a:solidFill>
              </a:defRPr>
            </a:lvl3pPr>
            <a:lvl4pPr lvl="3" algn="ctr" rtl="0">
              <a:spcBef>
                <a:spcPts val="0"/>
              </a:spcBef>
              <a:spcAft>
                <a:spcPts val="0"/>
              </a:spcAft>
              <a:buNone/>
              <a:defRPr sz="3000">
                <a:solidFill>
                  <a:schemeClr val="accent1"/>
                </a:solidFill>
              </a:defRPr>
            </a:lvl4pPr>
            <a:lvl5pPr lvl="4" algn="ctr" rtl="0">
              <a:spcBef>
                <a:spcPts val="0"/>
              </a:spcBef>
              <a:spcAft>
                <a:spcPts val="0"/>
              </a:spcAft>
              <a:buNone/>
              <a:defRPr sz="3000">
                <a:solidFill>
                  <a:schemeClr val="accent1"/>
                </a:solidFill>
              </a:defRPr>
            </a:lvl5pPr>
            <a:lvl6pPr lvl="5" algn="ctr" rtl="0">
              <a:spcBef>
                <a:spcPts val="0"/>
              </a:spcBef>
              <a:spcAft>
                <a:spcPts val="0"/>
              </a:spcAft>
              <a:buNone/>
              <a:defRPr sz="3000">
                <a:solidFill>
                  <a:schemeClr val="accent1"/>
                </a:solidFill>
              </a:defRPr>
            </a:lvl6pPr>
            <a:lvl7pPr lvl="6" algn="ctr" rtl="0">
              <a:spcBef>
                <a:spcPts val="0"/>
              </a:spcBef>
              <a:spcAft>
                <a:spcPts val="0"/>
              </a:spcAft>
              <a:buNone/>
              <a:defRPr sz="3000">
                <a:solidFill>
                  <a:schemeClr val="accent1"/>
                </a:solidFill>
              </a:defRPr>
            </a:lvl7pPr>
            <a:lvl8pPr lvl="7" algn="ctr" rtl="0">
              <a:spcBef>
                <a:spcPts val="0"/>
              </a:spcBef>
              <a:spcAft>
                <a:spcPts val="0"/>
              </a:spcAft>
              <a:buNone/>
              <a:defRPr sz="3000">
                <a:solidFill>
                  <a:schemeClr val="accent1"/>
                </a:solidFill>
              </a:defRPr>
            </a:lvl8pPr>
            <a:lvl9pPr lvl="8" algn="ctr" rtl="0">
              <a:spcBef>
                <a:spcPts val="0"/>
              </a:spcBef>
              <a:spcAft>
                <a:spcPts val="0"/>
              </a:spcAft>
              <a:buNone/>
              <a:defRPr sz="30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1pPr>
            <a:lvl2pPr lvl="1">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2pPr>
            <a:lvl3pPr lvl="2">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3pPr>
            <a:lvl4pPr lvl="3">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4pPr>
            <a:lvl5pPr lvl="4">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5pPr>
            <a:lvl6pPr lvl="5">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6pPr>
            <a:lvl7pPr lvl="6">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7pPr>
            <a:lvl8pPr lvl="7">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8pPr>
            <a:lvl9pPr lvl="8">
              <a:spcBef>
                <a:spcPts val="0"/>
              </a:spcBef>
              <a:spcAft>
                <a:spcPts val="0"/>
              </a:spcAft>
              <a:buClr>
                <a:schemeClr val="dk1"/>
              </a:buClr>
              <a:buSzPts val="2400"/>
              <a:buFont typeface="Cambay"/>
              <a:buNone/>
              <a:defRPr sz="24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3pPr>
            <a:lvl4pPr marL="1828800" lvl="3"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4pPr>
            <a:lvl5pPr marL="2286000" lvl="4"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5pPr>
            <a:lvl6pPr marL="2743200" lvl="5"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6pPr>
            <a:lvl7pPr marL="3200400" lvl="6"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7pPr>
            <a:lvl8pPr marL="3657600" lvl="7" indent="-304800">
              <a:lnSpc>
                <a:spcPct val="115000"/>
              </a:lnSpc>
              <a:spcBef>
                <a:spcPts val="1600"/>
              </a:spcBef>
              <a:spcAft>
                <a:spcPts val="0"/>
              </a:spcAft>
              <a:buClr>
                <a:schemeClr val="dk1"/>
              </a:buClr>
              <a:buSzPts val="1200"/>
              <a:buFont typeface="Roboto Light"/>
              <a:buChar char="○"/>
              <a:defRPr sz="1200">
                <a:solidFill>
                  <a:schemeClr val="dk1"/>
                </a:solidFill>
                <a:latin typeface="Roboto Light"/>
                <a:ea typeface="Roboto Light"/>
                <a:cs typeface="Roboto Light"/>
                <a:sym typeface="Roboto Light"/>
              </a:defRPr>
            </a:lvl8pPr>
            <a:lvl9pPr marL="4114800" lvl="8" indent="-304800">
              <a:lnSpc>
                <a:spcPct val="115000"/>
              </a:lnSpc>
              <a:spcBef>
                <a:spcPts val="1600"/>
              </a:spcBef>
              <a:spcAft>
                <a:spcPts val="1600"/>
              </a:spcAft>
              <a:buClr>
                <a:schemeClr val="dk1"/>
              </a:buClr>
              <a:buSzPts val="1200"/>
              <a:buFont typeface="Roboto Light"/>
              <a:buChar char="■"/>
              <a:defRPr sz="1200">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0" r:id="rId9"/>
    <p:sldLayoutId id="2147483664" r:id="rId10"/>
    <p:sldLayoutId id="2147483666" r:id="rId11"/>
    <p:sldLayoutId id="2147483667" r:id="rId12"/>
    <p:sldLayoutId id="2147483671" r:id="rId13"/>
    <p:sldLayoutId id="2147483672"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package" Target="../embeddings/Microsoft_Excel_Worksheet.xlsx"/><Relationship Id="rId7" Type="http://schemas.openxmlformats.org/officeDocument/2006/relationships/package" Target="../embeddings/Microsoft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78" name="Google Shape;178;p29"/>
          <p:cNvSpPr txBox="1">
            <a:spLocks noGrp="1"/>
          </p:cNvSpPr>
          <p:nvPr>
            <p:ph type="subTitle" idx="1"/>
          </p:nvPr>
        </p:nvSpPr>
        <p:spPr>
          <a:xfrm rot="1304">
            <a:off x="3097628" y="2764859"/>
            <a:ext cx="2944680" cy="1236840"/>
          </a:xfrm>
          <a:prstGeom prst="rect">
            <a:avLst/>
          </a:prstGeom>
        </p:spPr>
        <p:txBody>
          <a:bodyPr spcFirstLastPara="1" wrap="square" lIns="91425" tIns="91425" rIns="91425" bIns="91425" anchor="ctr" anchorCtr="0">
            <a:noAutofit/>
          </a:bodyPr>
          <a:lstStyle/>
          <a:p>
            <a:pPr marL="0" lvl="0" indent="0"/>
            <a:r>
              <a:rPr lang="en-US" sz="3200" b="1" dirty="0">
                <a:solidFill>
                  <a:schemeClr val="bg1"/>
                </a:solidFill>
                <a:latin typeface="Cambay"/>
              </a:rPr>
              <a:t>PURELL Inc.</a:t>
            </a:r>
            <a:endParaRPr sz="3200" b="1" dirty="0">
              <a:solidFill>
                <a:schemeClr val="bg1"/>
              </a:solidFill>
              <a:latin typeface="Cambay"/>
            </a:endParaRPr>
          </a:p>
        </p:txBody>
      </p:sp>
      <p:sp>
        <p:nvSpPr>
          <p:cNvPr id="179" name="Google Shape;179;p29"/>
          <p:cNvSpPr txBox="1">
            <a:spLocks noGrp="1"/>
          </p:cNvSpPr>
          <p:nvPr>
            <p:ph type="ctrTitle"/>
          </p:nvPr>
        </p:nvSpPr>
        <p:spPr>
          <a:xfrm rot="1044">
            <a:off x="1167354" y="1027932"/>
            <a:ext cx="6527938" cy="1735377"/>
          </a:xfrm>
          <a:prstGeom prst="rect">
            <a:avLst/>
          </a:prstGeom>
        </p:spPr>
        <p:txBody>
          <a:bodyPr spcFirstLastPara="1" wrap="square" lIns="91425" tIns="91425" rIns="91425" bIns="91425" anchor="b" anchorCtr="0">
            <a:noAutofit/>
          </a:bodyPr>
          <a:lstStyle/>
          <a:p>
            <a:br>
              <a:rPr lang="en-CA" b="0" dirty="0"/>
            </a:br>
            <a:br>
              <a:rPr lang="en-CA" b="0" dirty="0"/>
            </a:br>
            <a:r>
              <a:rPr lang="en-CA" b="0" dirty="0"/>
              <a:t> Project Strategy </a:t>
            </a:r>
            <a:endParaRPr dirty="0"/>
          </a:p>
        </p:txBody>
      </p:sp>
      <p:sp>
        <p:nvSpPr>
          <p:cNvPr id="180" name="Google Shape;180;p29"/>
          <p:cNvSpPr/>
          <p:nvPr/>
        </p:nvSpPr>
        <p:spPr>
          <a:xfrm>
            <a:off x="4554300" y="4077425"/>
            <a:ext cx="35400" cy="106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1736550" y="343330"/>
            <a:ext cx="5670900" cy="7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Team</a:t>
            </a:r>
            <a:endParaRPr dirty="0"/>
          </a:p>
        </p:txBody>
      </p:sp>
      <p:sp>
        <p:nvSpPr>
          <p:cNvPr id="319" name="Google Shape;319;p37"/>
          <p:cNvSpPr/>
          <p:nvPr/>
        </p:nvSpPr>
        <p:spPr>
          <a:xfrm rot="-5400000" flipH="1">
            <a:off x="1749623" y="1279525"/>
            <a:ext cx="1963200" cy="1963200"/>
          </a:xfrm>
          <a:prstGeom prst="teardrop">
            <a:avLst>
              <a:gd name="adj" fmla="val 100000"/>
            </a:avLst>
          </a:prstGeom>
          <a:solidFill>
            <a:schemeClr val="accent1">
              <a:alpha val="31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977125" y="2492196"/>
            <a:ext cx="1963200" cy="1963200"/>
          </a:xfrm>
          <a:prstGeom prst="teardrop">
            <a:avLst>
              <a:gd name="adj" fmla="val 100000"/>
            </a:avLst>
          </a:prstGeom>
          <a:solidFill>
            <a:schemeClr val="accent2">
              <a:alpha val="48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flipH="1">
            <a:off x="2522121" y="2492196"/>
            <a:ext cx="1963200" cy="1963200"/>
          </a:xfrm>
          <a:prstGeom prst="teardrop">
            <a:avLst>
              <a:gd name="adj" fmla="val 100000"/>
            </a:avLst>
          </a:prstGeom>
          <a:solidFill>
            <a:schemeClr val="accent4">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txBox="1">
            <a:spLocks noGrp="1"/>
          </p:cNvSpPr>
          <p:nvPr>
            <p:ph type="ctrTitle" idx="4294967295"/>
          </p:nvPr>
        </p:nvSpPr>
        <p:spPr>
          <a:xfrm flipH="1">
            <a:off x="5483983" y="753622"/>
            <a:ext cx="902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0" dirty="0">
                <a:solidFill>
                  <a:schemeClr val="accent1"/>
                </a:solidFill>
              </a:rPr>
              <a:t>1</a:t>
            </a:r>
            <a:endParaRPr sz="3600" b="0" dirty="0">
              <a:solidFill>
                <a:schemeClr val="accent1"/>
              </a:solidFill>
            </a:endParaRPr>
          </a:p>
        </p:txBody>
      </p:sp>
      <p:sp>
        <p:nvSpPr>
          <p:cNvPr id="323" name="Google Shape;323;p37"/>
          <p:cNvSpPr txBox="1">
            <a:spLocks noGrp="1"/>
          </p:cNvSpPr>
          <p:nvPr>
            <p:ph type="ctrTitle" idx="4294967295"/>
          </p:nvPr>
        </p:nvSpPr>
        <p:spPr>
          <a:xfrm flipH="1">
            <a:off x="5483983" y="1340198"/>
            <a:ext cx="902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0" dirty="0">
                <a:solidFill>
                  <a:schemeClr val="accent2"/>
                </a:solidFill>
              </a:rPr>
              <a:t>2</a:t>
            </a:r>
            <a:endParaRPr sz="3600" b="0" dirty="0">
              <a:solidFill>
                <a:schemeClr val="accent2"/>
              </a:solidFill>
            </a:endParaRPr>
          </a:p>
        </p:txBody>
      </p:sp>
      <p:sp>
        <p:nvSpPr>
          <p:cNvPr id="324" name="Google Shape;324;p37"/>
          <p:cNvSpPr txBox="1">
            <a:spLocks noGrp="1"/>
          </p:cNvSpPr>
          <p:nvPr>
            <p:ph type="ctrTitle" idx="4294967295"/>
          </p:nvPr>
        </p:nvSpPr>
        <p:spPr>
          <a:xfrm flipH="1">
            <a:off x="5483983" y="2095593"/>
            <a:ext cx="902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0" dirty="0">
                <a:solidFill>
                  <a:schemeClr val="accent4"/>
                </a:solidFill>
              </a:rPr>
              <a:t>3</a:t>
            </a:r>
            <a:endParaRPr sz="3600" b="0" dirty="0">
              <a:solidFill>
                <a:schemeClr val="accent4"/>
              </a:solidFill>
            </a:endParaRPr>
          </a:p>
        </p:txBody>
      </p:sp>
      <p:grpSp>
        <p:nvGrpSpPr>
          <p:cNvPr id="325" name="Google Shape;325;p37"/>
          <p:cNvGrpSpPr/>
          <p:nvPr/>
        </p:nvGrpSpPr>
        <p:grpSpPr>
          <a:xfrm>
            <a:off x="3331025" y="3184901"/>
            <a:ext cx="579849" cy="577800"/>
            <a:chOff x="6203579" y="3348981"/>
            <a:chExt cx="351615" cy="350373"/>
          </a:xfrm>
        </p:grpSpPr>
        <p:sp>
          <p:nvSpPr>
            <p:cNvPr id="326" name="Google Shape;326;p37"/>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6415574" y="3498349"/>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6344283" y="3473247"/>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6203579" y="3348981"/>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7"/>
          <p:cNvSpPr/>
          <p:nvPr/>
        </p:nvSpPr>
        <p:spPr>
          <a:xfrm>
            <a:off x="1641104" y="3157328"/>
            <a:ext cx="635245" cy="632938"/>
          </a:xfrm>
          <a:custGeom>
            <a:avLst/>
            <a:gdLst/>
            <a:ahLst/>
            <a:cxnLst/>
            <a:rect l="l" t="t" r="r" b="b"/>
            <a:pathLst>
              <a:path w="11562" h="11520" extrusionOk="0">
                <a:moveTo>
                  <a:pt x="9204" y="402"/>
                </a:moveTo>
                <a:lnTo>
                  <a:pt x="11145" y="2343"/>
                </a:lnTo>
                <a:lnTo>
                  <a:pt x="11073" y="2414"/>
                </a:lnTo>
                <a:lnTo>
                  <a:pt x="9132" y="474"/>
                </a:lnTo>
                <a:lnTo>
                  <a:pt x="9204" y="402"/>
                </a:lnTo>
                <a:close/>
                <a:moveTo>
                  <a:pt x="7049" y="1712"/>
                </a:moveTo>
                <a:lnTo>
                  <a:pt x="9823" y="4486"/>
                </a:lnTo>
                <a:lnTo>
                  <a:pt x="9668" y="4629"/>
                </a:lnTo>
                <a:lnTo>
                  <a:pt x="6906" y="1855"/>
                </a:lnTo>
                <a:lnTo>
                  <a:pt x="7049" y="1712"/>
                </a:lnTo>
                <a:close/>
                <a:moveTo>
                  <a:pt x="5025" y="4927"/>
                </a:moveTo>
                <a:lnTo>
                  <a:pt x="5025" y="4927"/>
                </a:lnTo>
                <a:cubicBezTo>
                  <a:pt x="5192" y="5022"/>
                  <a:pt x="5465" y="5224"/>
                  <a:pt x="5703" y="5760"/>
                </a:cubicBezTo>
                <a:cubicBezTo>
                  <a:pt x="5965" y="6367"/>
                  <a:pt x="6323" y="6629"/>
                  <a:pt x="6596" y="6724"/>
                </a:cubicBezTo>
                <a:lnTo>
                  <a:pt x="5489" y="7832"/>
                </a:lnTo>
                <a:cubicBezTo>
                  <a:pt x="5048" y="8272"/>
                  <a:pt x="4462" y="8519"/>
                  <a:pt x="3836" y="8519"/>
                </a:cubicBezTo>
                <a:cubicBezTo>
                  <a:pt x="3768" y="8519"/>
                  <a:pt x="3700" y="8516"/>
                  <a:pt x="3632" y="8510"/>
                </a:cubicBezTo>
                <a:cubicBezTo>
                  <a:pt x="3298" y="8487"/>
                  <a:pt x="3048" y="8237"/>
                  <a:pt x="3025" y="7903"/>
                </a:cubicBezTo>
                <a:cubicBezTo>
                  <a:pt x="2977" y="7308"/>
                  <a:pt x="3156" y="6713"/>
                  <a:pt x="3525" y="6248"/>
                </a:cubicBezTo>
                <a:cubicBezTo>
                  <a:pt x="4358" y="7058"/>
                  <a:pt x="4334" y="7117"/>
                  <a:pt x="4465" y="7117"/>
                </a:cubicBezTo>
                <a:cubicBezTo>
                  <a:pt x="4608" y="7117"/>
                  <a:pt x="4691" y="6939"/>
                  <a:pt x="4584" y="6832"/>
                </a:cubicBezTo>
                <a:lnTo>
                  <a:pt x="3763" y="6010"/>
                </a:lnTo>
                <a:lnTo>
                  <a:pt x="4120" y="5653"/>
                </a:lnTo>
                <a:cubicBezTo>
                  <a:pt x="4477" y="5998"/>
                  <a:pt x="4489" y="6093"/>
                  <a:pt x="4608" y="6093"/>
                </a:cubicBezTo>
                <a:cubicBezTo>
                  <a:pt x="4763" y="6093"/>
                  <a:pt x="4834" y="5915"/>
                  <a:pt x="4727" y="5808"/>
                </a:cubicBezTo>
                <a:lnTo>
                  <a:pt x="4358" y="5439"/>
                </a:lnTo>
                <a:lnTo>
                  <a:pt x="4715" y="5081"/>
                </a:lnTo>
                <a:cubicBezTo>
                  <a:pt x="5072" y="5415"/>
                  <a:pt x="5084" y="5510"/>
                  <a:pt x="5203" y="5510"/>
                </a:cubicBezTo>
                <a:cubicBezTo>
                  <a:pt x="5358" y="5510"/>
                  <a:pt x="5430" y="5331"/>
                  <a:pt x="5322" y="5224"/>
                </a:cubicBezTo>
                <a:lnTo>
                  <a:pt x="5025" y="4927"/>
                </a:lnTo>
                <a:close/>
                <a:moveTo>
                  <a:pt x="2751" y="8248"/>
                </a:moveTo>
                <a:cubicBezTo>
                  <a:pt x="2858" y="8487"/>
                  <a:pt x="3048" y="8677"/>
                  <a:pt x="3287" y="8784"/>
                </a:cubicBezTo>
                <a:cubicBezTo>
                  <a:pt x="3036" y="9022"/>
                  <a:pt x="3001" y="9106"/>
                  <a:pt x="2882" y="9106"/>
                </a:cubicBezTo>
                <a:cubicBezTo>
                  <a:pt x="2763" y="9106"/>
                  <a:pt x="2727" y="9010"/>
                  <a:pt x="2477" y="8784"/>
                </a:cubicBezTo>
                <a:cubicBezTo>
                  <a:pt x="2405" y="8713"/>
                  <a:pt x="2405" y="8594"/>
                  <a:pt x="2477" y="8510"/>
                </a:cubicBezTo>
                <a:lnTo>
                  <a:pt x="2751" y="8248"/>
                </a:lnTo>
                <a:close/>
                <a:moveTo>
                  <a:pt x="9216" y="0"/>
                </a:moveTo>
                <a:cubicBezTo>
                  <a:pt x="9171" y="0"/>
                  <a:pt x="9127" y="15"/>
                  <a:pt x="9097" y="45"/>
                </a:cubicBezTo>
                <a:lnTo>
                  <a:pt x="8775" y="355"/>
                </a:lnTo>
                <a:cubicBezTo>
                  <a:pt x="8716" y="414"/>
                  <a:pt x="8716" y="533"/>
                  <a:pt x="8775" y="593"/>
                </a:cubicBezTo>
                <a:lnTo>
                  <a:pt x="9037" y="855"/>
                </a:lnTo>
                <a:lnTo>
                  <a:pt x="8775" y="1105"/>
                </a:lnTo>
                <a:cubicBezTo>
                  <a:pt x="8716" y="1164"/>
                  <a:pt x="8716" y="1283"/>
                  <a:pt x="8775" y="1343"/>
                </a:cubicBezTo>
                <a:cubicBezTo>
                  <a:pt x="8805" y="1373"/>
                  <a:pt x="8850" y="1387"/>
                  <a:pt x="8894" y="1387"/>
                </a:cubicBezTo>
                <a:cubicBezTo>
                  <a:pt x="8939" y="1387"/>
                  <a:pt x="8984" y="1373"/>
                  <a:pt x="9013" y="1343"/>
                </a:cubicBezTo>
                <a:lnTo>
                  <a:pt x="9275" y="1093"/>
                </a:lnTo>
                <a:lnTo>
                  <a:pt x="10466" y="2283"/>
                </a:lnTo>
                <a:lnTo>
                  <a:pt x="9275" y="3474"/>
                </a:lnTo>
                <a:lnTo>
                  <a:pt x="8085" y="2283"/>
                </a:lnTo>
                <a:lnTo>
                  <a:pt x="8406" y="1950"/>
                </a:lnTo>
                <a:cubicBezTo>
                  <a:pt x="8466" y="1890"/>
                  <a:pt x="8466" y="1771"/>
                  <a:pt x="8406" y="1712"/>
                </a:cubicBezTo>
                <a:cubicBezTo>
                  <a:pt x="8376" y="1682"/>
                  <a:pt x="8332" y="1667"/>
                  <a:pt x="8287" y="1667"/>
                </a:cubicBezTo>
                <a:cubicBezTo>
                  <a:pt x="8242" y="1667"/>
                  <a:pt x="8198" y="1682"/>
                  <a:pt x="8168" y="1712"/>
                </a:cubicBezTo>
                <a:lnTo>
                  <a:pt x="7847" y="2045"/>
                </a:lnTo>
                <a:cubicBezTo>
                  <a:pt x="7168" y="1390"/>
                  <a:pt x="7168" y="1331"/>
                  <a:pt x="7049" y="1331"/>
                </a:cubicBezTo>
                <a:cubicBezTo>
                  <a:pt x="6930" y="1331"/>
                  <a:pt x="6906" y="1414"/>
                  <a:pt x="6549" y="1760"/>
                </a:cubicBezTo>
                <a:cubicBezTo>
                  <a:pt x="6489" y="1819"/>
                  <a:pt x="6489" y="1938"/>
                  <a:pt x="6549" y="1998"/>
                </a:cubicBezTo>
                <a:lnTo>
                  <a:pt x="6918" y="2367"/>
                </a:lnTo>
                <a:lnTo>
                  <a:pt x="3346" y="5939"/>
                </a:lnTo>
                <a:cubicBezTo>
                  <a:pt x="2870" y="6462"/>
                  <a:pt x="2620" y="7165"/>
                  <a:pt x="2644" y="7879"/>
                </a:cubicBezTo>
                <a:lnTo>
                  <a:pt x="2215" y="8308"/>
                </a:lnTo>
                <a:cubicBezTo>
                  <a:pt x="2108" y="8403"/>
                  <a:pt x="2072" y="8534"/>
                  <a:pt x="2072" y="8677"/>
                </a:cubicBezTo>
                <a:cubicBezTo>
                  <a:pt x="2072" y="8915"/>
                  <a:pt x="2227" y="9070"/>
                  <a:pt x="2227" y="9070"/>
                </a:cubicBezTo>
                <a:lnTo>
                  <a:pt x="60" y="11237"/>
                </a:lnTo>
                <a:cubicBezTo>
                  <a:pt x="0" y="11296"/>
                  <a:pt x="0" y="11415"/>
                  <a:pt x="60" y="11475"/>
                </a:cubicBezTo>
                <a:cubicBezTo>
                  <a:pt x="90" y="11505"/>
                  <a:pt x="134" y="11520"/>
                  <a:pt x="179" y="11520"/>
                </a:cubicBezTo>
                <a:cubicBezTo>
                  <a:pt x="224" y="11520"/>
                  <a:pt x="268" y="11505"/>
                  <a:pt x="298" y="11475"/>
                </a:cubicBezTo>
                <a:lnTo>
                  <a:pt x="2465" y="9296"/>
                </a:lnTo>
                <a:lnTo>
                  <a:pt x="2477" y="9320"/>
                </a:lnTo>
                <a:cubicBezTo>
                  <a:pt x="2584" y="9421"/>
                  <a:pt x="2718" y="9472"/>
                  <a:pt x="2852" y="9472"/>
                </a:cubicBezTo>
                <a:cubicBezTo>
                  <a:pt x="2986" y="9472"/>
                  <a:pt x="3120" y="9421"/>
                  <a:pt x="3227" y="9320"/>
                </a:cubicBezTo>
                <a:lnTo>
                  <a:pt x="3656" y="8891"/>
                </a:lnTo>
                <a:cubicBezTo>
                  <a:pt x="3685" y="8892"/>
                  <a:pt x="3715" y="8893"/>
                  <a:pt x="3745" y="8893"/>
                </a:cubicBezTo>
                <a:cubicBezTo>
                  <a:pt x="4485" y="8893"/>
                  <a:pt x="5176" y="8609"/>
                  <a:pt x="5680" y="8094"/>
                </a:cubicBezTo>
                <a:lnTo>
                  <a:pt x="7835" y="5939"/>
                </a:lnTo>
                <a:cubicBezTo>
                  <a:pt x="7906" y="5879"/>
                  <a:pt x="7906" y="5760"/>
                  <a:pt x="7835" y="5700"/>
                </a:cubicBezTo>
                <a:cubicBezTo>
                  <a:pt x="7805" y="5671"/>
                  <a:pt x="7760" y="5656"/>
                  <a:pt x="7717" y="5656"/>
                </a:cubicBezTo>
                <a:cubicBezTo>
                  <a:pt x="7674" y="5656"/>
                  <a:pt x="7632" y="5671"/>
                  <a:pt x="7608" y="5700"/>
                </a:cubicBezTo>
                <a:lnTo>
                  <a:pt x="6811" y="6486"/>
                </a:lnTo>
                <a:cubicBezTo>
                  <a:pt x="6668" y="6462"/>
                  <a:pt x="6275" y="6343"/>
                  <a:pt x="5965" y="5641"/>
                </a:cubicBezTo>
                <a:cubicBezTo>
                  <a:pt x="5680" y="5022"/>
                  <a:pt x="5358" y="4748"/>
                  <a:pt x="5120" y="4629"/>
                </a:cubicBezTo>
                <a:lnTo>
                  <a:pt x="5251" y="4498"/>
                </a:lnTo>
                <a:lnTo>
                  <a:pt x="6073" y="5319"/>
                </a:lnTo>
                <a:cubicBezTo>
                  <a:pt x="6102" y="5349"/>
                  <a:pt x="6147" y="5364"/>
                  <a:pt x="6192" y="5364"/>
                </a:cubicBezTo>
                <a:cubicBezTo>
                  <a:pt x="6236" y="5364"/>
                  <a:pt x="6281" y="5349"/>
                  <a:pt x="6311" y="5319"/>
                </a:cubicBezTo>
                <a:cubicBezTo>
                  <a:pt x="6370" y="5260"/>
                  <a:pt x="6370" y="5141"/>
                  <a:pt x="6311" y="5081"/>
                </a:cubicBezTo>
                <a:lnTo>
                  <a:pt x="5489" y="4260"/>
                </a:lnTo>
                <a:lnTo>
                  <a:pt x="5846" y="3903"/>
                </a:lnTo>
                <a:lnTo>
                  <a:pt x="6215" y="4272"/>
                </a:lnTo>
                <a:cubicBezTo>
                  <a:pt x="6245" y="4301"/>
                  <a:pt x="6290" y="4316"/>
                  <a:pt x="6335" y="4316"/>
                </a:cubicBezTo>
                <a:cubicBezTo>
                  <a:pt x="6379" y="4316"/>
                  <a:pt x="6424" y="4301"/>
                  <a:pt x="6454" y="4272"/>
                </a:cubicBezTo>
                <a:cubicBezTo>
                  <a:pt x="6513" y="4212"/>
                  <a:pt x="6513" y="4093"/>
                  <a:pt x="6454" y="4034"/>
                </a:cubicBezTo>
                <a:lnTo>
                  <a:pt x="6084" y="3665"/>
                </a:lnTo>
                <a:lnTo>
                  <a:pt x="6442" y="3307"/>
                </a:lnTo>
                <a:lnTo>
                  <a:pt x="6811" y="3676"/>
                </a:lnTo>
                <a:cubicBezTo>
                  <a:pt x="6841" y="3706"/>
                  <a:pt x="6885" y="3721"/>
                  <a:pt x="6930" y="3721"/>
                </a:cubicBezTo>
                <a:cubicBezTo>
                  <a:pt x="6974" y="3721"/>
                  <a:pt x="7019" y="3706"/>
                  <a:pt x="7049" y="3676"/>
                </a:cubicBezTo>
                <a:cubicBezTo>
                  <a:pt x="7108" y="3617"/>
                  <a:pt x="7108" y="3498"/>
                  <a:pt x="7049" y="3438"/>
                </a:cubicBezTo>
                <a:lnTo>
                  <a:pt x="6680" y="3069"/>
                </a:lnTo>
                <a:lnTo>
                  <a:pt x="7144" y="2605"/>
                </a:lnTo>
                <a:lnTo>
                  <a:pt x="8906" y="4379"/>
                </a:lnTo>
                <a:lnTo>
                  <a:pt x="8287" y="4998"/>
                </a:lnTo>
                <a:cubicBezTo>
                  <a:pt x="8228" y="5058"/>
                  <a:pt x="8228" y="5177"/>
                  <a:pt x="8287" y="5236"/>
                </a:cubicBezTo>
                <a:cubicBezTo>
                  <a:pt x="8317" y="5266"/>
                  <a:pt x="8362" y="5281"/>
                  <a:pt x="8406" y="5281"/>
                </a:cubicBezTo>
                <a:cubicBezTo>
                  <a:pt x="8451" y="5281"/>
                  <a:pt x="8495" y="5266"/>
                  <a:pt x="8525" y="5236"/>
                </a:cubicBezTo>
                <a:lnTo>
                  <a:pt x="9144" y="4617"/>
                </a:lnTo>
                <a:cubicBezTo>
                  <a:pt x="9502" y="4962"/>
                  <a:pt x="9525" y="5034"/>
                  <a:pt x="9644" y="5034"/>
                </a:cubicBezTo>
                <a:cubicBezTo>
                  <a:pt x="9680" y="5034"/>
                  <a:pt x="9728" y="5010"/>
                  <a:pt x="9764" y="4986"/>
                </a:cubicBezTo>
                <a:cubicBezTo>
                  <a:pt x="10121" y="4617"/>
                  <a:pt x="10192" y="4593"/>
                  <a:pt x="10192" y="4486"/>
                </a:cubicBezTo>
                <a:cubicBezTo>
                  <a:pt x="10192" y="4367"/>
                  <a:pt x="10133" y="4379"/>
                  <a:pt x="9478" y="3688"/>
                </a:cubicBezTo>
                <a:lnTo>
                  <a:pt x="10668" y="2498"/>
                </a:lnTo>
                <a:cubicBezTo>
                  <a:pt x="10907" y="2724"/>
                  <a:pt x="10930" y="2819"/>
                  <a:pt x="11037" y="2819"/>
                </a:cubicBezTo>
                <a:cubicBezTo>
                  <a:pt x="11085" y="2819"/>
                  <a:pt x="11133" y="2795"/>
                  <a:pt x="11157" y="2772"/>
                </a:cubicBezTo>
                <a:lnTo>
                  <a:pt x="11502" y="2462"/>
                </a:lnTo>
                <a:cubicBezTo>
                  <a:pt x="11561" y="2402"/>
                  <a:pt x="11561" y="2283"/>
                  <a:pt x="11502" y="2224"/>
                </a:cubicBezTo>
                <a:lnTo>
                  <a:pt x="9335" y="45"/>
                </a:lnTo>
                <a:cubicBezTo>
                  <a:pt x="9305" y="15"/>
                  <a:pt x="9260" y="0"/>
                  <a:pt x="9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7"/>
          <p:cNvGrpSpPr/>
          <p:nvPr/>
        </p:nvGrpSpPr>
        <p:grpSpPr>
          <a:xfrm>
            <a:off x="2477375" y="1691583"/>
            <a:ext cx="507680" cy="632963"/>
            <a:chOff x="8007400" y="2902278"/>
            <a:chExt cx="285230" cy="355597"/>
          </a:xfrm>
        </p:grpSpPr>
        <p:sp>
          <p:nvSpPr>
            <p:cNvPr id="333" name="Google Shape;333;p37"/>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24;p37">
            <a:extLst>
              <a:ext uri="{FF2B5EF4-FFF2-40B4-BE49-F238E27FC236}">
                <a16:creationId xmlns:a16="http://schemas.microsoft.com/office/drawing/2014/main" id="{F9E4BF72-7AE8-4CD3-8D11-2CAB15DF7083}"/>
              </a:ext>
            </a:extLst>
          </p:cNvPr>
          <p:cNvSpPr txBox="1">
            <a:spLocks/>
          </p:cNvSpPr>
          <p:nvPr/>
        </p:nvSpPr>
        <p:spPr>
          <a:xfrm flipH="1">
            <a:off x="5431179" y="2851848"/>
            <a:ext cx="9024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9pPr>
          </a:lstStyle>
          <a:p>
            <a:pPr algn="ctr"/>
            <a:r>
              <a:rPr lang="en" sz="3600" b="0" dirty="0">
                <a:solidFill>
                  <a:schemeClr val="bg2">
                    <a:lumMod val="40000"/>
                    <a:lumOff val="60000"/>
                  </a:schemeClr>
                </a:solidFill>
              </a:rPr>
              <a:t>4</a:t>
            </a:r>
          </a:p>
        </p:txBody>
      </p:sp>
      <p:sp>
        <p:nvSpPr>
          <p:cNvPr id="26" name="Google Shape;324;p37">
            <a:extLst>
              <a:ext uri="{FF2B5EF4-FFF2-40B4-BE49-F238E27FC236}">
                <a16:creationId xmlns:a16="http://schemas.microsoft.com/office/drawing/2014/main" id="{3E16D22A-EB81-4F0D-BE4E-397B4F456436}"/>
              </a:ext>
            </a:extLst>
          </p:cNvPr>
          <p:cNvSpPr txBox="1">
            <a:spLocks/>
          </p:cNvSpPr>
          <p:nvPr/>
        </p:nvSpPr>
        <p:spPr>
          <a:xfrm flipH="1">
            <a:off x="5483983" y="3473796"/>
            <a:ext cx="9024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9pPr>
          </a:lstStyle>
          <a:p>
            <a:pPr algn="ctr"/>
            <a:r>
              <a:rPr lang="en" sz="3600" b="0" dirty="0">
                <a:solidFill>
                  <a:srgbClr val="00B0F0"/>
                </a:solidFill>
              </a:rPr>
              <a:t>5</a:t>
            </a:r>
          </a:p>
        </p:txBody>
      </p:sp>
      <p:sp>
        <p:nvSpPr>
          <p:cNvPr id="27" name="Google Shape;324;p37">
            <a:extLst>
              <a:ext uri="{FF2B5EF4-FFF2-40B4-BE49-F238E27FC236}">
                <a16:creationId xmlns:a16="http://schemas.microsoft.com/office/drawing/2014/main" id="{DBBD70C6-78EA-4F3D-B0C1-887AC5811138}"/>
              </a:ext>
            </a:extLst>
          </p:cNvPr>
          <p:cNvSpPr txBox="1">
            <a:spLocks/>
          </p:cNvSpPr>
          <p:nvPr/>
        </p:nvSpPr>
        <p:spPr>
          <a:xfrm flipH="1">
            <a:off x="5483983" y="4064535"/>
            <a:ext cx="9024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9pPr>
          </a:lstStyle>
          <a:p>
            <a:pPr algn="ctr"/>
            <a:r>
              <a:rPr lang="en" sz="3600" b="0" dirty="0">
                <a:solidFill>
                  <a:schemeClr val="accent6">
                    <a:lumMod val="75000"/>
                  </a:schemeClr>
                </a:solidFill>
              </a:rPr>
              <a:t>6</a:t>
            </a:r>
          </a:p>
        </p:txBody>
      </p:sp>
      <p:sp>
        <p:nvSpPr>
          <p:cNvPr id="28" name="Google Shape;324;p37">
            <a:extLst>
              <a:ext uri="{FF2B5EF4-FFF2-40B4-BE49-F238E27FC236}">
                <a16:creationId xmlns:a16="http://schemas.microsoft.com/office/drawing/2014/main" id="{92EEA78C-5B19-4F5E-9406-DEEF9080B154}"/>
              </a:ext>
            </a:extLst>
          </p:cNvPr>
          <p:cNvSpPr txBox="1">
            <a:spLocks/>
          </p:cNvSpPr>
          <p:nvPr/>
        </p:nvSpPr>
        <p:spPr>
          <a:xfrm flipH="1">
            <a:off x="5500517" y="4686483"/>
            <a:ext cx="9024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2400"/>
              <a:buFont typeface="Cambay"/>
              <a:buNone/>
              <a:defRPr sz="2400" b="1" i="0" u="none" strike="noStrike" cap="none">
                <a:solidFill>
                  <a:schemeClr val="dk1"/>
                </a:solidFill>
                <a:latin typeface="Cambay"/>
                <a:ea typeface="Cambay"/>
                <a:cs typeface="Cambay"/>
                <a:sym typeface="Cambay"/>
              </a:defRPr>
            </a:lvl9pPr>
          </a:lstStyle>
          <a:p>
            <a:pPr algn="ctr"/>
            <a:r>
              <a:rPr lang="en" sz="3600" b="0" dirty="0">
                <a:solidFill>
                  <a:schemeClr val="tx1">
                    <a:lumMod val="50000"/>
                    <a:lumOff val="50000"/>
                  </a:schemeClr>
                </a:solidFill>
              </a:rPr>
              <a:t>7</a:t>
            </a:r>
          </a:p>
        </p:txBody>
      </p:sp>
      <p:sp>
        <p:nvSpPr>
          <p:cNvPr id="2" name="TextBox 1">
            <a:extLst>
              <a:ext uri="{FF2B5EF4-FFF2-40B4-BE49-F238E27FC236}">
                <a16:creationId xmlns:a16="http://schemas.microsoft.com/office/drawing/2014/main" id="{A824EDA8-F53A-47E8-8EE5-47AD5712755E}"/>
              </a:ext>
            </a:extLst>
          </p:cNvPr>
          <p:cNvSpPr txBox="1"/>
          <p:nvPr/>
        </p:nvSpPr>
        <p:spPr>
          <a:xfrm>
            <a:off x="6212416" y="434575"/>
            <a:ext cx="2488720" cy="4955203"/>
          </a:xfrm>
          <a:prstGeom prst="rect">
            <a:avLst/>
          </a:prstGeom>
          <a:noFill/>
        </p:spPr>
        <p:txBody>
          <a:bodyPr wrap="square" rtlCol="0">
            <a:spAutoFit/>
          </a:bodyPr>
          <a:lstStyle/>
          <a:p>
            <a:endParaRPr lang="en-CA" sz="2400" dirty="0">
              <a:latin typeface="Cambay"/>
            </a:endParaRPr>
          </a:p>
          <a:p>
            <a:r>
              <a:rPr lang="en-CA" sz="2000" dirty="0">
                <a:latin typeface="Cambay"/>
              </a:rPr>
              <a:t>PROJECT MANAGER</a:t>
            </a:r>
          </a:p>
          <a:p>
            <a:endParaRPr lang="en-CA" sz="2000" dirty="0">
              <a:latin typeface="Cambay"/>
            </a:endParaRPr>
          </a:p>
          <a:p>
            <a:r>
              <a:rPr lang="en-CA" sz="2000" dirty="0">
                <a:latin typeface="Cambay"/>
              </a:rPr>
              <a:t>WARE-HOUSE TEAM</a:t>
            </a:r>
          </a:p>
          <a:p>
            <a:endParaRPr lang="en-CA" sz="2000" dirty="0">
              <a:latin typeface="Cambay"/>
            </a:endParaRPr>
          </a:p>
          <a:p>
            <a:r>
              <a:rPr lang="en-CA" sz="2000" dirty="0">
                <a:latin typeface="Cambay"/>
              </a:rPr>
              <a:t>MANUFACTURING TEAM</a:t>
            </a:r>
          </a:p>
          <a:p>
            <a:endParaRPr lang="en-CA" sz="2000" dirty="0">
              <a:latin typeface="Cambay"/>
            </a:endParaRPr>
          </a:p>
          <a:p>
            <a:r>
              <a:rPr lang="en-CA" sz="2000" dirty="0">
                <a:latin typeface="Cambay"/>
              </a:rPr>
              <a:t>QUALITY TEAM</a:t>
            </a:r>
          </a:p>
          <a:p>
            <a:endParaRPr lang="en-CA" sz="2000" dirty="0">
              <a:latin typeface="Cambay"/>
            </a:endParaRPr>
          </a:p>
          <a:p>
            <a:r>
              <a:rPr lang="en-CA" sz="2000" dirty="0">
                <a:latin typeface="Cambay"/>
              </a:rPr>
              <a:t>MANAGEMENT TEAM</a:t>
            </a:r>
          </a:p>
          <a:p>
            <a:endParaRPr lang="en-CA" sz="2000" dirty="0">
              <a:latin typeface="Cambay"/>
            </a:endParaRPr>
          </a:p>
          <a:p>
            <a:r>
              <a:rPr lang="en-CA" sz="2000" dirty="0">
                <a:latin typeface="Cambay"/>
              </a:rPr>
              <a:t>BUDGET TEAM</a:t>
            </a:r>
          </a:p>
          <a:p>
            <a:endParaRPr lang="en-CA" sz="2000" dirty="0">
              <a:latin typeface="Cambay"/>
            </a:endParaRPr>
          </a:p>
          <a:p>
            <a:r>
              <a:rPr lang="en-CA" sz="2000" dirty="0">
                <a:latin typeface="Cambay"/>
              </a:rPr>
              <a:t>DISTRIBUTER TEAM</a:t>
            </a:r>
          </a:p>
          <a:p>
            <a:endParaRPr lang="en-CA" sz="1200" dirty="0">
              <a:latin typeface="Cambay"/>
            </a:endParaRPr>
          </a:p>
        </p:txBody>
      </p:sp>
    </p:spTree>
    <p:extLst>
      <p:ext uri="{BB962C8B-B14F-4D97-AF65-F5344CB8AC3E}">
        <p14:creationId xmlns:p14="http://schemas.microsoft.com/office/powerpoint/2010/main" val="39604428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469FEA-D404-4866-9044-B76E475DC62C}"/>
              </a:ext>
            </a:extLst>
          </p:cNvPr>
          <p:cNvGraphicFramePr>
            <a:graphicFrameLocks noGrp="1"/>
          </p:cNvGraphicFramePr>
          <p:nvPr>
            <p:extLst>
              <p:ext uri="{D42A27DB-BD31-4B8C-83A1-F6EECF244321}">
                <p14:modId xmlns:p14="http://schemas.microsoft.com/office/powerpoint/2010/main" val="658730814"/>
              </p:ext>
            </p:extLst>
          </p:nvPr>
        </p:nvGraphicFramePr>
        <p:xfrm>
          <a:off x="1536441" y="1343608"/>
          <a:ext cx="6680718" cy="3614056"/>
        </p:xfrm>
        <a:graphic>
          <a:graphicData uri="http://schemas.openxmlformats.org/drawingml/2006/table">
            <a:tbl>
              <a:tblPr firstRow="1" firstCol="1" bandRow="1">
                <a:tableStyleId>{0A7FDEC0-309B-459C-A408-52828D1E8ACC}</a:tableStyleId>
              </a:tblPr>
              <a:tblGrid>
                <a:gridCol w="3340359">
                  <a:extLst>
                    <a:ext uri="{9D8B030D-6E8A-4147-A177-3AD203B41FA5}">
                      <a16:colId xmlns:a16="http://schemas.microsoft.com/office/drawing/2014/main" val="80543128"/>
                    </a:ext>
                  </a:extLst>
                </a:gridCol>
                <a:gridCol w="3340359">
                  <a:extLst>
                    <a:ext uri="{9D8B030D-6E8A-4147-A177-3AD203B41FA5}">
                      <a16:colId xmlns:a16="http://schemas.microsoft.com/office/drawing/2014/main" val="2874748636"/>
                    </a:ext>
                  </a:extLst>
                </a:gridCol>
              </a:tblGrid>
              <a:tr h="528610">
                <a:tc>
                  <a:txBody>
                    <a:bodyPr/>
                    <a:lstStyle/>
                    <a:p>
                      <a:pPr>
                        <a:lnSpc>
                          <a:spcPct val="107000"/>
                        </a:lnSpc>
                        <a:spcAft>
                          <a:spcPts val="0"/>
                        </a:spcAft>
                      </a:pPr>
                      <a:r>
                        <a:rPr lang="en-CA" sz="1800" b="1" dirty="0">
                          <a:solidFill>
                            <a:schemeClr val="bg1"/>
                          </a:solidFill>
                          <a:effectLst/>
                          <a:latin typeface="Cambay"/>
                        </a:rPr>
                        <a:t>Resources</a:t>
                      </a:r>
                      <a:endParaRPr lang="en-CA" sz="1800" b="1" dirty="0">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800" b="1">
                          <a:solidFill>
                            <a:schemeClr val="bg1"/>
                          </a:solidFill>
                          <a:effectLst/>
                          <a:latin typeface="Cambay"/>
                        </a:rPr>
                        <a:t>Wage / Hour</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6999270"/>
                  </a:ext>
                </a:extLst>
              </a:tr>
              <a:tr h="514241">
                <a:tc>
                  <a:txBody>
                    <a:bodyPr/>
                    <a:lstStyle/>
                    <a:p>
                      <a:pPr>
                        <a:lnSpc>
                          <a:spcPct val="107000"/>
                        </a:lnSpc>
                        <a:spcAft>
                          <a:spcPts val="800"/>
                        </a:spcAft>
                      </a:pPr>
                      <a:r>
                        <a:rPr lang="en-CA" sz="1800" b="1">
                          <a:solidFill>
                            <a:schemeClr val="bg1"/>
                          </a:solidFill>
                          <a:effectLst/>
                          <a:latin typeface="Cambay"/>
                        </a:rPr>
                        <a:t>Business Head</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a:solidFill>
                            <a:schemeClr val="bg1"/>
                          </a:solidFill>
                          <a:effectLst/>
                          <a:latin typeface="Cambay"/>
                        </a:rPr>
                        <a:t>70$</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3437216"/>
                  </a:ext>
                </a:extLst>
              </a:tr>
              <a:tr h="514241">
                <a:tc>
                  <a:txBody>
                    <a:bodyPr/>
                    <a:lstStyle/>
                    <a:p>
                      <a:pPr>
                        <a:lnSpc>
                          <a:spcPct val="107000"/>
                        </a:lnSpc>
                        <a:spcAft>
                          <a:spcPts val="800"/>
                        </a:spcAft>
                      </a:pPr>
                      <a:r>
                        <a:rPr lang="en-CA" sz="1800" b="1">
                          <a:solidFill>
                            <a:schemeClr val="bg1"/>
                          </a:solidFill>
                          <a:effectLst/>
                          <a:latin typeface="Cambay"/>
                        </a:rPr>
                        <a:t>Project Manager</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a:solidFill>
                            <a:schemeClr val="bg1"/>
                          </a:solidFill>
                          <a:effectLst/>
                          <a:latin typeface="Cambay"/>
                        </a:rPr>
                        <a:t>65$</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513893"/>
                  </a:ext>
                </a:extLst>
              </a:tr>
              <a:tr h="514241">
                <a:tc>
                  <a:txBody>
                    <a:bodyPr/>
                    <a:lstStyle/>
                    <a:p>
                      <a:pPr>
                        <a:lnSpc>
                          <a:spcPct val="107000"/>
                        </a:lnSpc>
                        <a:spcAft>
                          <a:spcPts val="800"/>
                        </a:spcAft>
                      </a:pPr>
                      <a:r>
                        <a:rPr lang="en-CA" sz="1800" b="1">
                          <a:solidFill>
                            <a:schemeClr val="bg1"/>
                          </a:solidFill>
                          <a:effectLst/>
                          <a:latin typeface="Cambay"/>
                        </a:rPr>
                        <a:t>Manufacturing Head</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a:solidFill>
                            <a:schemeClr val="bg1"/>
                          </a:solidFill>
                          <a:effectLst/>
                          <a:latin typeface="Cambay"/>
                        </a:rPr>
                        <a:t>40$</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661749"/>
                  </a:ext>
                </a:extLst>
              </a:tr>
              <a:tr h="514241">
                <a:tc>
                  <a:txBody>
                    <a:bodyPr/>
                    <a:lstStyle/>
                    <a:p>
                      <a:pPr>
                        <a:lnSpc>
                          <a:spcPct val="107000"/>
                        </a:lnSpc>
                        <a:spcAft>
                          <a:spcPts val="800"/>
                        </a:spcAft>
                      </a:pPr>
                      <a:r>
                        <a:rPr lang="en-CA" sz="1800" b="1" dirty="0">
                          <a:solidFill>
                            <a:schemeClr val="bg1"/>
                          </a:solidFill>
                          <a:effectLst/>
                          <a:latin typeface="Cambay"/>
                        </a:rPr>
                        <a:t>Quality Head</a:t>
                      </a:r>
                      <a:endParaRPr lang="en-CA" sz="1800" b="1" dirty="0">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a:solidFill>
                            <a:schemeClr val="bg1"/>
                          </a:solidFill>
                          <a:effectLst/>
                          <a:latin typeface="Cambay"/>
                        </a:rPr>
                        <a:t>40$</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007283"/>
                  </a:ext>
                </a:extLst>
              </a:tr>
              <a:tr h="514241">
                <a:tc>
                  <a:txBody>
                    <a:bodyPr/>
                    <a:lstStyle/>
                    <a:p>
                      <a:pPr>
                        <a:lnSpc>
                          <a:spcPct val="107000"/>
                        </a:lnSpc>
                        <a:spcAft>
                          <a:spcPts val="800"/>
                        </a:spcAft>
                      </a:pPr>
                      <a:r>
                        <a:rPr lang="en-CA" sz="1800" b="1">
                          <a:solidFill>
                            <a:schemeClr val="bg1"/>
                          </a:solidFill>
                          <a:effectLst/>
                          <a:latin typeface="Cambay"/>
                        </a:rPr>
                        <a:t>Labour cost</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a:solidFill>
                            <a:schemeClr val="bg1"/>
                          </a:solidFill>
                          <a:effectLst/>
                          <a:latin typeface="Cambay"/>
                        </a:rPr>
                        <a:t>16$</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1735520"/>
                  </a:ext>
                </a:extLst>
              </a:tr>
              <a:tr h="514241">
                <a:tc>
                  <a:txBody>
                    <a:bodyPr/>
                    <a:lstStyle/>
                    <a:p>
                      <a:pPr>
                        <a:lnSpc>
                          <a:spcPct val="107000"/>
                        </a:lnSpc>
                        <a:spcAft>
                          <a:spcPts val="800"/>
                        </a:spcAft>
                      </a:pPr>
                      <a:r>
                        <a:rPr lang="en-CA" sz="1800" b="1">
                          <a:solidFill>
                            <a:schemeClr val="bg1"/>
                          </a:solidFill>
                          <a:effectLst/>
                          <a:latin typeface="Cambay"/>
                        </a:rPr>
                        <a:t>Warehouse Head</a:t>
                      </a:r>
                      <a:endParaRPr lang="en-CA" sz="1800" b="1">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800" b="1" dirty="0">
                          <a:solidFill>
                            <a:schemeClr val="bg1"/>
                          </a:solidFill>
                          <a:effectLst/>
                          <a:latin typeface="Cambay"/>
                        </a:rPr>
                        <a:t>40$</a:t>
                      </a:r>
                      <a:endParaRPr lang="en-CA" sz="1800" b="1" dirty="0">
                        <a:solidFill>
                          <a:schemeClr val="bg1"/>
                        </a:solidFill>
                        <a:effectLst/>
                        <a:latin typeface="Camba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9191373"/>
                  </a:ext>
                </a:extLst>
              </a:tr>
            </a:tbl>
          </a:graphicData>
        </a:graphic>
      </p:graphicFrame>
      <p:sp>
        <p:nvSpPr>
          <p:cNvPr id="4" name="TextBox 3">
            <a:extLst>
              <a:ext uri="{FF2B5EF4-FFF2-40B4-BE49-F238E27FC236}">
                <a16:creationId xmlns:a16="http://schemas.microsoft.com/office/drawing/2014/main" id="{6A628AA6-BBE6-43BD-A52B-A2E4CC5420A9}"/>
              </a:ext>
            </a:extLst>
          </p:cNvPr>
          <p:cNvSpPr txBox="1"/>
          <p:nvPr/>
        </p:nvSpPr>
        <p:spPr>
          <a:xfrm>
            <a:off x="3166187" y="429208"/>
            <a:ext cx="2830286" cy="523220"/>
          </a:xfrm>
          <a:prstGeom prst="rect">
            <a:avLst/>
          </a:prstGeom>
          <a:noFill/>
        </p:spPr>
        <p:txBody>
          <a:bodyPr wrap="square" rtlCol="0">
            <a:spAutoFit/>
          </a:bodyPr>
          <a:lstStyle/>
          <a:p>
            <a:pPr algn="ctr"/>
            <a:r>
              <a:rPr lang="en-CA" sz="2800" b="1" dirty="0">
                <a:solidFill>
                  <a:schemeClr val="bg1"/>
                </a:solidFill>
                <a:latin typeface="Cambay"/>
              </a:rPr>
              <a:t>Project Budget</a:t>
            </a:r>
          </a:p>
        </p:txBody>
      </p:sp>
    </p:spTree>
    <p:extLst>
      <p:ext uri="{BB962C8B-B14F-4D97-AF65-F5344CB8AC3E}">
        <p14:creationId xmlns:p14="http://schemas.microsoft.com/office/powerpoint/2010/main" val="5447061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Google Shape;349;p39"/>
          <p:cNvSpPr txBox="1">
            <a:spLocks noGrp="1"/>
          </p:cNvSpPr>
          <p:nvPr>
            <p:ph type="title" idx="2"/>
          </p:nvPr>
        </p:nvSpPr>
        <p:spPr>
          <a:xfrm>
            <a:off x="1736550" y="342004"/>
            <a:ext cx="5670900" cy="56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Budget</a:t>
            </a:r>
            <a:endParaRPr dirty="0"/>
          </a:p>
        </p:txBody>
      </p:sp>
      <p:sp>
        <p:nvSpPr>
          <p:cNvPr id="350" name="Google Shape;350;p39"/>
          <p:cNvSpPr txBox="1">
            <a:spLocks noGrp="1"/>
          </p:cNvSpPr>
          <p:nvPr>
            <p:ph type="title"/>
          </p:nvPr>
        </p:nvSpPr>
        <p:spPr>
          <a:xfrm>
            <a:off x="5183930" y="1457225"/>
            <a:ext cx="3680151" cy="2461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$517,592</a:t>
            </a:r>
            <a:endParaRPr dirty="0"/>
          </a:p>
        </p:txBody>
      </p:sp>
      <p:graphicFrame>
        <p:nvGraphicFramePr>
          <p:cNvPr id="2" name="Table 1">
            <a:extLst>
              <a:ext uri="{FF2B5EF4-FFF2-40B4-BE49-F238E27FC236}">
                <a16:creationId xmlns:a16="http://schemas.microsoft.com/office/drawing/2014/main" id="{D8F8B1AC-E5ED-4348-92FF-8D4B4A912384}"/>
              </a:ext>
            </a:extLst>
          </p:cNvPr>
          <p:cNvGraphicFramePr>
            <a:graphicFrameLocks noGrp="1"/>
          </p:cNvGraphicFramePr>
          <p:nvPr>
            <p:extLst>
              <p:ext uri="{D42A27DB-BD31-4B8C-83A1-F6EECF244321}">
                <p14:modId xmlns:p14="http://schemas.microsoft.com/office/powerpoint/2010/main" val="1938450097"/>
              </p:ext>
            </p:extLst>
          </p:nvPr>
        </p:nvGraphicFramePr>
        <p:xfrm>
          <a:off x="391885" y="1611086"/>
          <a:ext cx="4746172" cy="3271030"/>
        </p:xfrm>
        <a:graphic>
          <a:graphicData uri="http://schemas.openxmlformats.org/drawingml/2006/table">
            <a:tbl>
              <a:tblPr firstRow="1" bandRow="1">
                <a:tableStyleId>{0A7FDEC0-309B-459C-A408-52828D1E8ACC}</a:tableStyleId>
              </a:tblPr>
              <a:tblGrid>
                <a:gridCol w="2373086">
                  <a:extLst>
                    <a:ext uri="{9D8B030D-6E8A-4147-A177-3AD203B41FA5}">
                      <a16:colId xmlns:a16="http://schemas.microsoft.com/office/drawing/2014/main" val="2384991000"/>
                    </a:ext>
                  </a:extLst>
                </a:gridCol>
                <a:gridCol w="2373086">
                  <a:extLst>
                    <a:ext uri="{9D8B030D-6E8A-4147-A177-3AD203B41FA5}">
                      <a16:colId xmlns:a16="http://schemas.microsoft.com/office/drawing/2014/main" val="185141241"/>
                    </a:ext>
                  </a:extLst>
                </a:gridCol>
              </a:tblGrid>
              <a:tr h="513392">
                <a:tc>
                  <a:txBody>
                    <a:bodyPr/>
                    <a:lstStyle/>
                    <a:p>
                      <a:pPr>
                        <a:lnSpc>
                          <a:spcPct val="107000"/>
                        </a:lnSpc>
                        <a:spcAft>
                          <a:spcPts val="800"/>
                        </a:spcAft>
                      </a:pPr>
                      <a:r>
                        <a:rPr lang="en-CA" sz="1800" dirty="0">
                          <a:solidFill>
                            <a:srgbClr val="0070C0"/>
                          </a:solidFill>
                          <a:effectLst/>
                          <a:latin typeface="Cambay"/>
                        </a:rPr>
                        <a:t>             Description</a:t>
                      </a:r>
                      <a:endParaRPr lang="en-CA" sz="1800" dirty="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dirty="0">
                          <a:solidFill>
                            <a:srgbClr val="0070C0"/>
                          </a:solidFill>
                          <a:effectLst/>
                          <a:latin typeface="Cambay"/>
                        </a:rPr>
                        <a:t>Total Budget in $</a:t>
                      </a:r>
                      <a:endParaRPr lang="en-CA" sz="1800" dirty="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761001447"/>
                  </a:ext>
                </a:extLst>
              </a:tr>
              <a:tr h="412357">
                <a:tc>
                  <a:txBody>
                    <a:bodyPr/>
                    <a:lstStyle/>
                    <a:p>
                      <a:pPr>
                        <a:lnSpc>
                          <a:spcPct val="107000"/>
                        </a:lnSpc>
                        <a:spcAft>
                          <a:spcPts val="800"/>
                        </a:spcAft>
                      </a:pPr>
                      <a:r>
                        <a:rPr lang="en-CA" sz="1800">
                          <a:solidFill>
                            <a:srgbClr val="0070C0"/>
                          </a:solidFill>
                          <a:effectLst/>
                          <a:latin typeface="Cambay"/>
                        </a:rPr>
                        <a:t>Training cost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a:solidFill>
                            <a:srgbClr val="0070C0"/>
                          </a:solidFill>
                          <a:effectLst/>
                          <a:latin typeface="Cambay"/>
                        </a:rPr>
                        <a:t>20,800 $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31492348"/>
                  </a:ext>
                </a:extLst>
              </a:tr>
              <a:tr h="695853">
                <a:tc>
                  <a:txBody>
                    <a:bodyPr/>
                    <a:lstStyle/>
                    <a:p>
                      <a:pPr>
                        <a:lnSpc>
                          <a:spcPct val="107000"/>
                        </a:lnSpc>
                        <a:spcAft>
                          <a:spcPts val="800"/>
                        </a:spcAft>
                      </a:pPr>
                      <a:r>
                        <a:rPr lang="en-CA" sz="1800" dirty="0">
                          <a:solidFill>
                            <a:srgbClr val="0070C0"/>
                          </a:solidFill>
                          <a:effectLst/>
                          <a:latin typeface="Cambay"/>
                        </a:rPr>
                        <a:t>Vendor and Raw materials </a:t>
                      </a:r>
                      <a:endParaRPr lang="en-CA" sz="1800" dirty="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dirty="0">
                          <a:solidFill>
                            <a:srgbClr val="0070C0"/>
                          </a:solidFill>
                          <a:effectLst/>
                          <a:latin typeface="Cambay"/>
                        </a:rPr>
                        <a:t>410,000 $</a:t>
                      </a:r>
                      <a:endParaRPr lang="en-CA" sz="1800" dirty="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927396385"/>
                  </a:ext>
                </a:extLst>
              </a:tr>
              <a:tr h="412357">
                <a:tc>
                  <a:txBody>
                    <a:bodyPr/>
                    <a:lstStyle/>
                    <a:p>
                      <a:pPr>
                        <a:lnSpc>
                          <a:spcPct val="107000"/>
                        </a:lnSpc>
                        <a:spcAft>
                          <a:spcPts val="800"/>
                        </a:spcAft>
                      </a:pPr>
                      <a:r>
                        <a:rPr lang="en-CA" sz="1800">
                          <a:solidFill>
                            <a:srgbClr val="0070C0"/>
                          </a:solidFill>
                          <a:effectLst/>
                          <a:latin typeface="Cambay"/>
                        </a:rPr>
                        <a:t>Manufacturing cost</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a:solidFill>
                            <a:srgbClr val="0070C0"/>
                          </a:solidFill>
                          <a:effectLst/>
                          <a:latin typeface="Cambay"/>
                        </a:rPr>
                        <a:t>60,592 $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711243050"/>
                  </a:ext>
                </a:extLst>
              </a:tr>
              <a:tr h="412357">
                <a:tc>
                  <a:txBody>
                    <a:bodyPr/>
                    <a:lstStyle/>
                    <a:p>
                      <a:pPr>
                        <a:lnSpc>
                          <a:spcPct val="107000"/>
                        </a:lnSpc>
                        <a:spcAft>
                          <a:spcPts val="800"/>
                        </a:spcAft>
                      </a:pPr>
                      <a:r>
                        <a:rPr lang="en-CA" sz="1800">
                          <a:solidFill>
                            <a:srgbClr val="0070C0"/>
                          </a:solidFill>
                          <a:effectLst/>
                          <a:latin typeface="Cambay"/>
                        </a:rPr>
                        <a:t>Project Deliverables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a:solidFill>
                            <a:srgbClr val="0070C0"/>
                          </a:solidFill>
                          <a:effectLst/>
                          <a:latin typeface="Cambay"/>
                        </a:rPr>
                        <a:t>11,200 $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26336264"/>
                  </a:ext>
                </a:extLst>
              </a:tr>
              <a:tr h="412357">
                <a:tc>
                  <a:txBody>
                    <a:bodyPr/>
                    <a:lstStyle/>
                    <a:p>
                      <a:pPr>
                        <a:lnSpc>
                          <a:spcPct val="107000"/>
                        </a:lnSpc>
                        <a:spcAft>
                          <a:spcPts val="800"/>
                        </a:spcAft>
                      </a:pPr>
                      <a:r>
                        <a:rPr lang="en-CA" sz="1800">
                          <a:solidFill>
                            <a:srgbClr val="0070C0"/>
                          </a:solidFill>
                          <a:effectLst/>
                          <a:latin typeface="Cambay"/>
                        </a:rPr>
                        <a:t>Overhead cost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a:solidFill>
                            <a:srgbClr val="0070C0"/>
                          </a:solidFill>
                          <a:effectLst/>
                          <a:latin typeface="Cambay"/>
                        </a:rPr>
                        <a:t>15,000 $</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98699901"/>
                  </a:ext>
                </a:extLst>
              </a:tr>
              <a:tr h="412357">
                <a:tc>
                  <a:txBody>
                    <a:bodyPr/>
                    <a:lstStyle/>
                    <a:p>
                      <a:pPr>
                        <a:lnSpc>
                          <a:spcPct val="107000"/>
                        </a:lnSpc>
                        <a:spcAft>
                          <a:spcPts val="800"/>
                        </a:spcAft>
                      </a:pPr>
                      <a:r>
                        <a:rPr lang="en-CA" sz="1800">
                          <a:solidFill>
                            <a:srgbClr val="0070C0"/>
                          </a:solidFill>
                          <a:effectLst/>
                          <a:latin typeface="Cambay"/>
                        </a:rPr>
                        <a:t>Total Budget Cost</a:t>
                      </a:r>
                      <a:endParaRPr lang="en-CA" sz="1800">
                        <a:solidFill>
                          <a:srgbClr val="0070C0"/>
                        </a:solidFill>
                        <a:effectLst/>
                        <a:latin typeface="Cambay"/>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CA" sz="1800" dirty="0">
                          <a:solidFill>
                            <a:srgbClr val="0070C0"/>
                          </a:solidFill>
                          <a:effectLst/>
                          <a:latin typeface="Cambay"/>
                        </a:rPr>
                        <a:t>517,592 $</a:t>
                      </a:r>
                      <a:endParaRPr lang="en-CA" sz="1800" dirty="0">
                        <a:solidFill>
                          <a:srgbClr val="0070C0"/>
                        </a:solidFill>
                        <a:effectLst/>
                        <a:latin typeface="Cambay"/>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18025470"/>
                  </a:ext>
                </a:extLst>
              </a:tr>
            </a:tbl>
          </a:graphicData>
        </a:graphic>
      </p:graphicFrame>
      <p:sp>
        <p:nvSpPr>
          <p:cNvPr id="3" name="Rectangle 1">
            <a:extLst>
              <a:ext uri="{FF2B5EF4-FFF2-40B4-BE49-F238E27FC236}">
                <a16:creationId xmlns:a16="http://schemas.microsoft.com/office/drawing/2014/main" id="{C73E2375-7C89-4524-BE1E-0041F7069394}"/>
              </a:ext>
            </a:extLst>
          </p:cNvPr>
          <p:cNvSpPr>
            <a:spLocks noChangeArrowheads="1"/>
          </p:cNvSpPr>
          <p:nvPr/>
        </p:nvSpPr>
        <p:spPr bwMode="auto">
          <a:xfrm>
            <a:off x="1820863" y="2114939"/>
            <a:ext cx="4853635" cy="17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20156193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8" name="Google Shape;398;p42"/>
          <p:cNvSpPr txBox="1">
            <a:spLocks noGrp="1"/>
          </p:cNvSpPr>
          <p:nvPr>
            <p:ph type="title"/>
          </p:nvPr>
        </p:nvSpPr>
        <p:spPr>
          <a:xfrm>
            <a:off x="876300" y="343318"/>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Budget</a:t>
            </a:r>
            <a:endParaRPr dirty="0"/>
          </a:p>
        </p:txBody>
      </p:sp>
      <p:pic>
        <p:nvPicPr>
          <p:cNvPr id="4" name="Picture 3">
            <a:extLst>
              <a:ext uri="{FF2B5EF4-FFF2-40B4-BE49-F238E27FC236}">
                <a16:creationId xmlns:a16="http://schemas.microsoft.com/office/drawing/2014/main" id="{0A90E7DC-99E7-47CC-9FE7-91E2B11138E0}"/>
              </a:ext>
            </a:extLst>
          </p:cNvPr>
          <p:cNvPicPr>
            <a:picLocks noChangeAspect="1"/>
          </p:cNvPicPr>
          <p:nvPr/>
        </p:nvPicPr>
        <p:blipFill>
          <a:blip r:embed="rId3"/>
          <a:stretch>
            <a:fillRect/>
          </a:stretch>
        </p:blipFill>
        <p:spPr>
          <a:xfrm>
            <a:off x="143068" y="1196394"/>
            <a:ext cx="8726721" cy="3263638"/>
          </a:xfrm>
          <a:prstGeom prst="rect">
            <a:avLst/>
          </a:prstGeom>
        </p:spPr>
      </p:pic>
    </p:spTree>
    <p:extLst>
      <p:ext uri="{BB962C8B-B14F-4D97-AF65-F5344CB8AC3E}">
        <p14:creationId xmlns:p14="http://schemas.microsoft.com/office/powerpoint/2010/main" val="42335957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067B2C-E21D-444C-99CF-44FFED7556FB}"/>
              </a:ext>
            </a:extLst>
          </p:cNvPr>
          <p:cNvSpPr>
            <a:spLocks noGrp="1"/>
          </p:cNvSpPr>
          <p:nvPr>
            <p:ph type="title"/>
          </p:nvPr>
        </p:nvSpPr>
        <p:spPr>
          <a:xfrm>
            <a:off x="876300" y="178743"/>
            <a:ext cx="7391400" cy="601200"/>
          </a:xfrm>
        </p:spPr>
        <p:txBody>
          <a:bodyPr/>
          <a:lstStyle/>
          <a:p>
            <a:r>
              <a:rPr lang="en-CA" dirty="0"/>
              <a:t>Project Schedule</a:t>
            </a:r>
            <a:endParaRPr lang="en-US" dirty="0"/>
          </a:p>
        </p:txBody>
      </p:sp>
      <p:pic>
        <p:nvPicPr>
          <p:cNvPr id="2" name="Picture 1">
            <a:extLst>
              <a:ext uri="{FF2B5EF4-FFF2-40B4-BE49-F238E27FC236}">
                <a16:creationId xmlns:a16="http://schemas.microsoft.com/office/drawing/2014/main" id="{514DFD07-05F9-4C9F-AC96-6A3DEF4D216F}"/>
              </a:ext>
            </a:extLst>
          </p:cNvPr>
          <p:cNvPicPr>
            <a:picLocks noChangeAspect="1"/>
          </p:cNvPicPr>
          <p:nvPr/>
        </p:nvPicPr>
        <p:blipFill>
          <a:blip r:embed="rId2"/>
          <a:stretch>
            <a:fillRect/>
          </a:stretch>
        </p:blipFill>
        <p:spPr>
          <a:xfrm>
            <a:off x="653561" y="885394"/>
            <a:ext cx="7836877" cy="4258106"/>
          </a:xfrm>
          <a:prstGeom prst="rect">
            <a:avLst/>
          </a:prstGeom>
        </p:spPr>
      </p:pic>
    </p:spTree>
    <p:extLst>
      <p:ext uri="{BB962C8B-B14F-4D97-AF65-F5344CB8AC3E}">
        <p14:creationId xmlns:p14="http://schemas.microsoft.com/office/powerpoint/2010/main" val="229913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altLang="ko-KR" dirty="0">
                <a:latin typeface="Cambay"/>
              </a:rPr>
              <a:t>Project Risk</a:t>
            </a:r>
            <a:endParaRPr lang="ko-KR" altLang="en-US" dirty="0">
              <a:solidFill>
                <a:schemeClr val="tx1">
                  <a:lumMod val="75000"/>
                  <a:lumOff val="25000"/>
                </a:schemeClr>
              </a:solidFill>
              <a:latin typeface="Cambay"/>
            </a:endParaRPr>
          </a:p>
        </p:txBody>
      </p:sp>
      <p:sp>
        <p:nvSpPr>
          <p:cNvPr id="7" name="TextBox 6">
            <a:extLst>
              <a:ext uri="{FF2B5EF4-FFF2-40B4-BE49-F238E27FC236}">
                <a16:creationId xmlns:a16="http://schemas.microsoft.com/office/drawing/2014/main" id="{40C9A9BF-AB6B-4938-A477-5D3DF5504BDD}"/>
              </a:ext>
            </a:extLst>
          </p:cNvPr>
          <p:cNvSpPr txBox="1"/>
          <p:nvPr/>
        </p:nvSpPr>
        <p:spPr>
          <a:xfrm>
            <a:off x="1194816" y="817436"/>
            <a:ext cx="7010400" cy="3539430"/>
          </a:xfrm>
          <a:prstGeom prst="rect">
            <a:avLst/>
          </a:prstGeom>
          <a:noFill/>
        </p:spPr>
        <p:txBody>
          <a:bodyPr wrap="square" rtlCol="0">
            <a:spAutoFit/>
          </a:bodyPr>
          <a:lstStyle/>
          <a:p>
            <a:pPr algn="just"/>
            <a:r>
              <a:rPr lang="en-CA" dirty="0">
                <a:latin typeface="Cambay"/>
              </a:rPr>
              <a:t>In this project there are various risks related to COVID-19 that might affect the production of the products. The major risks that affect the project are as follows:</a:t>
            </a:r>
          </a:p>
          <a:p>
            <a:pPr algn="just"/>
            <a:endParaRPr lang="en-CA" dirty="0">
              <a:latin typeface="Cambay"/>
            </a:endParaRPr>
          </a:p>
          <a:p>
            <a:pPr marL="214313" indent="-214313" algn="just">
              <a:buFont typeface="Arial" panose="020B0604020202020204" pitchFamily="34" charset="0"/>
              <a:buChar char="•"/>
            </a:pPr>
            <a:r>
              <a:rPr lang="en-CA" b="1" dirty="0">
                <a:latin typeface="Cambay"/>
              </a:rPr>
              <a:t>Production of the Products: </a:t>
            </a:r>
            <a:r>
              <a:rPr lang="en-CA" dirty="0">
                <a:latin typeface="Cambay"/>
              </a:rPr>
              <a:t>Due to the pandemic there is an increased demand of the hand sanitizers and face masks. This makes it difficult for the company to manage the production of the products in a short span of time.</a:t>
            </a:r>
          </a:p>
          <a:p>
            <a:pPr marL="214313" indent="-214313" algn="just">
              <a:buFont typeface="Arial" panose="020B0604020202020204" pitchFamily="34" charset="0"/>
              <a:buChar char="•"/>
            </a:pPr>
            <a:r>
              <a:rPr lang="en-CA" b="1" dirty="0">
                <a:latin typeface="Cambay"/>
              </a:rPr>
              <a:t>Lack of Coordination: </a:t>
            </a:r>
            <a:r>
              <a:rPr lang="en-CA" dirty="0">
                <a:latin typeface="Cambay"/>
              </a:rPr>
              <a:t> As mentioned earlier in the project the team members are new and will be working with each other for the first time and hence, this will affect the work process as the there will be problem in the coordination among the members.</a:t>
            </a:r>
          </a:p>
          <a:p>
            <a:pPr marL="214313" indent="-214313" algn="just">
              <a:buFont typeface="Arial" panose="020B0604020202020204" pitchFamily="34" charset="0"/>
              <a:buChar char="•"/>
            </a:pPr>
            <a:r>
              <a:rPr lang="en-CA" b="1" dirty="0">
                <a:latin typeface="Cambay"/>
              </a:rPr>
              <a:t>Delay in the Deliverables: </a:t>
            </a:r>
            <a:r>
              <a:rPr lang="en-CA" dirty="0">
                <a:latin typeface="Cambay"/>
              </a:rPr>
              <a:t>Due to the pandemic the deadline of the project might be affected as the resources are less and the amount work to be completed is more. </a:t>
            </a:r>
          </a:p>
          <a:p>
            <a:pPr marL="214313" indent="-214313" algn="just">
              <a:buFont typeface="Arial" panose="020B0604020202020204" pitchFamily="34" charset="0"/>
              <a:buChar char="•"/>
            </a:pPr>
            <a:r>
              <a:rPr lang="en-CA" b="1" dirty="0">
                <a:latin typeface="Cambay"/>
              </a:rPr>
              <a:t>Lack of Resources: </a:t>
            </a:r>
            <a:r>
              <a:rPr lang="en-CA" dirty="0">
                <a:latin typeface="Cambay"/>
              </a:rPr>
              <a:t>the raw material needed for the production of the  products are to ordered from other vendors</a:t>
            </a:r>
            <a:r>
              <a:rPr lang="en-CA" b="1" dirty="0">
                <a:latin typeface="Cambay"/>
              </a:rPr>
              <a:t> </a:t>
            </a:r>
            <a:r>
              <a:rPr lang="en-CA" dirty="0">
                <a:latin typeface="Cambay"/>
              </a:rPr>
              <a:t>and due to the lockdown the company will face difficulty in getting the resources on time.</a:t>
            </a:r>
          </a:p>
          <a:p>
            <a:pPr marL="214313" indent="-214313" algn="just">
              <a:buFont typeface="Arial" panose="020B0604020202020204" pitchFamily="34" charset="0"/>
              <a:buChar char="•"/>
            </a:pPr>
            <a:r>
              <a:rPr lang="en-CA" b="1" dirty="0">
                <a:latin typeface="Cambay"/>
              </a:rPr>
              <a:t>Scarce Man Force: </a:t>
            </a:r>
            <a:r>
              <a:rPr lang="en-CA" dirty="0">
                <a:latin typeface="Cambay"/>
              </a:rPr>
              <a:t>The contract given by the government is big enough that it requires more workforce and arranging the workforce in such short time is difficult.</a:t>
            </a:r>
            <a:endParaRPr lang="en-CA" b="1" dirty="0">
              <a:latin typeface="Cambay"/>
            </a:endParaRPr>
          </a:p>
        </p:txBody>
      </p:sp>
    </p:spTree>
    <p:extLst>
      <p:ext uri="{BB962C8B-B14F-4D97-AF65-F5344CB8AC3E}">
        <p14:creationId xmlns:p14="http://schemas.microsoft.com/office/powerpoint/2010/main" val="164971294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4CA7B-B5C7-45CF-B0CE-6F36364FAC70}"/>
              </a:ext>
            </a:extLst>
          </p:cNvPr>
          <p:cNvSpPr>
            <a:spLocks noGrp="1"/>
          </p:cNvSpPr>
          <p:nvPr>
            <p:ph type="title"/>
          </p:nvPr>
        </p:nvSpPr>
        <p:spPr/>
        <p:txBody>
          <a:bodyPr/>
          <a:lstStyle/>
          <a:p>
            <a:r>
              <a:rPr lang="en-CA" dirty="0"/>
              <a:t>Risk Registers </a:t>
            </a:r>
            <a:endParaRPr lang="en-US" dirty="0"/>
          </a:p>
        </p:txBody>
      </p:sp>
      <p:graphicFrame>
        <p:nvGraphicFramePr>
          <p:cNvPr id="7" name="Table 7">
            <a:extLst>
              <a:ext uri="{FF2B5EF4-FFF2-40B4-BE49-F238E27FC236}">
                <a16:creationId xmlns:a16="http://schemas.microsoft.com/office/drawing/2014/main" id="{ECE3BE57-117C-4298-A806-BF2B0407CDA1}"/>
              </a:ext>
            </a:extLst>
          </p:cNvPr>
          <p:cNvGraphicFramePr>
            <a:graphicFrameLocks noGrp="1"/>
          </p:cNvGraphicFramePr>
          <p:nvPr>
            <p:extLst>
              <p:ext uri="{D42A27DB-BD31-4B8C-83A1-F6EECF244321}">
                <p14:modId xmlns:p14="http://schemas.microsoft.com/office/powerpoint/2010/main" val="4221370326"/>
              </p:ext>
            </p:extLst>
          </p:nvPr>
        </p:nvGraphicFramePr>
        <p:xfrm>
          <a:off x="408633" y="954566"/>
          <a:ext cx="8180831" cy="3850938"/>
        </p:xfrm>
        <a:graphic>
          <a:graphicData uri="http://schemas.openxmlformats.org/drawingml/2006/table">
            <a:tbl>
              <a:tblPr firstRow="1" bandRow="1">
                <a:tableStyleId>{0A7FDEC0-309B-459C-A408-52828D1E8ACC}</a:tableStyleId>
              </a:tblPr>
              <a:tblGrid>
                <a:gridCol w="603675">
                  <a:extLst>
                    <a:ext uri="{9D8B030D-6E8A-4147-A177-3AD203B41FA5}">
                      <a16:colId xmlns:a16="http://schemas.microsoft.com/office/drawing/2014/main" val="3880608695"/>
                    </a:ext>
                  </a:extLst>
                </a:gridCol>
                <a:gridCol w="1134492">
                  <a:extLst>
                    <a:ext uri="{9D8B030D-6E8A-4147-A177-3AD203B41FA5}">
                      <a16:colId xmlns:a16="http://schemas.microsoft.com/office/drawing/2014/main" val="3618662314"/>
                    </a:ext>
                  </a:extLst>
                </a:gridCol>
                <a:gridCol w="1196941">
                  <a:extLst>
                    <a:ext uri="{9D8B030D-6E8A-4147-A177-3AD203B41FA5}">
                      <a16:colId xmlns:a16="http://schemas.microsoft.com/office/drawing/2014/main" val="2266331357"/>
                    </a:ext>
                  </a:extLst>
                </a:gridCol>
                <a:gridCol w="1196941">
                  <a:extLst>
                    <a:ext uri="{9D8B030D-6E8A-4147-A177-3AD203B41FA5}">
                      <a16:colId xmlns:a16="http://schemas.microsoft.com/office/drawing/2014/main" val="1324236570"/>
                    </a:ext>
                  </a:extLst>
                </a:gridCol>
                <a:gridCol w="2040004">
                  <a:extLst>
                    <a:ext uri="{9D8B030D-6E8A-4147-A177-3AD203B41FA5}">
                      <a16:colId xmlns:a16="http://schemas.microsoft.com/office/drawing/2014/main" val="1483494535"/>
                    </a:ext>
                  </a:extLst>
                </a:gridCol>
                <a:gridCol w="2008778">
                  <a:extLst>
                    <a:ext uri="{9D8B030D-6E8A-4147-A177-3AD203B41FA5}">
                      <a16:colId xmlns:a16="http://schemas.microsoft.com/office/drawing/2014/main" val="373159715"/>
                    </a:ext>
                  </a:extLst>
                </a:gridCol>
              </a:tblGrid>
              <a:tr h="552126">
                <a:tc>
                  <a:txBody>
                    <a:bodyPr/>
                    <a:lstStyle/>
                    <a:p>
                      <a:pPr algn="ctr"/>
                      <a:r>
                        <a:rPr lang="en-US" dirty="0"/>
                        <a:t>ID</a:t>
                      </a:r>
                    </a:p>
                  </a:txBody>
                  <a:tcPr/>
                </a:tc>
                <a:tc>
                  <a:txBody>
                    <a:bodyPr/>
                    <a:lstStyle/>
                    <a:p>
                      <a:pPr algn="ctr"/>
                      <a:r>
                        <a:rPr lang="en-US" dirty="0"/>
                        <a:t>RISK TYPE</a:t>
                      </a:r>
                    </a:p>
                  </a:txBody>
                  <a:tcPr/>
                </a:tc>
                <a:tc>
                  <a:txBody>
                    <a:bodyPr/>
                    <a:lstStyle/>
                    <a:p>
                      <a:pPr algn="ctr"/>
                      <a:r>
                        <a:rPr lang="en-US" dirty="0"/>
                        <a:t>RISK NAME</a:t>
                      </a:r>
                    </a:p>
                  </a:txBody>
                  <a:tcPr/>
                </a:tc>
                <a:tc>
                  <a:txBody>
                    <a:bodyPr/>
                    <a:lstStyle/>
                    <a:p>
                      <a:pPr algn="ctr"/>
                      <a:r>
                        <a:rPr lang="en-US" dirty="0"/>
                        <a:t>RISK OWNER</a:t>
                      </a:r>
                    </a:p>
                  </a:txBody>
                  <a:tcPr/>
                </a:tc>
                <a:tc>
                  <a:txBody>
                    <a:bodyPr/>
                    <a:lstStyle/>
                    <a:p>
                      <a:pPr algn="ctr"/>
                      <a:r>
                        <a:rPr lang="en-US" dirty="0"/>
                        <a:t>CURRENT LIKELIHOOD</a:t>
                      </a:r>
                    </a:p>
                  </a:txBody>
                  <a:tcPr/>
                </a:tc>
                <a:tc>
                  <a:txBody>
                    <a:bodyPr/>
                    <a:lstStyle/>
                    <a:p>
                      <a:pPr algn="ctr"/>
                      <a:r>
                        <a:rPr lang="en-US" dirty="0"/>
                        <a:t>CURRENT IMPACT</a:t>
                      </a:r>
                    </a:p>
                  </a:txBody>
                  <a:tcPr/>
                </a:tc>
                <a:extLst>
                  <a:ext uri="{0D108BD9-81ED-4DB2-BD59-A6C34878D82A}">
                    <a16:rowId xmlns:a16="http://schemas.microsoft.com/office/drawing/2014/main" val="3951243958"/>
                  </a:ext>
                </a:extLst>
              </a:tr>
              <a:tr h="552126">
                <a:tc>
                  <a:txBody>
                    <a:bodyPr/>
                    <a:lstStyle/>
                    <a:p>
                      <a:pPr algn="ctr"/>
                      <a:r>
                        <a:rPr lang="en-US" dirty="0"/>
                        <a:t>R1</a:t>
                      </a:r>
                    </a:p>
                  </a:txBody>
                  <a:tcPr/>
                </a:tc>
                <a:tc>
                  <a:txBody>
                    <a:bodyPr/>
                    <a:lstStyle/>
                    <a:p>
                      <a:pPr algn="ctr"/>
                      <a:r>
                        <a:rPr lang="en-US" dirty="0"/>
                        <a:t>Internal Risk</a:t>
                      </a:r>
                    </a:p>
                  </a:txBody>
                  <a:tcPr/>
                </a:tc>
                <a:tc>
                  <a:txBody>
                    <a:bodyPr/>
                    <a:lstStyle/>
                    <a:p>
                      <a:pPr algn="ctr"/>
                      <a:r>
                        <a:rPr lang="en-US" dirty="0"/>
                        <a:t>Production of the Products</a:t>
                      </a:r>
                    </a:p>
                  </a:txBody>
                  <a:tcPr/>
                </a:tc>
                <a:tc>
                  <a:txBody>
                    <a:bodyPr/>
                    <a:lstStyle/>
                    <a:p>
                      <a:pPr algn="ctr"/>
                      <a:r>
                        <a:rPr lang="en-US" dirty="0"/>
                        <a:t>Manufacture Manager</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761886151"/>
                  </a:ext>
                </a:extLst>
              </a:tr>
              <a:tr h="552126">
                <a:tc>
                  <a:txBody>
                    <a:bodyPr/>
                    <a:lstStyle/>
                    <a:p>
                      <a:pPr algn="ctr"/>
                      <a:r>
                        <a:rPr lang="en-US" dirty="0"/>
                        <a:t>R2</a:t>
                      </a:r>
                    </a:p>
                  </a:txBody>
                  <a:tcPr/>
                </a:tc>
                <a:tc>
                  <a:txBody>
                    <a:bodyPr/>
                    <a:lstStyle/>
                    <a:p>
                      <a:pPr algn="ctr"/>
                      <a:r>
                        <a:rPr lang="en-US" dirty="0"/>
                        <a:t>Internal Risk</a:t>
                      </a:r>
                    </a:p>
                  </a:txBody>
                  <a:tcPr/>
                </a:tc>
                <a:tc>
                  <a:txBody>
                    <a:bodyPr/>
                    <a:lstStyle/>
                    <a:p>
                      <a:pPr algn="ctr"/>
                      <a:r>
                        <a:rPr lang="en-US" dirty="0"/>
                        <a:t>Lack of Coordination</a:t>
                      </a:r>
                    </a:p>
                  </a:txBody>
                  <a:tcPr/>
                </a:tc>
                <a:tc>
                  <a:txBody>
                    <a:bodyPr/>
                    <a:lstStyle/>
                    <a:p>
                      <a:pPr algn="ctr"/>
                      <a:r>
                        <a:rPr lang="en-US" dirty="0"/>
                        <a:t>Project</a:t>
                      </a:r>
                    </a:p>
                    <a:p>
                      <a:pPr algn="ctr"/>
                      <a:r>
                        <a:rPr lang="en-US" dirty="0"/>
                        <a:t>Manager</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873796950"/>
                  </a:ext>
                </a:extLst>
              </a:tr>
              <a:tr h="552126">
                <a:tc>
                  <a:txBody>
                    <a:bodyPr/>
                    <a:lstStyle/>
                    <a:p>
                      <a:pPr algn="ctr"/>
                      <a:r>
                        <a:rPr lang="en-US" dirty="0"/>
                        <a:t>R3</a:t>
                      </a:r>
                    </a:p>
                  </a:txBody>
                  <a:tcPr/>
                </a:tc>
                <a:tc>
                  <a:txBody>
                    <a:bodyPr/>
                    <a:lstStyle/>
                    <a:p>
                      <a:pPr algn="ctr"/>
                      <a:r>
                        <a:rPr lang="en-US" dirty="0"/>
                        <a:t>Internal Risk</a:t>
                      </a:r>
                    </a:p>
                  </a:txBody>
                  <a:tcPr/>
                </a:tc>
                <a:tc>
                  <a:txBody>
                    <a:bodyPr/>
                    <a:lstStyle/>
                    <a:p>
                      <a:pPr algn="ctr"/>
                      <a:r>
                        <a:rPr lang="en-US" dirty="0"/>
                        <a:t>Delay in the deliverables</a:t>
                      </a:r>
                    </a:p>
                  </a:txBody>
                  <a:tcPr/>
                </a:tc>
                <a:tc>
                  <a:txBody>
                    <a:bodyPr/>
                    <a:lstStyle/>
                    <a:p>
                      <a:pPr algn="ctr"/>
                      <a:r>
                        <a:rPr lang="en-CA" sz="1400" dirty="0">
                          <a:latin typeface="Cambay"/>
                        </a:rPr>
                        <a:t>DISTRIBUTER</a:t>
                      </a:r>
                    </a:p>
                    <a:p>
                      <a:pPr algn="ctr"/>
                      <a:r>
                        <a:rPr lang="en-CA" sz="1400" dirty="0">
                          <a:latin typeface="Cambay"/>
                        </a:rPr>
                        <a:t>manager</a:t>
                      </a:r>
                      <a:endParaRPr lang="en-US" dirty="0"/>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086083787"/>
                  </a:ext>
                </a:extLst>
              </a:tr>
              <a:tr h="552126">
                <a:tc>
                  <a:txBody>
                    <a:bodyPr/>
                    <a:lstStyle/>
                    <a:p>
                      <a:pPr algn="ctr"/>
                      <a:r>
                        <a:rPr lang="en-US" dirty="0"/>
                        <a:t>R4</a:t>
                      </a:r>
                    </a:p>
                  </a:txBody>
                  <a:tcPr/>
                </a:tc>
                <a:tc>
                  <a:txBody>
                    <a:bodyPr/>
                    <a:lstStyle/>
                    <a:p>
                      <a:pPr algn="ctr"/>
                      <a:r>
                        <a:rPr lang="en-US" dirty="0"/>
                        <a:t>Internal Risk</a:t>
                      </a:r>
                    </a:p>
                  </a:txBody>
                  <a:tcPr/>
                </a:tc>
                <a:tc>
                  <a:txBody>
                    <a:bodyPr/>
                    <a:lstStyle/>
                    <a:p>
                      <a:pPr algn="ctr"/>
                      <a:r>
                        <a:rPr lang="en-US" dirty="0"/>
                        <a:t>Lack of resources</a:t>
                      </a:r>
                    </a:p>
                  </a:txBody>
                  <a:tcPr/>
                </a:tc>
                <a:tc>
                  <a:txBody>
                    <a:bodyPr/>
                    <a:lstStyle/>
                    <a:p>
                      <a:pPr algn="ctr"/>
                      <a:r>
                        <a:rPr lang="en-US" dirty="0"/>
                        <a:t>Project</a:t>
                      </a:r>
                    </a:p>
                    <a:p>
                      <a:pPr algn="ctr"/>
                      <a:r>
                        <a:rPr lang="en-US" dirty="0"/>
                        <a:t>Manager</a:t>
                      </a:r>
                    </a:p>
                    <a:p>
                      <a:pPr algn="ctr"/>
                      <a:endParaRPr lang="en-US" dirty="0"/>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2214765749"/>
                  </a:ext>
                </a:extLst>
              </a:tr>
              <a:tr h="552126">
                <a:tc>
                  <a:txBody>
                    <a:bodyPr/>
                    <a:lstStyle/>
                    <a:p>
                      <a:pPr algn="ctr"/>
                      <a:r>
                        <a:rPr lang="en-US" dirty="0"/>
                        <a:t>R5</a:t>
                      </a:r>
                    </a:p>
                  </a:txBody>
                  <a:tcPr/>
                </a:tc>
                <a:tc>
                  <a:txBody>
                    <a:bodyPr/>
                    <a:lstStyle/>
                    <a:p>
                      <a:pPr algn="ctr"/>
                      <a:r>
                        <a:rPr lang="en-US" dirty="0"/>
                        <a:t>External Risk</a:t>
                      </a:r>
                    </a:p>
                  </a:txBody>
                  <a:tcPr/>
                </a:tc>
                <a:tc>
                  <a:txBody>
                    <a:bodyPr/>
                    <a:lstStyle/>
                    <a:p>
                      <a:pPr algn="ctr"/>
                      <a:r>
                        <a:rPr lang="en-US" dirty="0"/>
                        <a:t>Scarce man force</a:t>
                      </a:r>
                    </a:p>
                  </a:txBody>
                  <a:tcPr/>
                </a:tc>
                <a:tc>
                  <a:txBody>
                    <a:bodyPr/>
                    <a:lstStyle/>
                    <a:p>
                      <a:pPr algn="ctr"/>
                      <a:r>
                        <a:rPr lang="en-US" dirty="0"/>
                        <a:t>Project</a:t>
                      </a:r>
                    </a:p>
                    <a:p>
                      <a:pPr algn="ctr"/>
                      <a:r>
                        <a:rPr lang="en-US" dirty="0"/>
                        <a:t>Manager</a:t>
                      </a:r>
                    </a:p>
                    <a:p>
                      <a:pPr algn="ctr"/>
                      <a:endParaRPr lang="en-US" dirty="0"/>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582365809"/>
                  </a:ext>
                </a:extLst>
              </a:tr>
            </a:tbl>
          </a:graphicData>
        </a:graphic>
      </p:graphicFrame>
    </p:spTree>
    <p:extLst>
      <p:ext uri="{BB962C8B-B14F-4D97-AF65-F5344CB8AC3E}">
        <p14:creationId xmlns:p14="http://schemas.microsoft.com/office/powerpoint/2010/main" val="223801353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57131B-C0D1-4C9A-8F06-F4A672AE938D}"/>
              </a:ext>
            </a:extLst>
          </p:cNvPr>
          <p:cNvSpPr>
            <a:spLocks noGrp="1"/>
          </p:cNvSpPr>
          <p:nvPr>
            <p:ph type="title"/>
          </p:nvPr>
        </p:nvSpPr>
        <p:spPr/>
        <p:txBody>
          <a:bodyPr/>
          <a:lstStyle/>
          <a:p>
            <a:r>
              <a:rPr lang="en-CA" dirty="0"/>
              <a:t>Risk Heat Map</a:t>
            </a:r>
            <a:endParaRPr lang="en-US" dirty="0"/>
          </a:p>
        </p:txBody>
      </p:sp>
      <p:pic>
        <p:nvPicPr>
          <p:cNvPr id="4" name="Picture 3">
            <a:extLst>
              <a:ext uri="{FF2B5EF4-FFF2-40B4-BE49-F238E27FC236}">
                <a16:creationId xmlns:a16="http://schemas.microsoft.com/office/drawing/2014/main" id="{A80308C1-32FA-4D19-A419-8CF3E9FEB50E}"/>
              </a:ext>
            </a:extLst>
          </p:cNvPr>
          <p:cNvPicPr>
            <a:picLocks noChangeAspect="1"/>
          </p:cNvPicPr>
          <p:nvPr/>
        </p:nvPicPr>
        <p:blipFill>
          <a:blip r:embed="rId2"/>
          <a:stretch>
            <a:fillRect/>
          </a:stretch>
        </p:blipFill>
        <p:spPr>
          <a:xfrm>
            <a:off x="1086517" y="1525619"/>
            <a:ext cx="7181183" cy="2092262"/>
          </a:xfrm>
          <a:prstGeom prst="rect">
            <a:avLst/>
          </a:prstGeom>
        </p:spPr>
      </p:pic>
    </p:spTree>
    <p:extLst>
      <p:ext uri="{BB962C8B-B14F-4D97-AF65-F5344CB8AC3E}">
        <p14:creationId xmlns:p14="http://schemas.microsoft.com/office/powerpoint/2010/main" val="300324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8" name="Google Shape;398;p42"/>
          <p:cNvSpPr txBox="1">
            <a:spLocks noGrp="1"/>
          </p:cNvSpPr>
          <p:nvPr>
            <p:ph type="title"/>
          </p:nvPr>
        </p:nvSpPr>
        <p:spPr>
          <a:xfrm>
            <a:off x="876300" y="343318"/>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Risk Heat Map</a:t>
            </a:r>
            <a:endParaRPr dirty="0"/>
          </a:p>
        </p:txBody>
      </p:sp>
      <p:pic>
        <p:nvPicPr>
          <p:cNvPr id="4" name="Picture 3">
            <a:extLst>
              <a:ext uri="{FF2B5EF4-FFF2-40B4-BE49-F238E27FC236}">
                <a16:creationId xmlns:a16="http://schemas.microsoft.com/office/drawing/2014/main" id="{AF84F672-1F77-4A7D-9156-8C800478A9BB}"/>
              </a:ext>
            </a:extLst>
          </p:cNvPr>
          <p:cNvPicPr>
            <a:picLocks noChangeAspect="1"/>
          </p:cNvPicPr>
          <p:nvPr/>
        </p:nvPicPr>
        <p:blipFill>
          <a:blip r:embed="rId3"/>
          <a:stretch>
            <a:fillRect/>
          </a:stretch>
        </p:blipFill>
        <p:spPr>
          <a:xfrm>
            <a:off x="1656347" y="944518"/>
            <a:ext cx="5489103" cy="3951843"/>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8" name="Google Shape;398;p42"/>
          <p:cNvSpPr txBox="1">
            <a:spLocks noGrp="1"/>
          </p:cNvSpPr>
          <p:nvPr>
            <p:ph type="title"/>
          </p:nvPr>
        </p:nvSpPr>
        <p:spPr>
          <a:xfrm>
            <a:off x="876300" y="343318"/>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Risk Management</a:t>
            </a:r>
            <a:endParaRPr dirty="0"/>
          </a:p>
        </p:txBody>
      </p:sp>
      <p:pic>
        <p:nvPicPr>
          <p:cNvPr id="4" name="Picture 3">
            <a:extLst>
              <a:ext uri="{FF2B5EF4-FFF2-40B4-BE49-F238E27FC236}">
                <a16:creationId xmlns:a16="http://schemas.microsoft.com/office/drawing/2014/main" id="{633D4200-9F1A-4644-8D40-C49A23A788E8}"/>
              </a:ext>
            </a:extLst>
          </p:cNvPr>
          <p:cNvPicPr>
            <a:picLocks noChangeAspect="1"/>
          </p:cNvPicPr>
          <p:nvPr/>
        </p:nvPicPr>
        <p:blipFill>
          <a:blip r:embed="rId3"/>
          <a:stretch>
            <a:fillRect/>
          </a:stretch>
        </p:blipFill>
        <p:spPr>
          <a:xfrm>
            <a:off x="2011113" y="880468"/>
            <a:ext cx="5322748" cy="4186151"/>
          </a:xfrm>
          <a:prstGeom prst="rect">
            <a:avLst/>
          </a:prstGeom>
        </p:spPr>
      </p:pic>
    </p:spTree>
    <p:extLst>
      <p:ext uri="{BB962C8B-B14F-4D97-AF65-F5344CB8AC3E}">
        <p14:creationId xmlns:p14="http://schemas.microsoft.com/office/powerpoint/2010/main" val="38072267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15"/>
          </p:nvPr>
        </p:nvSpPr>
        <p:spPr>
          <a:xfrm>
            <a:off x="1736550" y="343204"/>
            <a:ext cx="56709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Our Team</a:t>
            </a:r>
            <a:endParaRPr dirty="0"/>
          </a:p>
        </p:txBody>
      </p:sp>
      <p:sp>
        <p:nvSpPr>
          <p:cNvPr id="290" name="Google Shape;290;p36"/>
          <p:cNvSpPr txBox="1">
            <a:spLocks noGrp="1"/>
          </p:cNvSpPr>
          <p:nvPr>
            <p:ph type="ctrTitle"/>
          </p:nvPr>
        </p:nvSpPr>
        <p:spPr>
          <a:xfrm flipH="1">
            <a:off x="6176983" y="1688689"/>
            <a:ext cx="18240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t>RAJESH KUMAR</a:t>
            </a:r>
          </a:p>
        </p:txBody>
      </p:sp>
      <p:sp>
        <p:nvSpPr>
          <p:cNvPr id="292" name="Google Shape;292;p36"/>
          <p:cNvSpPr txBox="1">
            <a:spLocks noGrp="1"/>
          </p:cNvSpPr>
          <p:nvPr>
            <p:ph type="ctrTitle" idx="2"/>
          </p:nvPr>
        </p:nvSpPr>
        <p:spPr>
          <a:xfrm flipH="1">
            <a:off x="3817907" y="1688689"/>
            <a:ext cx="1684825"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t>KAUSHIK PATEL</a:t>
            </a:r>
          </a:p>
        </p:txBody>
      </p:sp>
      <p:sp>
        <p:nvSpPr>
          <p:cNvPr id="296" name="Google Shape;296;p36"/>
          <p:cNvSpPr txBox="1">
            <a:spLocks noGrp="1"/>
          </p:cNvSpPr>
          <p:nvPr>
            <p:ph type="ctrTitle" idx="6"/>
          </p:nvPr>
        </p:nvSpPr>
        <p:spPr>
          <a:xfrm flipH="1">
            <a:off x="1274717" y="1688689"/>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t>HEET SONI</a:t>
            </a:r>
          </a:p>
        </p:txBody>
      </p:sp>
      <p:sp>
        <p:nvSpPr>
          <p:cNvPr id="298" name="Google Shape;298;p36"/>
          <p:cNvSpPr txBox="1">
            <a:spLocks noGrp="1"/>
          </p:cNvSpPr>
          <p:nvPr>
            <p:ph type="ctrTitle" idx="8"/>
          </p:nvPr>
        </p:nvSpPr>
        <p:spPr>
          <a:xfrm flipH="1">
            <a:off x="3817908" y="3072116"/>
            <a:ext cx="1684824"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t>KARIK SOJITRA</a:t>
            </a:r>
          </a:p>
        </p:txBody>
      </p:sp>
      <p:sp>
        <p:nvSpPr>
          <p:cNvPr id="302" name="Google Shape;302;p36"/>
          <p:cNvSpPr/>
          <p:nvPr/>
        </p:nvSpPr>
        <p:spPr>
          <a:xfrm>
            <a:off x="1817267" y="1623075"/>
            <a:ext cx="475500" cy="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4334250" y="1623075"/>
            <a:ext cx="475500" cy="6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6851233" y="1623075"/>
            <a:ext cx="475500" cy="65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4334250" y="3072125"/>
            <a:ext cx="475500" cy="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1" name="Google Shape;1051;p57"/>
          <p:cNvSpPr txBox="1">
            <a:spLocks noGrp="1"/>
          </p:cNvSpPr>
          <p:nvPr>
            <p:ph type="title"/>
          </p:nvPr>
        </p:nvSpPr>
        <p:spPr>
          <a:xfrm>
            <a:off x="876300" y="342125"/>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Change Management Process</a:t>
            </a:r>
            <a:endParaRPr dirty="0"/>
          </a:p>
        </p:txBody>
      </p:sp>
      <p:graphicFrame>
        <p:nvGraphicFramePr>
          <p:cNvPr id="4" name="Content Placeholder 6">
            <a:extLst>
              <a:ext uri="{FF2B5EF4-FFF2-40B4-BE49-F238E27FC236}">
                <a16:creationId xmlns:a16="http://schemas.microsoft.com/office/drawing/2014/main" id="{902DAFE0-0982-43AA-878E-2F4CB3257ACD}"/>
              </a:ext>
            </a:extLst>
          </p:cNvPr>
          <p:cNvGraphicFramePr>
            <a:graphicFrameLocks/>
          </p:cNvGraphicFramePr>
          <p:nvPr>
            <p:extLst>
              <p:ext uri="{D42A27DB-BD31-4B8C-83A1-F6EECF244321}">
                <p14:modId xmlns:p14="http://schemas.microsoft.com/office/powerpoint/2010/main" val="2827133422"/>
              </p:ext>
            </p:extLst>
          </p:nvPr>
        </p:nvGraphicFramePr>
        <p:xfrm>
          <a:off x="1695157" y="1048043"/>
          <a:ext cx="6309360" cy="3573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8" name="Google Shape;398;p42"/>
          <p:cNvSpPr txBox="1">
            <a:spLocks noGrp="1"/>
          </p:cNvSpPr>
          <p:nvPr>
            <p:ph type="title"/>
          </p:nvPr>
        </p:nvSpPr>
        <p:spPr>
          <a:xfrm>
            <a:off x="876300" y="343318"/>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Issue Management </a:t>
            </a:r>
            <a:endParaRPr dirty="0"/>
          </a:p>
        </p:txBody>
      </p:sp>
      <p:pic>
        <p:nvPicPr>
          <p:cNvPr id="5" name="Picture 4">
            <a:extLst>
              <a:ext uri="{FF2B5EF4-FFF2-40B4-BE49-F238E27FC236}">
                <a16:creationId xmlns:a16="http://schemas.microsoft.com/office/drawing/2014/main" id="{6F5E39F6-1CE0-4AAB-9307-4D165CCAA02F}"/>
              </a:ext>
            </a:extLst>
          </p:cNvPr>
          <p:cNvPicPr>
            <a:picLocks noChangeAspect="1"/>
          </p:cNvPicPr>
          <p:nvPr/>
        </p:nvPicPr>
        <p:blipFill>
          <a:blip r:embed="rId3"/>
          <a:stretch>
            <a:fillRect/>
          </a:stretch>
        </p:blipFill>
        <p:spPr>
          <a:xfrm>
            <a:off x="242667" y="1647211"/>
            <a:ext cx="8817562" cy="3367922"/>
          </a:xfrm>
          <a:prstGeom prst="rect">
            <a:avLst/>
          </a:prstGeom>
        </p:spPr>
      </p:pic>
    </p:spTree>
    <p:extLst>
      <p:ext uri="{BB962C8B-B14F-4D97-AF65-F5344CB8AC3E}">
        <p14:creationId xmlns:p14="http://schemas.microsoft.com/office/powerpoint/2010/main" val="31811308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3"/>
          <p:cNvSpPr txBox="1">
            <a:spLocks noGrp="1"/>
          </p:cNvSpPr>
          <p:nvPr>
            <p:ph type="title"/>
          </p:nvPr>
        </p:nvSpPr>
        <p:spPr>
          <a:xfrm>
            <a:off x="876300" y="342125"/>
            <a:ext cx="7391400" cy="601200"/>
          </a:xfrm>
          <a:prstGeom prst="rect">
            <a:avLst/>
          </a:prstGeom>
        </p:spPr>
        <p:txBody>
          <a:bodyPr spcFirstLastPara="1" wrap="square" lIns="91425" tIns="91425" rIns="91425" bIns="91425" anchor="t" anchorCtr="0">
            <a:noAutofit/>
          </a:bodyPr>
          <a:lstStyle/>
          <a:p>
            <a:pPr lvl="0"/>
            <a:r>
              <a:rPr lang="en-CA" dirty="0"/>
              <a:t>Concepts From The PMBOK</a:t>
            </a:r>
            <a:endParaRPr dirty="0"/>
          </a:p>
        </p:txBody>
      </p:sp>
      <p:sp>
        <p:nvSpPr>
          <p:cNvPr id="993" name="Google Shape;993;p53"/>
          <p:cNvSpPr txBox="1">
            <a:spLocks noGrp="1"/>
          </p:cNvSpPr>
          <p:nvPr>
            <p:ph type="subTitle" idx="1"/>
          </p:nvPr>
        </p:nvSpPr>
        <p:spPr>
          <a:xfrm flipH="1">
            <a:off x="1938370" y="1811349"/>
            <a:ext cx="5918071" cy="2223509"/>
          </a:xfrm>
          <a:prstGeom prst="rect">
            <a:avLst/>
          </a:prstGeom>
        </p:spPr>
        <p:txBody>
          <a:bodyPr spcFirstLastPara="1" wrap="square" lIns="91425" tIns="91425" rIns="91425" bIns="91425" anchor="ctr" anchorCtr="0">
            <a:noAutofit/>
          </a:bodyPr>
          <a:lstStyle/>
          <a:p>
            <a:r>
              <a:rPr lang="en-CA" dirty="0"/>
              <a:t>Project Stakeholder Management</a:t>
            </a:r>
          </a:p>
          <a:p>
            <a:r>
              <a:rPr lang="en-CA" dirty="0"/>
              <a:t>Project Risk Management</a:t>
            </a:r>
          </a:p>
          <a:p>
            <a:r>
              <a:rPr lang="en-CA" dirty="0"/>
              <a:t>Project Resource Management</a:t>
            </a:r>
          </a:p>
          <a:p>
            <a:r>
              <a:rPr lang="en-CA" dirty="0"/>
              <a:t>Project Cost Management</a:t>
            </a:r>
          </a:p>
          <a:p>
            <a:r>
              <a:rPr lang="en-CA" dirty="0"/>
              <a:t>Project Schedule Management</a:t>
            </a:r>
          </a:p>
          <a:p>
            <a:r>
              <a:rPr lang="en-CA" dirty="0"/>
              <a:t>Human Resource Management</a:t>
            </a:r>
          </a:p>
          <a:p>
            <a:r>
              <a:rPr lang="en-CA" dirty="0"/>
              <a:t>Communications Management</a:t>
            </a:r>
          </a:p>
          <a:p>
            <a:pPr marL="457200" lvl="0" indent="-330200" algn="l" rtl="0">
              <a:spcBef>
                <a:spcPts val="0"/>
              </a:spcBef>
              <a:spcAft>
                <a:spcPts val="0"/>
              </a:spcAft>
              <a:buClr>
                <a:schemeClr val="accent4"/>
              </a:buClr>
              <a:buSzPts val="1600"/>
              <a:buChar char="■"/>
            </a:pPr>
            <a:endParaRPr dirty="0"/>
          </a:p>
        </p:txBody>
      </p:sp>
      <p:sp>
        <p:nvSpPr>
          <p:cNvPr id="994" name="Google Shape;994;p53"/>
          <p:cNvSpPr/>
          <p:nvPr/>
        </p:nvSpPr>
        <p:spPr>
          <a:xfrm>
            <a:off x="997575" y="2378350"/>
            <a:ext cx="940800" cy="940800"/>
          </a:xfrm>
          <a:prstGeom prst="rect">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5" name="Google Shape;995;p53"/>
          <p:cNvCxnSpPr>
            <a:cxnSpLocks/>
          </p:cNvCxnSpPr>
          <p:nvPr/>
        </p:nvCxnSpPr>
        <p:spPr>
          <a:xfrm rot="5400000" flipH="1" flipV="1">
            <a:off x="2815774" y="401383"/>
            <a:ext cx="567000" cy="3262602"/>
          </a:xfrm>
          <a:prstGeom prst="bentConnector3">
            <a:avLst>
              <a:gd name="adj1" fmla="val 140317"/>
            </a:avLst>
          </a:prstGeom>
          <a:noFill/>
          <a:ln w="9525" cap="flat" cmpd="sng">
            <a:solidFill>
              <a:schemeClr val="dk2"/>
            </a:solidFill>
            <a:prstDash val="solid"/>
            <a:round/>
            <a:headEnd type="none" w="med" len="med"/>
            <a:tailEnd type="none" w="med" len="med"/>
          </a:ln>
        </p:spPr>
      </p:cxnSp>
      <p:cxnSp>
        <p:nvCxnSpPr>
          <p:cNvPr id="996" name="Google Shape;996;p53"/>
          <p:cNvCxnSpPr>
            <a:cxnSpLocks/>
          </p:cNvCxnSpPr>
          <p:nvPr/>
        </p:nvCxnSpPr>
        <p:spPr>
          <a:xfrm rot="16200000" flipH="1">
            <a:off x="2883087" y="2119908"/>
            <a:ext cx="567300" cy="3262602"/>
          </a:xfrm>
          <a:prstGeom prst="bentConnector3">
            <a:avLst>
              <a:gd name="adj1" fmla="val 140296"/>
            </a:avLst>
          </a:prstGeom>
          <a:noFill/>
          <a:ln w="9525" cap="flat" cmpd="sng">
            <a:solidFill>
              <a:schemeClr val="dk2"/>
            </a:solidFill>
            <a:prstDash val="solid"/>
            <a:round/>
            <a:headEnd type="none" w="med" len="med"/>
            <a:tailEnd type="none" w="med" len="med"/>
          </a:ln>
        </p:spPr>
      </p:cxnSp>
      <p:grpSp>
        <p:nvGrpSpPr>
          <p:cNvPr id="997" name="Google Shape;997;p53"/>
          <p:cNvGrpSpPr/>
          <p:nvPr/>
        </p:nvGrpSpPr>
        <p:grpSpPr>
          <a:xfrm>
            <a:off x="1209027" y="2638891"/>
            <a:ext cx="517892" cy="419697"/>
            <a:chOff x="3044965" y="2435220"/>
            <a:chExt cx="400194" cy="324316"/>
          </a:xfrm>
        </p:grpSpPr>
        <p:sp>
          <p:nvSpPr>
            <p:cNvPr id="998" name="Google Shape;998;p53"/>
            <p:cNvSpPr/>
            <p:nvPr/>
          </p:nvSpPr>
          <p:spPr>
            <a:xfrm>
              <a:off x="3105649" y="2649413"/>
              <a:ext cx="68329" cy="66864"/>
            </a:xfrm>
            <a:custGeom>
              <a:avLst/>
              <a:gdLst/>
              <a:ahLst/>
              <a:cxnLst/>
              <a:rect l="l" t="t" r="r" b="b"/>
              <a:pathLst>
                <a:path w="2145" h="2099" extrusionOk="0">
                  <a:moveTo>
                    <a:pt x="1924" y="0"/>
                  </a:moveTo>
                  <a:cubicBezTo>
                    <a:pt x="1867" y="0"/>
                    <a:pt x="1811" y="21"/>
                    <a:pt x="1775" y="63"/>
                  </a:cubicBezTo>
                  <a:lnTo>
                    <a:pt x="84" y="1753"/>
                  </a:lnTo>
                  <a:cubicBezTo>
                    <a:pt x="1" y="1825"/>
                    <a:pt x="1" y="1956"/>
                    <a:pt x="84" y="2039"/>
                  </a:cubicBezTo>
                  <a:cubicBezTo>
                    <a:pt x="120" y="2087"/>
                    <a:pt x="168" y="2099"/>
                    <a:pt x="227" y="2099"/>
                  </a:cubicBezTo>
                  <a:cubicBezTo>
                    <a:pt x="275" y="2099"/>
                    <a:pt x="334" y="2075"/>
                    <a:pt x="382" y="2039"/>
                  </a:cubicBezTo>
                  <a:lnTo>
                    <a:pt x="2073" y="337"/>
                  </a:lnTo>
                  <a:cubicBezTo>
                    <a:pt x="2144" y="265"/>
                    <a:pt x="2144" y="134"/>
                    <a:pt x="2073" y="63"/>
                  </a:cubicBezTo>
                  <a:cubicBezTo>
                    <a:pt x="2037" y="21"/>
                    <a:pt x="1980" y="0"/>
                    <a:pt x="19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3297193" y="2649413"/>
              <a:ext cx="68297" cy="66864"/>
            </a:xfrm>
            <a:custGeom>
              <a:avLst/>
              <a:gdLst/>
              <a:ahLst/>
              <a:cxnLst/>
              <a:rect l="l" t="t" r="r" b="b"/>
              <a:pathLst>
                <a:path w="2144" h="2099" extrusionOk="0">
                  <a:moveTo>
                    <a:pt x="1919" y="0"/>
                  </a:moveTo>
                  <a:cubicBezTo>
                    <a:pt x="1864" y="0"/>
                    <a:pt x="1810" y="21"/>
                    <a:pt x="1775" y="63"/>
                  </a:cubicBezTo>
                  <a:lnTo>
                    <a:pt x="84" y="1753"/>
                  </a:lnTo>
                  <a:cubicBezTo>
                    <a:pt x="1" y="1825"/>
                    <a:pt x="1" y="1956"/>
                    <a:pt x="84" y="2039"/>
                  </a:cubicBezTo>
                  <a:cubicBezTo>
                    <a:pt x="120" y="2087"/>
                    <a:pt x="167" y="2099"/>
                    <a:pt x="227" y="2099"/>
                  </a:cubicBezTo>
                  <a:cubicBezTo>
                    <a:pt x="286" y="2099"/>
                    <a:pt x="334" y="2075"/>
                    <a:pt x="382" y="2039"/>
                  </a:cubicBezTo>
                  <a:lnTo>
                    <a:pt x="2072" y="337"/>
                  </a:lnTo>
                  <a:cubicBezTo>
                    <a:pt x="2144" y="265"/>
                    <a:pt x="2144" y="134"/>
                    <a:pt x="2072" y="63"/>
                  </a:cubicBezTo>
                  <a:cubicBezTo>
                    <a:pt x="2031" y="21"/>
                    <a:pt x="197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3044965" y="2435220"/>
              <a:ext cx="400194" cy="324316"/>
            </a:xfrm>
            <a:custGeom>
              <a:avLst/>
              <a:gdLst/>
              <a:ahLst/>
              <a:cxnLst/>
              <a:rect l="l" t="t" r="r" b="b"/>
              <a:pathLst>
                <a:path w="12563" h="10181" extrusionOk="0">
                  <a:moveTo>
                    <a:pt x="822" y="7358"/>
                  </a:moveTo>
                  <a:cubicBezTo>
                    <a:pt x="787" y="7465"/>
                    <a:pt x="787" y="7573"/>
                    <a:pt x="787" y="7680"/>
                  </a:cubicBezTo>
                  <a:cubicBezTo>
                    <a:pt x="787" y="7751"/>
                    <a:pt x="787" y="7823"/>
                    <a:pt x="811" y="7918"/>
                  </a:cubicBezTo>
                  <a:lnTo>
                    <a:pt x="632" y="7918"/>
                  </a:lnTo>
                  <a:cubicBezTo>
                    <a:pt x="525" y="7918"/>
                    <a:pt x="418" y="7823"/>
                    <a:pt x="418" y="7704"/>
                  </a:cubicBezTo>
                  <a:lnTo>
                    <a:pt x="418" y="7573"/>
                  </a:lnTo>
                  <a:cubicBezTo>
                    <a:pt x="418" y="7465"/>
                    <a:pt x="513" y="7358"/>
                    <a:pt x="632" y="7358"/>
                  </a:cubicBezTo>
                  <a:close/>
                  <a:moveTo>
                    <a:pt x="11955" y="7358"/>
                  </a:moveTo>
                  <a:cubicBezTo>
                    <a:pt x="12062" y="7358"/>
                    <a:pt x="12157" y="7454"/>
                    <a:pt x="12157" y="7573"/>
                  </a:cubicBezTo>
                  <a:lnTo>
                    <a:pt x="12169" y="7704"/>
                  </a:lnTo>
                  <a:cubicBezTo>
                    <a:pt x="12169" y="7811"/>
                    <a:pt x="12074" y="7918"/>
                    <a:pt x="11955" y="7918"/>
                  </a:cubicBezTo>
                  <a:lnTo>
                    <a:pt x="11776" y="7918"/>
                  </a:lnTo>
                  <a:cubicBezTo>
                    <a:pt x="11776" y="7835"/>
                    <a:pt x="11788" y="7763"/>
                    <a:pt x="11788" y="7668"/>
                  </a:cubicBezTo>
                  <a:cubicBezTo>
                    <a:pt x="11788" y="7573"/>
                    <a:pt x="11776" y="7465"/>
                    <a:pt x="11764" y="7358"/>
                  </a:cubicBezTo>
                  <a:close/>
                  <a:moveTo>
                    <a:pt x="3299" y="6263"/>
                  </a:moveTo>
                  <a:cubicBezTo>
                    <a:pt x="3918" y="6263"/>
                    <a:pt x="4466" y="6441"/>
                    <a:pt x="4859" y="6739"/>
                  </a:cubicBezTo>
                  <a:lnTo>
                    <a:pt x="4442" y="7156"/>
                  </a:lnTo>
                  <a:cubicBezTo>
                    <a:pt x="4371" y="7227"/>
                    <a:pt x="4371" y="7358"/>
                    <a:pt x="4442" y="7442"/>
                  </a:cubicBezTo>
                  <a:cubicBezTo>
                    <a:pt x="4490" y="7477"/>
                    <a:pt x="4525" y="7501"/>
                    <a:pt x="4585" y="7501"/>
                  </a:cubicBezTo>
                  <a:cubicBezTo>
                    <a:pt x="4644" y="7501"/>
                    <a:pt x="4692" y="7477"/>
                    <a:pt x="4740" y="7442"/>
                  </a:cubicBezTo>
                  <a:lnTo>
                    <a:pt x="5156" y="7025"/>
                  </a:lnTo>
                  <a:cubicBezTo>
                    <a:pt x="5299" y="7215"/>
                    <a:pt x="5394" y="7442"/>
                    <a:pt x="5394" y="7692"/>
                  </a:cubicBezTo>
                  <a:cubicBezTo>
                    <a:pt x="5383" y="8835"/>
                    <a:pt x="4442" y="9775"/>
                    <a:pt x="3275" y="9775"/>
                  </a:cubicBezTo>
                  <a:cubicBezTo>
                    <a:pt x="3013" y="9775"/>
                    <a:pt x="2763" y="9728"/>
                    <a:pt x="2525" y="9620"/>
                  </a:cubicBezTo>
                  <a:lnTo>
                    <a:pt x="4156" y="7989"/>
                  </a:lnTo>
                  <a:cubicBezTo>
                    <a:pt x="4228" y="7918"/>
                    <a:pt x="4228" y="7775"/>
                    <a:pt x="4156" y="7704"/>
                  </a:cubicBezTo>
                  <a:cubicBezTo>
                    <a:pt x="4121" y="7668"/>
                    <a:pt x="4070" y="7650"/>
                    <a:pt x="4018" y="7650"/>
                  </a:cubicBezTo>
                  <a:cubicBezTo>
                    <a:pt x="3966" y="7650"/>
                    <a:pt x="3912" y="7668"/>
                    <a:pt x="3870" y="7704"/>
                  </a:cubicBezTo>
                  <a:lnTo>
                    <a:pt x="2144" y="9430"/>
                  </a:lnTo>
                  <a:cubicBezTo>
                    <a:pt x="1573" y="9061"/>
                    <a:pt x="1192" y="8406"/>
                    <a:pt x="1192" y="7680"/>
                  </a:cubicBezTo>
                  <a:cubicBezTo>
                    <a:pt x="1192" y="6882"/>
                    <a:pt x="2132" y="6263"/>
                    <a:pt x="3299" y="6263"/>
                  </a:cubicBezTo>
                  <a:close/>
                  <a:moveTo>
                    <a:pt x="9324" y="6275"/>
                  </a:moveTo>
                  <a:cubicBezTo>
                    <a:pt x="9943" y="6275"/>
                    <a:pt x="10502" y="6453"/>
                    <a:pt x="10883" y="6751"/>
                  </a:cubicBezTo>
                  <a:lnTo>
                    <a:pt x="10467" y="7168"/>
                  </a:lnTo>
                  <a:cubicBezTo>
                    <a:pt x="10395" y="7239"/>
                    <a:pt x="10395" y="7370"/>
                    <a:pt x="10467" y="7454"/>
                  </a:cubicBezTo>
                  <a:cubicBezTo>
                    <a:pt x="10514" y="7489"/>
                    <a:pt x="10562" y="7513"/>
                    <a:pt x="10621" y="7513"/>
                  </a:cubicBezTo>
                  <a:cubicBezTo>
                    <a:pt x="10657" y="7513"/>
                    <a:pt x="10717" y="7489"/>
                    <a:pt x="10764" y="7454"/>
                  </a:cubicBezTo>
                  <a:lnTo>
                    <a:pt x="11181" y="7037"/>
                  </a:lnTo>
                  <a:cubicBezTo>
                    <a:pt x="11336" y="7227"/>
                    <a:pt x="11419" y="7454"/>
                    <a:pt x="11419" y="7704"/>
                  </a:cubicBezTo>
                  <a:cubicBezTo>
                    <a:pt x="11407" y="8835"/>
                    <a:pt x="10467" y="9775"/>
                    <a:pt x="9312" y="9775"/>
                  </a:cubicBezTo>
                  <a:cubicBezTo>
                    <a:pt x="9038" y="9775"/>
                    <a:pt x="8788" y="9728"/>
                    <a:pt x="8550" y="9620"/>
                  </a:cubicBezTo>
                  <a:lnTo>
                    <a:pt x="10181" y="7989"/>
                  </a:lnTo>
                  <a:cubicBezTo>
                    <a:pt x="10264" y="7918"/>
                    <a:pt x="10264" y="7775"/>
                    <a:pt x="10181" y="7704"/>
                  </a:cubicBezTo>
                  <a:cubicBezTo>
                    <a:pt x="10145" y="7668"/>
                    <a:pt x="10094" y="7650"/>
                    <a:pt x="10044" y="7650"/>
                  </a:cubicBezTo>
                  <a:cubicBezTo>
                    <a:pt x="9993" y="7650"/>
                    <a:pt x="9943" y="7668"/>
                    <a:pt x="9907" y="7704"/>
                  </a:cubicBezTo>
                  <a:lnTo>
                    <a:pt x="8181" y="9442"/>
                  </a:lnTo>
                  <a:cubicBezTo>
                    <a:pt x="7597" y="9073"/>
                    <a:pt x="7228" y="8418"/>
                    <a:pt x="7228" y="7692"/>
                  </a:cubicBezTo>
                  <a:cubicBezTo>
                    <a:pt x="7228" y="6894"/>
                    <a:pt x="8157" y="6275"/>
                    <a:pt x="9324" y="6275"/>
                  </a:cubicBezTo>
                  <a:close/>
                  <a:moveTo>
                    <a:pt x="2751" y="0"/>
                  </a:moveTo>
                  <a:cubicBezTo>
                    <a:pt x="2239" y="0"/>
                    <a:pt x="1787" y="345"/>
                    <a:pt x="1656" y="857"/>
                  </a:cubicBezTo>
                  <a:lnTo>
                    <a:pt x="13" y="7418"/>
                  </a:lnTo>
                  <a:cubicBezTo>
                    <a:pt x="1" y="7465"/>
                    <a:pt x="1" y="7513"/>
                    <a:pt x="1" y="7573"/>
                  </a:cubicBezTo>
                  <a:lnTo>
                    <a:pt x="1" y="7704"/>
                  </a:lnTo>
                  <a:cubicBezTo>
                    <a:pt x="1" y="8037"/>
                    <a:pt x="275" y="8311"/>
                    <a:pt x="608" y="8311"/>
                  </a:cubicBezTo>
                  <a:lnTo>
                    <a:pt x="846" y="8311"/>
                  </a:lnTo>
                  <a:cubicBezTo>
                    <a:pt x="1037" y="8989"/>
                    <a:pt x="1465" y="9537"/>
                    <a:pt x="2037" y="9859"/>
                  </a:cubicBezTo>
                  <a:cubicBezTo>
                    <a:pt x="2061" y="9859"/>
                    <a:pt x="2061" y="9882"/>
                    <a:pt x="2073" y="9882"/>
                  </a:cubicBezTo>
                  <a:cubicBezTo>
                    <a:pt x="2430" y="10073"/>
                    <a:pt x="2835" y="10180"/>
                    <a:pt x="3263" y="10180"/>
                  </a:cubicBezTo>
                  <a:cubicBezTo>
                    <a:pt x="4609" y="10180"/>
                    <a:pt x="5704" y="9108"/>
                    <a:pt x="5764" y="7763"/>
                  </a:cubicBezTo>
                  <a:cubicBezTo>
                    <a:pt x="5918" y="7656"/>
                    <a:pt x="6097" y="7596"/>
                    <a:pt x="6287" y="7596"/>
                  </a:cubicBezTo>
                  <a:cubicBezTo>
                    <a:pt x="6478" y="7596"/>
                    <a:pt x="6657" y="7656"/>
                    <a:pt x="6811" y="7763"/>
                  </a:cubicBezTo>
                  <a:cubicBezTo>
                    <a:pt x="6835" y="8656"/>
                    <a:pt x="7347" y="9430"/>
                    <a:pt x="8085" y="9847"/>
                  </a:cubicBezTo>
                  <a:cubicBezTo>
                    <a:pt x="8097" y="9847"/>
                    <a:pt x="8097" y="9859"/>
                    <a:pt x="8121" y="9859"/>
                  </a:cubicBezTo>
                  <a:cubicBezTo>
                    <a:pt x="8478" y="10061"/>
                    <a:pt x="8871" y="10156"/>
                    <a:pt x="9312" y="10156"/>
                  </a:cubicBezTo>
                  <a:cubicBezTo>
                    <a:pt x="10467" y="10156"/>
                    <a:pt x="11455" y="9370"/>
                    <a:pt x="11717" y="8299"/>
                  </a:cubicBezTo>
                  <a:lnTo>
                    <a:pt x="11955" y="8299"/>
                  </a:lnTo>
                  <a:cubicBezTo>
                    <a:pt x="12288" y="8299"/>
                    <a:pt x="12562" y="8037"/>
                    <a:pt x="12562" y="7692"/>
                  </a:cubicBezTo>
                  <a:lnTo>
                    <a:pt x="12562" y="7561"/>
                  </a:lnTo>
                  <a:cubicBezTo>
                    <a:pt x="12562" y="7525"/>
                    <a:pt x="12562" y="7465"/>
                    <a:pt x="12550" y="7418"/>
                  </a:cubicBezTo>
                  <a:lnTo>
                    <a:pt x="10919" y="857"/>
                  </a:lnTo>
                  <a:cubicBezTo>
                    <a:pt x="10800" y="357"/>
                    <a:pt x="10336" y="0"/>
                    <a:pt x="9812" y="0"/>
                  </a:cubicBezTo>
                  <a:cubicBezTo>
                    <a:pt x="9705" y="0"/>
                    <a:pt x="9621" y="84"/>
                    <a:pt x="9621" y="191"/>
                  </a:cubicBezTo>
                  <a:cubicBezTo>
                    <a:pt x="9621" y="298"/>
                    <a:pt x="9705" y="381"/>
                    <a:pt x="9812" y="381"/>
                  </a:cubicBezTo>
                  <a:cubicBezTo>
                    <a:pt x="10157" y="381"/>
                    <a:pt x="10443" y="607"/>
                    <a:pt x="10526" y="929"/>
                  </a:cubicBezTo>
                  <a:lnTo>
                    <a:pt x="12014" y="6942"/>
                  </a:lnTo>
                  <a:lnTo>
                    <a:pt x="11598" y="6942"/>
                  </a:lnTo>
                  <a:cubicBezTo>
                    <a:pt x="11467" y="6727"/>
                    <a:pt x="11288" y="6525"/>
                    <a:pt x="11038" y="6346"/>
                  </a:cubicBezTo>
                  <a:cubicBezTo>
                    <a:pt x="10574" y="6025"/>
                    <a:pt x="9943" y="5846"/>
                    <a:pt x="9288" y="5846"/>
                  </a:cubicBezTo>
                  <a:cubicBezTo>
                    <a:pt x="8633" y="5846"/>
                    <a:pt x="8026" y="6025"/>
                    <a:pt x="7550" y="6346"/>
                  </a:cubicBezTo>
                  <a:cubicBezTo>
                    <a:pt x="7180" y="6620"/>
                    <a:pt x="6918" y="6942"/>
                    <a:pt x="6835" y="7299"/>
                  </a:cubicBezTo>
                  <a:cubicBezTo>
                    <a:pt x="6668" y="7215"/>
                    <a:pt x="6478" y="7168"/>
                    <a:pt x="6287" y="7168"/>
                  </a:cubicBezTo>
                  <a:cubicBezTo>
                    <a:pt x="6097" y="7168"/>
                    <a:pt x="5895" y="7215"/>
                    <a:pt x="5728" y="7299"/>
                  </a:cubicBezTo>
                  <a:cubicBezTo>
                    <a:pt x="5645" y="6942"/>
                    <a:pt x="5394" y="6596"/>
                    <a:pt x="5025" y="6346"/>
                  </a:cubicBezTo>
                  <a:cubicBezTo>
                    <a:pt x="4561" y="6025"/>
                    <a:pt x="3930" y="5846"/>
                    <a:pt x="3275" y="5846"/>
                  </a:cubicBezTo>
                  <a:cubicBezTo>
                    <a:pt x="2620" y="5846"/>
                    <a:pt x="2013" y="6025"/>
                    <a:pt x="1537" y="6346"/>
                  </a:cubicBezTo>
                  <a:cubicBezTo>
                    <a:pt x="1299" y="6525"/>
                    <a:pt x="1108" y="6727"/>
                    <a:pt x="965" y="6942"/>
                  </a:cubicBezTo>
                  <a:lnTo>
                    <a:pt x="549" y="6942"/>
                  </a:lnTo>
                  <a:lnTo>
                    <a:pt x="2037" y="929"/>
                  </a:lnTo>
                  <a:cubicBezTo>
                    <a:pt x="2120" y="607"/>
                    <a:pt x="2418" y="381"/>
                    <a:pt x="2751" y="381"/>
                  </a:cubicBezTo>
                  <a:cubicBezTo>
                    <a:pt x="2858" y="381"/>
                    <a:pt x="2954" y="298"/>
                    <a:pt x="2954" y="191"/>
                  </a:cubicBezTo>
                  <a:cubicBezTo>
                    <a:pt x="2954" y="84"/>
                    <a:pt x="2858" y="0"/>
                    <a:pt x="2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39780-C578-4975-8BB6-33385DFE0F59}"/>
              </a:ext>
            </a:extLst>
          </p:cNvPr>
          <p:cNvSpPr>
            <a:spLocks noGrp="1"/>
          </p:cNvSpPr>
          <p:nvPr>
            <p:ph type="title"/>
          </p:nvPr>
        </p:nvSpPr>
        <p:spPr>
          <a:xfrm>
            <a:off x="876300" y="370327"/>
            <a:ext cx="7391400" cy="601200"/>
          </a:xfrm>
        </p:spPr>
        <p:txBody>
          <a:bodyPr/>
          <a:lstStyle/>
          <a:p>
            <a:r>
              <a:rPr lang="en-US" dirty="0"/>
              <a:t>DATA Sheets</a:t>
            </a:r>
          </a:p>
        </p:txBody>
      </p:sp>
      <p:graphicFrame>
        <p:nvGraphicFramePr>
          <p:cNvPr id="6" name="Object 5">
            <a:extLst>
              <a:ext uri="{FF2B5EF4-FFF2-40B4-BE49-F238E27FC236}">
                <a16:creationId xmlns:a16="http://schemas.microsoft.com/office/drawing/2014/main" id="{4D0DB53E-18BF-41CF-B310-E0F1DB77B1E5}"/>
              </a:ext>
            </a:extLst>
          </p:cNvPr>
          <p:cNvGraphicFramePr>
            <a:graphicFrameLocks noChangeAspect="1"/>
          </p:cNvGraphicFramePr>
          <p:nvPr>
            <p:extLst>
              <p:ext uri="{D42A27DB-BD31-4B8C-83A1-F6EECF244321}">
                <p14:modId xmlns:p14="http://schemas.microsoft.com/office/powerpoint/2010/main" val="1667448522"/>
              </p:ext>
            </p:extLst>
          </p:nvPr>
        </p:nvGraphicFramePr>
        <p:xfrm>
          <a:off x="3994220" y="2185987"/>
          <a:ext cx="914400" cy="771525"/>
        </p:xfrm>
        <a:graphic>
          <a:graphicData uri="http://schemas.openxmlformats.org/presentationml/2006/ole">
            <mc:AlternateContent xmlns:mc="http://schemas.openxmlformats.org/markup-compatibility/2006">
              <mc:Choice xmlns:v="urn:schemas-microsoft-com:vml" Requires="v">
                <p:oleObj spid="_x0000_s1026"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4D0DB53E-18BF-41CF-B310-E0F1DB77B1E5}"/>
                          </a:ext>
                        </a:extLst>
                      </p:cNvPr>
                      <p:cNvPicPr/>
                      <p:nvPr/>
                    </p:nvPicPr>
                    <p:blipFill>
                      <a:blip r:embed="rId4"/>
                      <a:stretch>
                        <a:fillRect/>
                      </a:stretch>
                    </p:blipFill>
                    <p:spPr>
                      <a:xfrm>
                        <a:off x="3994220" y="2185987"/>
                        <a:ext cx="914400" cy="7715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1E8B720-F342-4622-B5DD-967B491B1259}"/>
              </a:ext>
            </a:extLst>
          </p:cNvPr>
          <p:cNvGraphicFramePr>
            <a:graphicFrameLocks noChangeAspect="1"/>
          </p:cNvGraphicFramePr>
          <p:nvPr>
            <p:extLst>
              <p:ext uri="{D42A27DB-BD31-4B8C-83A1-F6EECF244321}">
                <p14:modId xmlns:p14="http://schemas.microsoft.com/office/powerpoint/2010/main" val="3622144074"/>
              </p:ext>
            </p:extLst>
          </p:nvPr>
        </p:nvGraphicFramePr>
        <p:xfrm>
          <a:off x="3994220" y="1411120"/>
          <a:ext cx="914400" cy="771525"/>
        </p:xfrm>
        <a:graphic>
          <a:graphicData uri="http://schemas.openxmlformats.org/presentationml/2006/ole">
            <mc:AlternateContent xmlns:mc="http://schemas.openxmlformats.org/markup-compatibility/2006">
              <mc:Choice xmlns:v="urn:schemas-microsoft-com:vml" Requires="v">
                <p:oleObj spid="_x0000_s1027" name="Worksheet" showAsIcon="1" r:id="rId5" imgW="914400" imgH="771480" progId="Excel.Sheet.8">
                  <p:embed/>
                </p:oleObj>
              </mc:Choice>
              <mc:Fallback>
                <p:oleObj name="Worksheet" showAsIcon="1" r:id="rId5" imgW="914400" imgH="771480" progId="Excel.Sheet.8">
                  <p:embed/>
                  <p:pic>
                    <p:nvPicPr>
                      <p:cNvPr id="7" name="Object 6">
                        <a:extLst>
                          <a:ext uri="{FF2B5EF4-FFF2-40B4-BE49-F238E27FC236}">
                            <a16:creationId xmlns:a16="http://schemas.microsoft.com/office/drawing/2014/main" id="{01E8B720-F342-4622-B5DD-967B491B1259}"/>
                          </a:ext>
                        </a:extLst>
                      </p:cNvPr>
                      <p:cNvPicPr/>
                      <p:nvPr/>
                    </p:nvPicPr>
                    <p:blipFill>
                      <a:blip r:embed="rId6"/>
                      <a:stretch>
                        <a:fillRect/>
                      </a:stretch>
                    </p:blipFill>
                    <p:spPr>
                      <a:xfrm>
                        <a:off x="3994220" y="1411120"/>
                        <a:ext cx="914400" cy="7715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26BAFE-5F55-41E1-AB08-199145539099}"/>
              </a:ext>
            </a:extLst>
          </p:cNvPr>
          <p:cNvGraphicFramePr>
            <a:graphicFrameLocks noChangeAspect="1"/>
          </p:cNvGraphicFramePr>
          <p:nvPr>
            <p:extLst>
              <p:ext uri="{D42A27DB-BD31-4B8C-83A1-F6EECF244321}">
                <p14:modId xmlns:p14="http://schemas.microsoft.com/office/powerpoint/2010/main" val="217688501"/>
              </p:ext>
            </p:extLst>
          </p:nvPr>
        </p:nvGraphicFramePr>
        <p:xfrm>
          <a:off x="3994220" y="3227090"/>
          <a:ext cx="914400" cy="771525"/>
        </p:xfrm>
        <a:graphic>
          <a:graphicData uri="http://schemas.openxmlformats.org/presentationml/2006/ole">
            <mc:AlternateContent xmlns:mc="http://schemas.openxmlformats.org/markup-compatibility/2006">
              <mc:Choice xmlns:v="urn:schemas-microsoft-com:vml" Requires="v">
                <p:oleObj spid="_x0000_s1028" name="Worksheet" showAsIcon="1" r:id="rId7" imgW="914400" imgH="771480" progId="Excel.Sheet.12">
                  <p:embed/>
                </p:oleObj>
              </mc:Choice>
              <mc:Fallback>
                <p:oleObj name="Worksheet" showAsIcon="1" r:id="rId7" imgW="914400" imgH="771480" progId="Excel.Sheet.12">
                  <p:embed/>
                  <p:pic>
                    <p:nvPicPr>
                      <p:cNvPr id="9" name="Object 8">
                        <a:extLst>
                          <a:ext uri="{FF2B5EF4-FFF2-40B4-BE49-F238E27FC236}">
                            <a16:creationId xmlns:a16="http://schemas.microsoft.com/office/drawing/2014/main" id="{2926BAFE-5F55-41E1-AB08-199145539099}"/>
                          </a:ext>
                        </a:extLst>
                      </p:cNvPr>
                      <p:cNvPicPr/>
                      <p:nvPr/>
                    </p:nvPicPr>
                    <p:blipFill>
                      <a:blip r:embed="rId8"/>
                      <a:stretch>
                        <a:fillRect/>
                      </a:stretch>
                    </p:blipFill>
                    <p:spPr>
                      <a:xfrm>
                        <a:off x="3994220" y="3227090"/>
                        <a:ext cx="914400" cy="77152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E6E4F32-C406-494D-B172-3A2996FF4CE7}"/>
              </a:ext>
            </a:extLst>
          </p:cNvPr>
          <p:cNvSpPr txBox="1"/>
          <p:nvPr/>
        </p:nvSpPr>
        <p:spPr>
          <a:xfrm>
            <a:off x="512467" y="1468076"/>
            <a:ext cx="4486588" cy="2308324"/>
          </a:xfrm>
          <a:prstGeom prst="rect">
            <a:avLst/>
          </a:prstGeom>
          <a:noFill/>
        </p:spPr>
        <p:txBody>
          <a:bodyPr wrap="square" rtlCol="0">
            <a:spAutoFit/>
          </a:bodyPr>
          <a:lstStyle/>
          <a:p>
            <a:pPr marL="342900" indent="-342900">
              <a:buFont typeface="+mj-lt"/>
              <a:buAutoNum type="arabicPeriod"/>
            </a:pPr>
            <a:r>
              <a:rPr lang="en-US" sz="1600" dirty="0">
                <a:latin typeface="Roboto" pitchFamily="2" charset="0"/>
                <a:ea typeface="Roboto" pitchFamily="2" charset="0"/>
              </a:rPr>
              <a:t>Project Budget Sheet</a:t>
            </a: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r>
              <a:rPr lang="en-US" sz="1600" dirty="0">
                <a:latin typeface="Roboto" pitchFamily="2" charset="0"/>
                <a:ea typeface="Roboto" pitchFamily="2" charset="0"/>
              </a:rPr>
              <a:t>Project Budget Schedule Sheet</a:t>
            </a: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endParaRPr lang="en-US" sz="1600" dirty="0">
              <a:latin typeface="Roboto" pitchFamily="2" charset="0"/>
              <a:ea typeface="Roboto" pitchFamily="2" charset="0"/>
            </a:endParaRPr>
          </a:p>
          <a:p>
            <a:pPr marL="342900" indent="-342900">
              <a:buFont typeface="+mj-lt"/>
              <a:buAutoNum type="arabicPeriod"/>
            </a:pPr>
            <a:r>
              <a:rPr lang="en-US" sz="1600" dirty="0">
                <a:latin typeface="Roboto" pitchFamily="2" charset="0"/>
                <a:ea typeface="Roboto" pitchFamily="2" charset="0"/>
              </a:rPr>
              <a:t>Project Risk management Sheet</a:t>
            </a:r>
          </a:p>
        </p:txBody>
      </p:sp>
    </p:spTree>
    <p:extLst>
      <p:ext uri="{BB962C8B-B14F-4D97-AF65-F5344CB8AC3E}">
        <p14:creationId xmlns:p14="http://schemas.microsoft.com/office/powerpoint/2010/main" val="238966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45C2C4-3F71-4E9D-9135-A248D94F4EDE}"/>
              </a:ext>
            </a:extLst>
          </p:cNvPr>
          <p:cNvSpPr>
            <a:spLocks noGrp="1"/>
          </p:cNvSpPr>
          <p:nvPr>
            <p:ph type="subTitle" idx="1"/>
          </p:nvPr>
        </p:nvSpPr>
        <p:spPr>
          <a:xfrm flipH="1">
            <a:off x="658368" y="487680"/>
            <a:ext cx="7435382" cy="3398620"/>
          </a:xfrm>
        </p:spPr>
        <p:txBody>
          <a:bodyPr/>
          <a:lstStyle/>
          <a:p>
            <a:pPr marL="114300" indent="0" algn="ctr">
              <a:buNone/>
            </a:pPr>
            <a:r>
              <a:rPr lang="en-US" sz="4400" b="1" dirty="0">
                <a:solidFill>
                  <a:schemeClr val="accent1">
                    <a:lumMod val="75000"/>
                  </a:schemeClr>
                </a:solidFill>
              </a:rPr>
              <a:t>THANK YOU</a:t>
            </a:r>
          </a:p>
        </p:txBody>
      </p:sp>
    </p:spTree>
    <p:extLst>
      <p:ext uri="{BB962C8B-B14F-4D97-AF65-F5344CB8AC3E}">
        <p14:creationId xmlns:p14="http://schemas.microsoft.com/office/powerpoint/2010/main" val="30502957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p:nvPr/>
        </p:nvSpPr>
        <p:spPr>
          <a:xfrm rot="-5400000">
            <a:off x="3412831" y="3008025"/>
            <a:ext cx="957300" cy="957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rot="5400000" flipH="1">
            <a:off x="4774606" y="1630175"/>
            <a:ext cx="957300" cy="9573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rot="5400000" flipH="1">
            <a:off x="4774606" y="3008025"/>
            <a:ext cx="957300" cy="9573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rot="-5400000">
            <a:off x="3412831" y="1630175"/>
            <a:ext cx="957300" cy="9573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txBox="1">
            <a:spLocks noGrp="1"/>
          </p:cNvSpPr>
          <p:nvPr>
            <p:ph type="title" idx="15"/>
          </p:nvPr>
        </p:nvSpPr>
        <p:spPr>
          <a:xfrm>
            <a:off x="1736550" y="344877"/>
            <a:ext cx="5670900" cy="86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Roadmap</a:t>
            </a:r>
            <a:endParaRPr dirty="0"/>
          </a:p>
        </p:txBody>
      </p:sp>
      <p:sp>
        <p:nvSpPr>
          <p:cNvPr id="198" name="Google Shape;198;p31"/>
          <p:cNvSpPr txBox="1">
            <a:spLocks noGrp="1"/>
          </p:cNvSpPr>
          <p:nvPr>
            <p:ph type="title" idx="14"/>
          </p:nvPr>
        </p:nvSpPr>
        <p:spPr>
          <a:xfrm>
            <a:off x="3412831" y="1813612"/>
            <a:ext cx="957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3" name="Google Shape;203;p31"/>
          <p:cNvSpPr txBox="1">
            <a:spLocks noGrp="1"/>
          </p:cNvSpPr>
          <p:nvPr>
            <p:ph type="subTitle" idx="5"/>
          </p:nvPr>
        </p:nvSpPr>
        <p:spPr>
          <a:xfrm flipH="1">
            <a:off x="820276" y="1266212"/>
            <a:ext cx="2390318" cy="1406118"/>
          </a:xfrm>
          <a:prstGeom prst="rect">
            <a:avLst/>
          </a:prstGeom>
        </p:spPr>
        <p:txBody>
          <a:bodyPr spcFirstLastPara="1" wrap="square" lIns="91425" tIns="91425" rIns="91425" bIns="91425" anchor="b" anchorCtr="0">
            <a:noAutofit/>
          </a:bodyPr>
          <a:lstStyle/>
          <a:p>
            <a:pPr marL="0" lvl="0" indent="0"/>
            <a:r>
              <a:rPr lang="en-US" dirty="0"/>
              <a:t>Project Context, Scope, Objectives and Approach</a:t>
            </a:r>
            <a:endParaRPr dirty="0"/>
          </a:p>
        </p:txBody>
      </p:sp>
      <p:sp>
        <p:nvSpPr>
          <p:cNvPr id="204" name="Google Shape;204;p31"/>
          <p:cNvSpPr txBox="1">
            <a:spLocks noGrp="1"/>
          </p:cNvSpPr>
          <p:nvPr>
            <p:ph type="subTitle" idx="6"/>
          </p:nvPr>
        </p:nvSpPr>
        <p:spPr>
          <a:xfrm>
            <a:off x="1007878" y="3219525"/>
            <a:ext cx="2251800" cy="745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A" dirty="0">
                <a:solidFill>
                  <a:schemeClr val="accent3"/>
                </a:solidFill>
              </a:rPr>
              <a:t>Scheduling and Budget</a:t>
            </a:r>
            <a:endParaRPr dirty="0">
              <a:solidFill>
                <a:schemeClr val="accent3"/>
              </a:solidFill>
            </a:endParaRPr>
          </a:p>
        </p:txBody>
      </p:sp>
      <p:sp>
        <p:nvSpPr>
          <p:cNvPr id="205" name="Google Shape;205;p31"/>
          <p:cNvSpPr txBox="1">
            <a:spLocks noGrp="1"/>
          </p:cNvSpPr>
          <p:nvPr>
            <p:ph type="subTitle" idx="7"/>
          </p:nvPr>
        </p:nvSpPr>
        <p:spPr>
          <a:xfrm flipH="1">
            <a:off x="5884322" y="1596371"/>
            <a:ext cx="2251800" cy="7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Stakeholders</a:t>
            </a:r>
            <a:r>
              <a:rPr lang="en" dirty="0"/>
              <a:t> and Team</a:t>
            </a:r>
            <a:endParaRPr dirty="0"/>
          </a:p>
        </p:txBody>
      </p:sp>
      <p:sp>
        <p:nvSpPr>
          <p:cNvPr id="206" name="Google Shape;206;p31"/>
          <p:cNvSpPr txBox="1">
            <a:spLocks noGrp="1"/>
          </p:cNvSpPr>
          <p:nvPr>
            <p:ph type="subTitle" idx="8"/>
          </p:nvPr>
        </p:nvSpPr>
        <p:spPr>
          <a:xfrm>
            <a:off x="5983849" y="3182363"/>
            <a:ext cx="2251800" cy="10612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Associated Risks and Risk Management</a:t>
            </a:r>
            <a:endParaRPr dirty="0"/>
          </a:p>
        </p:txBody>
      </p:sp>
      <p:sp>
        <p:nvSpPr>
          <p:cNvPr id="207" name="Google Shape;207;p31"/>
          <p:cNvSpPr txBox="1">
            <a:spLocks noGrp="1"/>
          </p:cNvSpPr>
          <p:nvPr>
            <p:ph type="title" idx="9"/>
          </p:nvPr>
        </p:nvSpPr>
        <p:spPr>
          <a:xfrm>
            <a:off x="4777610" y="1813612"/>
            <a:ext cx="951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8" name="Google Shape;208;p31"/>
          <p:cNvSpPr txBox="1">
            <a:spLocks noGrp="1"/>
          </p:cNvSpPr>
          <p:nvPr>
            <p:ph type="title"/>
          </p:nvPr>
        </p:nvSpPr>
        <p:spPr>
          <a:xfrm flipH="1">
            <a:off x="3412081" y="3182363"/>
            <a:ext cx="951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9" name="Google Shape;209;p31"/>
          <p:cNvSpPr txBox="1">
            <a:spLocks noGrp="1"/>
          </p:cNvSpPr>
          <p:nvPr>
            <p:ph type="title" idx="13"/>
          </p:nvPr>
        </p:nvSpPr>
        <p:spPr>
          <a:xfrm flipH="1">
            <a:off x="4777610" y="3182363"/>
            <a:ext cx="951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10" name="Google Shape;210;p31"/>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5900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876300" y="342125"/>
            <a:ext cx="73914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Context</a:t>
            </a:r>
            <a:endParaRPr dirty="0"/>
          </a:p>
        </p:txBody>
      </p:sp>
      <p:sp>
        <p:nvSpPr>
          <p:cNvPr id="186" name="Google Shape;186;p30"/>
          <p:cNvSpPr txBox="1">
            <a:spLocks noGrp="1"/>
          </p:cNvSpPr>
          <p:nvPr>
            <p:ph type="subTitle" idx="1"/>
          </p:nvPr>
        </p:nvSpPr>
        <p:spPr>
          <a:xfrm flipH="1">
            <a:off x="720000" y="1385700"/>
            <a:ext cx="7704000" cy="3294000"/>
          </a:xfrm>
          <a:prstGeom prst="rect">
            <a:avLst/>
          </a:prstGeom>
        </p:spPr>
        <p:txBody>
          <a:bodyPr spcFirstLastPara="1" wrap="square" lIns="91425" tIns="91425" rIns="91425" bIns="91425" anchor="t" anchorCtr="0">
            <a:noAutofit/>
          </a:bodyPr>
          <a:lstStyle/>
          <a:p>
            <a:pPr marL="114300" indent="0" algn="just">
              <a:buNone/>
            </a:pPr>
            <a:r>
              <a:rPr lang="en-US" sz="1400" dirty="0">
                <a:solidFill>
                  <a:schemeClr val="tx1">
                    <a:lumMod val="95000"/>
                    <a:lumOff val="5000"/>
                  </a:schemeClr>
                </a:solidFill>
              </a:rPr>
              <a:t>        On Nov-17-2019, china found the first confirmed case of the new Coronavirus. This virus is also known as COVID-19. It is scientifically verified that this virus only spreads via physical contact. Day by Day the number of infected people and deaths by this new coronavirus is increasing. Still, there is no vaccine available for this deadly virus. WHO provided various types of heath guidelines on how to prevent this virus from spreading. Sanitizing your hand repeatedly and wearing the face mask in the public is the most important guidelines from the WHO. </a:t>
            </a:r>
          </a:p>
          <a:p>
            <a:pPr marL="114300" indent="0" algn="just">
              <a:buNone/>
            </a:pPr>
            <a:r>
              <a:rPr lang="en-US" sz="1400" dirty="0">
                <a:solidFill>
                  <a:schemeClr val="tx1">
                    <a:lumMod val="95000"/>
                    <a:lumOff val="5000"/>
                  </a:schemeClr>
                </a:solidFill>
              </a:rPr>
              <a:t> </a:t>
            </a:r>
          </a:p>
          <a:p>
            <a:pPr marL="114300" indent="0" algn="just">
              <a:buNone/>
            </a:pPr>
            <a:r>
              <a:rPr lang="en-US" sz="1400" dirty="0">
                <a:solidFill>
                  <a:schemeClr val="tx1">
                    <a:lumMod val="95000"/>
                    <a:lumOff val="5000"/>
                  </a:schemeClr>
                </a:solidFill>
              </a:rPr>
              <a:t>        In a country like Canada, the virus is also spreading drastically and to prevent this, the government of Canada gave the order to the "PURELL" company to manufacture hand-sanitizers and face protection masks as soon as possible. The government will be funding the PURELL company for the production and the distribution of the hand sanitizers and face masks. </a:t>
            </a:r>
            <a:endParaRPr sz="1400" dirty="0">
              <a:solidFill>
                <a:schemeClr val="dk1"/>
              </a:solidFill>
            </a:endParaRPr>
          </a:p>
        </p:txBody>
      </p:sp>
      <p:sp>
        <p:nvSpPr>
          <p:cNvPr id="187" name="Google Shape;187;p30"/>
          <p:cNvSpPr/>
          <p:nvPr/>
        </p:nvSpPr>
        <p:spPr>
          <a:xfrm>
            <a:off x="4554300" y="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4554300" y="4767600"/>
            <a:ext cx="35400" cy="3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ctrTitle"/>
          </p:nvPr>
        </p:nvSpPr>
        <p:spPr>
          <a:xfrm>
            <a:off x="311020" y="1082351"/>
            <a:ext cx="3970430" cy="222864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CA" dirty="0"/>
              <a:t>Project Scope and Objectives </a:t>
            </a:r>
            <a:endParaRPr dirty="0"/>
          </a:p>
        </p:txBody>
      </p:sp>
      <p:sp>
        <p:nvSpPr>
          <p:cNvPr id="6" name="TextBox 5">
            <a:extLst>
              <a:ext uri="{FF2B5EF4-FFF2-40B4-BE49-F238E27FC236}">
                <a16:creationId xmlns:a16="http://schemas.microsoft.com/office/drawing/2014/main" id="{091E4DF3-2BCD-4B5C-8CCC-DA208532FC55}"/>
              </a:ext>
            </a:extLst>
          </p:cNvPr>
          <p:cNvSpPr txBox="1"/>
          <p:nvPr/>
        </p:nvSpPr>
        <p:spPr>
          <a:xfrm>
            <a:off x="5032310" y="1727180"/>
            <a:ext cx="3970430" cy="3416320"/>
          </a:xfrm>
          <a:prstGeom prst="rect">
            <a:avLst/>
          </a:prstGeom>
          <a:noFill/>
        </p:spPr>
        <p:txBody>
          <a:bodyPr wrap="square" rtlCol="0">
            <a:spAutoFit/>
          </a:bodyPr>
          <a:lstStyle/>
          <a:p>
            <a:pPr marL="0" lvl="0" indent="0" algn="just">
              <a:buNone/>
            </a:pPr>
            <a:r>
              <a:rPr lang="en-US" sz="2400" dirty="0">
                <a:solidFill>
                  <a:schemeClr val="accent6">
                    <a:lumMod val="75000"/>
                  </a:schemeClr>
                </a:solidFill>
                <a:latin typeface="Cambay"/>
              </a:rPr>
              <a:t>        The main goal of this project is to deliver the products as soon as possible in the given budget and timeline. Fab-1st-2020 will be the date for the project starting date and Apr-1st-2020 will be the project completion date.</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736550" y="344871"/>
            <a:ext cx="5670900" cy="1261800"/>
          </a:xfrm>
          <a:prstGeom prst="rect">
            <a:avLst/>
          </a:prstGeom>
        </p:spPr>
        <p:txBody>
          <a:bodyPr spcFirstLastPara="1" wrap="square" lIns="91425" tIns="91425" rIns="91425" bIns="91425" anchor="t" anchorCtr="0">
            <a:noAutofit/>
          </a:bodyPr>
          <a:lstStyle/>
          <a:p>
            <a:pPr lvl="0"/>
            <a:r>
              <a:rPr lang="en-CA" dirty="0"/>
              <a:t>Objectives</a:t>
            </a:r>
            <a:endParaRPr dirty="0"/>
          </a:p>
        </p:txBody>
      </p:sp>
      <p:sp>
        <p:nvSpPr>
          <p:cNvPr id="217" name="Google Shape;217;p32"/>
          <p:cNvSpPr txBox="1">
            <a:spLocks noGrp="1"/>
          </p:cNvSpPr>
          <p:nvPr>
            <p:ph type="body" idx="1"/>
          </p:nvPr>
        </p:nvSpPr>
        <p:spPr>
          <a:xfrm>
            <a:off x="62204" y="1413028"/>
            <a:ext cx="9081796" cy="3986504"/>
          </a:xfrm>
          <a:prstGeom prst="rect">
            <a:avLst/>
          </a:prstGeom>
        </p:spPr>
        <p:txBody>
          <a:bodyPr spcFirstLastPara="1" wrap="square" lIns="91425" tIns="91425" rIns="91425" bIns="91425" anchor="t" anchorCtr="0">
            <a:noAutofit/>
          </a:bodyPr>
          <a:lstStyle/>
          <a:p>
            <a:pPr marL="0" indent="0" algn="l">
              <a:buNone/>
            </a:pPr>
            <a:endParaRPr lang="en-US" sz="1400" dirty="0"/>
          </a:p>
          <a:p>
            <a:pPr marL="0" indent="0" algn="l">
              <a:buNone/>
            </a:pPr>
            <a:r>
              <a:rPr lang="en-US" sz="1400" dirty="0"/>
              <a:t> </a:t>
            </a:r>
          </a:p>
          <a:p>
            <a:pPr marL="342900" indent="-342900" algn="l">
              <a:buFont typeface="+mj-lt"/>
              <a:buAutoNum type="arabicPeriod"/>
            </a:pPr>
            <a:r>
              <a:rPr lang="en-US" sz="1400" dirty="0"/>
              <a:t>Partner up with the PURELL company to produce the required amount of hand sanitizers and face mask for the public distribution.  </a:t>
            </a:r>
          </a:p>
          <a:p>
            <a:pPr marL="342900" indent="-342900" algn="l">
              <a:buFont typeface="+mj-lt"/>
              <a:buAutoNum type="arabicPeriod"/>
            </a:pPr>
            <a:endParaRPr lang="en-US" sz="1400" dirty="0"/>
          </a:p>
          <a:p>
            <a:pPr marL="342900" indent="-342900" algn="l">
              <a:buFont typeface="+mj-lt"/>
              <a:buAutoNum type="arabicPeriod"/>
            </a:pPr>
            <a:r>
              <a:rPr lang="en-US" sz="1400" dirty="0"/>
              <a:t>Complete the whole project as soon as possible. </a:t>
            </a:r>
          </a:p>
          <a:p>
            <a:pPr marL="342900" indent="-342900" algn="l">
              <a:buFont typeface="+mj-lt"/>
              <a:buAutoNum type="arabicPeriod"/>
            </a:pPr>
            <a:endParaRPr lang="en-US" sz="1400" dirty="0"/>
          </a:p>
          <a:p>
            <a:pPr marL="342900" indent="-342900" algn="l">
              <a:buFont typeface="+mj-lt"/>
              <a:buAutoNum type="arabicPeriod"/>
            </a:pPr>
            <a:r>
              <a:rPr lang="en-US" sz="1400" dirty="0"/>
              <a:t>Produce high-quality health products so the end-users can use it effortlessly. </a:t>
            </a:r>
          </a:p>
          <a:p>
            <a:pPr marL="342900" indent="-342900" algn="l">
              <a:buFont typeface="+mj-lt"/>
              <a:buAutoNum type="arabicPeriod"/>
            </a:pPr>
            <a:endParaRPr lang="en-US" sz="1400" dirty="0"/>
          </a:p>
          <a:p>
            <a:pPr marL="342900" indent="-342900" algn="l">
              <a:buFont typeface="+mj-lt"/>
              <a:buAutoNum type="arabicPeriod"/>
            </a:pPr>
            <a:r>
              <a:rPr lang="en-US" sz="1400" dirty="0"/>
              <a:t>Use the remaining budget to produce more health-safety related products.</a:t>
            </a:r>
          </a:p>
          <a:p>
            <a:pPr marL="342900" indent="-342900" algn="l">
              <a:buFont typeface="+mj-lt"/>
              <a:buAutoNum type="arabicPeriod"/>
            </a:pPr>
            <a:endParaRPr lang="en-US" sz="1400" dirty="0"/>
          </a:p>
          <a:p>
            <a:pPr marL="342900" indent="-342900" algn="l">
              <a:buFont typeface="+mj-lt"/>
              <a:buAutoNum type="arabicPeriod"/>
            </a:pPr>
            <a:r>
              <a:rPr lang="en-US" sz="1400" dirty="0"/>
              <a:t>distribute all the products in the whole country quickly. </a:t>
            </a:r>
          </a:p>
        </p:txBody>
      </p:sp>
    </p:spTree>
    <p:extLst>
      <p:ext uri="{BB962C8B-B14F-4D97-AF65-F5344CB8AC3E}">
        <p14:creationId xmlns:p14="http://schemas.microsoft.com/office/powerpoint/2010/main" val="31863386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736550" y="344871"/>
            <a:ext cx="5670900" cy="126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Approach</a:t>
            </a:r>
            <a:endParaRPr dirty="0"/>
          </a:p>
        </p:txBody>
      </p:sp>
      <p:sp>
        <p:nvSpPr>
          <p:cNvPr id="217" name="Google Shape;217;p32"/>
          <p:cNvSpPr txBox="1">
            <a:spLocks noGrp="1"/>
          </p:cNvSpPr>
          <p:nvPr>
            <p:ph type="body" idx="1"/>
          </p:nvPr>
        </p:nvSpPr>
        <p:spPr>
          <a:xfrm>
            <a:off x="62204" y="1156996"/>
            <a:ext cx="9081796" cy="3986504"/>
          </a:xfrm>
          <a:prstGeom prst="rect">
            <a:avLst/>
          </a:prstGeom>
        </p:spPr>
        <p:txBody>
          <a:bodyPr spcFirstLastPara="1" wrap="square" lIns="91425" tIns="91425" rIns="91425" bIns="91425" anchor="t" anchorCtr="0">
            <a:noAutofit/>
          </a:bodyPr>
          <a:lstStyle/>
          <a:p>
            <a:pPr marL="0" indent="0" algn="l">
              <a:buNone/>
            </a:pPr>
            <a:r>
              <a:rPr lang="en-US" sz="1600" dirty="0"/>
              <a:t> Here for this project, The incremental project lifecycle with the hybrid development approach is recommended. This approach is suggested because,</a:t>
            </a:r>
          </a:p>
          <a:p>
            <a:pPr marL="0" indent="0" algn="l">
              <a:buNone/>
            </a:pPr>
            <a:endParaRPr lang="en-US" sz="1600" dirty="0"/>
          </a:p>
          <a:p>
            <a:pPr marL="514350" indent="-514350" algn="l">
              <a:buFont typeface="+mj-lt"/>
              <a:buAutoNum type="arabicPeriod"/>
            </a:pPr>
            <a:r>
              <a:rPr lang="en-US" sz="1600" dirty="0"/>
              <a:t>In this pandemic situation, there will be more chances for errors and issues. </a:t>
            </a:r>
          </a:p>
          <a:p>
            <a:pPr marL="514350" indent="-514350" algn="l">
              <a:buFont typeface="+mj-lt"/>
              <a:buAutoNum type="arabicPeriod"/>
            </a:pPr>
            <a:r>
              <a:rPr lang="en-US" sz="1600" dirty="0"/>
              <a:t>The government decided to deliver the products to the local stores as soon as possible and that's why the team will not get the chance to discuss the key requirements. </a:t>
            </a:r>
          </a:p>
          <a:p>
            <a:pPr marL="514350" indent="-514350" algn="l">
              <a:buFont typeface="+mj-lt"/>
              <a:buAutoNum type="arabicPeriod"/>
            </a:pPr>
            <a:r>
              <a:rPr lang="en-US" sz="1600" dirty="0"/>
              <a:t>All the team members and leaders of this organization will be working the first time together, so there are chances of miss communications and going back and forth in the production time. </a:t>
            </a:r>
          </a:p>
          <a:p>
            <a:pPr marL="514350" indent="-514350" algn="l">
              <a:buFont typeface="+mj-lt"/>
              <a:buAutoNum type="arabicPeriod"/>
            </a:pPr>
            <a:r>
              <a:rPr lang="en-US" sz="1600" dirty="0"/>
              <a:t>Due to fewer staff employees, it will be hard to produce and manage the products without errors. </a:t>
            </a:r>
          </a:p>
          <a:p>
            <a:pPr marL="0" indent="0" algn="l">
              <a:buNone/>
            </a:pPr>
            <a:endParaRPr lang="en-US" sz="1600" dirty="0"/>
          </a:p>
          <a:p>
            <a:pPr marL="0" indent="0" algn="l">
              <a:buNone/>
            </a:pPr>
            <a:r>
              <a:rPr lang="en-US" sz="1600" dirty="0"/>
              <a:t>       Due to all these requirements, errors, staff issues, the incremental lifecycle model is required because The incremental project lifecycle allows the company to recheck and retake all the actions if any errors occur.</a:t>
            </a:r>
            <a:endParaRPr sz="1600" dirty="0"/>
          </a:p>
        </p:txBody>
      </p:sp>
    </p:spTree>
    <p:extLst>
      <p:ext uri="{BB962C8B-B14F-4D97-AF65-F5344CB8AC3E}">
        <p14:creationId xmlns:p14="http://schemas.microsoft.com/office/powerpoint/2010/main" val="4232692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736550" y="344871"/>
            <a:ext cx="5670900" cy="126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Approach Cont’d</a:t>
            </a:r>
            <a:endParaRPr dirty="0"/>
          </a:p>
        </p:txBody>
      </p:sp>
      <p:sp>
        <p:nvSpPr>
          <p:cNvPr id="217" name="Google Shape;217;p32"/>
          <p:cNvSpPr txBox="1">
            <a:spLocks noGrp="1"/>
          </p:cNvSpPr>
          <p:nvPr>
            <p:ph type="body" idx="1"/>
          </p:nvPr>
        </p:nvSpPr>
        <p:spPr>
          <a:xfrm>
            <a:off x="62204" y="1156996"/>
            <a:ext cx="9081796" cy="3986504"/>
          </a:xfrm>
          <a:prstGeom prst="rect">
            <a:avLst/>
          </a:prstGeom>
        </p:spPr>
        <p:txBody>
          <a:bodyPr spcFirstLastPara="1" wrap="square" lIns="91425" tIns="91425" rIns="91425" bIns="91425" anchor="t" anchorCtr="0">
            <a:noAutofit/>
          </a:bodyPr>
          <a:lstStyle/>
          <a:p>
            <a:pPr marL="0" indent="0" algn="l">
              <a:buNone/>
            </a:pPr>
            <a:r>
              <a:rPr lang="en-US" sz="1400" dirty="0"/>
              <a:t>This organization is a partnership-based organization. The government of Canada and the PURELL company will be coming together to achieve this task. Due to all these reasons, this approach is a hybrid development approach.</a:t>
            </a:r>
            <a:br>
              <a:rPr lang="en-US" sz="1400" dirty="0"/>
            </a:br>
            <a:r>
              <a:rPr lang="en-US" sz="1400" dirty="0"/>
              <a:t>When examining the project size and complexity the following can be determined: </a:t>
            </a:r>
          </a:p>
          <a:p>
            <a:pPr marL="0" indent="0" algn="l">
              <a:buNone/>
            </a:pPr>
            <a:endParaRPr lang="en-US" sz="1400" dirty="0"/>
          </a:p>
          <a:p>
            <a:pPr marL="0" indent="0" algn="l">
              <a:buNone/>
            </a:pPr>
            <a:r>
              <a:rPr lang="en-US" sz="1400" dirty="0"/>
              <a:t>1.  This project is small to the medium-sized project because,</a:t>
            </a:r>
          </a:p>
          <a:p>
            <a:pPr algn="l"/>
            <a:r>
              <a:rPr lang="en-US" sz="1400" dirty="0"/>
              <a:t>The duration of this project is around 3 months.</a:t>
            </a:r>
          </a:p>
          <a:p>
            <a:pPr algn="l"/>
            <a:r>
              <a:rPr lang="en-US" sz="1400" dirty="0"/>
              <a:t>only a few employees will be working on this project due to social distancing. </a:t>
            </a:r>
          </a:p>
          <a:p>
            <a:pPr algn="l"/>
            <a:r>
              <a:rPr lang="en-US" sz="1400" dirty="0"/>
              <a:t>The budget for this project is less than 0.6M and this project is limited to only this pandemic time duration. </a:t>
            </a:r>
          </a:p>
          <a:p>
            <a:pPr algn="l"/>
            <a:endParaRPr lang="en-US" sz="1400" dirty="0"/>
          </a:p>
          <a:p>
            <a:pPr marL="0" indent="0" algn="l">
              <a:buNone/>
            </a:pPr>
            <a:r>
              <a:rPr lang="en-US" sz="1400" dirty="0"/>
              <a:t>2. The project has a medium to high complexity because, </a:t>
            </a:r>
          </a:p>
          <a:p>
            <a:pPr marL="0" indent="0" algn="l">
              <a:buNone/>
            </a:pPr>
            <a:endParaRPr lang="en-US" sz="1400" dirty="0"/>
          </a:p>
          <a:p>
            <a:pPr algn="l"/>
            <a:r>
              <a:rPr lang="en-US" sz="1400" dirty="0"/>
              <a:t>Due to Coronavirus, the employees are worried to come for work. </a:t>
            </a:r>
          </a:p>
          <a:p>
            <a:pPr algn="l"/>
            <a:r>
              <a:rPr lang="en-US" sz="1400" dirty="0"/>
              <a:t>Social distancing will slow down the production rate.</a:t>
            </a:r>
          </a:p>
          <a:p>
            <a:pPr algn="l"/>
            <a:r>
              <a:rPr lang="en-US" sz="1400" dirty="0"/>
              <a:t>Lots of health risk involves.</a:t>
            </a:r>
          </a:p>
          <a:p>
            <a:pPr algn="l"/>
            <a:r>
              <a:rPr lang="en-US" sz="1400" dirty="0"/>
              <a:t>The team is small, and the key requirements are not clearly defined. </a:t>
            </a:r>
          </a:p>
          <a:p>
            <a:pPr algn="l"/>
            <a:r>
              <a:rPr lang="en-US" sz="1400" dirty="0"/>
              <a:t>All the products must be delivered in just 3 months. </a:t>
            </a:r>
          </a:p>
        </p:txBody>
      </p:sp>
    </p:spTree>
    <p:extLst>
      <p:ext uri="{BB962C8B-B14F-4D97-AF65-F5344CB8AC3E}">
        <p14:creationId xmlns:p14="http://schemas.microsoft.com/office/powerpoint/2010/main" val="28909198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idx="4"/>
          </p:nvPr>
        </p:nvSpPr>
        <p:spPr>
          <a:xfrm>
            <a:off x="1736550" y="344871"/>
            <a:ext cx="5670900" cy="126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Project Stakeholders</a:t>
            </a:r>
            <a:endParaRPr dirty="0"/>
          </a:p>
        </p:txBody>
      </p:sp>
      <p:sp>
        <p:nvSpPr>
          <p:cNvPr id="223" name="Google Shape;223;p33"/>
          <p:cNvSpPr txBox="1">
            <a:spLocks noGrp="1"/>
          </p:cNvSpPr>
          <p:nvPr>
            <p:ph type="ctrTitle" idx="2"/>
          </p:nvPr>
        </p:nvSpPr>
        <p:spPr>
          <a:xfrm flipH="1">
            <a:off x="1741561" y="2204466"/>
            <a:ext cx="1817700" cy="4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Internal</a:t>
            </a:r>
            <a:endParaRPr dirty="0"/>
          </a:p>
        </p:txBody>
      </p:sp>
      <p:sp>
        <p:nvSpPr>
          <p:cNvPr id="224" name="Google Shape;224;p33"/>
          <p:cNvSpPr txBox="1">
            <a:spLocks noGrp="1"/>
          </p:cNvSpPr>
          <p:nvPr>
            <p:ph type="subTitle" idx="3"/>
          </p:nvPr>
        </p:nvSpPr>
        <p:spPr>
          <a:xfrm flipH="1">
            <a:off x="1741560" y="2497681"/>
            <a:ext cx="3141457" cy="1704300"/>
          </a:xfrm>
          <a:prstGeom prst="rect">
            <a:avLst/>
          </a:prstGeom>
        </p:spPr>
        <p:txBody>
          <a:bodyPr spcFirstLastPara="1" wrap="square" lIns="91425" tIns="91425" rIns="91425" bIns="91425" anchor="t" anchorCtr="0">
            <a:noAutofit/>
          </a:bodyPr>
          <a:lstStyle/>
          <a:p>
            <a:pPr marL="628650" indent="-514350">
              <a:buFont typeface="+mj-lt"/>
              <a:buAutoNum type="romanUcPeriod"/>
            </a:pPr>
            <a:r>
              <a:rPr lang="en-US" sz="2000" dirty="0"/>
              <a:t>Project manager. </a:t>
            </a:r>
          </a:p>
          <a:p>
            <a:pPr marL="628650" indent="-514350">
              <a:buFont typeface="+mj-lt"/>
              <a:buAutoNum type="romanUcPeriod"/>
            </a:pPr>
            <a:r>
              <a:rPr lang="en-US" sz="2000" dirty="0"/>
              <a:t>Project Team.</a:t>
            </a:r>
          </a:p>
          <a:p>
            <a:pPr marL="628650" indent="-514350">
              <a:buFont typeface="+mj-lt"/>
              <a:buAutoNum type="romanUcPeriod"/>
            </a:pPr>
            <a:r>
              <a:rPr lang="en-US" sz="2000" dirty="0"/>
              <a:t>Project Sponsor. </a:t>
            </a:r>
          </a:p>
          <a:p>
            <a:endParaRPr lang="en-US" dirty="0"/>
          </a:p>
          <a:p>
            <a:pPr marL="0" lvl="0" indent="0" algn="l" rtl="0">
              <a:spcBef>
                <a:spcPts val="0"/>
              </a:spcBef>
              <a:spcAft>
                <a:spcPts val="0"/>
              </a:spcAft>
              <a:buNone/>
            </a:pPr>
            <a:endParaRPr dirty="0"/>
          </a:p>
        </p:txBody>
      </p:sp>
      <p:sp>
        <p:nvSpPr>
          <p:cNvPr id="225" name="Google Shape;225;p33"/>
          <p:cNvSpPr txBox="1">
            <a:spLocks noGrp="1"/>
          </p:cNvSpPr>
          <p:nvPr>
            <p:ph type="ctrTitle"/>
          </p:nvPr>
        </p:nvSpPr>
        <p:spPr>
          <a:xfrm flipH="1">
            <a:off x="5290451" y="2204475"/>
            <a:ext cx="1759800" cy="4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External</a:t>
            </a:r>
            <a:endParaRPr dirty="0"/>
          </a:p>
        </p:txBody>
      </p:sp>
      <p:sp>
        <p:nvSpPr>
          <p:cNvPr id="226" name="Google Shape;226;p33"/>
          <p:cNvSpPr txBox="1">
            <a:spLocks noGrp="1"/>
          </p:cNvSpPr>
          <p:nvPr>
            <p:ph type="subTitle" idx="1"/>
          </p:nvPr>
        </p:nvSpPr>
        <p:spPr>
          <a:xfrm flipH="1">
            <a:off x="5290438" y="2497681"/>
            <a:ext cx="3673158" cy="1651331"/>
          </a:xfrm>
          <a:prstGeom prst="rect">
            <a:avLst/>
          </a:prstGeom>
        </p:spPr>
        <p:txBody>
          <a:bodyPr spcFirstLastPara="1" wrap="square" lIns="91425" tIns="91425" rIns="91425" bIns="91425" anchor="t" anchorCtr="0">
            <a:noAutofit/>
          </a:bodyPr>
          <a:lstStyle/>
          <a:p>
            <a:pPr marL="514350" lvl="0" indent="-514350" algn="l" rtl="0">
              <a:spcBef>
                <a:spcPts val="0"/>
              </a:spcBef>
              <a:spcAft>
                <a:spcPts val="0"/>
              </a:spcAft>
              <a:buFont typeface="+mj-lt"/>
              <a:buAutoNum type="romanUcPeriod"/>
            </a:pPr>
            <a:r>
              <a:rPr lang="en-CA" sz="2000" dirty="0"/>
              <a:t>Government Of Canada.</a:t>
            </a:r>
          </a:p>
          <a:p>
            <a:pPr marL="514350" lvl="0" indent="-514350" algn="l" rtl="0">
              <a:spcBef>
                <a:spcPts val="0"/>
              </a:spcBef>
              <a:spcAft>
                <a:spcPts val="0"/>
              </a:spcAft>
              <a:buFont typeface="+mj-lt"/>
              <a:buAutoNum type="romanUcPeriod"/>
            </a:pPr>
            <a:r>
              <a:rPr lang="en-CA" sz="2000" dirty="0"/>
              <a:t>Vendors.</a:t>
            </a:r>
          </a:p>
          <a:p>
            <a:pPr marL="514350" lvl="0" indent="-514350" algn="l" rtl="0">
              <a:spcBef>
                <a:spcPts val="0"/>
              </a:spcBef>
              <a:spcAft>
                <a:spcPts val="0"/>
              </a:spcAft>
              <a:buFont typeface="+mj-lt"/>
              <a:buAutoNum type="romanUcPeriod"/>
            </a:pPr>
            <a:r>
              <a:rPr lang="en-CA" sz="2000" dirty="0"/>
              <a:t>Customers.</a:t>
            </a:r>
          </a:p>
          <a:p>
            <a:pPr marL="514350" lvl="0" indent="-514350" algn="l" rtl="0">
              <a:spcBef>
                <a:spcPts val="0"/>
              </a:spcBef>
              <a:spcAft>
                <a:spcPts val="0"/>
              </a:spcAft>
              <a:buFont typeface="+mj-lt"/>
              <a:buAutoNum type="romanUcPeriod"/>
            </a:pPr>
            <a:r>
              <a:rPr lang="en-CA" sz="2000" dirty="0"/>
              <a:t>End Users (Canadian).</a:t>
            </a:r>
            <a:endParaRPr sz="2000" dirty="0"/>
          </a:p>
        </p:txBody>
      </p:sp>
      <p:sp>
        <p:nvSpPr>
          <p:cNvPr id="227" name="Google Shape;227;p33"/>
          <p:cNvSpPr txBox="1">
            <a:spLocks noGrp="1"/>
          </p:cNvSpPr>
          <p:nvPr>
            <p:ph type="ctrTitle" idx="2"/>
          </p:nvPr>
        </p:nvSpPr>
        <p:spPr>
          <a:xfrm flipH="1">
            <a:off x="1741561" y="1606675"/>
            <a:ext cx="986400"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chemeClr val="accent1"/>
                </a:solidFill>
              </a:rPr>
              <a:t>01</a:t>
            </a:r>
            <a:endParaRPr sz="4800">
              <a:solidFill>
                <a:schemeClr val="accent1"/>
              </a:solidFill>
              <a:highlight>
                <a:schemeClr val="accent1"/>
              </a:highlight>
            </a:endParaRPr>
          </a:p>
        </p:txBody>
      </p:sp>
      <p:sp>
        <p:nvSpPr>
          <p:cNvPr id="228" name="Google Shape;228;p33"/>
          <p:cNvSpPr txBox="1">
            <a:spLocks noGrp="1"/>
          </p:cNvSpPr>
          <p:nvPr>
            <p:ph type="ctrTitle" idx="2"/>
          </p:nvPr>
        </p:nvSpPr>
        <p:spPr>
          <a:xfrm flipH="1">
            <a:off x="5290439" y="1606675"/>
            <a:ext cx="1172700"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chemeClr val="accent4"/>
                </a:solidFill>
              </a:rPr>
              <a:t>02</a:t>
            </a:r>
            <a:endParaRPr sz="4800">
              <a:solidFill>
                <a:schemeClr val="accent4"/>
              </a:solidFill>
              <a:highlight>
                <a:schemeClr val="accent1"/>
              </a:highlight>
            </a:endParaRPr>
          </a:p>
        </p:txBody>
      </p:sp>
      <p:cxnSp>
        <p:nvCxnSpPr>
          <p:cNvPr id="229" name="Google Shape;229;p33"/>
          <p:cNvCxnSpPr/>
          <p:nvPr/>
        </p:nvCxnSpPr>
        <p:spPr>
          <a:xfrm>
            <a:off x="1436761" y="1789500"/>
            <a:ext cx="0" cy="20289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33"/>
          <p:cNvCxnSpPr/>
          <p:nvPr/>
        </p:nvCxnSpPr>
        <p:spPr>
          <a:xfrm>
            <a:off x="4985636" y="1789500"/>
            <a:ext cx="0" cy="20289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04773504"/>
      </p:ext>
    </p:extLst>
  </p:cSld>
  <p:clrMapOvr>
    <a:masterClrMapping/>
  </p:clrMapOvr>
  <p:transition spd="slow">
    <p:push dir="u"/>
  </p:transition>
</p:sld>
</file>

<file path=ppt/theme/theme1.xml><?xml version="1.0" encoding="utf-8"?>
<a:theme xmlns:a="http://schemas.openxmlformats.org/drawingml/2006/main" name="Clinical Case Anesthesia by Slidesgo">
  <a:themeElements>
    <a:clrScheme name="Simple Light">
      <a:dk1>
        <a:srgbClr val="064247"/>
      </a:dk1>
      <a:lt1>
        <a:srgbClr val="FFFFFF"/>
      </a:lt1>
      <a:dk2>
        <a:srgbClr val="106B74"/>
      </a:dk2>
      <a:lt2>
        <a:srgbClr val="DEE6E6"/>
      </a:lt2>
      <a:accent1>
        <a:srgbClr val="07A3B2"/>
      </a:accent1>
      <a:accent2>
        <a:srgbClr val="52D6C1"/>
      </a:accent2>
      <a:accent3>
        <a:srgbClr val="5CDA89"/>
      </a:accent3>
      <a:accent4>
        <a:srgbClr val="A1DF67"/>
      </a:accent4>
      <a:accent5>
        <a:srgbClr val="84C745"/>
      </a:accent5>
      <a:accent6>
        <a:srgbClr val="568827"/>
      </a:accent6>
      <a:hlink>
        <a:srgbClr val="0725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1158</Words>
  <Application>Microsoft Office PowerPoint</Application>
  <PresentationFormat>On-screen Show (16:9)</PresentationFormat>
  <Paragraphs>208</Paragraphs>
  <Slides>24</Slides>
  <Notes>17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7" baseType="lpstr">
      <vt:lpstr>Arial</vt:lpstr>
      <vt:lpstr>Calibri</vt:lpstr>
      <vt:lpstr>Cambay</vt:lpstr>
      <vt:lpstr>Fira Sans Extra Condensed Medium</vt:lpstr>
      <vt:lpstr>Nunito Light</vt:lpstr>
      <vt:lpstr>PT Serif</vt:lpstr>
      <vt:lpstr>Raleway SemiBold</vt:lpstr>
      <vt:lpstr>Roboto</vt:lpstr>
      <vt:lpstr>Roboto Condensed Light</vt:lpstr>
      <vt:lpstr>Roboto Light</vt:lpstr>
      <vt:lpstr>Roboto Slab Regular</vt:lpstr>
      <vt:lpstr>Clinical Case Anesthesia by Slidesgo</vt:lpstr>
      <vt:lpstr>Worksheet</vt:lpstr>
      <vt:lpstr>   Project Strategy </vt:lpstr>
      <vt:lpstr>Our Team</vt:lpstr>
      <vt:lpstr>Roadmap</vt:lpstr>
      <vt:lpstr>Project Context</vt:lpstr>
      <vt:lpstr>Project Scope and Objectives </vt:lpstr>
      <vt:lpstr>Objectives</vt:lpstr>
      <vt:lpstr>Approach</vt:lpstr>
      <vt:lpstr>Approach Cont’d</vt:lpstr>
      <vt:lpstr>Project Stakeholders</vt:lpstr>
      <vt:lpstr>Project Team</vt:lpstr>
      <vt:lpstr>PowerPoint Presentation</vt:lpstr>
      <vt:lpstr>Project Budget</vt:lpstr>
      <vt:lpstr>Project Budget</vt:lpstr>
      <vt:lpstr>Project Schedule</vt:lpstr>
      <vt:lpstr>PowerPoint Presentation</vt:lpstr>
      <vt:lpstr>Risk Registers </vt:lpstr>
      <vt:lpstr>Risk Heat Map</vt:lpstr>
      <vt:lpstr>Risk Heat Map</vt:lpstr>
      <vt:lpstr>Project Risk Management</vt:lpstr>
      <vt:lpstr>Project Change Management Process</vt:lpstr>
      <vt:lpstr>Issue Management </vt:lpstr>
      <vt:lpstr>Concepts From The PMBOK</vt:lpstr>
      <vt:lpstr>DATA Sheets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Strategy</dc:title>
  <dc:creator>Rajesh Gora</dc:creator>
  <cp:lastModifiedBy>Rajesh Gora</cp:lastModifiedBy>
  <cp:revision>21</cp:revision>
  <dcterms:modified xsi:type="dcterms:W3CDTF">2020-04-17T14:07:09Z</dcterms:modified>
</cp:coreProperties>
</file>