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Booking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&amp; Business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analyzed to identify booking patterns</a:t>
            </a:r>
          </a:p>
          <a:p>
            <a:r>
              <a:t>- Missing values handled, features engineered</a:t>
            </a:r>
          </a:p>
          <a:p>
            <a:r>
              <a:t>- Random Forest model trained with 80% accuracy</a:t>
            </a:r>
          </a:p>
          <a:p>
            <a:r>
              <a:t>- Cross-validation &amp; hyperparameter tuning applied</a:t>
            </a:r>
          </a:p>
          <a:p>
            <a:r>
              <a:t>- Feature importance identified key drivers of booking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Factors Influencing Booking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