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Booking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Analysis of booking behavior and key influencing factors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Majority of customers do not complete bookings</a:t>
            </a:r>
          </a:p>
          <a:p>
            <a:r>
              <a:t>- Key influencing factors: price, flight availability, and customer preferences</a:t>
            </a:r>
          </a:p>
          <a:p>
            <a:r>
              <a:t>- Certain demographics are more likely to book flights</a:t>
            </a:r>
          </a:p>
          <a:p>
            <a:r>
              <a:t>- Strong correlation between price sensitivity and booking decisions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Booking vs. Not Booking</a:t>
            </a:r>
          </a:p>
        </p:txBody>
      </p:sp>
      <p:pic>
        <p:nvPicPr>
          <p:cNvPr id="3" name="Picture 2" descr="booking_vs_not_book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Top Reasons for Not Booking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Top Reasons for Not Booking</a:t>
            </a:r>
            <a:endParaRPr lang="en-IN" dirty="0"/>
          </a:p>
          <a:p>
            <a:r>
              <a:rPr dirty="0"/>
              <a:t>1. High ticket prices</a:t>
            </a:r>
          </a:p>
          <a:p>
            <a:r>
              <a:rPr dirty="0"/>
              <a:t>2. Better deals found elsewhere</a:t>
            </a:r>
          </a:p>
          <a:p>
            <a:r>
              <a:rPr dirty="0"/>
              <a:t>3. Unavailability of preferred flight timings</a:t>
            </a:r>
          </a:p>
          <a:p>
            <a:r>
              <a:rPr dirty="0"/>
              <a:t>4. Complex booking process</a:t>
            </a:r>
          </a:p>
          <a:p>
            <a:r>
              <a:rPr dirty="0"/>
              <a:t>5. Lack of trust in airline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98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Customer Booking Insights</vt:lpstr>
      <vt:lpstr>Summary of Findings</vt:lpstr>
      <vt:lpstr>Booking vs. Not Booking</vt:lpstr>
      <vt:lpstr>Top Reasons for Not Booking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Karthik Ashwath</cp:lastModifiedBy>
  <cp:revision>2</cp:revision>
  <dcterms:created xsi:type="dcterms:W3CDTF">2013-01-27T09:14:16Z</dcterms:created>
  <dcterms:modified xsi:type="dcterms:W3CDTF">2025-03-28T15:26:24Z</dcterms:modified>
  <cp:category/>
</cp:coreProperties>
</file>