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0" y="448941"/>
            <a:ext cx="1985175" cy="943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“Locker Files” folder in Project directory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</p:cNvCxnSpPr>
          <p:nvPr/>
        </p:nvCxnSpPr>
        <p:spPr>
          <a:xfrm>
            <a:off x="1890699" y="889503"/>
            <a:ext cx="397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Input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233882" y="1450334"/>
            <a:ext cx="0" cy="226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files inside “Locker Files”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523348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554960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554960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523348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616725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Statement : Display Message to Please enter valid options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Program Exited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523348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Input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69" y="636823"/>
            <a:ext cx="1821131" cy="10397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 to add file to “Locker Files”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9" y="1156708"/>
            <a:ext cx="397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523348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554960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523348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554960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523348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523348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523348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Statement : Display Message to Please enter valid options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616725" cy="292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210137" y="-16617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cxnSpLocks/>
            <a:stCxn id="138" idx="0"/>
            <a:endCxn id="109" idx="0"/>
          </p:cNvCxnSpPr>
          <p:nvPr/>
        </p:nvCxnSpPr>
        <p:spPr>
          <a:xfrm rot="16200000" flipH="1" flipV="1">
            <a:off x="9448527" y="-432731"/>
            <a:ext cx="2530254" cy="4669362"/>
          </a:xfrm>
          <a:prstGeom prst="bentConnector3">
            <a:avLst>
              <a:gd name="adj1" fmla="val -9035"/>
            </a:avLst>
          </a:prstGeom>
          <a:ln>
            <a:solidFill>
              <a:schemeClr val="tx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176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HP</cp:lastModifiedBy>
  <cp:revision>37</cp:revision>
  <dcterms:created xsi:type="dcterms:W3CDTF">2021-01-19T12:02:17Z</dcterms:created>
  <dcterms:modified xsi:type="dcterms:W3CDTF">2022-04-10T07:47:38Z</dcterms:modified>
</cp:coreProperties>
</file>