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259" r:id="rId3"/>
    <p:sldId id="264" r:id="rId4"/>
    <p:sldId id="263" r:id="rId5"/>
    <p:sldId id="265" r:id="rId6"/>
    <p:sldId id="308" r:id="rId7"/>
    <p:sldId id="267" r:id="rId8"/>
    <p:sldId id="307" r:id="rId9"/>
    <p:sldId id="284" r:id="rId10"/>
  </p:sldIdLst>
  <p:sldSz cx="9144000" cy="5143500" type="screen16x9"/>
  <p:notesSz cx="6858000" cy="9144000"/>
  <p:embeddedFontLst>
    <p:embeddedFont>
      <p:font typeface="Montserrat" panose="020B0604020202020204" charset="0"/>
      <p:regular r:id="rId12"/>
      <p:bold r:id="rId13"/>
      <p:italic r:id="rId14"/>
      <p:boldItalic r:id="rId15"/>
    </p:embeddedFont>
    <p:embeddedFont>
      <p:font typeface="Montserrat Medium" panose="020B0604020202020204" charset="0"/>
      <p:regular r:id="rId16"/>
      <p:bold r:id="rId17"/>
      <p:italic r:id="rId18"/>
      <p:boldItalic r:id="rId19"/>
    </p:embeddedFont>
    <p:embeddedFont>
      <p:font typeface="Helvetica Neue Light" panose="020B0604020202020204" charset="0"/>
      <p:regular r:id="rId20"/>
      <p:bold r:id="rId21"/>
      <p:italic r:id="rId22"/>
      <p:boldItalic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228551-7E0E-43BD-994A-2659D33313FD}">
  <a:tblStyle styleId="{CA228551-7E0E-43BD-994A-2659D33313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3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7a49eac9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7a49eac9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85d32b42a5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85d32b42a5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85d32b42a5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85d32b42a5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85d32b42a5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85d32b42a5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002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85f35364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85f35364b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85f35364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85f35364b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307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g85d32b42a5_0_1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5" name="Google Shape;2265;g85d32b42a5_0_1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741100" y="1618975"/>
            <a:ext cx="5233693" cy="4453453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863006" y="1048569"/>
            <a:ext cx="5655300" cy="14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43950" y="2682550"/>
            <a:ext cx="39810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and column">
  <p:cSld name="CUSTOM_4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1855020" y="1616001"/>
            <a:ext cx="5433960" cy="2368697"/>
          </a:xfrm>
          <a:custGeom>
            <a:avLst/>
            <a:gdLst/>
            <a:ahLst/>
            <a:cxnLst/>
            <a:rect l="l" t="t" r="r" b="b"/>
            <a:pathLst>
              <a:path w="194122" h="84619" extrusionOk="0">
                <a:moveTo>
                  <a:pt x="59091" y="81019"/>
                </a:moveTo>
                <a:cubicBezTo>
                  <a:pt x="72259" y="80657"/>
                  <a:pt x="73486" y="73961"/>
                  <a:pt x="84786" y="74965"/>
                </a:cubicBezTo>
                <a:cubicBezTo>
                  <a:pt x="97005" y="76081"/>
                  <a:pt x="98317" y="84172"/>
                  <a:pt x="109197" y="84172"/>
                </a:cubicBezTo>
                <a:cubicBezTo>
                  <a:pt x="120189" y="84172"/>
                  <a:pt x="121194" y="75942"/>
                  <a:pt x="132688" y="74965"/>
                </a:cubicBezTo>
                <a:cubicBezTo>
                  <a:pt x="145271" y="73933"/>
                  <a:pt x="147810" y="83530"/>
                  <a:pt x="162819" y="84172"/>
                </a:cubicBezTo>
                <a:cubicBezTo>
                  <a:pt x="173170" y="84618"/>
                  <a:pt x="186533" y="80657"/>
                  <a:pt x="189351" y="72733"/>
                </a:cubicBezTo>
                <a:cubicBezTo>
                  <a:pt x="191220" y="67460"/>
                  <a:pt x="186980" y="64475"/>
                  <a:pt x="189128" y="55603"/>
                </a:cubicBezTo>
                <a:cubicBezTo>
                  <a:pt x="190635" y="49521"/>
                  <a:pt x="193062" y="49159"/>
                  <a:pt x="193564" y="43858"/>
                </a:cubicBezTo>
                <a:cubicBezTo>
                  <a:pt x="194122" y="37748"/>
                  <a:pt x="191025" y="36576"/>
                  <a:pt x="190077" y="28932"/>
                </a:cubicBezTo>
                <a:cubicBezTo>
                  <a:pt x="188905" y="19418"/>
                  <a:pt x="193145" y="16656"/>
                  <a:pt x="190718" y="12750"/>
                </a:cubicBezTo>
                <a:cubicBezTo>
                  <a:pt x="190049" y="11718"/>
                  <a:pt x="187789" y="8789"/>
                  <a:pt x="168176" y="8649"/>
                </a:cubicBezTo>
                <a:cubicBezTo>
                  <a:pt x="152943" y="8537"/>
                  <a:pt x="152385" y="10267"/>
                  <a:pt x="145326" y="8956"/>
                </a:cubicBezTo>
                <a:cubicBezTo>
                  <a:pt x="132884" y="6612"/>
                  <a:pt x="132437" y="698"/>
                  <a:pt x="123426" y="363"/>
                </a:cubicBezTo>
                <a:cubicBezTo>
                  <a:pt x="111764" y="0"/>
                  <a:pt x="110229" y="9960"/>
                  <a:pt x="97424" y="11467"/>
                </a:cubicBezTo>
                <a:cubicBezTo>
                  <a:pt x="84702" y="12973"/>
                  <a:pt x="82470" y="3544"/>
                  <a:pt x="66344" y="2874"/>
                </a:cubicBezTo>
                <a:cubicBezTo>
                  <a:pt x="54292" y="2400"/>
                  <a:pt x="53929" y="7617"/>
                  <a:pt x="37776" y="9235"/>
                </a:cubicBezTo>
                <a:cubicBezTo>
                  <a:pt x="19362" y="11048"/>
                  <a:pt x="10546" y="5162"/>
                  <a:pt x="6696" y="10184"/>
                </a:cubicBezTo>
                <a:cubicBezTo>
                  <a:pt x="2930" y="15094"/>
                  <a:pt x="10965" y="21232"/>
                  <a:pt x="9263" y="34595"/>
                </a:cubicBezTo>
                <a:cubicBezTo>
                  <a:pt x="7924" y="44806"/>
                  <a:pt x="2734" y="45532"/>
                  <a:pt x="1116" y="56412"/>
                </a:cubicBezTo>
                <a:cubicBezTo>
                  <a:pt x="0" y="64085"/>
                  <a:pt x="698" y="76807"/>
                  <a:pt x="7338" y="80238"/>
                </a:cubicBezTo>
                <a:cubicBezTo>
                  <a:pt x="13169" y="83279"/>
                  <a:pt x="17354" y="75802"/>
                  <a:pt x="30187" y="74826"/>
                </a:cubicBezTo>
                <a:cubicBezTo>
                  <a:pt x="43411" y="73989"/>
                  <a:pt x="45225" y="81354"/>
                  <a:pt x="59091" y="8101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18500" y="348264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 flipH="1">
            <a:off x="141799" y="4624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5" name="Google Shape;115;p17"/>
          <p:cNvGrpSpPr/>
          <p:nvPr/>
        </p:nvGrpSpPr>
        <p:grpSpPr>
          <a:xfrm>
            <a:off x="95666" y="4171239"/>
            <a:ext cx="817388" cy="1087138"/>
            <a:chOff x="6377563" y="1659325"/>
            <a:chExt cx="1152225" cy="1532475"/>
          </a:xfrm>
        </p:grpSpPr>
        <p:sp>
          <p:nvSpPr>
            <p:cNvPr id="116" name="Google Shape;116;p17"/>
            <p:cNvSpPr/>
            <p:nvPr/>
          </p:nvSpPr>
          <p:spPr>
            <a:xfrm rot="10800000">
              <a:off x="6377563" y="1659325"/>
              <a:ext cx="1152225" cy="1532475"/>
            </a:xfrm>
            <a:custGeom>
              <a:avLst/>
              <a:gdLst/>
              <a:ahLst/>
              <a:cxnLst/>
              <a:rect l="l" t="t" r="r" b="b"/>
              <a:pathLst>
                <a:path w="46089" h="61299" extrusionOk="0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 rot="10800000">
              <a:off x="6828538" y="1804900"/>
              <a:ext cx="386325" cy="1382900"/>
            </a:xfrm>
            <a:custGeom>
              <a:avLst/>
              <a:gdLst/>
              <a:ahLst/>
              <a:cxnLst/>
              <a:rect l="l" t="t" r="r" b="b"/>
              <a:pathLst>
                <a:path w="15453" h="55316" extrusionOk="0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 rot="10800000">
              <a:off x="6762963" y="2294825"/>
              <a:ext cx="343050" cy="275900"/>
            </a:xfrm>
            <a:custGeom>
              <a:avLst/>
              <a:gdLst/>
              <a:ahLst/>
              <a:cxnLst/>
              <a:rect l="l" t="t" r="r" b="b"/>
              <a:pathLst>
                <a:path w="13722" h="11036" extrusionOk="0">
                  <a:moveTo>
                    <a:pt x="553" y="0"/>
                  </a:moveTo>
                  <a:cubicBezTo>
                    <a:pt x="432" y="0"/>
                    <a:pt x="312" y="41"/>
                    <a:pt x="214" y="119"/>
                  </a:cubicBezTo>
                  <a:cubicBezTo>
                    <a:pt x="0" y="333"/>
                    <a:pt x="0" y="672"/>
                    <a:pt x="196" y="904"/>
                  </a:cubicBezTo>
                  <a:cubicBezTo>
                    <a:pt x="4033" y="4687"/>
                    <a:pt x="8261" y="8059"/>
                    <a:pt x="12811" y="10950"/>
                  </a:cubicBezTo>
                  <a:cubicBezTo>
                    <a:pt x="12829" y="10950"/>
                    <a:pt x="12829" y="10950"/>
                    <a:pt x="12847" y="10968"/>
                  </a:cubicBezTo>
                  <a:cubicBezTo>
                    <a:pt x="12928" y="11014"/>
                    <a:pt x="13016" y="11036"/>
                    <a:pt x="13104" y="11036"/>
                  </a:cubicBezTo>
                  <a:cubicBezTo>
                    <a:pt x="13286" y="11036"/>
                    <a:pt x="13464" y="10940"/>
                    <a:pt x="13561" y="10771"/>
                  </a:cubicBezTo>
                  <a:cubicBezTo>
                    <a:pt x="13721" y="10522"/>
                    <a:pt x="13650" y="10183"/>
                    <a:pt x="13400" y="10022"/>
                  </a:cubicBezTo>
                  <a:cubicBezTo>
                    <a:pt x="8904" y="7185"/>
                    <a:pt x="4746" y="3884"/>
                    <a:pt x="982" y="155"/>
                  </a:cubicBezTo>
                  <a:cubicBezTo>
                    <a:pt x="946" y="119"/>
                    <a:pt x="892" y="84"/>
                    <a:pt x="839" y="84"/>
                  </a:cubicBezTo>
                  <a:cubicBezTo>
                    <a:pt x="750" y="27"/>
                    <a:pt x="651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17"/>
          <p:cNvGrpSpPr/>
          <p:nvPr/>
        </p:nvGrpSpPr>
        <p:grpSpPr>
          <a:xfrm>
            <a:off x="-76198" y="3980752"/>
            <a:ext cx="608258" cy="1193779"/>
            <a:chOff x="7090388" y="1362675"/>
            <a:chExt cx="913575" cy="1793000"/>
          </a:xfrm>
        </p:grpSpPr>
        <p:sp>
          <p:nvSpPr>
            <p:cNvPr id="120" name="Google Shape;120;p17"/>
            <p:cNvSpPr/>
            <p:nvPr/>
          </p:nvSpPr>
          <p:spPr>
            <a:xfrm rot="10800000">
              <a:off x="7090388" y="1362675"/>
              <a:ext cx="913575" cy="1793000"/>
            </a:xfrm>
            <a:custGeom>
              <a:avLst/>
              <a:gdLst/>
              <a:ahLst/>
              <a:cxnLst/>
              <a:rect l="l" t="t" r="r" b="b"/>
              <a:pathLst>
                <a:path w="36543" h="71720" extrusionOk="0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 rot="10800000">
              <a:off x="7260338" y="1480350"/>
              <a:ext cx="487575" cy="1500325"/>
            </a:xfrm>
            <a:custGeom>
              <a:avLst/>
              <a:gdLst/>
              <a:ahLst/>
              <a:cxnLst/>
              <a:rect l="l" t="t" r="r" b="b"/>
              <a:pathLst>
                <a:path w="19503" h="60013" extrusionOk="0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17"/>
          <p:cNvGrpSpPr/>
          <p:nvPr/>
        </p:nvGrpSpPr>
        <p:grpSpPr>
          <a:xfrm rot="10800000" flipH="1">
            <a:off x="6897063" y="3389527"/>
            <a:ext cx="2454725" cy="2075350"/>
            <a:chOff x="6981538" y="-300875"/>
            <a:chExt cx="2454725" cy="2075350"/>
          </a:xfrm>
        </p:grpSpPr>
        <p:sp>
          <p:nvSpPr>
            <p:cNvPr id="123" name="Google Shape;123;p17"/>
            <p:cNvSpPr/>
            <p:nvPr/>
          </p:nvSpPr>
          <p:spPr>
            <a:xfrm>
              <a:off x="7809863" y="-18525"/>
              <a:ext cx="913575" cy="1793000"/>
            </a:xfrm>
            <a:custGeom>
              <a:avLst/>
              <a:gdLst/>
              <a:ahLst/>
              <a:cxnLst/>
              <a:rect l="l" t="t" r="r" b="b"/>
              <a:pathLst>
                <a:path w="36543" h="71720" extrusionOk="0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8065913" y="156475"/>
              <a:ext cx="487575" cy="1500325"/>
            </a:xfrm>
            <a:custGeom>
              <a:avLst/>
              <a:gdLst/>
              <a:ahLst/>
              <a:cxnLst/>
              <a:rect l="l" t="t" r="r" b="b"/>
              <a:pathLst>
                <a:path w="19503" h="60013" extrusionOk="0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8284038" y="-54650"/>
              <a:ext cx="1152225" cy="1532475"/>
            </a:xfrm>
            <a:custGeom>
              <a:avLst/>
              <a:gdLst/>
              <a:ahLst/>
              <a:cxnLst/>
              <a:rect l="l" t="t" r="r" b="b"/>
              <a:pathLst>
                <a:path w="46089" h="61299" extrusionOk="0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8598963" y="-50650"/>
              <a:ext cx="386325" cy="1382900"/>
            </a:xfrm>
            <a:custGeom>
              <a:avLst/>
              <a:gdLst/>
              <a:ahLst/>
              <a:cxnLst/>
              <a:rect l="l" t="t" r="r" b="b"/>
              <a:pathLst>
                <a:path w="15453" h="55316" extrusionOk="0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6981538" y="-190700"/>
              <a:ext cx="1509950" cy="1449625"/>
            </a:xfrm>
            <a:custGeom>
              <a:avLst/>
              <a:gdLst/>
              <a:ahLst/>
              <a:cxnLst/>
              <a:rect l="l" t="t" r="r" b="b"/>
              <a:pathLst>
                <a:path w="60398" h="57985" extrusionOk="0">
                  <a:moveTo>
                    <a:pt x="54331" y="0"/>
                  </a:moveTo>
                  <a:cubicBezTo>
                    <a:pt x="54331" y="0"/>
                    <a:pt x="45535" y="11687"/>
                    <a:pt x="35507" y="23820"/>
                  </a:cubicBezTo>
                  <a:cubicBezTo>
                    <a:pt x="25479" y="35935"/>
                    <a:pt x="0" y="44696"/>
                    <a:pt x="10599" y="54742"/>
                  </a:cubicBezTo>
                  <a:cubicBezTo>
                    <a:pt x="12977" y="56996"/>
                    <a:pt x="15775" y="57984"/>
                    <a:pt x="18781" y="57984"/>
                  </a:cubicBezTo>
                  <a:cubicBezTo>
                    <a:pt x="29194" y="57984"/>
                    <a:pt x="42112" y="46129"/>
                    <a:pt x="48800" y="33973"/>
                  </a:cubicBezTo>
                  <a:cubicBezTo>
                    <a:pt x="54920" y="22821"/>
                    <a:pt x="60398" y="7905"/>
                    <a:pt x="60398" y="7905"/>
                  </a:cubicBezTo>
                  <a:lnTo>
                    <a:pt x="543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7378088" y="-108975"/>
              <a:ext cx="1044700" cy="1217575"/>
            </a:xfrm>
            <a:custGeom>
              <a:avLst/>
              <a:gdLst/>
              <a:ahLst/>
              <a:cxnLst/>
              <a:rect l="l" t="t" r="r" b="b"/>
              <a:pathLst>
                <a:path w="41788" h="48703" extrusionOk="0">
                  <a:moveTo>
                    <a:pt x="41262" y="1"/>
                  </a:moveTo>
                  <a:cubicBezTo>
                    <a:pt x="41081" y="1"/>
                    <a:pt x="40906" y="105"/>
                    <a:pt x="40824" y="282"/>
                  </a:cubicBezTo>
                  <a:cubicBezTo>
                    <a:pt x="26514" y="37163"/>
                    <a:pt x="607" y="47708"/>
                    <a:pt x="357" y="47815"/>
                  </a:cubicBezTo>
                  <a:cubicBezTo>
                    <a:pt x="125" y="47904"/>
                    <a:pt x="0" y="48154"/>
                    <a:pt x="89" y="48386"/>
                  </a:cubicBezTo>
                  <a:cubicBezTo>
                    <a:pt x="89" y="48404"/>
                    <a:pt x="89" y="48404"/>
                    <a:pt x="89" y="48404"/>
                  </a:cubicBezTo>
                  <a:cubicBezTo>
                    <a:pt x="158" y="48595"/>
                    <a:pt x="330" y="48702"/>
                    <a:pt x="512" y="48702"/>
                  </a:cubicBezTo>
                  <a:cubicBezTo>
                    <a:pt x="567" y="48702"/>
                    <a:pt x="624" y="48692"/>
                    <a:pt x="678" y="48671"/>
                  </a:cubicBezTo>
                  <a:lnTo>
                    <a:pt x="696" y="48671"/>
                  </a:lnTo>
                  <a:cubicBezTo>
                    <a:pt x="946" y="48564"/>
                    <a:pt x="27246" y="37877"/>
                    <a:pt x="41699" y="621"/>
                  </a:cubicBezTo>
                  <a:cubicBezTo>
                    <a:pt x="41788" y="389"/>
                    <a:pt x="41681" y="122"/>
                    <a:pt x="41431" y="32"/>
                  </a:cubicBezTo>
                  <a:cubicBezTo>
                    <a:pt x="41376" y="11"/>
                    <a:pt x="41319" y="1"/>
                    <a:pt x="4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7170663" y="-300875"/>
              <a:ext cx="1180325" cy="921400"/>
            </a:xfrm>
            <a:custGeom>
              <a:avLst/>
              <a:gdLst/>
              <a:ahLst/>
              <a:cxnLst/>
              <a:rect l="l" t="t" r="r" b="b"/>
              <a:pathLst>
                <a:path w="47213" h="36856" extrusionOk="0">
                  <a:moveTo>
                    <a:pt x="43429" y="0"/>
                  </a:moveTo>
                  <a:cubicBezTo>
                    <a:pt x="31118" y="18467"/>
                    <a:pt x="10635" y="21287"/>
                    <a:pt x="6210" y="24213"/>
                  </a:cubicBezTo>
                  <a:cubicBezTo>
                    <a:pt x="1785" y="27121"/>
                    <a:pt x="0" y="30975"/>
                    <a:pt x="4675" y="35222"/>
                  </a:cubicBezTo>
                  <a:cubicBezTo>
                    <a:pt x="5905" y="36335"/>
                    <a:pt x="7829" y="36856"/>
                    <a:pt x="10161" y="36856"/>
                  </a:cubicBezTo>
                  <a:cubicBezTo>
                    <a:pt x="16723" y="36856"/>
                    <a:pt x="26523" y="32730"/>
                    <a:pt x="33223" y="26068"/>
                  </a:cubicBezTo>
                  <a:cubicBezTo>
                    <a:pt x="43626" y="15702"/>
                    <a:pt x="47212" y="5032"/>
                    <a:pt x="47212" y="5032"/>
                  </a:cubicBezTo>
                  <a:lnTo>
                    <a:pt x="43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7329013" y="-246175"/>
              <a:ext cx="989400" cy="764525"/>
            </a:xfrm>
            <a:custGeom>
              <a:avLst/>
              <a:gdLst/>
              <a:ahLst/>
              <a:cxnLst/>
              <a:rect l="l" t="t" r="r" b="b"/>
              <a:pathLst>
                <a:path w="39576" h="30581" extrusionOk="0">
                  <a:moveTo>
                    <a:pt x="39084" y="1"/>
                  </a:moveTo>
                  <a:cubicBezTo>
                    <a:pt x="38910" y="1"/>
                    <a:pt x="38744" y="104"/>
                    <a:pt x="38666" y="275"/>
                  </a:cubicBezTo>
                  <a:cubicBezTo>
                    <a:pt x="28923" y="23309"/>
                    <a:pt x="661" y="29626"/>
                    <a:pt x="429" y="29661"/>
                  </a:cubicBezTo>
                  <a:cubicBezTo>
                    <a:pt x="179" y="29715"/>
                    <a:pt x="1" y="29947"/>
                    <a:pt x="36" y="30197"/>
                  </a:cubicBezTo>
                  <a:cubicBezTo>
                    <a:pt x="83" y="30416"/>
                    <a:pt x="268" y="30581"/>
                    <a:pt x="482" y="30581"/>
                  </a:cubicBezTo>
                  <a:cubicBezTo>
                    <a:pt x="512" y="30581"/>
                    <a:pt x="541" y="30578"/>
                    <a:pt x="572" y="30571"/>
                  </a:cubicBezTo>
                  <a:cubicBezTo>
                    <a:pt x="857" y="30518"/>
                    <a:pt x="29548" y="24112"/>
                    <a:pt x="39451" y="649"/>
                  </a:cubicBezTo>
                  <a:cubicBezTo>
                    <a:pt x="39576" y="435"/>
                    <a:pt x="39486" y="168"/>
                    <a:pt x="39272" y="43"/>
                  </a:cubicBezTo>
                  <a:cubicBezTo>
                    <a:pt x="39211" y="14"/>
                    <a:pt x="39147" y="1"/>
                    <a:pt x="39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2883300" y="2211131"/>
            <a:ext cx="337740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and three columns 2">
  <p:cSld name="CUSTOM_6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 rot="10800000" flipH="1">
            <a:off x="-1376573" y="-374695"/>
            <a:ext cx="8278950" cy="6047100"/>
          </a:xfrm>
          <a:custGeom>
            <a:avLst/>
            <a:gdLst/>
            <a:ahLst/>
            <a:cxnLst/>
            <a:rect l="l" t="t" r="r" b="b"/>
            <a:pathLst>
              <a:path w="331158" h="241884" extrusionOk="0">
                <a:moveTo>
                  <a:pt x="42490" y="16108"/>
                </a:moveTo>
                <a:cubicBezTo>
                  <a:pt x="54238" y="-18372"/>
                  <a:pt x="77669" y="12870"/>
                  <a:pt x="87067" y="16108"/>
                </a:cubicBezTo>
                <a:cubicBezTo>
                  <a:pt x="96465" y="19347"/>
                  <a:pt x="96846" y="27538"/>
                  <a:pt x="98878" y="35539"/>
                </a:cubicBezTo>
                <a:cubicBezTo>
                  <a:pt x="100910" y="43540"/>
                  <a:pt x="92655" y="57510"/>
                  <a:pt x="99259" y="64114"/>
                </a:cubicBezTo>
                <a:cubicBezTo>
                  <a:pt x="105863" y="70718"/>
                  <a:pt x="130120" y="65765"/>
                  <a:pt x="138502" y="75163"/>
                </a:cubicBezTo>
                <a:cubicBezTo>
                  <a:pt x="146884" y="84561"/>
                  <a:pt x="140090" y="112120"/>
                  <a:pt x="149551" y="120502"/>
                </a:cubicBezTo>
                <a:cubicBezTo>
                  <a:pt x="159013" y="128884"/>
                  <a:pt x="185111" y="118851"/>
                  <a:pt x="195271" y="125455"/>
                </a:cubicBezTo>
                <a:cubicBezTo>
                  <a:pt x="205431" y="132059"/>
                  <a:pt x="202129" y="153840"/>
                  <a:pt x="210511" y="160126"/>
                </a:cubicBezTo>
                <a:cubicBezTo>
                  <a:pt x="218893" y="166413"/>
                  <a:pt x="237562" y="155935"/>
                  <a:pt x="245563" y="163174"/>
                </a:cubicBezTo>
                <a:cubicBezTo>
                  <a:pt x="253564" y="170413"/>
                  <a:pt x="249183" y="196131"/>
                  <a:pt x="258517" y="203560"/>
                </a:cubicBezTo>
                <a:cubicBezTo>
                  <a:pt x="267852" y="210990"/>
                  <a:pt x="292934" y="203243"/>
                  <a:pt x="301570" y="207751"/>
                </a:cubicBezTo>
                <a:cubicBezTo>
                  <a:pt x="310206" y="212260"/>
                  <a:pt x="357831" y="228071"/>
                  <a:pt x="310333" y="230611"/>
                </a:cubicBezTo>
                <a:cubicBezTo>
                  <a:pt x="262835" y="233151"/>
                  <a:pt x="61223" y="258742"/>
                  <a:pt x="16582" y="222991"/>
                </a:cubicBezTo>
                <a:cubicBezTo>
                  <a:pt x="-28058" y="187241"/>
                  <a:pt x="30743" y="50589"/>
                  <a:pt x="42490" y="161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42" name="Google Shape;142;p19"/>
          <p:cNvSpPr/>
          <p:nvPr/>
        </p:nvSpPr>
        <p:spPr>
          <a:xfrm rot="-10083919" flipH="1">
            <a:off x="-1299740" y="-309632"/>
            <a:ext cx="2729545" cy="2519141"/>
          </a:xfrm>
          <a:custGeom>
            <a:avLst/>
            <a:gdLst/>
            <a:ahLst/>
            <a:cxnLst/>
            <a:rect l="l" t="t" r="r" b="b"/>
            <a:pathLst>
              <a:path w="109180" h="100764" extrusionOk="0">
                <a:moveTo>
                  <a:pt x="30061" y="0"/>
                </a:moveTo>
                <a:cubicBezTo>
                  <a:pt x="20906" y="0"/>
                  <a:pt x="8894" y="5612"/>
                  <a:pt x="6298" y="13895"/>
                </a:cubicBezTo>
                <a:cubicBezTo>
                  <a:pt x="0" y="34066"/>
                  <a:pt x="53125" y="58986"/>
                  <a:pt x="46137" y="80035"/>
                </a:cubicBezTo>
                <a:cubicBezTo>
                  <a:pt x="42161" y="91961"/>
                  <a:pt x="20505" y="97778"/>
                  <a:pt x="21635" y="100247"/>
                </a:cubicBezTo>
                <a:cubicBezTo>
                  <a:pt x="21793" y="100619"/>
                  <a:pt x="22390" y="100764"/>
                  <a:pt x="23220" y="100764"/>
                </a:cubicBezTo>
                <a:cubicBezTo>
                  <a:pt x="24258" y="100764"/>
                  <a:pt x="25662" y="100538"/>
                  <a:pt x="27033" y="100247"/>
                </a:cubicBezTo>
                <a:lnTo>
                  <a:pt x="109179" y="100247"/>
                </a:lnTo>
                <a:cubicBezTo>
                  <a:pt x="102065" y="71582"/>
                  <a:pt x="89783" y="59446"/>
                  <a:pt x="79761" y="53671"/>
                </a:cubicBezTo>
                <a:cubicBezTo>
                  <a:pt x="64821" y="45092"/>
                  <a:pt x="51577" y="48796"/>
                  <a:pt x="43940" y="37581"/>
                </a:cubicBezTo>
                <a:cubicBezTo>
                  <a:pt x="34901" y="24336"/>
                  <a:pt x="46116" y="8434"/>
                  <a:pt x="38165" y="2241"/>
                </a:cubicBezTo>
                <a:cubicBezTo>
                  <a:pt x="36184" y="703"/>
                  <a:pt x="33302" y="0"/>
                  <a:pt x="300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/>
          <p:nvPr/>
        </p:nvSpPr>
        <p:spPr>
          <a:xfrm rot="10800000" flipH="1">
            <a:off x="-266700" y="1221744"/>
            <a:ext cx="866700" cy="80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1"/>
          </p:nvPr>
        </p:nvSpPr>
        <p:spPr>
          <a:xfrm>
            <a:off x="621392" y="1172823"/>
            <a:ext cx="15819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2"/>
          </p:nvPr>
        </p:nvSpPr>
        <p:spPr>
          <a:xfrm>
            <a:off x="705875" y="3321200"/>
            <a:ext cx="15819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3"/>
          </p:nvPr>
        </p:nvSpPr>
        <p:spPr>
          <a:xfrm>
            <a:off x="5002700" y="1555476"/>
            <a:ext cx="3495300" cy="27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and background 5">
  <p:cSld name="CUSTOM_10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4754226" y="2"/>
            <a:ext cx="4438131" cy="4186748"/>
          </a:xfrm>
          <a:custGeom>
            <a:avLst/>
            <a:gdLst/>
            <a:ahLst/>
            <a:cxnLst/>
            <a:rect l="l" t="t" r="r" b="b"/>
            <a:pathLst>
              <a:path w="67477" h="63655" extrusionOk="0">
                <a:moveTo>
                  <a:pt x="11686" y="1"/>
                </a:moveTo>
                <a:cubicBezTo>
                  <a:pt x="10853" y="4714"/>
                  <a:pt x="11767" y="9746"/>
                  <a:pt x="14301" y="13814"/>
                </a:cubicBezTo>
                <a:cubicBezTo>
                  <a:pt x="15520" y="15774"/>
                  <a:pt x="17099" y="17552"/>
                  <a:pt x="17810" y="19751"/>
                </a:cubicBezTo>
                <a:cubicBezTo>
                  <a:pt x="19410" y="24682"/>
                  <a:pt x="16129" y="29862"/>
                  <a:pt x="12382" y="33452"/>
                </a:cubicBezTo>
                <a:cubicBezTo>
                  <a:pt x="8639" y="37048"/>
                  <a:pt x="4104" y="40191"/>
                  <a:pt x="2128" y="44980"/>
                </a:cubicBezTo>
                <a:cubicBezTo>
                  <a:pt x="0" y="50134"/>
                  <a:pt x="1605" y="56594"/>
                  <a:pt x="5902" y="60149"/>
                </a:cubicBezTo>
                <a:cubicBezTo>
                  <a:pt x="8877" y="62614"/>
                  <a:pt x="12846" y="63655"/>
                  <a:pt x="16729" y="63655"/>
                </a:cubicBezTo>
                <a:cubicBezTo>
                  <a:pt x="16822" y="63655"/>
                  <a:pt x="16915" y="63654"/>
                  <a:pt x="17008" y="63653"/>
                </a:cubicBezTo>
                <a:cubicBezTo>
                  <a:pt x="20974" y="63592"/>
                  <a:pt x="24854" y="62546"/>
                  <a:pt x="28612" y="61292"/>
                </a:cubicBezTo>
                <a:cubicBezTo>
                  <a:pt x="42755" y="56579"/>
                  <a:pt x="55756" y="49002"/>
                  <a:pt x="67477" y="39739"/>
                </a:cubicBezTo>
                <a:lnTo>
                  <a:pt x="67477" y="6"/>
                </a:lnTo>
                <a:lnTo>
                  <a:pt x="6747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5262256" y="397"/>
            <a:ext cx="4338946" cy="3874000"/>
          </a:xfrm>
          <a:custGeom>
            <a:avLst/>
            <a:gdLst/>
            <a:ahLst/>
            <a:cxnLst/>
            <a:rect l="l" t="t" r="r" b="b"/>
            <a:pathLst>
              <a:path w="65969" h="58900" extrusionOk="0">
                <a:moveTo>
                  <a:pt x="65430" y="0"/>
                </a:moveTo>
                <a:lnTo>
                  <a:pt x="65430" y="5"/>
                </a:lnTo>
                <a:lnTo>
                  <a:pt x="9639" y="5"/>
                </a:lnTo>
                <a:cubicBezTo>
                  <a:pt x="8802" y="4362"/>
                  <a:pt x="11767" y="9009"/>
                  <a:pt x="14301" y="12767"/>
                </a:cubicBezTo>
                <a:cubicBezTo>
                  <a:pt x="15520" y="14570"/>
                  <a:pt x="17105" y="16220"/>
                  <a:pt x="17816" y="18247"/>
                </a:cubicBezTo>
                <a:cubicBezTo>
                  <a:pt x="19415" y="22807"/>
                  <a:pt x="16130" y="27596"/>
                  <a:pt x="12387" y="30907"/>
                </a:cubicBezTo>
                <a:cubicBezTo>
                  <a:pt x="8639" y="34223"/>
                  <a:pt x="4109" y="37123"/>
                  <a:pt x="2129" y="41556"/>
                </a:cubicBezTo>
                <a:cubicBezTo>
                  <a:pt x="1" y="46315"/>
                  <a:pt x="1605" y="52282"/>
                  <a:pt x="5907" y="55562"/>
                </a:cubicBezTo>
                <a:cubicBezTo>
                  <a:pt x="7831" y="57035"/>
                  <a:pt x="9775" y="58899"/>
                  <a:pt x="14093" y="58899"/>
                </a:cubicBezTo>
                <a:cubicBezTo>
                  <a:pt x="16625" y="58899"/>
                  <a:pt x="19972" y="58258"/>
                  <a:pt x="24610" y="56522"/>
                </a:cubicBezTo>
                <a:cubicBezTo>
                  <a:pt x="36926" y="51916"/>
                  <a:pt x="54243" y="40378"/>
                  <a:pt x="65969" y="31821"/>
                </a:cubicBezTo>
                <a:lnTo>
                  <a:pt x="654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718400" y="366010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only 2">
  <p:cSld name="CUSTOM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35"/>
          <p:cNvSpPr/>
          <p:nvPr/>
        </p:nvSpPr>
        <p:spPr>
          <a:xfrm>
            <a:off x="-394275" y="-335266"/>
            <a:ext cx="4812353" cy="1390524"/>
          </a:xfrm>
          <a:custGeom>
            <a:avLst/>
            <a:gdLst/>
            <a:ahLst/>
            <a:cxnLst/>
            <a:rect l="l" t="t" r="r" b="b"/>
            <a:pathLst>
              <a:path w="259461" h="85729" extrusionOk="0">
                <a:moveTo>
                  <a:pt x="103746" y="0"/>
                </a:moveTo>
                <a:cubicBezTo>
                  <a:pt x="78232" y="0"/>
                  <a:pt x="52742" y="867"/>
                  <a:pt x="27335" y="3262"/>
                </a:cubicBezTo>
                <a:cubicBezTo>
                  <a:pt x="21734" y="3784"/>
                  <a:pt x="15983" y="4382"/>
                  <a:pt x="10979" y="6846"/>
                </a:cubicBezTo>
                <a:cubicBezTo>
                  <a:pt x="5900" y="9311"/>
                  <a:pt x="1494" y="13867"/>
                  <a:pt x="822" y="19468"/>
                </a:cubicBezTo>
                <a:cubicBezTo>
                  <a:pt x="0" y="26937"/>
                  <a:pt x="5900" y="33584"/>
                  <a:pt x="12473" y="37094"/>
                </a:cubicBezTo>
                <a:cubicBezTo>
                  <a:pt x="19045" y="40605"/>
                  <a:pt x="26514" y="42024"/>
                  <a:pt x="33235" y="45384"/>
                </a:cubicBezTo>
                <a:cubicBezTo>
                  <a:pt x="42048" y="49716"/>
                  <a:pt x="49069" y="57185"/>
                  <a:pt x="54895" y="65102"/>
                </a:cubicBezTo>
                <a:cubicBezTo>
                  <a:pt x="58554" y="70105"/>
                  <a:pt x="61840" y="75334"/>
                  <a:pt x="66396" y="79441"/>
                </a:cubicBezTo>
                <a:cubicBezTo>
                  <a:pt x="70393" y="83044"/>
                  <a:pt x="75538" y="85728"/>
                  <a:pt x="80825" y="85728"/>
                </a:cubicBezTo>
                <a:cubicBezTo>
                  <a:pt x="81565" y="85728"/>
                  <a:pt x="82308" y="85676"/>
                  <a:pt x="83051" y="85565"/>
                </a:cubicBezTo>
                <a:cubicBezTo>
                  <a:pt x="88802" y="84744"/>
                  <a:pt x="93507" y="80711"/>
                  <a:pt x="97839" y="76827"/>
                </a:cubicBezTo>
                <a:cubicBezTo>
                  <a:pt x="113449" y="62189"/>
                  <a:pt x="131672" y="42546"/>
                  <a:pt x="153779" y="39484"/>
                </a:cubicBezTo>
                <a:cubicBezTo>
                  <a:pt x="154078" y="39484"/>
                  <a:pt x="154377" y="39410"/>
                  <a:pt x="154676" y="39335"/>
                </a:cubicBezTo>
                <a:cubicBezTo>
                  <a:pt x="158778" y="38840"/>
                  <a:pt x="162892" y="38686"/>
                  <a:pt x="167012" y="38686"/>
                </a:cubicBezTo>
                <a:cubicBezTo>
                  <a:pt x="173469" y="38686"/>
                  <a:pt x="179943" y="39065"/>
                  <a:pt x="186417" y="39111"/>
                </a:cubicBezTo>
                <a:cubicBezTo>
                  <a:pt x="197994" y="39111"/>
                  <a:pt x="209719" y="37916"/>
                  <a:pt x="220549" y="33883"/>
                </a:cubicBezTo>
                <a:cubicBezTo>
                  <a:pt x="228316" y="30970"/>
                  <a:pt x="259460" y="11626"/>
                  <a:pt x="237951" y="6622"/>
                </a:cubicBezTo>
                <a:cubicBezTo>
                  <a:pt x="226823" y="4008"/>
                  <a:pt x="215246" y="3486"/>
                  <a:pt x="203819" y="2963"/>
                </a:cubicBezTo>
                <a:cubicBezTo>
                  <a:pt x="170512" y="1482"/>
                  <a:pt x="137109" y="0"/>
                  <a:pt x="1037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" name="Google Shape;229;p35"/>
          <p:cNvGrpSpPr/>
          <p:nvPr/>
        </p:nvGrpSpPr>
        <p:grpSpPr>
          <a:xfrm flipH="1">
            <a:off x="8249902" y="4210039"/>
            <a:ext cx="817388" cy="1087138"/>
            <a:chOff x="6377563" y="1659325"/>
            <a:chExt cx="1152225" cy="1532475"/>
          </a:xfrm>
        </p:grpSpPr>
        <p:sp>
          <p:nvSpPr>
            <p:cNvPr id="230" name="Google Shape;230;p35"/>
            <p:cNvSpPr/>
            <p:nvPr/>
          </p:nvSpPr>
          <p:spPr>
            <a:xfrm rot="10800000">
              <a:off x="6377563" y="1659325"/>
              <a:ext cx="1152225" cy="1532475"/>
            </a:xfrm>
            <a:custGeom>
              <a:avLst/>
              <a:gdLst/>
              <a:ahLst/>
              <a:cxnLst/>
              <a:rect l="l" t="t" r="r" b="b"/>
              <a:pathLst>
                <a:path w="46089" h="61299" extrusionOk="0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 rot="10800000">
              <a:off x="6828538" y="1804900"/>
              <a:ext cx="386325" cy="1382900"/>
            </a:xfrm>
            <a:custGeom>
              <a:avLst/>
              <a:gdLst/>
              <a:ahLst/>
              <a:cxnLst/>
              <a:rect l="l" t="t" r="r" b="b"/>
              <a:pathLst>
                <a:path w="15453" h="55316" extrusionOk="0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 rot="10800000">
              <a:off x="6762963" y="2294825"/>
              <a:ext cx="343050" cy="275900"/>
            </a:xfrm>
            <a:custGeom>
              <a:avLst/>
              <a:gdLst/>
              <a:ahLst/>
              <a:cxnLst/>
              <a:rect l="l" t="t" r="r" b="b"/>
              <a:pathLst>
                <a:path w="13722" h="11036" extrusionOk="0">
                  <a:moveTo>
                    <a:pt x="553" y="0"/>
                  </a:moveTo>
                  <a:cubicBezTo>
                    <a:pt x="432" y="0"/>
                    <a:pt x="312" y="41"/>
                    <a:pt x="214" y="119"/>
                  </a:cubicBezTo>
                  <a:cubicBezTo>
                    <a:pt x="0" y="333"/>
                    <a:pt x="0" y="672"/>
                    <a:pt x="196" y="904"/>
                  </a:cubicBezTo>
                  <a:cubicBezTo>
                    <a:pt x="4033" y="4687"/>
                    <a:pt x="8261" y="8059"/>
                    <a:pt x="12811" y="10950"/>
                  </a:cubicBezTo>
                  <a:cubicBezTo>
                    <a:pt x="12829" y="10950"/>
                    <a:pt x="12829" y="10950"/>
                    <a:pt x="12847" y="10968"/>
                  </a:cubicBezTo>
                  <a:cubicBezTo>
                    <a:pt x="12928" y="11014"/>
                    <a:pt x="13016" y="11036"/>
                    <a:pt x="13104" y="11036"/>
                  </a:cubicBezTo>
                  <a:cubicBezTo>
                    <a:pt x="13286" y="11036"/>
                    <a:pt x="13464" y="10940"/>
                    <a:pt x="13561" y="10771"/>
                  </a:cubicBezTo>
                  <a:cubicBezTo>
                    <a:pt x="13721" y="10522"/>
                    <a:pt x="13650" y="10183"/>
                    <a:pt x="13400" y="10022"/>
                  </a:cubicBezTo>
                  <a:cubicBezTo>
                    <a:pt x="8904" y="7185"/>
                    <a:pt x="4746" y="3884"/>
                    <a:pt x="982" y="155"/>
                  </a:cubicBezTo>
                  <a:cubicBezTo>
                    <a:pt x="946" y="119"/>
                    <a:pt x="892" y="84"/>
                    <a:pt x="839" y="84"/>
                  </a:cubicBezTo>
                  <a:cubicBezTo>
                    <a:pt x="750" y="27"/>
                    <a:pt x="651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35"/>
          <p:cNvGrpSpPr/>
          <p:nvPr/>
        </p:nvGrpSpPr>
        <p:grpSpPr>
          <a:xfrm flipH="1">
            <a:off x="8630897" y="4019552"/>
            <a:ext cx="608258" cy="1193779"/>
            <a:chOff x="7090388" y="1362675"/>
            <a:chExt cx="913575" cy="1793000"/>
          </a:xfrm>
        </p:grpSpPr>
        <p:sp>
          <p:nvSpPr>
            <p:cNvPr id="234" name="Google Shape;234;p35"/>
            <p:cNvSpPr/>
            <p:nvPr/>
          </p:nvSpPr>
          <p:spPr>
            <a:xfrm rot="10800000">
              <a:off x="7090388" y="1362675"/>
              <a:ext cx="913575" cy="1793000"/>
            </a:xfrm>
            <a:custGeom>
              <a:avLst/>
              <a:gdLst/>
              <a:ahLst/>
              <a:cxnLst/>
              <a:rect l="l" t="t" r="r" b="b"/>
              <a:pathLst>
                <a:path w="36543" h="71720" extrusionOk="0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 rot="10800000">
              <a:off x="7260338" y="1480350"/>
              <a:ext cx="487575" cy="1500325"/>
            </a:xfrm>
            <a:custGeom>
              <a:avLst/>
              <a:gdLst/>
              <a:ahLst/>
              <a:cxnLst/>
              <a:rect l="l" t="t" r="r" b="b"/>
              <a:pathLst>
                <a:path w="19503" h="60013" extrusionOk="0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295150" y="1625423"/>
            <a:ext cx="4229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007000" y="2339677"/>
            <a:ext cx="3511500" cy="11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847175" y="3833356"/>
            <a:ext cx="31866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5059075" y="3833356"/>
            <a:ext cx="31866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691303" y="3467924"/>
            <a:ext cx="1412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5946175" y="3467924"/>
            <a:ext cx="1412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7"/>
          <p:cNvGrpSpPr/>
          <p:nvPr/>
        </p:nvGrpSpPr>
        <p:grpSpPr>
          <a:xfrm>
            <a:off x="-1376573" y="-336035"/>
            <a:ext cx="8278950" cy="6237040"/>
            <a:chOff x="-1376573" y="-336035"/>
            <a:chExt cx="8278950" cy="6237040"/>
          </a:xfrm>
        </p:grpSpPr>
        <p:sp>
          <p:nvSpPr>
            <p:cNvPr id="33" name="Google Shape;33;p7"/>
            <p:cNvSpPr/>
            <p:nvPr/>
          </p:nvSpPr>
          <p:spPr>
            <a:xfrm>
              <a:off x="-1376573" y="-336035"/>
              <a:ext cx="8278950" cy="6047100"/>
            </a:xfrm>
            <a:custGeom>
              <a:avLst/>
              <a:gdLst/>
              <a:ahLst/>
              <a:cxnLst/>
              <a:rect l="l" t="t" r="r" b="b"/>
              <a:pathLst>
                <a:path w="331158" h="241884" extrusionOk="0">
                  <a:moveTo>
                    <a:pt x="42490" y="16108"/>
                  </a:moveTo>
                  <a:cubicBezTo>
                    <a:pt x="54238" y="-18372"/>
                    <a:pt x="77669" y="12870"/>
                    <a:pt x="87067" y="16108"/>
                  </a:cubicBezTo>
                  <a:cubicBezTo>
                    <a:pt x="96465" y="19347"/>
                    <a:pt x="96846" y="27538"/>
                    <a:pt x="98878" y="35539"/>
                  </a:cubicBezTo>
                  <a:cubicBezTo>
                    <a:pt x="100910" y="43540"/>
                    <a:pt x="92655" y="57510"/>
                    <a:pt x="99259" y="64114"/>
                  </a:cubicBezTo>
                  <a:cubicBezTo>
                    <a:pt x="105863" y="70718"/>
                    <a:pt x="130120" y="65765"/>
                    <a:pt x="138502" y="75163"/>
                  </a:cubicBezTo>
                  <a:cubicBezTo>
                    <a:pt x="146884" y="84561"/>
                    <a:pt x="140090" y="112120"/>
                    <a:pt x="149551" y="120502"/>
                  </a:cubicBezTo>
                  <a:cubicBezTo>
                    <a:pt x="159013" y="128884"/>
                    <a:pt x="185111" y="118851"/>
                    <a:pt x="195271" y="125455"/>
                  </a:cubicBezTo>
                  <a:cubicBezTo>
                    <a:pt x="205431" y="132059"/>
                    <a:pt x="202129" y="153840"/>
                    <a:pt x="210511" y="160126"/>
                  </a:cubicBezTo>
                  <a:cubicBezTo>
                    <a:pt x="218893" y="166413"/>
                    <a:pt x="237562" y="155935"/>
                    <a:pt x="245563" y="163174"/>
                  </a:cubicBezTo>
                  <a:cubicBezTo>
                    <a:pt x="253564" y="170413"/>
                    <a:pt x="249183" y="196131"/>
                    <a:pt x="258517" y="203560"/>
                  </a:cubicBezTo>
                  <a:cubicBezTo>
                    <a:pt x="267852" y="210990"/>
                    <a:pt x="292934" y="203243"/>
                    <a:pt x="301570" y="207751"/>
                  </a:cubicBezTo>
                  <a:cubicBezTo>
                    <a:pt x="310206" y="212260"/>
                    <a:pt x="357831" y="228071"/>
                    <a:pt x="310333" y="230611"/>
                  </a:cubicBezTo>
                  <a:cubicBezTo>
                    <a:pt x="262835" y="233151"/>
                    <a:pt x="61223" y="258742"/>
                    <a:pt x="16582" y="222991"/>
                  </a:cubicBezTo>
                  <a:cubicBezTo>
                    <a:pt x="-28058" y="187241"/>
                    <a:pt x="30743" y="50589"/>
                    <a:pt x="42490" y="16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34" name="Google Shape;34;p7"/>
            <p:cNvSpPr/>
            <p:nvPr/>
          </p:nvSpPr>
          <p:spPr>
            <a:xfrm rot="-716081">
              <a:off x="-690140" y="3126860"/>
              <a:ext cx="2729545" cy="2519141"/>
            </a:xfrm>
            <a:custGeom>
              <a:avLst/>
              <a:gdLst/>
              <a:ahLst/>
              <a:cxnLst/>
              <a:rect l="l" t="t" r="r" b="b"/>
              <a:pathLst>
                <a:path w="109180" h="100764" extrusionOk="0">
                  <a:moveTo>
                    <a:pt x="30061" y="0"/>
                  </a:moveTo>
                  <a:cubicBezTo>
                    <a:pt x="20906" y="0"/>
                    <a:pt x="8894" y="5612"/>
                    <a:pt x="6298" y="13895"/>
                  </a:cubicBezTo>
                  <a:cubicBezTo>
                    <a:pt x="0" y="34066"/>
                    <a:pt x="53125" y="58986"/>
                    <a:pt x="46137" y="80035"/>
                  </a:cubicBezTo>
                  <a:cubicBezTo>
                    <a:pt x="42161" y="91961"/>
                    <a:pt x="20505" y="97778"/>
                    <a:pt x="21635" y="100247"/>
                  </a:cubicBezTo>
                  <a:cubicBezTo>
                    <a:pt x="21793" y="100619"/>
                    <a:pt x="22390" y="100764"/>
                    <a:pt x="23220" y="100764"/>
                  </a:cubicBezTo>
                  <a:cubicBezTo>
                    <a:pt x="24258" y="100764"/>
                    <a:pt x="25662" y="100538"/>
                    <a:pt x="27033" y="100247"/>
                  </a:cubicBezTo>
                  <a:lnTo>
                    <a:pt x="109179" y="100247"/>
                  </a:lnTo>
                  <a:cubicBezTo>
                    <a:pt x="102065" y="71582"/>
                    <a:pt x="89783" y="59446"/>
                    <a:pt x="79761" y="53671"/>
                  </a:cubicBezTo>
                  <a:cubicBezTo>
                    <a:pt x="64821" y="45092"/>
                    <a:pt x="51577" y="48796"/>
                    <a:pt x="43940" y="37581"/>
                  </a:cubicBezTo>
                  <a:cubicBezTo>
                    <a:pt x="34901" y="24336"/>
                    <a:pt x="46116" y="8434"/>
                    <a:pt x="38165" y="2241"/>
                  </a:cubicBezTo>
                  <a:cubicBezTo>
                    <a:pt x="36184" y="703"/>
                    <a:pt x="33302" y="0"/>
                    <a:pt x="30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7"/>
            <p:cNvSpPr/>
            <p:nvPr/>
          </p:nvSpPr>
          <p:spPr>
            <a:xfrm>
              <a:off x="342900" y="3304925"/>
              <a:ext cx="866700" cy="80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600401" y="1443224"/>
            <a:ext cx="2788500" cy="6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627980" y="2199150"/>
            <a:ext cx="3423900" cy="11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596344" y="771884"/>
            <a:ext cx="46086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00"/>
            </a:lvl9pPr>
          </a:lstStyle>
          <a:p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619275" y="3521700"/>
            <a:ext cx="3654900" cy="10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This presentation template was created by </a:t>
            </a:r>
            <a:r>
              <a:rPr lang="en" sz="1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including icons by </a:t>
            </a:r>
            <a:r>
              <a:rPr lang="en" sz="1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and infographics &amp; images by </a:t>
            </a:r>
            <a:r>
              <a:rPr lang="en" sz="1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Freepik 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and illustrations by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Stories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1700">
              <a:solidFill>
                <a:schemeClr val="accen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7" name="Google Shape;97;p16"/>
          <p:cNvSpPr/>
          <p:nvPr/>
        </p:nvSpPr>
        <p:spPr>
          <a:xfrm rot="519298">
            <a:off x="5303945" y="2112100"/>
            <a:ext cx="4806720" cy="4225984"/>
          </a:xfrm>
          <a:custGeom>
            <a:avLst/>
            <a:gdLst/>
            <a:ahLst/>
            <a:cxnLst/>
            <a:rect l="l" t="t" r="r" b="b"/>
            <a:pathLst>
              <a:path w="151325" h="138720" extrusionOk="0">
                <a:moveTo>
                  <a:pt x="113711" y="0"/>
                </a:moveTo>
                <a:cubicBezTo>
                  <a:pt x="103623" y="0"/>
                  <a:pt x="91774" y="3757"/>
                  <a:pt x="86234" y="11698"/>
                </a:cubicBezTo>
                <a:cubicBezTo>
                  <a:pt x="78151" y="23296"/>
                  <a:pt x="89214" y="35661"/>
                  <a:pt x="79525" y="54967"/>
                </a:cubicBezTo>
                <a:cubicBezTo>
                  <a:pt x="76546" y="60926"/>
                  <a:pt x="73691" y="67046"/>
                  <a:pt x="67303" y="69401"/>
                </a:cubicBezTo>
                <a:cubicBezTo>
                  <a:pt x="65397" y="70105"/>
                  <a:pt x="63463" y="70395"/>
                  <a:pt x="61508" y="70395"/>
                </a:cubicBezTo>
                <a:cubicBezTo>
                  <a:pt x="52449" y="70395"/>
                  <a:pt x="42948" y="64179"/>
                  <a:pt x="33801" y="64179"/>
                </a:cubicBezTo>
                <a:cubicBezTo>
                  <a:pt x="32059" y="64179"/>
                  <a:pt x="30331" y="64405"/>
                  <a:pt x="28620" y="64941"/>
                </a:cubicBezTo>
                <a:cubicBezTo>
                  <a:pt x="22572" y="66832"/>
                  <a:pt x="18361" y="72221"/>
                  <a:pt x="14899" y="77538"/>
                </a:cubicBezTo>
                <a:cubicBezTo>
                  <a:pt x="8993" y="86602"/>
                  <a:pt x="4033" y="96504"/>
                  <a:pt x="2035" y="107139"/>
                </a:cubicBezTo>
                <a:cubicBezTo>
                  <a:pt x="322" y="116274"/>
                  <a:pt x="1" y="136222"/>
                  <a:pt x="6888" y="138524"/>
                </a:cubicBezTo>
                <a:cubicBezTo>
                  <a:pt x="7282" y="138656"/>
                  <a:pt x="7667" y="138719"/>
                  <a:pt x="8048" y="138719"/>
                </a:cubicBezTo>
                <a:cubicBezTo>
                  <a:pt x="14961" y="138719"/>
                  <a:pt x="20189" y="117776"/>
                  <a:pt x="41735" y="107781"/>
                </a:cubicBezTo>
                <a:cubicBezTo>
                  <a:pt x="55235" y="101505"/>
                  <a:pt x="71558" y="101195"/>
                  <a:pt x="93244" y="101195"/>
                </a:cubicBezTo>
                <a:cubicBezTo>
                  <a:pt x="94430" y="101195"/>
                  <a:pt x="95632" y="101196"/>
                  <a:pt x="96851" y="101197"/>
                </a:cubicBezTo>
                <a:cubicBezTo>
                  <a:pt x="98281" y="101200"/>
                  <a:pt x="99713" y="101216"/>
                  <a:pt x="101158" y="101216"/>
                </a:cubicBezTo>
                <a:cubicBezTo>
                  <a:pt x="107736" y="101216"/>
                  <a:pt x="114576" y="100897"/>
                  <a:pt x="122651" y="97664"/>
                </a:cubicBezTo>
                <a:cubicBezTo>
                  <a:pt x="129770" y="94809"/>
                  <a:pt x="138745" y="91205"/>
                  <a:pt x="142635" y="83301"/>
                </a:cubicBezTo>
                <a:cubicBezTo>
                  <a:pt x="151324" y="65619"/>
                  <a:pt x="123168" y="48115"/>
                  <a:pt x="129217" y="18086"/>
                </a:cubicBezTo>
                <a:cubicBezTo>
                  <a:pt x="130306" y="12698"/>
                  <a:pt x="131929" y="8968"/>
                  <a:pt x="129717" y="5632"/>
                </a:cubicBezTo>
                <a:cubicBezTo>
                  <a:pt x="127266" y="1930"/>
                  <a:pt x="120941" y="0"/>
                  <a:pt x="1137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5912763" y="-294525"/>
            <a:ext cx="3589075" cy="3021975"/>
          </a:xfrm>
          <a:custGeom>
            <a:avLst/>
            <a:gdLst/>
            <a:ahLst/>
            <a:cxnLst/>
            <a:rect l="l" t="t" r="r" b="b"/>
            <a:pathLst>
              <a:path w="143563" h="120879" extrusionOk="0">
                <a:moveTo>
                  <a:pt x="56570" y="0"/>
                </a:moveTo>
                <a:cubicBezTo>
                  <a:pt x="42205" y="0"/>
                  <a:pt x="27835" y="1346"/>
                  <a:pt x="13721" y="4029"/>
                </a:cubicBezTo>
                <a:cubicBezTo>
                  <a:pt x="10331" y="4671"/>
                  <a:pt x="6816" y="5456"/>
                  <a:pt x="4157" y="7633"/>
                </a:cubicBezTo>
                <a:cubicBezTo>
                  <a:pt x="1499" y="9827"/>
                  <a:pt x="0" y="13842"/>
                  <a:pt x="1713" y="16822"/>
                </a:cubicBezTo>
                <a:cubicBezTo>
                  <a:pt x="2962" y="18998"/>
                  <a:pt x="5139" y="18374"/>
                  <a:pt x="6994" y="20711"/>
                </a:cubicBezTo>
                <a:cubicBezTo>
                  <a:pt x="9457" y="23834"/>
                  <a:pt x="8315" y="28562"/>
                  <a:pt x="7976" y="30025"/>
                </a:cubicBezTo>
                <a:cubicBezTo>
                  <a:pt x="6138" y="37591"/>
                  <a:pt x="232" y="38661"/>
                  <a:pt x="393" y="42158"/>
                </a:cubicBezTo>
                <a:cubicBezTo>
                  <a:pt x="660" y="48992"/>
                  <a:pt x="24195" y="48367"/>
                  <a:pt x="26818" y="57753"/>
                </a:cubicBezTo>
                <a:cubicBezTo>
                  <a:pt x="28870" y="65068"/>
                  <a:pt x="16237" y="71260"/>
                  <a:pt x="18592" y="81590"/>
                </a:cubicBezTo>
                <a:cubicBezTo>
                  <a:pt x="18735" y="82251"/>
                  <a:pt x="20073" y="87728"/>
                  <a:pt x="24659" y="90191"/>
                </a:cubicBezTo>
                <a:cubicBezTo>
                  <a:pt x="26048" y="90940"/>
                  <a:pt x="27437" y="91252"/>
                  <a:pt x="28857" y="91252"/>
                </a:cubicBezTo>
                <a:cubicBezTo>
                  <a:pt x="35935" y="91252"/>
                  <a:pt x="43795" y="83504"/>
                  <a:pt x="56329" y="83504"/>
                </a:cubicBezTo>
                <a:cubicBezTo>
                  <a:pt x="57210" y="83504"/>
                  <a:pt x="58113" y="83543"/>
                  <a:pt x="59041" y="83625"/>
                </a:cubicBezTo>
                <a:cubicBezTo>
                  <a:pt x="61789" y="83856"/>
                  <a:pt x="67428" y="85337"/>
                  <a:pt x="73458" y="88585"/>
                </a:cubicBezTo>
                <a:cubicBezTo>
                  <a:pt x="84592" y="94598"/>
                  <a:pt x="78008" y="112851"/>
                  <a:pt x="86858" y="118507"/>
                </a:cubicBezTo>
                <a:cubicBezTo>
                  <a:pt x="89389" y="120126"/>
                  <a:pt x="92652" y="120878"/>
                  <a:pt x="96330" y="120878"/>
                </a:cubicBezTo>
                <a:cubicBezTo>
                  <a:pt x="112590" y="120878"/>
                  <a:pt x="136954" y="106171"/>
                  <a:pt x="141974" y="86658"/>
                </a:cubicBezTo>
                <a:cubicBezTo>
                  <a:pt x="143562" y="80449"/>
                  <a:pt x="141350" y="71224"/>
                  <a:pt x="136907" y="52757"/>
                </a:cubicBezTo>
                <a:cubicBezTo>
                  <a:pt x="131947" y="32095"/>
                  <a:pt x="130305" y="20586"/>
                  <a:pt x="123436" y="15234"/>
                </a:cubicBezTo>
                <a:cubicBezTo>
                  <a:pt x="112230" y="6526"/>
                  <a:pt x="97742" y="3297"/>
                  <a:pt x="83629" y="1602"/>
                </a:cubicBezTo>
                <a:cubicBezTo>
                  <a:pt x="74654" y="534"/>
                  <a:pt x="65613" y="0"/>
                  <a:pt x="565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7809863" y="-18525"/>
            <a:ext cx="913575" cy="1793000"/>
          </a:xfrm>
          <a:custGeom>
            <a:avLst/>
            <a:gdLst/>
            <a:ahLst/>
            <a:cxnLst/>
            <a:rect l="l" t="t" r="r" b="b"/>
            <a:pathLst>
              <a:path w="36543" h="71720" extrusionOk="0">
                <a:moveTo>
                  <a:pt x="36543" y="1"/>
                </a:moveTo>
                <a:lnTo>
                  <a:pt x="27532" y="572"/>
                </a:lnTo>
                <a:cubicBezTo>
                  <a:pt x="27532" y="572"/>
                  <a:pt x="14721" y="15827"/>
                  <a:pt x="8619" y="32260"/>
                </a:cubicBezTo>
                <a:cubicBezTo>
                  <a:pt x="1" y="55349"/>
                  <a:pt x="10314" y="70782"/>
                  <a:pt x="16755" y="71639"/>
                </a:cubicBezTo>
                <a:cubicBezTo>
                  <a:pt x="17165" y="71692"/>
                  <a:pt x="17569" y="71719"/>
                  <a:pt x="17964" y="71719"/>
                </a:cubicBezTo>
                <a:cubicBezTo>
                  <a:pt x="23788" y="71719"/>
                  <a:pt x="27796" y="65775"/>
                  <a:pt x="25373" y="49300"/>
                </a:cubicBezTo>
                <a:cubicBezTo>
                  <a:pt x="23857" y="38933"/>
                  <a:pt x="25284" y="19592"/>
                  <a:pt x="36543" y="1"/>
                </a:cubicBezTo>
                <a:close/>
              </a:path>
            </a:pathLst>
          </a:custGeom>
          <a:solidFill>
            <a:srgbClr val="FC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7809863" y="-18525"/>
            <a:ext cx="913575" cy="1793000"/>
          </a:xfrm>
          <a:custGeom>
            <a:avLst/>
            <a:gdLst/>
            <a:ahLst/>
            <a:cxnLst/>
            <a:rect l="l" t="t" r="r" b="b"/>
            <a:pathLst>
              <a:path w="36543" h="71720" extrusionOk="0">
                <a:moveTo>
                  <a:pt x="36543" y="1"/>
                </a:moveTo>
                <a:lnTo>
                  <a:pt x="27532" y="572"/>
                </a:lnTo>
                <a:cubicBezTo>
                  <a:pt x="27532" y="572"/>
                  <a:pt x="14721" y="15827"/>
                  <a:pt x="8619" y="32260"/>
                </a:cubicBezTo>
                <a:cubicBezTo>
                  <a:pt x="1" y="55349"/>
                  <a:pt x="10314" y="70782"/>
                  <a:pt x="16755" y="71639"/>
                </a:cubicBezTo>
                <a:cubicBezTo>
                  <a:pt x="17165" y="71692"/>
                  <a:pt x="17569" y="71719"/>
                  <a:pt x="17964" y="71719"/>
                </a:cubicBezTo>
                <a:cubicBezTo>
                  <a:pt x="23788" y="71719"/>
                  <a:pt x="27796" y="65775"/>
                  <a:pt x="25373" y="49300"/>
                </a:cubicBezTo>
                <a:cubicBezTo>
                  <a:pt x="23857" y="38933"/>
                  <a:pt x="25284" y="19592"/>
                  <a:pt x="365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8065913" y="156475"/>
            <a:ext cx="487575" cy="1500325"/>
          </a:xfrm>
          <a:custGeom>
            <a:avLst/>
            <a:gdLst/>
            <a:ahLst/>
            <a:cxnLst/>
            <a:rect l="l" t="t" r="r" b="b"/>
            <a:pathLst>
              <a:path w="19503" h="60013" extrusionOk="0">
                <a:moveTo>
                  <a:pt x="18890" y="1"/>
                </a:moveTo>
                <a:cubicBezTo>
                  <a:pt x="18719" y="1"/>
                  <a:pt x="18554" y="76"/>
                  <a:pt x="18450" y="227"/>
                </a:cubicBezTo>
                <a:cubicBezTo>
                  <a:pt x="4319" y="18801"/>
                  <a:pt x="1" y="45512"/>
                  <a:pt x="4140" y="59554"/>
                </a:cubicBezTo>
                <a:cubicBezTo>
                  <a:pt x="4140" y="59589"/>
                  <a:pt x="4158" y="59643"/>
                  <a:pt x="4176" y="59679"/>
                </a:cubicBezTo>
                <a:cubicBezTo>
                  <a:pt x="4255" y="59889"/>
                  <a:pt x="4450" y="60012"/>
                  <a:pt x="4662" y="60012"/>
                </a:cubicBezTo>
                <a:cubicBezTo>
                  <a:pt x="4737" y="60012"/>
                  <a:pt x="4815" y="59997"/>
                  <a:pt x="4890" y="59964"/>
                </a:cubicBezTo>
                <a:cubicBezTo>
                  <a:pt x="5157" y="59857"/>
                  <a:pt x="5300" y="59536"/>
                  <a:pt x="5175" y="59250"/>
                </a:cubicBezTo>
                <a:cubicBezTo>
                  <a:pt x="1143" y="45440"/>
                  <a:pt x="5389" y="19176"/>
                  <a:pt x="19324" y="869"/>
                </a:cubicBezTo>
                <a:cubicBezTo>
                  <a:pt x="19503" y="637"/>
                  <a:pt x="19449" y="280"/>
                  <a:pt x="19217" y="102"/>
                </a:cubicBezTo>
                <a:lnTo>
                  <a:pt x="19164" y="66"/>
                </a:lnTo>
                <a:cubicBezTo>
                  <a:pt x="19076" y="23"/>
                  <a:pt x="18982" y="1"/>
                  <a:pt x="188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8284038" y="-54650"/>
            <a:ext cx="1152225" cy="1532475"/>
          </a:xfrm>
          <a:custGeom>
            <a:avLst/>
            <a:gdLst/>
            <a:ahLst/>
            <a:cxnLst/>
            <a:rect l="l" t="t" r="r" b="b"/>
            <a:pathLst>
              <a:path w="46089" h="61299" extrusionOk="0">
                <a:moveTo>
                  <a:pt x="41244" y="0"/>
                </a:moveTo>
                <a:cubicBezTo>
                  <a:pt x="41241" y="0"/>
                  <a:pt x="41238" y="0"/>
                  <a:pt x="41235" y="0"/>
                </a:cubicBezTo>
                <a:cubicBezTo>
                  <a:pt x="41021" y="0"/>
                  <a:pt x="17183" y="1499"/>
                  <a:pt x="17183" y="1517"/>
                </a:cubicBezTo>
                <a:cubicBezTo>
                  <a:pt x="14899" y="2677"/>
                  <a:pt x="12705" y="3979"/>
                  <a:pt x="10581" y="5407"/>
                </a:cubicBezTo>
                <a:cubicBezTo>
                  <a:pt x="8601" y="6852"/>
                  <a:pt x="6906" y="8636"/>
                  <a:pt x="5568" y="10688"/>
                </a:cubicBezTo>
                <a:cubicBezTo>
                  <a:pt x="4711" y="11866"/>
                  <a:pt x="4247" y="13275"/>
                  <a:pt x="4229" y="14721"/>
                </a:cubicBezTo>
                <a:cubicBezTo>
                  <a:pt x="4372" y="18093"/>
                  <a:pt x="6442" y="20662"/>
                  <a:pt x="5800" y="23963"/>
                </a:cubicBezTo>
                <a:cubicBezTo>
                  <a:pt x="5068" y="27692"/>
                  <a:pt x="268" y="29780"/>
                  <a:pt x="90" y="33580"/>
                </a:cubicBezTo>
                <a:cubicBezTo>
                  <a:pt x="1" y="35507"/>
                  <a:pt x="1178" y="37274"/>
                  <a:pt x="2570" y="38612"/>
                </a:cubicBezTo>
                <a:cubicBezTo>
                  <a:pt x="4051" y="39825"/>
                  <a:pt x="5461" y="41146"/>
                  <a:pt x="6781" y="42555"/>
                </a:cubicBezTo>
                <a:cubicBezTo>
                  <a:pt x="9886" y="46445"/>
                  <a:pt x="9529" y="52172"/>
                  <a:pt x="12152" y="56419"/>
                </a:cubicBezTo>
                <a:cubicBezTo>
                  <a:pt x="12901" y="57793"/>
                  <a:pt x="13954" y="59006"/>
                  <a:pt x="15220" y="59934"/>
                </a:cubicBezTo>
                <a:cubicBezTo>
                  <a:pt x="16378" y="60652"/>
                  <a:pt x="17717" y="61298"/>
                  <a:pt x="19058" y="61298"/>
                </a:cubicBezTo>
                <a:cubicBezTo>
                  <a:pt x="19350" y="61298"/>
                  <a:pt x="19641" y="61268"/>
                  <a:pt x="19931" y="61201"/>
                </a:cubicBezTo>
                <a:cubicBezTo>
                  <a:pt x="21911" y="60737"/>
                  <a:pt x="23160" y="58703"/>
                  <a:pt x="23517" y="56686"/>
                </a:cubicBezTo>
                <a:cubicBezTo>
                  <a:pt x="23892" y="54688"/>
                  <a:pt x="23571" y="52618"/>
                  <a:pt x="23607" y="50602"/>
                </a:cubicBezTo>
                <a:cubicBezTo>
                  <a:pt x="23589" y="49639"/>
                  <a:pt x="23749" y="48693"/>
                  <a:pt x="24106" y="47819"/>
                </a:cubicBezTo>
                <a:cubicBezTo>
                  <a:pt x="24820" y="46445"/>
                  <a:pt x="25997" y="45374"/>
                  <a:pt x="27407" y="44768"/>
                </a:cubicBezTo>
                <a:cubicBezTo>
                  <a:pt x="29316" y="43822"/>
                  <a:pt x="31386" y="43304"/>
                  <a:pt x="33349" y="42484"/>
                </a:cubicBezTo>
                <a:cubicBezTo>
                  <a:pt x="35365" y="41806"/>
                  <a:pt x="37113" y="40450"/>
                  <a:pt x="38273" y="38665"/>
                </a:cubicBezTo>
                <a:cubicBezTo>
                  <a:pt x="39629" y="36274"/>
                  <a:pt x="38773" y="33491"/>
                  <a:pt x="37756" y="31154"/>
                </a:cubicBezTo>
                <a:cubicBezTo>
                  <a:pt x="36810" y="29048"/>
                  <a:pt x="35829" y="26657"/>
                  <a:pt x="36703" y="24534"/>
                </a:cubicBezTo>
                <a:cubicBezTo>
                  <a:pt x="37203" y="23499"/>
                  <a:pt x="37898" y="22571"/>
                  <a:pt x="38773" y="21822"/>
                </a:cubicBezTo>
                <a:cubicBezTo>
                  <a:pt x="39594" y="21019"/>
                  <a:pt x="40414" y="20198"/>
                  <a:pt x="41253" y="19395"/>
                </a:cubicBezTo>
                <a:cubicBezTo>
                  <a:pt x="42109" y="18575"/>
                  <a:pt x="42912" y="17700"/>
                  <a:pt x="43644" y="16790"/>
                </a:cubicBezTo>
                <a:cubicBezTo>
                  <a:pt x="45036" y="15042"/>
                  <a:pt x="45856" y="12918"/>
                  <a:pt x="45981" y="10688"/>
                </a:cubicBezTo>
                <a:cubicBezTo>
                  <a:pt x="46088" y="8725"/>
                  <a:pt x="45678" y="6763"/>
                  <a:pt x="44821" y="4996"/>
                </a:cubicBezTo>
                <a:cubicBezTo>
                  <a:pt x="44305" y="3982"/>
                  <a:pt x="42634" y="0"/>
                  <a:pt x="412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8598963" y="-50650"/>
            <a:ext cx="386325" cy="1382900"/>
          </a:xfrm>
          <a:custGeom>
            <a:avLst/>
            <a:gdLst/>
            <a:ahLst/>
            <a:cxnLst/>
            <a:rect l="l" t="t" r="r" b="b"/>
            <a:pathLst>
              <a:path w="15453" h="55316" extrusionOk="0">
                <a:moveTo>
                  <a:pt x="14832" y="0"/>
                </a:moveTo>
                <a:cubicBezTo>
                  <a:pt x="14647" y="0"/>
                  <a:pt x="14470" y="91"/>
                  <a:pt x="14364" y="269"/>
                </a:cubicBezTo>
                <a:cubicBezTo>
                  <a:pt x="2838" y="18879"/>
                  <a:pt x="1" y="45054"/>
                  <a:pt x="3105" y="54903"/>
                </a:cubicBezTo>
                <a:cubicBezTo>
                  <a:pt x="3105" y="54921"/>
                  <a:pt x="3123" y="54938"/>
                  <a:pt x="3123" y="54974"/>
                </a:cubicBezTo>
                <a:cubicBezTo>
                  <a:pt x="3204" y="55191"/>
                  <a:pt x="3410" y="55315"/>
                  <a:pt x="3629" y="55315"/>
                </a:cubicBezTo>
                <a:cubicBezTo>
                  <a:pt x="3698" y="55315"/>
                  <a:pt x="3768" y="55303"/>
                  <a:pt x="3837" y="55277"/>
                </a:cubicBezTo>
                <a:cubicBezTo>
                  <a:pt x="4104" y="55170"/>
                  <a:pt x="4247" y="54867"/>
                  <a:pt x="4140" y="54582"/>
                </a:cubicBezTo>
                <a:cubicBezTo>
                  <a:pt x="1071" y="44964"/>
                  <a:pt x="3962" y="19200"/>
                  <a:pt x="15292" y="822"/>
                </a:cubicBezTo>
                <a:cubicBezTo>
                  <a:pt x="15452" y="572"/>
                  <a:pt x="15363" y="233"/>
                  <a:pt x="15113" y="72"/>
                </a:cubicBezTo>
                <a:cubicBezTo>
                  <a:pt x="15023" y="24"/>
                  <a:pt x="14926" y="0"/>
                  <a:pt x="148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8707813" y="566425"/>
            <a:ext cx="343050" cy="275900"/>
          </a:xfrm>
          <a:custGeom>
            <a:avLst/>
            <a:gdLst/>
            <a:ahLst/>
            <a:cxnLst/>
            <a:rect l="l" t="t" r="r" b="b"/>
            <a:pathLst>
              <a:path w="13722" h="11036" extrusionOk="0">
                <a:moveTo>
                  <a:pt x="553" y="0"/>
                </a:moveTo>
                <a:cubicBezTo>
                  <a:pt x="432" y="0"/>
                  <a:pt x="312" y="41"/>
                  <a:pt x="214" y="119"/>
                </a:cubicBezTo>
                <a:cubicBezTo>
                  <a:pt x="0" y="333"/>
                  <a:pt x="0" y="672"/>
                  <a:pt x="196" y="904"/>
                </a:cubicBezTo>
                <a:cubicBezTo>
                  <a:pt x="4033" y="4687"/>
                  <a:pt x="8261" y="8059"/>
                  <a:pt x="12811" y="10950"/>
                </a:cubicBezTo>
                <a:cubicBezTo>
                  <a:pt x="12829" y="10950"/>
                  <a:pt x="12829" y="10950"/>
                  <a:pt x="12847" y="10968"/>
                </a:cubicBezTo>
                <a:cubicBezTo>
                  <a:pt x="12928" y="11014"/>
                  <a:pt x="13016" y="11036"/>
                  <a:pt x="13104" y="11036"/>
                </a:cubicBezTo>
                <a:cubicBezTo>
                  <a:pt x="13286" y="11036"/>
                  <a:pt x="13464" y="10940"/>
                  <a:pt x="13561" y="10771"/>
                </a:cubicBezTo>
                <a:cubicBezTo>
                  <a:pt x="13721" y="10522"/>
                  <a:pt x="13650" y="10183"/>
                  <a:pt x="13400" y="10022"/>
                </a:cubicBezTo>
                <a:cubicBezTo>
                  <a:pt x="8904" y="7185"/>
                  <a:pt x="4746" y="3884"/>
                  <a:pt x="982" y="155"/>
                </a:cubicBezTo>
                <a:cubicBezTo>
                  <a:pt x="946" y="119"/>
                  <a:pt x="892" y="84"/>
                  <a:pt x="839" y="84"/>
                </a:cubicBezTo>
                <a:cubicBezTo>
                  <a:pt x="750" y="27"/>
                  <a:pt x="651" y="0"/>
                  <a:pt x="5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6981538" y="-190700"/>
            <a:ext cx="1509950" cy="1449625"/>
          </a:xfrm>
          <a:custGeom>
            <a:avLst/>
            <a:gdLst/>
            <a:ahLst/>
            <a:cxnLst/>
            <a:rect l="l" t="t" r="r" b="b"/>
            <a:pathLst>
              <a:path w="60398" h="57985" extrusionOk="0">
                <a:moveTo>
                  <a:pt x="54331" y="0"/>
                </a:moveTo>
                <a:cubicBezTo>
                  <a:pt x="54331" y="0"/>
                  <a:pt x="45535" y="11687"/>
                  <a:pt x="35507" y="23820"/>
                </a:cubicBezTo>
                <a:cubicBezTo>
                  <a:pt x="25479" y="35935"/>
                  <a:pt x="0" y="44696"/>
                  <a:pt x="10599" y="54742"/>
                </a:cubicBezTo>
                <a:cubicBezTo>
                  <a:pt x="12977" y="56996"/>
                  <a:pt x="15775" y="57984"/>
                  <a:pt x="18781" y="57984"/>
                </a:cubicBezTo>
                <a:cubicBezTo>
                  <a:pt x="29194" y="57984"/>
                  <a:pt x="42112" y="46129"/>
                  <a:pt x="48800" y="33973"/>
                </a:cubicBezTo>
                <a:cubicBezTo>
                  <a:pt x="54920" y="22821"/>
                  <a:pt x="60398" y="7905"/>
                  <a:pt x="60398" y="7905"/>
                </a:cubicBezTo>
                <a:lnTo>
                  <a:pt x="54331" y="0"/>
                </a:lnTo>
                <a:close/>
              </a:path>
            </a:pathLst>
          </a:custGeom>
          <a:solidFill>
            <a:srgbClr val="FC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6981538" y="-190700"/>
            <a:ext cx="1509950" cy="1449625"/>
          </a:xfrm>
          <a:custGeom>
            <a:avLst/>
            <a:gdLst/>
            <a:ahLst/>
            <a:cxnLst/>
            <a:rect l="l" t="t" r="r" b="b"/>
            <a:pathLst>
              <a:path w="60398" h="57985" extrusionOk="0">
                <a:moveTo>
                  <a:pt x="54331" y="0"/>
                </a:moveTo>
                <a:cubicBezTo>
                  <a:pt x="54331" y="0"/>
                  <a:pt x="45535" y="11687"/>
                  <a:pt x="35507" y="23820"/>
                </a:cubicBezTo>
                <a:cubicBezTo>
                  <a:pt x="25479" y="35935"/>
                  <a:pt x="0" y="44696"/>
                  <a:pt x="10599" y="54742"/>
                </a:cubicBezTo>
                <a:cubicBezTo>
                  <a:pt x="12977" y="56996"/>
                  <a:pt x="15775" y="57984"/>
                  <a:pt x="18781" y="57984"/>
                </a:cubicBezTo>
                <a:cubicBezTo>
                  <a:pt x="29194" y="57984"/>
                  <a:pt x="42112" y="46129"/>
                  <a:pt x="48800" y="33973"/>
                </a:cubicBezTo>
                <a:cubicBezTo>
                  <a:pt x="54920" y="22821"/>
                  <a:pt x="60398" y="7905"/>
                  <a:pt x="60398" y="7905"/>
                </a:cubicBezTo>
                <a:lnTo>
                  <a:pt x="5433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7378088" y="-108975"/>
            <a:ext cx="1044700" cy="1217575"/>
          </a:xfrm>
          <a:custGeom>
            <a:avLst/>
            <a:gdLst/>
            <a:ahLst/>
            <a:cxnLst/>
            <a:rect l="l" t="t" r="r" b="b"/>
            <a:pathLst>
              <a:path w="41788" h="48703" extrusionOk="0">
                <a:moveTo>
                  <a:pt x="41262" y="1"/>
                </a:moveTo>
                <a:cubicBezTo>
                  <a:pt x="41081" y="1"/>
                  <a:pt x="40906" y="105"/>
                  <a:pt x="40824" y="282"/>
                </a:cubicBezTo>
                <a:cubicBezTo>
                  <a:pt x="26514" y="37163"/>
                  <a:pt x="607" y="47708"/>
                  <a:pt x="357" y="47815"/>
                </a:cubicBezTo>
                <a:cubicBezTo>
                  <a:pt x="125" y="47904"/>
                  <a:pt x="0" y="48154"/>
                  <a:pt x="89" y="48386"/>
                </a:cubicBezTo>
                <a:cubicBezTo>
                  <a:pt x="89" y="48404"/>
                  <a:pt x="89" y="48404"/>
                  <a:pt x="89" y="48404"/>
                </a:cubicBezTo>
                <a:cubicBezTo>
                  <a:pt x="158" y="48595"/>
                  <a:pt x="330" y="48702"/>
                  <a:pt x="512" y="48702"/>
                </a:cubicBezTo>
                <a:cubicBezTo>
                  <a:pt x="567" y="48702"/>
                  <a:pt x="624" y="48692"/>
                  <a:pt x="678" y="48671"/>
                </a:cubicBezTo>
                <a:lnTo>
                  <a:pt x="696" y="48671"/>
                </a:lnTo>
                <a:cubicBezTo>
                  <a:pt x="946" y="48564"/>
                  <a:pt x="27246" y="37877"/>
                  <a:pt x="41699" y="621"/>
                </a:cubicBezTo>
                <a:cubicBezTo>
                  <a:pt x="41788" y="389"/>
                  <a:pt x="41681" y="122"/>
                  <a:pt x="41431" y="32"/>
                </a:cubicBezTo>
                <a:cubicBezTo>
                  <a:pt x="41376" y="11"/>
                  <a:pt x="41319" y="1"/>
                  <a:pt x="41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7170663" y="-300875"/>
            <a:ext cx="1180325" cy="921400"/>
          </a:xfrm>
          <a:custGeom>
            <a:avLst/>
            <a:gdLst/>
            <a:ahLst/>
            <a:cxnLst/>
            <a:rect l="l" t="t" r="r" b="b"/>
            <a:pathLst>
              <a:path w="47213" h="36856" extrusionOk="0">
                <a:moveTo>
                  <a:pt x="43429" y="0"/>
                </a:moveTo>
                <a:cubicBezTo>
                  <a:pt x="31118" y="18467"/>
                  <a:pt x="10635" y="21287"/>
                  <a:pt x="6210" y="24213"/>
                </a:cubicBezTo>
                <a:cubicBezTo>
                  <a:pt x="1785" y="27121"/>
                  <a:pt x="0" y="30975"/>
                  <a:pt x="4675" y="35222"/>
                </a:cubicBezTo>
                <a:cubicBezTo>
                  <a:pt x="5905" y="36335"/>
                  <a:pt x="7829" y="36856"/>
                  <a:pt x="10161" y="36856"/>
                </a:cubicBezTo>
                <a:cubicBezTo>
                  <a:pt x="16723" y="36856"/>
                  <a:pt x="26523" y="32730"/>
                  <a:pt x="33223" y="26068"/>
                </a:cubicBezTo>
                <a:cubicBezTo>
                  <a:pt x="43626" y="15702"/>
                  <a:pt x="47212" y="5032"/>
                  <a:pt x="47212" y="5032"/>
                </a:cubicBezTo>
                <a:lnTo>
                  <a:pt x="4342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7329013" y="-246175"/>
            <a:ext cx="989400" cy="764525"/>
          </a:xfrm>
          <a:custGeom>
            <a:avLst/>
            <a:gdLst/>
            <a:ahLst/>
            <a:cxnLst/>
            <a:rect l="l" t="t" r="r" b="b"/>
            <a:pathLst>
              <a:path w="39576" h="30581" extrusionOk="0">
                <a:moveTo>
                  <a:pt x="39084" y="1"/>
                </a:moveTo>
                <a:cubicBezTo>
                  <a:pt x="38910" y="1"/>
                  <a:pt x="38744" y="104"/>
                  <a:pt x="38666" y="275"/>
                </a:cubicBezTo>
                <a:cubicBezTo>
                  <a:pt x="28923" y="23309"/>
                  <a:pt x="661" y="29626"/>
                  <a:pt x="429" y="29661"/>
                </a:cubicBezTo>
                <a:cubicBezTo>
                  <a:pt x="179" y="29715"/>
                  <a:pt x="1" y="29947"/>
                  <a:pt x="36" y="30197"/>
                </a:cubicBezTo>
                <a:cubicBezTo>
                  <a:pt x="83" y="30416"/>
                  <a:pt x="268" y="30581"/>
                  <a:pt x="482" y="30581"/>
                </a:cubicBezTo>
                <a:cubicBezTo>
                  <a:pt x="512" y="30581"/>
                  <a:pt x="541" y="30578"/>
                  <a:pt x="572" y="30571"/>
                </a:cubicBezTo>
                <a:cubicBezTo>
                  <a:pt x="857" y="30518"/>
                  <a:pt x="29548" y="24112"/>
                  <a:pt x="39451" y="649"/>
                </a:cubicBezTo>
                <a:cubicBezTo>
                  <a:pt x="39576" y="435"/>
                  <a:pt x="39486" y="168"/>
                  <a:pt x="39272" y="43"/>
                </a:cubicBezTo>
                <a:cubicBezTo>
                  <a:pt x="39211" y="14"/>
                  <a:pt x="39147" y="1"/>
                  <a:pt x="390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6833842" y="1608670"/>
            <a:ext cx="1749700" cy="1623825"/>
          </a:xfrm>
          <a:custGeom>
            <a:avLst/>
            <a:gdLst/>
            <a:ahLst/>
            <a:cxnLst/>
            <a:rect l="l" t="t" r="r" b="b"/>
            <a:pathLst>
              <a:path w="69988" h="64953" extrusionOk="0">
                <a:moveTo>
                  <a:pt x="12360" y="3698"/>
                </a:moveTo>
                <a:cubicBezTo>
                  <a:pt x="7229" y="4734"/>
                  <a:pt x="7613" y="2735"/>
                  <a:pt x="6377" y="7021"/>
                </a:cubicBezTo>
                <a:cubicBezTo>
                  <a:pt x="5141" y="11307"/>
                  <a:pt x="5995" y="23318"/>
                  <a:pt x="4942" y="29412"/>
                </a:cubicBezTo>
                <a:cubicBezTo>
                  <a:pt x="3890" y="35506"/>
                  <a:pt x="211" y="38728"/>
                  <a:pt x="62" y="43583"/>
                </a:cubicBezTo>
                <a:cubicBezTo>
                  <a:pt x="-86" y="48438"/>
                  <a:pt x="-325" y="55106"/>
                  <a:pt x="4051" y="58540"/>
                </a:cubicBezTo>
                <a:cubicBezTo>
                  <a:pt x="8427" y="61975"/>
                  <a:pt x="21390" y="66849"/>
                  <a:pt x="26320" y="64190"/>
                </a:cubicBezTo>
                <a:cubicBezTo>
                  <a:pt x="31250" y="61531"/>
                  <a:pt x="26874" y="46131"/>
                  <a:pt x="33632" y="42586"/>
                </a:cubicBezTo>
                <a:cubicBezTo>
                  <a:pt x="40390" y="39041"/>
                  <a:pt x="61607" y="46796"/>
                  <a:pt x="66870" y="42918"/>
                </a:cubicBezTo>
                <a:cubicBezTo>
                  <a:pt x="72133" y="39040"/>
                  <a:pt x="70160" y="26338"/>
                  <a:pt x="65208" y="19319"/>
                </a:cubicBezTo>
                <a:cubicBezTo>
                  <a:pt x="60257" y="12300"/>
                  <a:pt x="45969" y="3408"/>
                  <a:pt x="37161" y="804"/>
                </a:cubicBezTo>
                <a:cubicBezTo>
                  <a:pt x="28353" y="-1799"/>
                  <a:pt x="17491" y="2662"/>
                  <a:pt x="12360" y="369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400" y="534975"/>
            <a:ext cx="770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025" y="2713700"/>
            <a:ext cx="6093300" cy="17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62" r:id="rId9"/>
    <p:sldLayoutId id="2147483663" r:id="rId10"/>
    <p:sldLayoutId id="2147483665" r:id="rId11"/>
    <p:sldLayoutId id="2147483669" r:id="rId12"/>
    <p:sldLayoutId id="214748368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>
            <a:spLocks noGrp="1"/>
          </p:cNvSpPr>
          <p:nvPr>
            <p:ph type="title"/>
          </p:nvPr>
        </p:nvSpPr>
        <p:spPr>
          <a:xfrm>
            <a:off x="3792378" y="1048569"/>
            <a:ext cx="4725927" cy="14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Aarogya Patrika	</a:t>
            </a:r>
            <a:endParaRPr dirty="0"/>
          </a:p>
        </p:txBody>
      </p:sp>
      <p:sp>
        <p:nvSpPr>
          <p:cNvPr id="256" name="Google Shape;256;p39"/>
          <p:cNvSpPr txBox="1">
            <a:spLocks noGrp="1"/>
          </p:cNvSpPr>
          <p:nvPr>
            <p:ph type="subTitle" idx="1"/>
          </p:nvPr>
        </p:nvSpPr>
        <p:spPr>
          <a:xfrm>
            <a:off x="4543950" y="2682550"/>
            <a:ext cx="39810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An interactive mobile phone-based job aid for accredited social health activists (ASHAs)</a:t>
            </a:r>
          </a:p>
        </p:txBody>
      </p:sp>
      <p:grpSp>
        <p:nvGrpSpPr>
          <p:cNvPr id="257" name="Google Shape;257;p39"/>
          <p:cNvGrpSpPr/>
          <p:nvPr/>
        </p:nvGrpSpPr>
        <p:grpSpPr>
          <a:xfrm>
            <a:off x="718405" y="875340"/>
            <a:ext cx="3644433" cy="3392799"/>
            <a:chOff x="-3142275" y="-3574825"/>
            <a:chExt cx="13789000" cy="12836925"/>
          </a:xfrm>
        </p:grpSpPr>
        <p:sp>
          <p:nvSpPr>
            <p:cNvPr id="258" name="Google Shape;258;p39"/>
            <p:cNvSpPr/>
            <p:nvPr/>
          </p:nvSpPr>
          <p:spPr>
            <a:xfrm>
              <a:off x="-3142275" y="2204675"/>
              <a:ext cx="13789000" cy="7057425"/>
            </a:xfrm>
            <a:custGeom>
              <a:avLst/>
              <a:gdLst/>
              <a:ahLst/>
              <a:cxnLst/>
              <a:rect l="l" t="t" r="r" b="b"/>
              <a:pathLst>
                <a:path w="551560" h="282297" extrusionOk="0">
                  <a:moveTo>
                    <a:pt x="268616" y="0"/>
                  </a:moveTo>
                  <a:lnTo>
                    <a:pt x="254566" y="370"/>
                  </a:lnTo>
                  <a:lnTo>
                    <a:pt x="240609" y="1109"/>
                  </a:lnTo>
                  <a:lnTo>
                    <a:pt x="227021" y="2126"/>
                  </a:lnTo>
                  <a:lnTo>
                    <a:pt x="213433" y="3605"/>
                  </a:lnTo>
                  <a:lnTo>
                    <a:pt x="200307" y="5269"/>
                  </a:lnTo>
                  <a:lnTo>
                    <a:pt x="187366" y="7395"/>
                  </a:lnTo>
                  <a:lnTo>
                    <a:pt x="174610" y="9706"/>
                  </a:lnTo>
                  <a:lnTo>
                    <a:pt x="162316" y="12479"/>
                  </a:lnTo>
                  <a:lnTo>
                    <a:pt x="150207" y="15437"/>
                  </a:lnTo>
                  <a:lnTo>
                    <a:pt x="138468" y="18672"/>
                  </a:lnTo>
                  <a:lnTo>
                    <a:pt x="127099" y="22185"/>
                  </a:lnTo>
                  <a:lnTo>
                    <a:pt x="116099" y="26067"/>
                  </a:lnTo>
                  <a:lnTo>
                    <a:pt x="105469" y="30041"/>
                  </a:lnTo>
                  <a:lnTo>
                    <a:pt x="95208" y="34386"/>
                  </a:lnTo>
                  <a:lnTo>
                    <a:pt x="85503" y="38915"/>
                  </a:lnTo>
                  <a:lnTo>
                    <a:pt x="76074" y="43722"/>
                  </a:lnTo>
                  <a:lnTo>
                    <a:pt x="67201" y="48806"/>
                  </a:lnTo>
                  <a:lnTo>
                    <a:pt x="58789" y="53982"/>
                  </a:lnTo>
                  <a:lnTo>
                    <a:pt x="50840" y="59343"/>
                  </a:lnTo>
                  <a:lnTo>
                    <a:pt x="43352" y="65074"/>
                  </a:lnTo>
                  <a:lnTo>
                    <a:pt x="36512" y="70898"/>
                  </a:lnTo>
                  <a:lnTo>
                    <a:pt x="30134" y="76814"/>
                  </a:lnTo>
                  <a:lnTo>
                    <a:pt x="24311" y="83007"/>
                  </a:lnTo>
                  <a:lnTo>
                    <a:pt x="19042" y="89385"/>
                  </a:lnTo>
                  <a:lnTo>
                    <a:pt x="14420" y="95855"/>
                  </a:lnTo>
                  <a:lnTo>
                    <a:pt x="10353" y="102510"/>
                  </a:lnTo>
                  <a:lnTo>
                    <a:pt x="7026" y="109258"/>
                  </a:lnTo>
                  <a:lnTo>
                    <a:pt x="4253" y="116191"/>
                  </a:lnTo>
                  <a:lnTo>
                    <a:pt x="2127" y="123123"/>
                  </a:lnTo>
                  <a:lnTo>
                    <a:pt x="740" y="130333"/>
                  </a:lnTo>
                  <a:lnTo>
                    <a:pt x="93" y="137543"/>
                  </a:lnTo>
                  <a:lnTo>
                    <a:pt x="0" y="141148"/>
                  </a:lnTo>
                  <a:lnTo>
                    <a:pt x="93" y="144753"/>
                  </a:lnTo>
                  <a:lnTo>
                    <a:pt x="740" y="151963"/>
                  </a:lnTo>
                  <a:lnTo>
                    <a:pt x="2127" y="159173"/>
                  </a:lnTo>
                  <a:lnTo>
                    <a:pt x="4253" y="166106"/>
                  </a:lnTo>
                  <a:lnTo>
                    <a:pt x="7026" y="173038"/>
                  </a:lnTo>
                  <a:lnTo>
                    <a:pt x="10353" y="179786"/>
                  </a:lnTo>
                  <a:lnTo>
                    <a:pt x="14420" y="186441"/>
                  </a:lnTo>
                  <a:lnTo>
                    <a:pt x="19042" y="192912"/>
                  </a:lnTo>
                  <a:lnTo>
                    <a:pt x="24311" y="199290"/>
                  </a:lnTo>
                  <a:lnTo>
                    <a:pt x="30134" y="205483"/>
                  </a:lnTo>
                  <a:lnTo>
                    <a:pt x="36512" y="211399"/>
                  </a:lnTo>
                  <a:lnTo>
                    <a:pt x="43352" y="217222"/>
                  </a:lnTo>
                  <a:lnTo>
                    <a:pt x="50840" y="222953"/>
                  </a:lnTo>
                  <a:lnTo>
                    <a:pt x="58789" y="228314"/>
                  </a:lnTo>
                  <a:lnTo>
                    <a:pt x="67201" y="233491"/>
                  </a:lnTo>
                  <a:lnTo>
                    <a:pt x="76074" y="238575"/>
                  </a:lnTo>
                  <a:lnTo>
                    <a:pt x="85503" y="243381"/>
                  </a:lnTo>
                  <a:lnTo>
                    <a:pt x="95208" y="247911"/>
                  </a:lnTo>
                  <a:lnTo>
                    <a:pt x="105469" y="252255"/>
                  </a:lnTo>
                  <a:lnTo>
                    <a:pt x="116099" y="256230"/>
                  </a:lnTo>
                  <a:lnTo>
                    <a:pt x="127099" y="260112"/>
                  </a:lnTo>
                  <a:lnTo>
                    <a:pt x="138468" y="263625"/>
                  </a:lnTo>
                  <a:lnTo>
                    <a:pt x="150207" y="266860"/>
                  </a:lnTo>
                  <a:lnTo>
                    <a:pt x="162316" y="269818"/>
                  </a:lnTo>
                  <a:lnTo>
                    <a:pt x="174610" y="272498"/>
                  </a:lnTo>
                  <a:lnTo>
                    <a:pt x="187366" y="274902"/>
                  </a:lnTo>
                  <a:lnTo>
                    <a:pt x="200307" y="277028"/>
                  </a:lnTo>
                  <a:lnTo>
                    <a:pt x="213433" y="278691"/>
                  </a:lnTo>
                  <a:lnTo>
                    <a:pt x="227021" y="280078"/>
                  </a:lnTo>
                  <a:lnTo>
                    <a:pt x="240609" y="281187"/>
                  </a:lnTo>
                  <a:lnTo>
                    <a:pt x="254566" y="281927"/>
                  </a:lnTo>
                  <a:lnTo>
                    <a:pt x="268616" y="282296"/>
                  </a:lnTo>
                  <a:lnTo>
                    <a:pt x="282944" y="282296"/>
                  </a:lnTo>
                  <a:lnTo>
                    <a:pt x="296994" y="281927"/>
                  </a:lnTo>
                  <a:lnTo>
                    <a:pt x="310952" y="281187"/>
                  </a:lnTo>
                  <a:lnTo>
                    <a:pt x="324540" y="280078"/>
                  </a:lnTo>
                  <a:lnTo>
                    <a:pt x="338035" y="278691"/>
                  </a:lnTo>
                  <a:lnTo>
                    <a:pt x="351253" y="277028"/>
                  </a:lnTo>
                  <a:lnTo>
                    <a:pt x="364287" y="274902"/>
                  </a:lnTo>
                  <a:lnTo>
                    <a:pt x="376950" y="272498"/>
                  </a:lnTo>
                  <a:lnTo>
                    <a:pt x="389244" y="269818"/>
                  </a:lnTo>
                  <a:lnTo>
                    <a:pt x="401353" y="266860"/>
                  </a:lnTo>
                  <a:lnTo>
                    <a:pt x="413092" y="263625"/>
                  </a:lnTo>
                  <a:lnTo>
                    <a:pt x="424462" y="260112"/>
                  </a:lnTo>
                  <a:lnTo>
                    <a:pt x="435461" y="256230"/>
                  </a:lnTo>
                  <a:lnTo>
                    <a:pt x="446092" y="252255"/>
                  </a:lnTo>
                  <a:lnTo>
                    <a:pt x="456259" y="247911"/>
                  </a:lnTo>
                  <a:lnTo>
                    <a:pt x="466057" y="243381"/>
                  </a:lnTo>
                  <a:lnTo>
                    <a:pt x="475486" y="238575"/>
                  </a:lnTo>
                  <a:lnTo>
                    <a:pt x="484360" y="233491"/>
                  </a:lnTo>
                  <a:lnTo>
                    <a:pt x="492771" y="228314"/>
                  </a:lnTo>
                  <a:lnTo>
                    <a:pt x="500721" y="222953"/>
                  </a:lnTo>
                  <a:lnTo>
                    <a:pt x="508115" y="217222"/>
                  </a:lnTo>
                  <a:lnTo>
                    <a:pt x="515048" y="211399"/>
                  </a:lnTo>
                  <a:lnTo>
                    <a:pt x="521426" y="205483"/>
                  </a:lnTo>
                  <a:lnTo>
                    <a:pt x="527249" y="199290"/>
                  </a:lnTo>
                  <a:lnTo>
                    <a:pt x="532426" y="192912"/>
                  </a:lnTo>
                  <a:lnTo>
                    <a:pt x="537048" y="186441"/>
                  </a:lnTo>
                  <a:lnTo>
                    <a:pt x="541115" y="179786"/>
                  </a:lnTo>
                  <a:lnTo>
                    <a:pt x="544535" y="173038"/>
                  </a:lnTo>
                  <a:lnTo>
                    <a:pt x="547308" y="166106"/>
                  </a:lnTo>
                  <a:lnTo>
                    <a:pt x="549341" y="159173"/>
                  </a:lnTo>
                  <a:lnTo>
                    <a:pt x="550820" y="151963"/>
                  </a:lnTo>
                  <a:lnTo>
                    <a:pt x="551467" y="144753"/>
                  </a:lnTo>
                  <a:lnTo>
                    <a:pt x="551560" y="141148"/>
                  </a:lnTo>
                  <a:lnTo>
                    <a:pt x="551467" y="137543"/>
                  </a:lnTo>
                  <a:lnTo>
                    <a:pt x="550820" y="130333"/>
                  </a:lnTo>
                  <a:lnTo>
                    <a:pt x="549341" y="123123"/>
                  </a:lnTo>
                  <a:lnTo>
                    <a:pt x="547308" y="116191"/>
                  </a:lnTo>
                  <a:lnTo>
                    <a:pt x="544535" y="109258"/>
                  </a:lnTo>
                  <a:lnTo>
                    <a:pt x="541115" y="102510"/>
                  </a:lnTo>
                  <a:lnTo>
                    <a:pt x="537048" y="95855"/>
                  </a:lnTo>
                  <a:lnTo>
                    <a:pt x="532426" y="89385"/>
                  </a:lnTo>
                  <a:lnTo>
                    <a:pt x="527249" y="83007"/>
                  </a:lnTo>
                  <a:lnTo>
                    <a:pt x="521426" y="76814"/>
                  </a:lnTo>
                  <a:lnTo>
                    <a:pt x="515048" y="70898"/>
                  </a:lnTo>
                  <a:lnTo>
                    <a:pt x="508115" y="65074"/>
                  </a:lnTo>
                  <a:lnTo>
                    <a:pt x="500721" y="59343"/>
                  </a:lnTo>
                  <a:lnTo>
                    <a:pt x="492771" y="53982"/>
                  </a:lnTo>
                  <a:lnTo>
                    <a:pt x="484360" y="48806"/>
                  </a:lnTo>
                  <a:lnTo>
                    <a:pt x="475486" y="43722"/>
                  </a:lnTo>
                  <a:lnTo>
                    <a:pt x="466057" y="38915"/>
                  </a:lnTo>
                  <a:lnTo>
                    <a:pt x="456259" y="34386"/>
                  </a:lnTo>
                  <a:lnTo>
                    <a:pt x="446092" y="30041"/>
                  </a:lnTo>
                  <a:lnTo>
                    <a:pt x="435461" y="26067"/>
                  </a:lnTo>
                  <a:lnTo>
                    <a:pt x="424462" y="22185"/>
                  </a:lnTo>
                  <a:lnTo>
                    <a:pt x="413092" y="18672"/>
                  </a:lnTo>
                  <a:lnTo>
                    <a:pt x="401353" y="15437"/>
                  </a:lnTo>
                  <a:lnTo>
                    <a:pt x="389244" y="12479"/>
                  </a:lnTo>
                  <a:lnTo>
                    <a:pt x="376950" y="9706"/>
                  </a:lnTo>
                  <a:lnTo>
                    <a:pt x="364287" y="7395"/>
                  </a:lnTo>
                  <a:lnTo>
                    <a:pt x="351253" y="5269"/>
                  </a:lnTo>
                  <a:lnTo>
                    <a:pt x="338035" y="3605"/>
                  </a:lnTo>
                  <a:lnTo>
                    <a:pt x="324540" y="2126"/>
                  </a:lnTo>
                  <a:lnTo>
                    <a:pt x="310952" y="1109"/>
                  </a:lnTo>
                  <a:lnTo>
                    <a:pt x="296994" y="370"/>
                  </a:lnTo>
                  <a:lnTo>
                    <a:pt x="282944" y="0"/>
                  </a:lnTo>
                  <a:close/>
                </a:path>
              </a:pathLst>
            </a:custGeom>
            <a:solidFill>
              <a:srgbClr val="F2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9"/>
            <p:cNvSpPr/>
            <p:nvPr/>
          </p:nvSpPr>
          <p:spPr>
            <a:xfrm>
              <a:off x="5805425" y="5691775"/>
              <a:ext cx="3757500" cy="2320150"/>
            </a:xfrm>
            <a:custGeom>
              <a:avLst/>
              <a:gdLst/>
              <a:ahLst/>
              <a:cxnLst/>
              <a:rect l="l" t="t" r="r" b="b"/>
              <a:pathLst>
                <a:path w="150300" h="92806" extrusionOk="0">
                  <a:moveTo>
                    <a:pt x="71268" y="0"/>
                  </a:moveTo>
                  <a:lnTo>
                    <a:pt x="63596" y="555"/>
                  </a:lnTo>
                  <a:lnTo>
                    <a:pt x="56293" y="1387"/>
                  </a:lnTo>
                  <a:lnTo>
                    <a:pt x="49268" y="2774"/>
                  </a:lnTo>
                  <a:lnTo>
                    <a:pt x="42521" y="4530"/>
                  </a:lnTo>
                  <a:lnTo>
                    <a:pt x="36050" y="6656"/>
                  </a:lnTo>
                  <a:lnTo>
                    <a:pt x="30134" y="9152"/>
                  </a:lnTo>
                  <a:lnTo>
                    <a:pt x="24588" y="12017"/>
                  </a:lnTo>
                  <a:lnTo>
                    <a:pt x="19412" y="15160"/>
                  </a:lnTo>
                  <a:lnTo>
                    <a:pt x="14883" y="18580"/>
                  </a:lnTo>
                  <a:lnTo>
                    <a:pt x="10815" y="22277"/>
                  </a:lnTo>
                  <a:lnTo>
                    <a:pt x="7303" y="26252"/>
                  </a:lnTo>
                  <a:lnTo>
                    <a:pt x="4437" y="30412"/>
                  </a:lnTo>
                  <a:lnTo>
                    <a:pt x="2311" y="34756"/>
                  </a:lnTo>
                  <a:lnTo>
                    <a:pt x="832" y="39378"/>
                  </a:lnTo>
                  <a:lnTo>
                    <a:pt x="1" y="43999"/>
                  </a:lnTo>
                  <a:lnTo>
                    <a:pt x="1" y="46403"/>
                  </a:lnTo>
                  <a:lnTo>
                    <a:pt x="1" y="48806"/>
                  </a:lnTo>
                  <a:lnTo>
                    <a:pt x="832" y="53520"/>
                  </a:lnTo>
                  <a:lnTo>
                    <a:pt x="2311" y="57957"/>
                  </a:lnTo>
                  <a:lnTo>
                    <a:pt x="4437" y="62394"/>
                  </a:lnTo>
                  <a:lnTo>
                    <a:pt x="7303" y="66554"/>
                  </a:lnTo>
                  <a:lnTo>
                    <a:pt x="10815" y="70436"/>
                  </a:lnTo>
                  <a:lnTo>
                    <a:pt x="14883" y="74133"/>
                  </a:lnTo>
                  <a:lnTo>
                    <a:pt x="19412" y="77646"/>
                  </a:lnTo>
                  <a:lnTo>
                    <a:pt x="24588" y="80696"/>
                  </a:lnTo>
                  <a:lnTo>
                    <a:pt x="30134" y="83562"/>
                  </a:lnTo>
                  <a:lnTo>
                    <a:pt x="36050" y="86057"/>
                  </a:lnTo>
                  <a:lnTo>
                    <a:pt x="42521" y="88183"/>
                  </a:lnTo>
                  <a:lnTo>
                    <a:pt x="49268" y="90032"/>
                  </a:lnTo>
                  <a:lnTo>
                    <a:pt x="56293" y="91326"/>
                  </a:lnTo>
                  <a:lnTo>
                    <a:pt x="63596" y="92343"/>
                  </a:lnTo>
                  <a:lnTo>
                    <a:pt x="71268" y="92805"/>
                  </a:lnTo>
                  <a:lnTo>
                    <a:pt x="79032" y="92805"/>
                  </a:lnTo>
                  <a:lnTo>
                    <a:pt x="86520" y="92343"/>
                  </a:lnTo>
                  <a:lnTo>
                    <a:pt x="93914" y="91326"/>
                  </a:lnTo>
                  <a:lnTo>
                    <a:pt x="100940" y="90032"/>
                  </a:lnTo>
                  <a:lnTo>
                    <a:pt x="107687" y="88183"/>
                  </a:lnTo>
                  <a:lnTo>
                    <a:pt x="114065" y="86057"/>
                  </a:lnTo>
                  <a:lnTo>
                    <a:pt x="120074" y="83562"/>
                  </a:lnTo>
                  <a:lnTo>
                    <a:pt x="125620" y="80696"/>
                  </a:lnTo>
                  <a:lnTo>
                    <a:pt x="130704" y="77646"/>
                  </a:lnTo>
                  <a:lnTo>
                    <a:pt x="135325" y="74133"/>
                  </a:lnTo>
                  <a:lnTo>
                    <a:pt x="139392" y="70436"/>
                  </a:lnTo>
                  <a:lnTo>
                    <a:pt x="142813" y="66554"/>
                  </a:lnTo>
                  <a:lnTo>
                    <a:pt x="145678" y="62394"/>
                  </a:lnTo>
                  <a:lnTo>
                    <a:pt x="147896" y="57957"/>
                  </a:lnTo>
                  <a:lnTo>
                    <a:pt x="149375" y="53520"/>
                  </a:lnTo>
                  <a:lnTo>
                    <a:pt x="150207" y="48806"/>
                  </a:lnTo>
                  <a:lnTo>
                    <a:pt x="150300" y="46403"/>
                  </a:lnTo>
                  <a:lnTo>
                    <a:pt x="150207" y="43999"/>
                  </a:lnTo>
                  <a:lnTo>
                    <a:pt x="149375" y="39378"/>
                  </a:lnTo>
                  <a:lnTo>
                    <a:pt x="147896" y="34756"/>
                  </a:lnTo>
                  <a:lnTo>
                    <a:pt x="145678" y="30412"/>
                  </a:lnTo>
                  <a:lnTo>
                    <a:pt x="142813" y="26252"/>
                  </a:lnTo>
                  <a:lnTo>
                    <a:pt x="139392" y="22277"/>
                  </a:lnTo>
                  <a:lnTo>
                    <a:pt x="135325" y="18580"/>
                  </a:lnTo>
                  <a:lnTo>
                    <a:pt x="130704" y="15160"/>
                  </a:lnTo>
                  <a:lnTo>
                    <a:pt x="125620" y="12017"/>
                  </a:lnTo>
                  <a:lnTo>
                    <a:pt x="120074" y="9152"/>
                  </a:lnTo>
                  <a:lnTo>
                    <a:pt x="114065" y="6656"/>
                  </a:lnTo>
                  <a:lnTo>
                    <a:pt x="107687" y="4530"/>
                  </a:lnTo>
                  <a:lnTo>
                    <a:pt x="100940" y="2774"/>
                  </a:lnTo>
                  <a:lnTo>
                    <a:pt x="93914" y="1387"/>
                  </a:lnTo>
                  <a:lnTo>
                    <a:pt x="86520" y="555"/>
                  </a:lnTo>
                  <a:lnTo>
                    <a:pt x="79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9"/>
            <p:cNvSpPr/>
            <p:nvPr/>
          </p:nvSpPr>
          <p:spPr>
            <a:xfrm>
              <a:off x="-2127800" y="4062600"/>
              <a:ext cx="5379725" cy="3098925"/>
            </a:xfrm>
            <a:custGeom>
              <a:avLst/>
              <a:gdLst/>
              <a:ahLst/>
              <a:cxnLst/>
              <a:rect l="l" t="t" r="r" b="b"/>
              <a:pathLst>
                <a:path w="215189" h="123957" extrusionOk="0">
                  <a:moveTo>
                    <a:pt x="162039" y="1"/>
                  </a:moveTo>
                  <a:lnTo>
                    <a:pt x="160745" y="555"/>
                  </a:lnTo>
                  <a:lnTo>
                    <a:pt x="1110" y="92621"/>
                  </a:lnTo>
                  <a:lnTo>
                    <a:pt x="555" y="92898"/>
                  </a:lnTo>
                  <a:lnTo>
                    <a:pt x="0" y="94007"/>
                  </a:lnTo>
                  <a:lnTo>
                    <a:pt x="185" y="94562"/>
                  </a:lnTo>
                  <a:lnTo>
                    <a:pt x="278" y="94932"/>
                  </a:lnTo>
                  <a:lnTo>
                    <a:pt x="832" y="95486"/>
                  </a:lnTo>
                  <a:lnTo>
                    <a:pt x="1110" y="95671"/>
                  </a:lnTo>
                  <a:lnTo>
                    <a:pt x="49268" y="123401"/>
                  </a:lnTo>
                  <a:lnTo>
                    <a:pt x="50470" y="123956"/>
                  </a:lnTo>
                  <a:lnTo>
                    <a:pt x="53243" y="123956"/>
                  </a:lnTo>
                  <a:lnTo>
                    <a:pt x="54445" y="123401"/>
                  </a:lnTo>
                  <a:lnTo>
                    <a:pt x="68680" y="115175"/>
                  </a:lnTo>
                  <a:lnTo>
                    <a:pt x="199752" y="39655"/>
                  </a:lnTo>
                  <a:lnTo>
                    <a:pt x="214080" y="31244"/>
                  </a:lnTo>
                  <a:lnTo>
                    <a:pt x="214634" y="31059"/>
                  </a:lnTo>
                  <a:lnTo>
                    <a:pt x="215189" y="29950"/>
                  </a:lnTo>
                  <a:lnTo>
                    <a:pt x="215097" y="29303"/>
                  </a:lnTo>
                  <a:lnTo>
                    <a:pt x="215004" y="28933"/>
                  </a:lnTo>
                  <a:lnTo>
                    <a:pt x="214449" y="28378"/>
                  </a:lnTo>
                  <a:lnTo>
                    <a:pt x="214080" y="28286"/>
                  </a:lnTo>
                  <a:lnTo>
                    <a:pt x="165921" y="555"/>
                  </a:lnTo>
                  <a:lnTo>
                    <a:pt x="164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9"/>
            <p:cNvSpPr/>
            <p:nvPr/>
          </p:nvSpPr>
          <p:spPr>
            <a:xfrm>
              <a:off x="8449075" y="3427125"/>
              <a:ext cx="1649975" cy="2992600"/>
            </a:xfrm>
            <a:custGeom>
              <a:avLst/>
              <a:gdLst/>
              <a:ahLst/>
              <a:cxnLst/>
              <a:rect l="l" t="t" r="r" b="b"/>
              <a:pathLst>
                <a:path w="65999" h="119704" extrusionOk="0">
                  <a:moveTo>
                    <a:pt x="49638" y="0"/>
                  </a:moveTo>
                  <a:lnTo>
                    <a:pt x="45663" y="555"/>
                  </a:lnTo>
                  <a:lnTo>
                    <a:pt x="41781" y="1849"/>
                  </a:lnTo>
                  <a:lnTo>
                    <a:pt x="37898" y="3882"/>
                  </a:lnTo>
                  <a:lnTo>
                    <a:pt x="34294" y="6563"/>
                  </a:lnTo>
                  <a:lnTo>
                    <a:pt x="30689" y="9891"/>
                  </a:lnTo>
                  <a:lnTo>
                    <a:pt x="27176" y="13588"/>
                  </a:lnTo>
                  <a:lnTo>
                    <a:pt x="23848" y="17840"/>
                  </a:lnTo>
                  <a:lnTo>
                    <a:pt x="20706" y="22369"/>
                  </a:lnTo>
                  <a:lnTo>
                    <a:pt x="17933" y="27361"/>
                  </a:lnTo>
                  <a:lnTo>
                    <a:pt x="13958" y="35125"/>
                  </a:lnTo>
                  <a:lnTo>
                    <a:pt x="9798" y="45940"/>
                  </a:lnTo>
                  <a:lnTo>
                    <a:pt x="8227" y="51302"/>
                  </a:lnTo>
                  <a:lnTo>
                    <a:pt x="6840" y="56663"/>
                  </a:lnTo>
                  <a:lnTo>
                    <a:pt x="4622" y="67663"/>
                  </a:lnTo>
                  <a:lnTo>
                    <a:pt x="2958" y="78755"/>
                  </a:lnTo>
                  <a:lnTo>
                    <a:pt x="1756" y="89200"/>
                  </a:lnTo>
                  <a:lnTo>
                    <a:pt x="93" y="111199"/>
                  </a:lnTo>
                  <a:lnTo>
                    <a:pt x="0" y="115821"/>
                  </a:lnTo>
                  <a:lnTo>
                    <a:pt x="7395" y="119703"/>
                  </a:lnTo>
                  <a:lnTo>
                    <a:pt x="9059" y="115544"/>
                  </a:lnTo>
                  <a:lnTo>
                    <a:pt x="19042" y="91234"/>
                  </a:lnTo>
                  <a:lnTo>
                    <a:pt x="27453" y="71822"/>
                  </a:lnTo>
                  <a:lnTo>
                    <a:pt x="31798" y="62671"/>
                  </a:lnTo>
                  <a:lnTo>
                    <a:pt x="32907" y="60453"/>
                  </a:lnTo>
                  <a:lnTo>
                    <a:pt x="35588" y="56016"/>
                  </a:lnTo>
                  <a:lnTo>
                    <a:pt x="40394" y="49360"/>
                  </a:lnTo>
                  <a:lnTo>
                    <a:pt x="51302" y="36327"/>
                  </a:lnTo>
                  <a:lnTo>
                    <a:pt x="59436" y="26252"/>
                  </a:lnTo>
                  <a:lnTo>
                    <a:pt x="62024" y="22462"/>
                  </a:lnTo>
                  <a:lnTo>
                    <a:pt x="64150" y="18765"/>
                  </a:lnTo>
                  <a:lnTo>
                    <a:pt x="65537" y="15344"/>
                  </a:lnTo>
                  <a:lnTo>
                    <a:pt x="65999" y="12109"/>
                  </a:lnTo>
                  <a:lnTo>
                    <a:pt x="65629" y="9059"/>
                  </a:lnTo>
                  <a:lnTo>
                    <a:pt x="64150" y="6286"/>
                  </a:lnTo>
                  <a:lnTo>
                    <a:pt x="61469" y="3790"/>
                  </a:lnTo>
                  <a:lnTo>
                    <a:pt x="59621" y="2588"/>
                  </a:lnTo>
                  <a:lnTo>
                    <a:pt x="57587" y="1572"/>
                  </a:lnTo>
                  <a:lnTo>
                    <a:pt x="53705" y="278"/>
                  </a:lnTo>
                  <a:lnTo>
                    <a:pt x="49638" y="0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9"/>
            <p:cNvSpPr/>
            <p:nvPr/>
          </p:nvSpPr>
          <p:spPr>
            <a:xfrm>
              <a:off x="8449075" y="3427125"/>
              <a:ext cx="1649975" cy="2992600"/>
            </a:xfrm>
            <a:custGeom>
              <a:avLst/>
              <a:gdLst/>
              <a:ahLst/>
              <a:cxnLst/>
              <a:rect l="l" t="t" r="r" b="b"/>
              <a:pathLst>
                <a:path w="65999" h="119704" extrusionOk="0">
                  <a:moveTo>
                    <a:pt x="49638" y="0"/>
                  </a:moveTo>
                  <a:lnTo>
                    <a:pt x="45663" y="555"/>
                  </a:lnTo>
                  <a:lnTo>
                    <a:pt x="41781" y="1849"/>
                  </a:lnTo>
                  <a:lnTo>
                    <a:pt x="37898" y="3882"/>
                  </a:lnTo>
                  <a:lnTo>
                    <a:pt x="34294" y="6563"/>
                  </a:lnTo>
                  <a:lnTo>
                    <a:pt x="30689" y="9891"/>
                  </a:lnTo>
                  <a:lnTo>
                    <a:pt x="27176" y="13588"/>
                  </a:lnTo>
                  <a:lnTo>
                    <a:pt x="23848" y="17840"/>
                  </a:lnTo>
                  <a:lnTo>
                    <a:pt x="20706" y="22369"/>
                  </a:lnTo>
                  <a:lnTo>
                    <a:pt x="17933" y="27361"/>
                  </a:lnTo>
                  <a:lnTo>
                    <a:pt x="13958" y="35125"/>
                  </a:lnTo>
                  <a:lnTo>
                    <a:pt x="9798" y="45940"/>
                  </a:lnTo>
                  <a:lnTo>
                    <a:pt x="8227" y="51302"/>
                  </a:lnTo>
                  <a:lnTo>
                    <a:pt x="6840" y="56663"/>
                  </a:lnTo>
                  <a:lnTo>
                    <a:pt x="4622" y="67663"/>
                  </a:lnTo>
                  <a:lnTo>
                    <a:pt x="2958" y="78755"/>
                  </a:lnTo>
                  <a:lnTo>
                    <a:pt x="1756" y="89200"/>
                  </a:lnTo>
                  <a:lnTo>
                    <a:pt x="93" y="111199"/>
                  </a:lnTo>
                  <a:lnTo>
                    <a:pt x="0" y="115821"/>
                  </a:lnTo>
                  <a:lnTo>
                    <a:pt x="7395" y="119703"/>
                  </a:lnTo>
                  <a:lnTo>
                    <a:pt x="9059" y="115544"/>
                  </a:lnTo>
                  <a:lnTo>
                    <a:pt x="19042" y="91234"/>
                  </a:lnTo>
                  <a:lnTo>
                    <a:pt x="27453" y="71822"/>
                  </a:lnTo>
                  <a:lnTo>
                    <a:pt x="31798" y="62671"/>
                  </a:lnTo>
                  <a:lnTo>
                    <a:pt x="32907" y="60453"/>
                  </a:lnTo>
                  <a:lnTo>
                    <a:pt x="35588" y="56016"/>
                  </a:lnTo>
                  <a:lnTo>
                    <a:pt x="40394" y="49360"/>
                  </a:lnTo>
                  <a:lnTo>
                    <a:pt x="51302" y="36327"/>
                  </a:lnTo>
                  <a:lnTo>
                    <a:pt x="59436" y="26252"/>
                  </a:lnTo>
                  <a:lnTo>
                    <a:pt x="62024" y="22462"/>
                  </a:lnTo>
                  <a:lnTo>
                    <a:pt x="64150" y="18765"/>
                  </a:lnTo>
                  <a:lnTo>
                    <a:pt x="65537" y="15344"/>
                  </a:lnTo>
                  <a:lnTo>
                    <a:pt x="65999" y="12109"/>
                  </a:lnTo>
                  <a:lnTo>
                    <a:pt x="65629" y="9059"/>
                  </a:lnTo>
                  <a:lnTo>
                    <a:pt x="64150" y="6286"/>
                  </a:lnTo>
                  <a:lnTo>
                    <a:pt x="61469" y="3790"/>
                  </a:lnTo>
                  <a:lnTo>
                    <a:pt x="59621" y="2588"/>
                  </a:lnTo>
                  <a:lnTo>
                    <a:pt x="57587" y="1572"/>
                  </a:lnTo>
                  <a:lnTo>
                    <a:pt x="53705" y="278"/>
                  </a:lnTo>
                  <a:lnTo>
                    <a:pt x="49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9"/>
            <p:cNvSpPr/>
            <p:nvPr/>
          </p:nvSpPr>
          <p:spPr>
            <a:xfrm>
              <a:off x="8592350" y="3605050"/>
              <a:ext cx="1199350" cy="2599750"/>
            </a:xfrm>
            <a:custGeom>
              <a:avLst/>
              <a:gdLst/>
              <a:ahLst/>
              <a:cxnLst/>
              <a:rect l="l" t="t" r="r" b="b"/>
              <a:pathLst>
                <a:path w="47974" h="103990" extrusionOk="0">
                  <a:moveTo>
                    <a:pt x="46865" y="1"/>
                  </a:moveTo>
                  <a:lnTo>
                    <a:pt x="44923" y="1295"/>
                  </a:lnTo>
                  <a:lnTo>
                    <a:pt x="40949" y="4160"/>
                  </a:lnTo>
                  <a:lnTo>
                    <a:pt x="36974" y="7488"/>
                  </a:lnTo>
                  <a:lnTo>
                    <a:pt x="32999" y="11370"/>
                  </a:lnTo>
                  <a:lnTo>
                    <a:pt x="29025" y="15715"/>
                  </a:lnTo>
                  <a:lnTo>
                    <a:pt x="25235" y="20614"/>
                  </a:lnTo>
                  <a:lnTo>
                    <a:pt x="21537" y="26067"/>
                  </a:lnTo>
                  <a:lnTo>
                    <a:pt x="18025" y="31891"/>
                  </a:lnTo>
                  <a:lnTo>
                    <a:pt x="14605" y="38361"/>
                  </a:lnTo>
                  <a:lnTo>
                    <a:pt x="11462" y="45386"/>
                  </a:lnTo>
                  <a:lnTo>
                    <a:pt x="8689" y="52873"/>
                  </a:lnTo>
                  <a:lnTo>
                    <a:pt x="6193" y="60823"/>
                  </a:lnTo>
                  <a:lnTo>
                    <a:pt x="4067" y="69327"/>
                  </a:lnTo>
                  <a:lnTo>
                    <a:pt x="2311" y="78386"/>
                  </a:lnTo>
                  <a:lnTo>
                    <a:pt x="1017" y="87906"/>
                  </a:lnTo>
                  <a:lnTo>
                    <a:pt x="185" y="97982"/>
                  </a:lnTo>
                  <a:lnTo>
                    <a:pt x="0" y="103158"/>
                  </a:lnTo>
                  <a:lnTo>
                    <a:pt x="0" y="103528"/>
                  </a:lnTo>
                  <a:lnTo>
                    <a:pt x="370" y="103990"/>
                  </a:lnTo>
                  <a:lnTo>
                    <a:pt x="1017" y="103990"/>
                  </a:lnTo>
                  <a:lnTo>
                    <a:pt x="1387" y="103528"/>
                  </a:lnTo>
                  <a:lnTo>
                    <a:pt x="1479" y="103251"/>
                  </a:lnTo>
                  <a:lnTo>
                    <a:pt x="1664" y="98074"/>
                  </a:lnTo>
                  <a:lnTo>
                    <a:pt x="2496" y="88091"/>
                  </a:lnTo>
                  <a:lnTo>
                    <a:pt x="3790" y="78663"/>
                  </a:lnTo>
                  <a:lnTo>
                    <a:pt x="5454" y="69789"/>
                  </a:lnTo>
                  <a:lnTo>
                    <a:pt x="7580" y="61285"/>
                  </a:lnTo>
                  <a:lnTo>
                    <a:pt x="10076" y="53428"/>
                  </a:lnTo>
                  <a:lnTo>
                    <a:pt x="12849" y="46033"/>
                  </a:lnTo>
                  <a:lnTo>
                    <a:pt x="15899" y="39193"/>
                  </a:lnTo>
                  <a:lnTo>
                    <a:pt x="19134" y="32815"/>
                  </a:lnTo>
                  <a:lnTo>
                    <a:pt x="22739" y="26899"/>
                  </a:lnTo>
                  <a:lnTo>
                    <a:pt x="26344" y="21630"/>
                  </a:lnTo>
                  <a:lnTo>
                    <a:pt x="30134" y="16731"/>
                  </a:lnTo>
                  <a:lnTo>
                    <a:pt x="34016" y="12479"/>
                  </a:lnTo>
                  <a:lnTo>
                    <a:pt x="37898" y="8597"/>
                  </a:lnTo>
                  <a:lnTo>
                    <a:pt x="41873" y="5270"/>
                  </a:lnTo>
                  <a:lnTo>
                    <a:pt x="45755" y="2496"/>
                  </a:lnTo>
                  <a:lnTo>
                    <a:pt x="47604" y="1387"/>
                  </a:lnTo>
                  <a:lnTo>
                    <a:pt x="47881" y="1110"/>
                  </a:lnTo>
                  <a:lnTo>
                    <a:pt x="47974" y="555"/>
                  </a:lnTo>
                  <a:lnTo>
                    <a:pt x="47881" y="278"/>
                  </a:lnTo>
                  <a:lnTo>
                    <a:pt x="47697" y="93"/>
                  </a:lnTo>
                  <a:lnTo>
                    <a:pt x="471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9"/>
            <p:cNvSpPr/>
            <p:nvPr/>
          </p:nvSpPr>
          <p:spPr>
            <a:xfrm>
              <a:off x="8553050" y="4545575"/>
              <a:ext cx="1714700" cy="1918050"/>
            </a:xfrm>
            <a:custGeom>
              <a:avLst/>
              <a:gdLst/>
              <a:ahLst/>
              <a:cxnLst/>
              <a:rect l="l" t="t" r="r" b="b"/>
              <a:pathLst>
                <a:path w="68588" h="76722" extrusionOk="0">
                  <a:moveTo>
                    <a:pt x="55739" y="1"/>
                  </a:moveTo>
                  <a:lnTo>
                    <a:pt x="52966" y="370"/>
                  </a:lnTo>
                  <a:lnTo>
                    <a:pt x="48437" y="1572"/>
                  </a:lnTo>
                  <a:lnTo>
                    <a:pt x="42059" y="4715"/>
                  </a:lnTo>
                  <a:lnTo>
                    <a:pt x="35311" y="9059"/>
                  </a:lnTo>
                  <a:lnTo>
                    <a:pt x="28656" y="14698"/>
                  </a:lnTo>
                  <a:lnTo>
                    <a:pt x="22370" y="21168"/>
                  </a:lnTo>
                  <a:lnTo>
                    <a:pt x="16824" y="28378"/>
                  </a:lnTo>
                  <a:lnTo>
                    <a:pt x="14421" y="32261"/>
                  </a:lnTo>
                  <a:lnTo>
                    <a:pt x="12017" y="36513"/>
                  </a:lnTo>
                  <a:lnTo>
                    <a:pt x="7950" y="44647"/>
                  </a:lnTo>
                  <a:lnTo>
                    <a:pt x="4992" y="52042"/>
                  </a:lnTo>
                  <a:lnTo>
                    <a:pt x="2866" y="58604"/>
                  </a:lnTo>
                  <a:lnTo>
                    <a:pt x="833" y="66646"/>
                  </a:lnTo>
                  <a:lnTo>
                    <a:pt x="1" y="72747"/>
                  </a:lnTo>
                  <a:lnTo>
                    <a:pt x="1" y="73302"/>
                  </a:lnTo>
                  <a:lnTo>
                    <a:pt x="6564" y="76722"/>
                  </a:lnTo>
                  <a:lnTo>
                    <a:pt x="7950" y="73487"/>
                  </a:lnTo>
                  <a:lnTo>
                    <a:pt x="11000" y="67478"/>
                  </a:lnTo>
                  <a:lnTo>
                    <a:pt x="14513" y="61932"/>
                  </a:lnTo>
                  <a:lnTo>
                    <a:pt x="18303" y="56848"/>
                  </a:lnTo>
                  <a:lnTo>
                    <a:pt x="22370" y="52134"/>
                  </a:lnTo>
                  <a:lnTo>
                    <a:pt x="26622" y="47790"/>
                  </a:lnTo>
                  <a:lnTo>
                    <a:pt x="33185" y="42059"/>
                  </a:lnTo>
                  <a:lnTo>
                    <a:pt x="41781" y="35588"/>
                  </a:lnTo>
                  <a:lnTo>
                    <a:pt x="49916" y="30504"/>
                  </a:lnTo>
                  <a:lnTo>
                    <a:pt x="56848" y="26345"/>
                  </a:lnTo>
                  <a:lnTo>
                    <a:pt x="62025" y="23109"/>
                  </a:lnTo>
                  <a:lnTo>
                    <a:pt x="63688" y="21908"/>
                  </a:lnTo>
                  <a:lnTo>
                    <a:pt x="65075" y="20614"/>
                  </a:lnTo>
                  <a:lnTo>
                    <a:pt x="67016" y="17933"/>
                  </a:lnTo>
                  <a:lnTo>
                    <a:pt x="68218" y="15068"/>
                  </a:lnTo>
                  <a:lnTo>
                    <a:pt x="68587" y="12202"/>
                  </a:lnTo>
                  <a:lnTo>
                    <a:pt x="68218" y="9337"/>
                  </a:lnTo>
                  <a:lnTo>
                    <a:pt x="67108" y="6656"/>
                  </a:lnTo>
                  <a:lnTo>
                    <a:pt x="65352" y="4160"/>
                  </a:lnTo>
                  <a:lnTo>
                    <a:pt x="62949" y="2034"/>
                  </a:lnTo>
                  <a:lnTo>
                    <a:pt x="61470" y="1202"/>
                  </a:lnTo>
                  <a:lnTo>
                    <a:pt x="60546" y="648"/>
                  </a:lnTo>
                  <a:lnTo>
                    <a:pt x="58235" y="93"/>
                  </a:lnTo>
                  <a:lnTo>
                    <a:pt x="557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9"/>
            <p:cNvSpPr/>
            <p:nvPr/>
          </p:nvSpPr>
          <p:spPr>
            <a:xfrm>
              <a:off x="8636250" y="4707350"/>
              <a:ext cx="1411975" cy="1615325"/>
            </a:xfrm>
            <a:custGeom>
              <a:avLst/>
              <a:gdLst/>
              <a:ahLst/>
              <a:cxnLst/>
              <a:rect l="l" t="t" r="r" b="b"/>
              <a:pathLst>
                <a:path w="56479" h="64613" extrusionOk="0">
                  <a:moveTo>
                    <a:pt x="55461" y="0"/>
                  </a:moveTo>
                  <a:lnTo>
                    <a:pt x="55184" y="185"/>
                  </a:lnTo>
                  <a:lnTo>
                    <a:pt x="53982" y="832"/>
                  </a:lnTo>
                  <a:lnTo>
                    <a:pt x="52873" y="1387"/>
                  </a:lnTo>
                  <a:lnTo>
                    <a:pt x="49823" y="3143"/>
                  </a:lnTo>
                  <a:lnTo>
                    <a:pt x="46865" y="4992"/>
                  </a:lnTo>
                  <a:lnTo>
                    <a:pt x="42613" y="7950"/>
                  </a:lnTo>
                  <a:lnTo>
                    <a:pt x="38453" y="11000"/>
                  </a:lnTo>
                  <a:lnTo>
                    <a:pt x="33369" y="14975"/>
                  </a:lnTo>
                  <a:lnTo>
                    <a:pt x="28563" y="19227"/>
                  </a:lnTo>
                  <a:lnTo>
                    <a:pt x="25882" y="21722"/>
                  </a:lnTo>
                  <a:lnTo>
                    <a:pt x="20798" y="26991"/>
                  </a:lnTo>
                  <a:lnTo>
                    <a:pt x="18487" y="29764"/>
                  </a:lnTo>
                  <a:lnTo>
                    <a:pt x="15899" y="32722"/>
                  </a:lnTo>
                  <a:lnTo>
                    <a:pt x="11277" y="39100"/>
                  </a:lnTo>
                  <a:lnTo>
                    <a:pt x="9151" y="42520"/>
                  </a:lnTo>
                  <a:lnTo>
                    <a:pt x="7118" y="46125"/>
                  </a:lnTo>
                  <a:lnTo>
                    <a:pt x="3420" y="53612"/>
                  </a:lnTo>
                  <a:lnTo>
                    <a:pt x="1849" y="57495"/>
                  </a:lnTo>
                  <a:lnTo>
                    <a:pt x="1387" y="59066"/>
                  </a:lnTo>
                  <a:lnTo>
                    <a:pt x="832" y="60545"/>
                  </a:lnTo>
                  <a:lnTo>
                    <a:pt x="185" y="62116"/>
                  </a:lnTo>
                  <a:lnTo>
                    <a:pt x="0" y="63780"/>
                  </a:lnTo>
                  <a:lnTo>
                    <a:pt x="185" y="64242"/>
                  </a:lnTo>
                  <a:lnTo>
                    <a:pt x="555" y="64612"/>
                  </a:lnTo>
                  <a:lnTo>
                    <a:pt x="647" y="64612"/>
                  </a:lnTo>
                  <a:lnTo>
                    <a:pt x="1017" y="64520"/>
                  </a:lnTo>
                  <a:lnTo>
                    <a:pt x="1664" y="63780"/>
                  </a:lnTo>
                  <a:lnTo>
                    <a:pt x="2219" y="62024"/>
                  </a:lnTo>
                  <a:lnTo>
                    <a:pt x="2404" y="61192"/>
                  </a:lnTo>
                  <a:lnTo>
                    <a:pt x="3051" y="59159"/>
                  </a:lnTo>
                  <a:lnTo>
                    <a:pt x="3790" y="57125"/>
                  </a:lnTo>
                  <a:lnTo>
                    <a:pt x="5454" y="53243"/>
                  </a:lnTo>
                  <a:lnTo>
                    <a:pt x="7210" y="49453"/>
                  </a:lnTo>
                  <a:lnTo>
                    <a:pt x="9059" y="45940"/>
                  </a:lnTo>
                  <a:lnTo>
                    <a:pt x="13311" y="39100"/>
                  </a:lnTo>
                  <a:lnTo>
                    <a:pt x="15714" y="35865"/>
                  </a:lnTo>
                  <a:lnTo>
                    <a:pt x="17933" y="32907"/>
                  </a:lnTo>
                  <a:lnTo>
                    <a:pt x="22924" y="27176"/>
                  </a:lnTo>
                  <a:lnTo>
                    <a:pt x="25512" y="24403"/>
                  </a:lnTo>
                  <a:lnTo>
                    <a:pt x="27916" y="22092"/>
                  </a:lnTo>
                  <a:lnTo>
                    <a:pt x="32907" y="17470"/>
                  </a:lnTo>
                  <a:lnTo>
                    <a:pt x="35588" y="15344"/>
                  </a:lnTo>
                  <a:lnTo>
                    <a:pt x="40025" y="11832"/>
                  </a:lnTo>
                  <a:lnTo>
                    <a:pt x="44739" y="8597"/>
                  </a:lnTo>
                  <a:lnTo>
                    <a:pt x="48159" y="6193"/>
                  </a:lnTo>
                  <a:lnTo>
                    <a:pt x="51764" y="4067"/>
                  </a:lnTo>
                  <a:lnTo>
                    <a:pt x="53613" y="2958"/>
                  </a:lnTo>
                  <a:lnTo>
                    <a:pt x="55554" y="1941"/>
                  </a:lnTo>
                  <a:lnTo>
                    <a:pt x="55924" y="1756"/>
                  </a:lnTo>
                  <a:lnTo>
                    <a:pt x="56201" y="1572"/>
                  </a:lnTo>
                  <a:lnTo>
                    <a:pt x="56478" y="925"/>
                  </a:lnTo>
                  <a:lnTo>
                    <a:pt x="56293" y="555"/>
                  </a:lnTo>
                  <a:lnTo>
                    <a:pt x="56201" y="277"/>
                  </a:lnTo>
                  <a:lnTo>
                    <a:pt x="55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9"/>
            <p:cNvSpPr/>
            <p:nvPr/>
          </p:nvSpPr>
          <p:spPr>
            <a:xfrm>
              <a:off x="-2395875" y="3722900"/>
              <a:ext cx="1619950" cy="1968900"/>
            </a:xfrm>
            <a:custGeom>
              <a:avLst/>
              <a:gdLst/>
              <a:ahLst/>
              <a:cxnLst/>
              <a:rect l="l" t="t" r="r" b="b"/>
              <a:pathLst>
                <a:path w="64798" h="78756" extrusionOk="0">
                  <a:moveTo>
                    <a:pt x="16547" y="1"/>
                  </a:moveTo>
                  <a:lnTo>
                    <a:pt x="11463" y="278"/>
                  </a:lnTo>
                  <a:lnTo>
                    <a:pt x="6934" y="1480"/>
                  </a:lnTo>
                  <a:lnTo>
                    <a:pt x="4161" y="3051"/>
                  </a:lnTo>
                  <a:lnTo>
                    <a:pt x="2682" y="4438"/>
                  </a:lnTo>
                  <a:lnTo>
                    <a:pt x="1388" y="5824"/>
                  </a:lnTo>
                  <a:lnTo>
                    <a:pt x="556" y="7488"/>
                  </a:lnTo>
                  <a:lnTo>
                    <a:pt x="93" y="9152"/>
                  </a:lnTo>
                  <a:lnTo>
                    <a:pt x="1" y="11001"/>
                  </a:lnTo>
                  <a:lnTo>
                    <a:pt x="463" y="13034"/>
                  </a:lnTo>
                  <a:lnTo>
                    <a:pt x="1295" y="14975"/>
                  </a:lnTo>
                  <a:lnTo>
                    <a:pt x="2774" y="17009"/>
                  </a:lnTo>
                  <a:lnTo>
                    <a:pt x="4808" y="19135"/>
                  </a:lnTo>
                  <a:lnTo>
                    <a:pt x="6009" y="20059"/>
                  </a:lnTo>
                  <a:lnTo>
                    <a:pt x="11740" y="24219"/>
                  </a:lnTo>
                  <a:lnTo>
                    <a:pt x="21816" y="31336"/>
                  </a:lnTo>
                  <a:lnTo>
                    <a:pt x="28841" y="37067"/>
                  </a:lnTo>
                  <a:lnTo>
                    <a:pt x="35866" y="43723"/>
                  </a:lnTo>
                  <a:lnTo>
                    <a:pt x="40765" y="49638"/>
                  </a:lnTo>
                  <a:lnTo>
                    <a:pt x="43815" y="53983"/>
                  </a:lnTo>
                  <a:lnTo>
                    <a:pt x="46681" y="58697"/>
                  </a:lnTo>
                  <a:lnTo>
                    <a:pt x="49269" y="63781"/>
                  </a:lnTo>
                  <a:lnTo>
                    <a:pt x="51580" y="69420"/>
                  </a:lnTo>
                  <a:lnTo>
                    <a:pt x="53521" y="75520"/>
                  </a:lnTo>
                  <a:lnTo>
                    <a:pt x="54260" y="78755"/>
                  </a:lnTo>
                  <a:lnTo>
                    <a:pt x="64798" y="76260"/>
                  </a:lnTo>
                  <a:lnTo>
                    <a:pt x="64798" y="75428"/>
                  </a:lnTo>
                  <a:lnTo>
                    <a:pt x="64521" y="68218"/>
                  </a:lnTo>
                  <a:lnTo>
                    <a:pt x="63411" y="59437"/>
                  </a:lnTo>
                  <a:lnTo>
                    <a:pt x="62117" y="52689"/>
                  </a:lnTo>
                  <a:lnTo>
                    <a:pt x="60269" y="45571"/>
                  </a:lnTo>
                  <a:lnTo>
                    <a:pt x="57680" y="38269"/>
                  </a:lnTo>
                  <a:lnTo>
                    <a:pt x="56109" y="34756"/>
                  </a:lnTo>
                  <a:lnTo>
                    <a:pt x="54445" y="31336"/>
                  </a:lnTo>
                  <a:lnTo>
                    <a:pt x="50655" y="24866"/>
                  </a:lnTo>
                  <a:lnTo>
                    <a:pt x="46496" y="19135"/>
                  </a:lnTo>
                  <a:lnTo>
                    <a:pt x="41966" y="13959"/>
                  </a:lnTo>
                  <a:lnTo>
                    <a:pt x="37160" y="9522"/>
                  </a:lnTo>
                  <a:lnTo>
                    <a:pt x="32168" y="5824"/>
                  </a:lnTo>
                  <a:lnTo>
                    <a:pt x="27084" y="3051"/>
                  </a:lnTo>
                  <a:lnTo>
                    <a:pt x="21816" y="1110"/>
                  </a:lnTo>
                  <a:lnTo>
                    <a:pt x="19135" y="463"/>
                  </a:lnTo>
                  <a:lnTo>
                    <a:pt x="16547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-2395875" y="3722900"/>
              <a:ext cx="1619950" cy="1968900"/>
            </a:xfrm>
            <a:custGeom>
              <a:avLst/>
              <a:gdLst/>
              <a:ahLst/>
              <a:cxnLst/>
              <a:rect l="l" t="t" r="r" b="b"/>
              <a:pathLst>
                <a:path w="64798" h="78756" extrusionOk="0">
                  <a:moveTo>
                    <a:pt x="16547" y="1"/>
                  </a:moveTo>
                  <a:lnTo>
                    <a:pt x="11463" y="278"/>
                  </a:lnTo>
                  <a:lnTo>
                    <a:pt x="6934" y="1480"/>
                  </a:lnTo>
                  <a:lnTo>
                    <a:pt x="4161" y="3051"/>
                  </a:lnTo>
                  <a:lnTo>
                    <a:pt x="2682" y="4438"/>
                  </a:lnTo>
                  <a:lnTo>
                    <a:pt x="1388" y="5824"/>
                  </a:lnTo>
                  <a:lnTo>
                    <a:pt x="556" y="7488"/>
                  </a:lnTo>
                  <a:lnTo>
                    <a:pt x="93" y="9152"/>
                  </a:lnTo>
                  <a:lnTo>
                    <a:pt x="1" y="11001"/>
                  </a:lnTo>
                  <a:lnTo>
                    <a:pt x="463" y="13034"/>
                  </a:lnTo>
                  <a:lnTo>
                    <a:pt x="1295" y="14975"/>
                  </a:lnTo>
                  <a:lnTo>
                    <a:pt x="2774" y="17009"/>
                  </a:lnTo>
                  <a:lnTo>
                    <a:pt x="4808" y="19135"/>
                  </a:lnTo>
                  <a:lnTo>
                    <a:pt x="6009" y="20059"/>
                  </a:lnTo>
                  <a:lnTo>
                    <a:pt x="11740" y="24219"/>
                  </a:lnTo>
                  <a:lnTo>
                    <a:pt x="21816" y="31336"/>
                  </a:lnTo>
                  <a:lnTo>
                    <a:pt x="28841" y="37067"/>
                  </a:lnTo>
                  <a:lnTo>
                    <a:pt x="35866" y="43723"/>
                  </a:lnTo>
                  <a:lnTo>
                    <a:pt x="40765" y="49638"/>
                  </a:lnTo>
                  <a:lnTo>
                    <a:pt x="43815" y="53983"/>
                  </a:lnTo>
                  <a:lnTo>
                    <a:pt x="46681" y="58697"/>
                  </a:lnTo>
                  <a:lnTo>
                    <a:pt x="49269" y="63781"/>
                  </a:lnTo>
                  <a:lnTo>
                    <a:pt x="51580" y="69420"/>
                  </a:lnTo>
                  <a:lnTo>
                    <a:pt x="53521" y="75520"/>
                  </a:lnTo>
                  <a:lnTo>
                    <a:pt x="54260" y="78755"/>
                  </a:lnTo>
                  <a:lnTo>
                    <a:pt x="64798" y="76260"/>
                  </a:lnTo>
                  <a:lnTo>
                    <a:pt x="64798" y="75428"/>
                  </a:lnTo>
                  <a:lnTo>
                    <a:pt x="64521" y="68218"/>
                  </a:lnTo>
                  <a:lnTo>
                    <a:pt x="63411" y="59437"/>
                  </a:lnTo>
                  <a:lnTo>
                    <a:pt x="62117" y="52689"/>
                  </a:lnTo>
                  <a:lnTo>
                    <a:pt x="60269" y="45571"/>
                  </a:lnTo>
                  <a:lnTo>
                    <a:pt x="57680" y="38269"/>
                  </a:lnTo>
                  <a:lnTo>
                    <a:pt x="56109" y="34756"/>
                  </a:lnTo>
                  <a:lnTo>
                    <a:pt x="54445" y="31336"/>
                  </a:lnTo>
                  <a:lnTo>
                    <a:pt x="50655" y="24866"/>
                  </a:lnTo>
                  <a:lnTo>
                    <a:pt x="46496" y="19135"/>
                  </a:lnTo>
                  <a:lnTo>
                    <a:pt x="41966" y="13959"/>
                  </a:lnTo>
                  <a:lnTo>
                    <a:pt x="37160" y="9522"/>
                  </a:lnTo>
                  <a:lnTo>
                    <a:pt x="32168" y="5824"/>
                  </a:lnTo>
                  <a:lnTo>
                    <a:pt x="27084" y="3051"/>
                  </a:lnTo>
                  <a:lnTo>
                    <a:pt x="21816" y="1110"/>
                  </a:lnTo>
                  <a:lnTo>
                    <a:pt x="19135" y="463"/>
                  </a:lnTo>
                  <a:lnTo>
                    <a:pt x="165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9"/>
            <p:cNvSpPr/>
            <p:nvPr/>
          </p:nvSpPr>
          <p:spPr>
            <a:xfrm>
              <a:off x="-2118550" y="3889300"/>
              <a:ext cx="1210925" cy="1640725"/>
            </a:xfrm>
            <a:custGeom>
              <a:avLst/>
              <a:gdLst/>
              <a:ahLst/>
              <a:cxnLst/>
              <a:rect l="l" t="t" r="r" b="b"/>
              <a:pathLst>
                <a:path w="48437" h="65629" extrusionOk="0">
                  <a:moveTo>
                    <a:pt x="462" y="0"/>
                  </a:moveTo>
                  <a:lnTo>
                    <a:pt x="185" y="278"/>
                  </a:lnTo>
                  <a:lnTo>
                    <a:pt x="93" y="555"/>
                  </a:lnTo>
                  <a:lnTo>
                    <a:pt x="0" y="740"/>
                  </a:lnTo>
                  <a:lnTo>
                    <a:pt x="185" y="1109"/>
                  </a:lnTo>
                  <a:lnTo>
                    <a:pt x="462" y="1202"/>
                  </a:lnTo>
                  <a:lnTo>
                    <a:pt x="3328" y="2126"/>
                  </a:lnTo>
                  <a:lnTo>
                    <a:pt x="10076" y="5454"/>
                  </a:lnTo>
                  <a:lnTo>
                    <a:pt x="17378" y="10445"/>
                  </a:lnTo>
                  <a:lnTo>
                    <a:pt x="23016" y="15344"/>
                  </a:lnTo>
                  <a:lnTo>
                    <a:pt x="26806" y="19042"/>
                  </a:lnTo>
                  <a:lnTo>
                    <a:pt x="30411" y="23109"/>
                  </a:lnTo>
                  <a:lnTo>
                    <a:pt x="33739" y="27638"/>
                  </a:lnTo>
                  <a:lnTo>
                    <a:pt x="36974" y="32445"/>
                  </a:lnTo>
                  <a:lnTo>
                    <a:pt x="39840" y="37621"/>
                  </a:lnTo>
                  <a:lnTo>
                    <a:pt x="42335" y="43167"/>
                  </a:lnTo>
                  <a:lnTo>
                    <a:pt x="44369" y="49083"/>
                  </a:lnTo>
                  <a:lnTo>
                    <a:pt x="45940" y="55184"/>
                  </a:lnTo>
                  <a:lnTo>
                    <a:pt x="47050" y="61747"/>
                  </a:lnTo>
                  <a:lnTo>
                    <a:pt x="47327" y="65074"/>
                  </a:lnTo>
                  <a:lnTo>
                    <a:pt x="47419" y="65444"/>
                  </a:lnTo>
                  <a:lnTo>
                    <a:pt x="47881" y="65629"/>
                  </a:lnTo>
                  <a:lnTo>
                    <a:pt x="48344" y="65444"/>
                  </a:lnTo>
                  <a:lnTo>
                    <a:pt x="48436" y="64982"/>
                  </a:lnTo>
                  <a:lnTo>
                    <a:pt x="48159" y="61562"/>
                  </a:lnTo>
                  <a:lnTo>
                    <a:pt x="47142" y="54999"/>
                  </a:lnTo>
                  <a:lnTo>
                    <a:pt x="45478" y="48713"/>
                  </a:lnTo>
                  <a:lnTo>
                    <a:pt x="43445" y="42705"/>
                  </a:lnTo>
                  <a:lnTo>
                    <a:pt x="40856" y="37159"/>
                  </a:lnTo>
                  <a:lnTo>
                    <a:pt x="37898" y="31890"/>
                  </a:lnTo>
                  <a:lnTo>
                    <a:pt x="34663" y="26899"/>
                  </a:lnTo>
                  <a:lnTo>
                    <a:pt x="31243" y="22369"/>
                  </a:lnTo>
                  <a:lnTo>
                    <a:pt x="27546" y="18210"/>
                  </a:lnTo>
                  <a:lnTo>
                    <a:pt x="23756" y="14420"/>
                  </a:lnTo>
                  <a:lnTo>
                    <a:pt x="18025" y="9429"/>
                  </a:lnTo>
                  <a:lnTo>
                    <a:pt x="10538" y="4345"/>
                  </a:lnTo>
                  <a:lnTo>
                    <a:pt x="3698" y="1017"/>
                  </a:lnTo>
                  <a:lnTo>
                    <a:pt x="740" y="93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9"/>
            <p:cNvSpPr/>
            <p:nvPr/>
          </p:nvSpPr>
          <p:spPr>
            <a:xfrm>
              <a:off x="-2386625" y="4654200"/>
              <a:ext cx="1807125" cy="2017400"/>
            </a:xfrm>
            <a:custGeom>
              <a:avLst/>
              <a:gdLst/>
              <a:ahLst/>
              <a:cxnLst/>
              <a:rect l="l" t="t" r="r" b="b"/>
              <a:pathLst>
                <a:path w="72285" h="80696" extrusionOk="0">
                  <a:moveTo>
                    <a:pt x="10076" y="0"/>
                  </a:moveTo>
                  <a:lnTo>
                    <a:pt x="8320" y="462"/>
                  </a:lnTo>
                  <a:lnTo>
                    <a:pt x="7211" y="832"/>
                  </a:lnTo>
                  <a:lnTo>
                    <a:pt x="5085" y="1849"/>
                  </a:lnTo>
                  <a:lnTo>
                    <a:pt x="3421" y="3328"/>
                  </a:lnTo>
                  <a:lnTo>
                    <a:pt x="2034" y="5084"/>
                  </a:lnTo>
                  <a:lnTo>
                    <a:pt x="925" y="7025"/>
                  </a:lnTo>
                  <a:lnTo>
                    <a:pt x="278" y="9059"/>
                  </a:lnTo>
                  <a:lnTo>
                    <a:pt x="1" y="11370"/>
                  </a:lnTo>
                  <a:lnTo>
                    <a:pt x="186" y="13681"/>
                  </a:lnTo>
                  <a:lnTo>
                    <a:pt x="463" y="14790"/>
                  </a:lnTo>
                  <a:lnTo>
                    <a:pt x="648" y="15437"/>
                  </a:lnTo>
                  <a:lnTo>
                    <a:pt x="925" y="15991"/>
                  </a:lnTo>
                  <a:lnTo>
                    <a:pt x="1757" y="17840"/>
                  </a:lnTo>
                  <a:lnTo>
                    <a:pt x="4253" y="21260"/>
                  </a:lnTo>
                  <a:lnTo>
                    <a:pt x="5362" y="23016"/>
                  </a:lnTo>
                  <a:lnTo>
                    <a:pt x="5917" y="23941"/>
                  </a:lnTo>
                  <a:lnTo>
                    <a:pt x="6656" y="25882"/>
                  </a:lnTo>
                  <a:lnTo>
                    <a:pt x="7026" y="27823"/>
                  </a:lnTo>
                  <a:lnTo>
                    <a:pt x="6841" y="29857"/>
                  </a:lnTo>
                  <a:lnTo>
                    <a:pt x="6471" y="30781"/>
                  </a:lnTo>
                  <a:lnTo>
                    <a:pt x="5824" y="32168"/>
                  </a:lnTo>
                  <a:lnTo>
                    <a:pt x="4160" y="34848"/>
                  </a:lnTo>
                  <a:lnTo>
                    <a:pt x="3606" y="36235"/>
                  </a:lnTo>
                  <a:lnTo>
                    <a:pt x="3051" y="38176"/>
                  </a:lnTo>
                  <a:lnTo>
                    <a:pt x="2866" y="41781"/>
                  </a:lnTo>
                  <a:lnTo>
                    <a:pt x="3513" y="44277"/>
                  </a:lnTo>
                  <a:lnTo>
                    <a:pt x="4345" y="45663"/>
                  </a:lnTo>
                  <a:lnTo>
                    <a:pt x="5547" y="47050"/>
                  </a:lnTo>
                  <a:lnTo>
                    <a:pt x="7118" y="48251"/>
                  </a:lnTo>
                  <a:lnTo>
                    <a:pt x="8043" y="48713"/>
                  </a:lnTo>
                  <a:lnTo>
                    <a:pt x="9059" y="49268"/>
                  </a:lnTo>
                  <a:lnTo>
                    <a:pt x="11370" y="49823"/>
                  </a:lnTo>
                  <a:lnTo>
                    <a:pt x="14975" y="50562"/>
                  </a:lnTo>
                  <a:lnTo>
                    <a:pt x="18488" y="51209"/>
                  </a:lnTo>
                  <a:lnTo>
                    <a:pt x="20614" y="52041"/>
                  </a:lnTo>
                  <a:lnTo>
                    <a:pt x="22555" y="53150"/>
                  </a:lnTo>
                  <a:lnTo>
                    <a:pt x="24034" y="54999"/>
                  </a:lnTo>
                  <a:lnTo>
                    <a:pt x="24588" y="56201"/>
                  </a:lnTo>
                  <a:lnTo>
                    <a:pt x="25235" y="58142"/>
                  </a:lnTo>
                  <a:lnTo>
                    <a:pt x="25883" y="62301"/>
                  </a:lnTo>
                  <a:lnTo>
                    <a:pt x="26160" y="64335"/>
                  </a:lnTo>
                  <a:lnTo>
                    <a:pt x="26714" y="66368"/>
                  </a:lnTo>
                  <a:lnTo>
                    <a:pt x="28286" y="70158"/>
                  </a:lnTo>
                  <a:lnTo>
                    <a:pt x="30597" y="73671"/>
                  </a:lnTo>
                  <a:lnTo>
                    <a:pt x="33370" y="76629"/>
                  </a:lnTo>
                  <a:lnTo>
                    <a:pt x="35034" y="77830"/>
                  </a:lnTo>
                  <a:lnTo>
                    <a:pt x="36235" y="78662"/>
                  </a:lnTo>
                  <a:lnTo>
                    <a:pt x="38823" y="79772"/>
                  </a:lnTo>
                  <a:lnTo>
                    <a:pt x="41412" y="80419"/>
                  </a:lnTo>
                  <a:lnTo>
                    <a:pt x="44185" y="80696"/>
                  </a:lnTo>
                  <a:lnTo>
                    <a:pt x="48344" y="80603"/>
                  </a:lnTo>
                  <a:lnTo>
                    <a:pt x="53613" y="79217"/>
                  </a:lnTo>
                  <a:lnTo>
                    <a:pt x="56201" y="78108"/>
                  </a:lnTo>
                  <a:lnTo>
                    <a:pt x="57588" y="77368"/>
                  </a:lnTo>
                  <a:lnTo>
                    <a:pt x="60361" y="75612"/>
                  </a:lnTo>
                  <a:lnTo>
                    <a:pt x="62949" y="73671"/>
                  </a:lnTo>
                  <a:lnTo>
                    <a:pt x="65260" y="71360"/>
                  </a:lnTo>
                  <a:lnTo>
                    <a:pt x="66277" y="70066"/>
                  </a:lnTo>
                  <a:lnTo>
                    <a:pt x="67386" y="68679"/>
                  </a:lnTo>
                  <a:lnTo>
                    <a:pt x="69142" y="65721"/>
                  </a:lnTo>
                  <a:lnTo>
                    <a:pt x="70529" y="62579"/>
                  </a:lnTo>
                  <a:lnTo>
                    <a:pt x="71545" y="59251"/>
                  </a:lnTo>
                  <a:lnTo>
                    <a:pt x="72192" y="55923"/>
                  </a:lnTo>
                  <a:lnTo>
                    <a:pt x="72285" y="52596"/>
                  </a:lnTo>
                  <a:lnTo>
                    <a:pt x="72100" y="49083"/>
                  </a:lnTo>
                  <a:lnTo>
                    <a:pt x="71360" y="45663"/>
                  </a:lnTo>
                  <a:lnTo>
                    <a:pt x="70898" y="43999"/>
                  </a:lnTo>
                  <a:lnTo>
                    <a:pt x="70251" y="42058"/>
                  </a:lnTo>
                  <a:lnTo>
                    <a:pt x="68218" y="38453"/>
                  </a:lnTo>
                  <a:lnTo>
                    <a:pt x="66924" y="36789"/>
                  </a:lnTo>
                  <a:lnTo>
                    <a:pt x="65814" y="35680"/>
                  </a:lnTo>
                  <a:lnTo>
                    <a:pt x="63134" y="33831"/>
                  </a:lnTo>
                  <a:lnTo>
                    <a:pt x="61840" y="32907"/>
                  </a:lnTo>
                  <a:lnTo>
                    <a:pt x="59067" y="30689"/>
                  </a:lnTo>
                  <a:lnTo>
                    <a:pt x="55277" y="26806"/>
                  </a:lnTo>
                  <a:lnTo>
                    <a:pt x="53336" y="23756"/>
                  </a:lnTo>
                  <a:lnTo>
                    <a:pt x="52781" y="22092"/>
                  </a:lnTo>
                  <a:lnTo>
                    <a:pt x="52226" y="19319"/>
                  </a:lnTo>
                  <a:lnTo>
                    <a:pt x="51487" y="15160"/>
                  </a:lnTo>
                  <a:lnTo>
                    <a:pt x="50563" y="12571"/>
                  </a:lnTo>
                  <a:lnTo>
                    <a:pt x="49916" y="11185"/>
                  </a:lnTo>
                  <a:lnTo>
                    <a:pt x="48899" y="9613"/>
                  </a:lnTo>
                  <a:lnTo>
                    <a:pt x="46126" y="7118"/>
                  </a:lnTo>
                  <a:lnTo>
                    <a:pt x="44369" y="6286"/>
                  </a:lnTo>
                  <a:lnTo>
                    <a:pt x="43168" y="6008"/>
                  </a:lnTo>
                  <a:lnTo>
                    <a:pt x="40857" y="5731"/>
                  </a:lnTo>
                  <a:lnTo>
                    <a:pt x="37160" y="6008"/>
                  </a:lnTo>
                  <a:lnTo>
                    <a:pt x="34756" y="6286"/>
                  </a:lnTo>
                  <a:lnTo>
                    <a:pt x="33000" y="6471"/>
                  </a:lnTo>
                  <a:lnTo>
                    <a:pt x="29857" y="6193"/>
                  </a:lnTo>
                  <a:lnTo>
                    <a:pt x="25605" y="4622"/>
                  </a:lnTo>
                  <a:lnTo>
                    <a:pt x="22555" y="3143"/>
                  </a:lnTo>
                  <a:lnTo>
                    <a:pt x="20891" y="2311"/>
                  </a:lnTo>
                  <a:lnTo>
                    <a:pt x="17378" y="925"/>
                  </a:lnTo>
                  <a:lnTo>
                    <a:pt x="13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9"/>
            <p:cNvSpPr/>
            <p:nvPr/>
          </p:nvSpPr>
          <p:spPr>
            <a:xfrm>
              <a:off x="-1956800" y="5497650"/>
              <a:ext cx="746450" cy="138700"/>
            </a:xfrm>
            <a:custGeom>
              <a:avLst/>
              <a:gdLst/>
              <a:ahLst/>
              <a:cxnLst/>
              <a:rect l="l" t="t" r="r" b="b"/>
              <a:pathLst>
                <a:path w="29858" h="5548" extrusionOk="0">
                  <a:moveTo>
                    <a:pt x="13311" y="1"/>
                  </a:moveTo>
                  <a:lnTo>
                    <a:pt x="9521" y="93"/>
                  </a:lnTo>
                  <a:lnTo>
                    <a:pt x="5824" y="648"/>
                  </a:lnTo>
                  <a:lnTo>
                    <a:pt x="2127" y="1665"/>
                  </a:lnTo>
                  <a:lnTo>
                    <a:pt x="370" y="2312"/>
                  </a:lnTo>
                  <a:lnTo>
                    <a:pt x="93" y="2497"/>
                  </a:lnTo>
                  <a:lnTo>
                    <a:pt x="1" y="2959"/>
                  </a:lnTo>
                  <a:lnTo>
                    <a:pt x="93" y="3144"/>
                  </a:lnTo>
                  <a:lnTo>
                    <a:pt x="278" y="3329"/>
                  </a:lnTo>
                  <a:lnTo>
                    <a:pt x="463" y="3513"/>
                  </a:lnTo>
                  <a:lnTo>
                    <a:pt x="648" y="3513"/>
                  </a:lnTo>
                  <a:lnTo>
                    <a:pt x="833" y="3421"/>
                  </a:lnTo>
                  <a:lnTo>
                    <a:pt x="2589" y="2774"/>
                  </a:lnTo>
                  <a:lnTo>
                    <a:pt x="6101" y="1942"/>
                  </a:lnTo>
                  <a:lnTo>
                    <a:pt x="9706" y="1387"/>
                  </a:lnTo>
                  <a:lnTo>
                    <a:pt x="13311" y="1203"/>
                  </a:lnTo>
                  <a:lnTo>
                    <a:pt x="16916" y="1480"/>
                  </a:lnTo>
                  <a:lnTo>
                    <a:pt x="20521" y="2127"/>
                  </a:lnTo>
                  <a:lnTo>
                    <a:pt x="23941" y="3144"/>
                  </a:lnTo>
                  <a:lnTo>
                    <a:pt x="27361" y="4623"/>
                  </a:lnTo>
                  <a:lnTo>
                    <a:pt x="28933" y="5547"/>
                  </a:lnTo>
                  <a:lnTo>
                    <a:pt x="29210" y="5547"/>
                  </a:lnTo>
                  <a:lnTo>
                    <a:pt x="29672" y="5455"/>
                  </a:lnTo>
                  <a:lnTo>
                    <a:pt x="29765" y="5270"/>
                  </a:lnTo>
                  <a:lnTo>
                    <a:pt x="29857" y="4992"/>
                  </a:lnTo>
                  <a:lnTo>
                    <a:pt x="29765" y="4530"/>
                  </a:lnTo>
                  <a:lnTo>
                    <a:pt x="29580" y="4438"/>
                  </a:lnTo>
                  <a:lnTo>
                    <a:pt x="27824" y="3513"/>
                  </a:lnTo>
                  <a:lnTo>
                    <a:pt x="24403" y="1942"/>
                  </a:lnTo>
                  <a:lnTo>
                    <a:pt x="20798" y="925"/>
                  </a:lnTo>
                  <a:lnTo>
                    <a:pt x="17009" y="278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-2081575" y="4839050"/>
              <a:ext cx="1160075" cy="1573750"/>
            </a:xfrm>
            <a:custGeom>
              <a:avLst/>
              <a:gdLst/>
              <a:ahLst/>
              <a:cxnLst/>
              <a:rect l="l" t="t" r="r" b="b"/>
              <a:pathLst>
                <a:path w="46403" h="62950" extrusionOk="0">
                  <a:moveTo>
                    <a:pt x="555" y="1"/>
                  </a:moveTo>
                  <a:lnTo>
                    <a:pt x="93" y="93"/>
                  </a:lnTo>
                  <a:lnTo>
                    <a:pt x="93" y="278"/>
                  </a:lnTo>
                  <a:lnTo>
                    <a:pt x="0" y="278"/>
                  </a:lnTo>
                  <a:lnTo>
                    <a:pt x="0" y="556"/>
                  </a:lnTo>
                  <a:lnTo>
                    <a:pt x="93" y="925"/>
                  </a:lnTo>
                  <a:lnTo>
                    <a:pt x="370" y="1018"/>
                  </a:lnTo>
                  <a:lnTo>
                    <a:pt x="3698" y="2589"/>
                  </a:lnTo>
                  <a:lnTo>
                    <a:pt x="10907" y="7211"/>
                  </a:lnTo>
                  <a:lnTo>
                    <a:pt x="18302" y="13312"/>
                  </a:lnTo>
                  <a:lnTo>
                    <a:pt x="25605" y="20614"/>
                  </a:lnTo>
                  <a:lnTo>
                    <a:pt x="32260" y="28933"/>
                  </a:lnTo>
                  <a:lnTo>
                    <a:pt x="36604" y="35773"/>
                  </a:lnTo>
                  <a:lnTo>
                    <a:pt x="39100" y="40395"/>
                  </a:lnTo>
                  <a:lnTo>
                    <a:pt x="41226" y="45202"/>
                  </a:lnTo>
                  <a:lnTo>
                    <a:pt x="42982" y="50008"/>
                  </a:lnTo>
                  <a:lnTo>
                    <a:pt x="44276" y="54907"/>
                  </a:lnTo>
                  <a:lnTo>
                    <a:pt x="45016" y="59899"/>
                  </a:lnTo>
                  <a:lnTo>
                    <a:pt x="45201" y="62302"/>
                  </a:lnTo>
                  <a:lnTo>
                    <a:pt x="45293" y="62487"/>
                  </a:lnTo>
                  <a:lnTo>
                    <a:pt x="45571" y="62857"/>
                  </a:lnTo>
                  <a:lnTo>
                    <a:pt x="45848" y="62857"/>
                  </a:lnTo>
                  <a:lnTo>
                    <a:pt x="45848" y="62949"/>
                  </a:lnTo>
                  <a:lnTo>
                    <a:pt x="46033" y="62857"/>
                  </a:lnTo>
                  <a:lnTo>
                    <a:pt x="46402" y="62487"/>
                  </a:lnTo>
                  <a:lnTo>
                    <a:pt x="46402" y="62302"/>
                  </a:lnTo>
                  <a:lnTo>
                    <a:pt x="46218" y="59806"/>
                  </a:lnTo>
                  <a:lnTo>
                    <a:pt x="45478" y="54815"/>
                  </a:lnTo>
                  <a:lnTo>
                    <a:pt x="44184" y="49823"/>
                  </a:lnTo>
                  <a:lnTo>
                    <a:pt x="42335" y="44924"/>
                  </a:lnTo>
                  <a:lnTo>
                    <a:pt x="40209" y="39933"/>
                  </a:lnTo>
                  <a:lnTo>
                    <a:pt x="37529" y="35219"/>
                  </a:lnTo>
                  <a:lnTo>
                    <a:pt x="33184" y="28378"/>
                  </a:lnTo>
                  <a:lnTo>
                    <a:pt x="26437" y="19874"/>
                  </a:lnTo>
                  <a:lnTo>
                    <a:pt x="19042" y="12480"/>
                  </a:lnTo>
                  <a:lnTo>
                    <a:pt x="11462" y="6287"/>
                  </a:lnTo>
                  <a:lnTo>
                    <a:pt x="4252" y="1665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9"/>
            <p:cNvSpPr/>
            <p:nvPr/>
          </p:nvSpPr>
          <p:spPr>
            <a:xfrm>
              <a:off x="-699675" y="-2934725"/>
              <a:ext cx="3491750" cy="9872075"/>
            </a:xfrm>
            <a:custGeom>
              <a:avLst/>
              <a:gdLst/>
              <a:ahLst/>
              <a:cxnLst/>
              <a:rect l="l" t="t" r="r" b="b"/>
              <a:pathLst>
                <a:path w="139670" h="394883" extrusionOk="0">
                  <a:moveTo>
                    <a:pt x="130981" y="28286"/>
                  </a:moveTo>
                  <a:lnTo>
                    <a:pt x="131905" y="28563"/>
                  </a:lnTo>
                  <a:lnTo>
                    <a:pt x="132644" y="29118"/>
                  </a:lnTo>
                  <a:lnTo>
                    <a:pt x="132922" y="29580"/>
                  </a:lnTo>
                  <a:lnTo>
                    <a:pt x="133199" y="30227"/>
                  </a:lnTo>
                  <a:lnTo>
                    <a:pt x="133291" y="30874"/>
                  </a:lnTo>
                  <a:lnTo>
                    <a:pt x="133291" y="288398"/>
                  </a:lnTo>
                  <a:lnTo>
                    <a:pt x="133199" y="289322"/>
                  </a:lnTo>
                  <a:lnTo>
                    <a:pt x="132644" y="290709"/>
                  </a:lnTo>
                  <a:lnTo>
                    <a:pt x="130981" y="292650"/>
                  </a:lnTo>
                  <a:lnTo>
                    <a:pt x="129502" y="293482"/>
                  </a:lnTo>
                  <a:lnTo>
                    <a:pt x="9706" y="362716"/>
                  </a:lnTo>
                  <a:lnTo>
                    <a:pt x="8966" y="363085"/>
                  </a:lnTo>
                  <a:lnTo>
                    <a:pt x="7580" y="363178"/>
                  </a:lnTo>
                  <a:lnTo>
                    <a:pt x="6563" y="362623"/>
                  </a:lnTo>
                  <a:lnTo>
                    <a:pt x="6008" y="361421"/>
                  </a:lnTo>
                  <a:lnTo>
                    <a:pt x="5916" y="360497"/>
                  </a:lnTo>
                  <a:lnTo>
                    <a:pt x="5916" y="104360"/>
                  </a:lnTo>
                  <a:lnTo>
                    <a:pt x="6008" y="103436"/>
                  </a:lnTo>
                  <a:lnTo>
                    <a:pt x="6471" y="101494"/>
                  </a:lnTo>
                  <a:lnTo>
                    <a:pt x="7580" y="99831"/>
                  </a:lnTo>
                  <a:lnTo>
                    <a:pt x="8966" y="98444"/>
                  </a:lnTo>
                  <a:lnTo>
                    <a:pt x="9798" y="97889"/>
                  </a:lnTo>
                  <a:lnTo>
                    <a:pt x="129502" y="28656"/>
                  </a:lnTo>
                  <a:lnTo>
                    <a:pt x="129964" y="28471"/>
                  </a:lnTo>
                  <a:lnTo>
                    <a:pt x="130981" y="28286"/>
                  </a:lnTo>
                  <a:close/>
                  <a:moveTo>
                    <a:pt x="137728" y="1"/>
                  </a:moveTo>
                  <a:lnTo>
                    <a:pt x="136157" y="186"/>
                  </a:lnTo>
                  <a:lnTo>
                    <a:pt x="135233" y="648"/>
                  </a:lnTo>
                  <a:lnTo>
                    <a:pt x="4437" y="76167"/>
                  </a:lnTo>
                  <a:lnTo>
                    <a:pt x="3513" y="76814"/>
                  </a:lnTo>
                  <a:lnTo>
                    <a:pt x="1941" y="78478"/>
                  </a:lnTo>
                  <a:lnTo>
                    <a:pt x="832" y="80419"/>
                  </a:lnTo>
                  <a:lnTo>
                    <a:pt x="93" y="82638"/>
                  </a:lnTo>
                  <a:lnTo>
                    <a:pt x="0" y="83839"/>
                  </a:lnTo>
                  <a:lnTo>
                    <a:pt x="0" y="391833"/>
                  </a:lnTo>
                  <a:lnTo>
                    <a:pt x="93" y="392849"/>
                  </a:lnTo>
                  <a:lnTo>
                    <a:pt x="740" y="394236"/>
                  </a:lnTo>
                  <a:lnTo>
                    <a:pt x="1941" y="394883"/>
                  </a:lnTo>
                  <a:lnTo>
                    <a:pt x="3605" y="394790"/>
                  </a:lnTo>
                  <a:lnTo>
                    <a:pt x="4530" y="394328"/>
                  </a:lnTo>
                  <a:lnTo>
                    <a:pt x="135233" y="318901"/>
                  </a:lnTo>
                  <a:lnTo>
                    <a:pt x="136249" y="318162"/>
                  </a:lnTo>
                  <a:lnTo>
                    <a:pt x="137728" y="316498"/>
                  </a:lnTo>
                  <a:lnTo>
                    <a:pt x="138930" y="314557"/>
                  </a:lnTo>
                  <a:lnTo>
                    <a:pt x="139577" y="312339"/>
                  </a:lnTo>
                  <a:lnTo>
                    <a:pt x="139669" y="311137"/>
                  </a:lnTo>
                  <a:lnTo>
                    <a:pt x="139669" y="3144"/>
                  </a:lnTo>
                  <a:lnTo>
                    <a:pt x="139577" y="2219"/>
                  </a:lnTo>
                  <a:lnTo>
                    <a:pt x="138930" y="740"/>
                  </a:lnTo>
                  <a:lnTo>
                    <a:pt x="137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9"/>
            <p:cNvSpPr/>
            <p:nvPr/>
          </p:nvSpPr>
          <p:spPr>
            <a:xfrm>
              <a:off x="-551775" y="-2227600"/>
              <a:ext cx="3184400" cy="8372325"/>
            </a:xfrm>
            <a:custGeom>
              <a:avLst/>
              <a:gdLst/>
              <a:ahLst/>
              <a:cxnLst/>
              <a:rect l="l" t="t" r="r" b="b"/>
              <a:pathLst>
                <a:path w="127376" h="334893" extrusionOk="0">
                  <a:moveTo>
                    <a:pt x="125065" y="1"/>
                  </a:moveTo>
                  <a:lnTo>
                    <a:pt x="124048" y="186"/>
                  </a:lnTo>
                  <a:lnTo>
                    <a:pt x="123586" y="371"/>
                  </a:lnTo>
                  <a:lnTo>
                    <a:pt x="3790" y="69604"/>
                  </a:lnTo>
                  <a:lnTo>
                    <a:pt x="2958" y="70159"/>
                  </a:lnTo>
                  <a:lnTo>
                    <a:pt x="1571" y="71546"/>
                  </a:lnTo>
                  <a:lnTo>
                    <a:pt x="555" y="73209"/>
                  </a:lnTo>
                  <a:lnTo>
                    <a:pt x="92" y="75151"/>
                  </a:lnTo>
                  <a:lnTo>
                    <a:pt x="0" y="76075"/>
                  </a:lnTo>
                  <a:lnTo>
                    <a:pt x="0" y="332212"/>
                  </a:lnTo>
                  <a:lnTo>
                    <a:pt x="92" y="333136"/>
                  </a:lnTo>
                  <a:lnTo>
                    <a:pt x="647" y="334338"/>
                  </a:lnTo>
                  <a:lnTo>
                    <a:pt x="1664" y="334893"/>
                  </a:lnTo>
                  <a:lnTo>
                    <a:pt x="3050" y="334800"/>
                  </a:lnTo>
                  <a:lnTo>
                    <a:pt x="3790" y="334431"/>
                  </a:lnTo>
                  <a:lnTo>
                    <a:pt x="123586" y="265197"/>
                  </a:lnTo>
                  <a:lnTo>
                    <a:pt x="125065" y="264365"/>
                  </a:lnTo>
                  <a:lnTo>
                    <a:pt x="126728" y="262424"/>
                  </a:lnTo>
                  <a:lnTo>
                    <a:pt x="127283" y="261037"/>
                  </a:lnTo>
                  <a:lnTo>
                    <a:pt x="127375" y="260113"/>
                  </a:lnTo>
                  <a:lnTo>
                    <a:pt x="127375" y="2589"/>
                  </a:lnTo>
                  <a:lnTo>
                    <a:pt x="127283" y="1942"/>
                  </a:lnTo>
                  <a:lnTo>
                    <a:pt x="127006" y="1295"/>
                  </a:lnTo>
                  <a:lnTo>
                    <a:pt x="126728" y="833"/>
                  </a:lnTo>
                  <a:lnTo>
                    <a:pt x="125989" y="278"/>
                  </a:lnTo>
                  <a:lnTo>
                    <a:pt x="125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9"/>
            <p:cNvSpPr/>
            <p:nvPr/>
          </p:nvSpPr>
          <p:spPr>
            <a:xfrm>
              <a:off x="-551775" y="2590575"/>
              <a:ext cx="3147425" cy="3554150"/>
            </a:xfrm>
            <a:custGeom>
              <a:avLst/>
              <a:gdLst/>
              <a:ahLst/>
              <a:cxnLst/>
              <a:rect l="l" t="t" r="r" b="b"/>
              <a:pathLst>
                <a:path w="125897" h="142166" extrusionOk="0">
                  <a:moveTo>
                    <a:pt x="0" y="1"/>
                  </a:moveTo>
                  <a:lnTo>
                    <a:pt x="0" y="139485"/>
                  </a:lnTo>
                  <a:lnTo>
                    <a:pt x="92" y="140409"/>
                  </a:lnTo>
                  <a:lnTo>
                    <a:pt x="647" y="141611"/>
                  </a:lnTo>
                  <a:lnTo>
                    <a:pt x="1664" y="142166"/>
                  </a:lnTo>
                  <a:lnTo>
                    <a:pt x="3050" y="142073"/>
                  </a:lnTo>
                  <a:lnTo>
                    <a:pt x="3790" y="141704"/>
                  </a:lnTo>
                  <a:lnTo>
                    <a:pt x="123586" y="72562"/>
                  </a:lnTo>
                  <a:lnTo>
                    <a:pt x="124787" y="71823"/>
                  </a:lnTo>
                  <a:lnTo>
                    <a:pt x="125896" y="708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9"/>
            <p:cNvSpPr/>
            <p:nvPr/>
          </p:nvSpPr>
          <p:spPr>
            <a:xfrm>
              <a:off x="-551775" y="-2132850"/>
              <a:ext cx="2941750" cy="8067300"/>
            </a:xfrm>
            <a:custGeom>
              <a:avLst/>
              <a:gdLst/>
              <a:ahLst/>
              <a:cxnLst/>
              <a:rect l="l" t="t" r="r" b="b"/>
              <a:pathLst>
                <a:path w="117670" h="322692" extrusionOk="0">
                  <a:moveTo>
                    <a:pt x="117670" y="1"/>
                  </a:moveTo>
                  <a:lnTo>
                    <a:pt x="3790" y="65814"/>
                  </a:lnTo>
                  <a:lnTo>
                    <a:pt x="2958" y="66369"/>
                  </a:lnTo>
                  <a:lnTo>
                    <a:pt x="1571" y="67756"/>
                  </a:lnTo>
                  <a:lnTo>
                    <a:pt x="555" y="69419"/>
                  </a:lnTo>
                  <a:lnTo>
                    <a:pt x="92" y="71361"/>
                  </a:lnTo>
                  <a:lnTo>
                    <a:pt x="0" y="72285"/>
                  </a:lnTo>
                  <a:lnTo>
                    <a:pt x="0" y="322691"/>
                  </a:lnTo>
                  <a:lnTo>
                    <a:pt x="113972" y="256970"/>
                  </a:lnTo>
                  <a:lnTo>
                    <a:pt x="115359" y="256046"/>
                  </a:lnTo>
                  <a:lnTo>
                    <a:pt x="117023" y="254197"/>
                  </a:lnTo>
                  <a:lnTo>
                    <a:pt x="117577" y="252718"/>
                  </a:lnTo>
                  <a:lnTo>
                    <a:pt x="117670" y="251794"/>
                  </a:lnTo>
                  <a:lnTo>
                    <a:pt x="1176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9"/>
            <p:cNvSpPr/>
            <p:nvPr/>
          </p:nvSpPr>
          <p:spPr>
            <a:xfrm>
              <a:off x="-1046325" y="-1150725"/>
              <a:ext cx="443725" cy="8101950"/>
            </a:xfrm>
            <a:custGeom>
              <a:avLst/>
              <a:gdLst/>
              <a:ahLst/>
              <a:cxnLst/>
              <a:rect l="l" t="t" r="r" b="b"/>
              <a:pathLst>
                <a:path w="17749" h="324078" extrusionOk="0">
                  <a:moveTo>
                    <a:pt x="1295" y="1"/>
                  </a:moveTo>
                  <a:lnTo>
                    <a:pt x="1018" y="555"/>
                  </a:lnTo>
                  <a:lnTo>
                    <a:pt x="740" y="1110"/>
                  </a:lnTo>
                  <a:lnTo>
                    <a:pt x="371" y="1849"/>
                  </a:lnTo>
                  <a:lnTo>
                    <a:pt x="1" y="3513"/>
                  </a:lnTo>
                  <a:lnTo>
                    <a:pt x="1" y="4345"/>
                  </a:lnTo>
                  <a:lnTo>
                    <a:pt x="1" y="312523"/>
                  </a:lnTo>
                  <a:lnTo>
                    <a:pt x="93" y="313632"/>
                  </a:lnTo>
                  <a:lnTo>
                    <a:pt x="740" y="315851"/>
                  </a:lnTo>
                  <a:lnTo>
                    <a:pt x="1942" y="317792"/>
                  </a:lnTo>
                  <a:lnTo>
                    <a:pt x="3421" y="319456"/>
                  </a:lnTo>
                  <a:lnTo>
                    <a:pt x="4438" y="320103"/>
                  </a:lnTo>
                  <a:lnTo>
                    <a:pt x="9522" y="323061"/>
                  </a:lnTo>
                  <a:lnTo>
                    <a:pt x="10446" y="323523"/>
                  </a:lnTo>
                  <a:lnTo>
                    <a:pt x="12572" y="323985"/>
                  </a:lnTo>
                  <a:lnTo>
                    <a:pt x="14698" y="324078"/>
                  </a:lnTo>
                  <a:lnTo>
                    <a:pt x="16732" y="323708"/>
                  </a:lnTo>
                  <a:lnTo>
                    <a:pt x="17748" y="323338"/>
                  </a:lnTo>
                  <a:lnTo>
                    <a:pt x="17748" y="323338"/>
                  </a:lnTo>
                  <a:lnTo>
                    <a:pt x="16917" y="323615"/>
                  </a:lnTo>
                  <a:lnTo>
                    <a:pt x="15530" y="323523"/>
                  </a:lnTo>
                  <a:lnTo>
                    <a:pt x="14513" y="322783"/>
                  </a:lnTo>
                  <a:lnTo>
                    <a:pt x="13866" y="321397"/>
                  </a:lnTo>
                  <a:lnTo>
                    <a:pt x="13866" y="320473"/>
                  </a:lnTo>
                  <a:lnTo>
                    <a:pt x="13866" y="12479"/>
                  </a:lnTo>
                  <a:lnTo>
                    <a:pt x="13866" y="11093"/>
                  </a:lnTo>
                  <a:lnTo>
                    <a:pt x="14421" y="9706"/>
                  </a:lnTo>
                  <a:lnTo>
                    <a:pt x="14698" y="8874"/>
                  </a:lnTo>
                  <a:lnTo>
                    <a:pt x="15160" y="8135"/>
                  </a:lnTo>
                  <a:lnTo>
                    <a:pt x="1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9"/>
            <p:cNvSpPr/>
            <p:nvPr/>
          </p:nvSpPr>
          <p:spPr>
            <a:xfrm>
              <a:off x="869400" y="5379800"/>
              <a:ext cx="353600" cy="480700"/>
            </a:xfrm>
            <a:custGeom>
              <a:avLst/>
              <a:gdLst/>
              <a:ahLst/>
              <a:cxnLst/>
              <a:rect l="l" t="t" r="r" b="b"/>
              <a:pathLst>
                <a:path w="14144" h="19228" extrusionOk="0">
                  <a:moveTo>
                    <a:pt x="11000" y="1"/>
                  </a:moveTo>
                  <a:lnTo>
                    <a:pt x="10168" y="93"/>
                  </a:lnTo>
                  <a:lnTo>
                    <a:pt x="8597" y="555"/>
                  </a:lnTo>
                  <a:lnTo>
                    <a:pt x="7950" y="1018"/>
                  </a:lnTo>
                  <a:lnTo>
                    <a:pt x="6286" y="2219"/>
                  </a:lnTo>
                  <a:lnTo>
                    <a:pt x="3513" y="5270"/>
                  </a:lnTo>
                  <a:lnTo>
                    <a:pt x="1387" y="8690"/>
                  </a:lnTo>
                  <a:lnTo>
                    <a:pt x="185" y="12664"/>
                  </a:lnTo>
                  <a:lnTo>
                    <a:pt x="1" y="14698"/>
                  </a:lnTo>
                  <a:lnTo>
                    <a:pt x="93" y="15900"/>
                  </a:lnTo>
                  <a:lnTo>
                    <a:pt x="925" y="18210"/>
                  </a:lnTo>
                  <a:lnTo>
                    <a:pt x="2127" y="19135"/>
                  </a:lnTo>
                  <a:lnTo>
                    <a:pt x="3143" y="19227"/>
                  </a:lnTo>
                  <a:lnTo>
                    <a:pt x="3975" y="19135"/>
                  </a:lnTo>
                  <a:lnTo>
                    <a:pt x="5454" y="18673"/>
                  </a:lnTo>
                  <a:lnTo>
                    <a:pt x="6194" y="18303"/>
                  </a:lnTo>
                  <a:lnTo>
                    <a:pt x="7950" y="17009"/>
                  </a:lnTo>
                  <a:lnTo>
                    <a:pt x="10723" y="14051"/>
                  </a:lnTo>
                  <a:lnTo>
                    <a:pt x="12664" y="10538"/>
                  </a:lnTo>
                  <a:lnTo>
                    <a:pt x="13866" y="6656"/>
                  </a:lnTo>
                  <a:lnTo>
                    <a:pt x="14143" y="4622"/>
                  </a:lnTo>
                  <a:lnTo>
                    <a:pt x="14143" y="3328"/>
                  </a:lnTo>
                  <a:lnTo>
                    <a:pt x="13311" y="1110"/>
                  </a:lnTo>
                  <a:lnTo>
                    <a:pt x="11925" y="186"/>
                  </a:lnTo>
                  <a:lnTo>
                    <a:pt x="110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9"/>
            <p:cNvSpPr/>
            <p:nvPr/>
          </p:nvSpPr>
          <p:spPr>
            <a:xfrm>
              <a:off x="989575" y="-1857850"/>
              <a:ext cx="108625" cy="136375"/>
            </a:xfrm>
            <a:custGeom>
              <a:avLst/>
              <a:gdLst/>
              <a:ahLst/>
              <a:cxnLst/>
              <a:rect l="l" t="t" r="r" b="b"/>
              <a:pathLst>
                <a:path w="4345" h="5455" extrusionOk="0">
                  <a:moveTo>
                    <a:pt x="2588" y="1"/>
                  </a:moveTo>
                  <a:lnTo>
                    <a:pt x="2219" y="185"/>
                  </a:lnTo>
                  <a:lnTo>
                    <a:pt x="1202" y="925"/>
                  </a:lnTo>
                  <a:lnTo>
                    <a:pt x="93" y="2866"/>
                  </a:lnTo>
                  <a:lnTo>
                    <a:pt x="0" y="3975"/>
                  </a:lnTo>
                  <a:lnTo>
                    <a:pt x="93" y="4437"/>
                  </a:lnTo>
                  <a:lnTo>
                    <a:pt x="370" y="5177"/>
                  </a:lnTo>
                  <a:lnTo>
                    <a:pt x="925" y="5454"/>
                  </a:lnTo>
                  <a:lnTo>
                    <a:pt x="1756" y="5454"/>
                  </a:lnTo>
                  <a:lnTo>
                    <a:pt x="2219" y="5177"/>
                  </a:lnTo>
                  <a:lnTo>
                    <a:pt x="3051" y="4530"/>
                  </a:lnTo>
                  <a:lnTo>
                    <a:pt x="4160" y="2589"/>
                  </a:lnTo>
                  <a:lnTo>
                    <a:pt x="4345" y="1479"/>
                  </a:lnTo>
                  <a:lnTo>
                    <a:pt x="4252" y="1017"/>
                  </a:lnTo>
                  <a:lnTo>
                    <a:pt x="3975" y="278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645250" y="-1402600"/>
              <a:ext cx="97075" cy="124800"/>
            </a:xfrm>
            <a:custGeom>
              <a:avLst/>
              <a:gdLst/>
              <a:ahLst/>
              <a:cxnLst/>
              <a:rect l="l" t="t" r="r" b="b"/>
              <a:pathLst>
                <a:path w="3883" h="4992" extrusionOk="0">
                  <a:moveTo>
                    <a:pt x="3051" y="0"/>
                  </a:moveTo>
                  <a:lnTo>
                    <a:pt x="2404" y="93"/>
                  </a:lnTo>
                  <a:lnTo>
                    <a:pt x="1941" y="278"/>
                  </a:lnTo>
                  <a:lnTo>
                    <a:pt x="1202" y="832"/>
                  </a:lnTo>
                  <a:lnTo>
                    <a:pt x="185" y="2588"/>
                  </a:lnTo>
                  <a:lnTo>
                    <a:pt x="0" y="3605"/>
                  </a:lnTo>
                  <a:lnTo>
                    <a:pt x="93" y="4067"/>
                  </a:lnTo>
                  <a:lnTo>
                    <a:pt x="370" y="4714"/>
                  </a:lnTo>
                  <a:lnTo>
                    <a:pt x="925" y="4992"/>
                  </a:lnTo>
                  <a:lnTo>
                    <a:pt x="1664" y="4992"/>
                  </a:lnTo>
                  <a:lnTo>
                    <a:pt x="1941" y="4714"/>
                  </a:lnTo>
                  <a:lnTo>
                    <a:pt x="2773" y="4160"/>
                  </a:lnTo>
                  <a:lnTo>
                    <a:pt x="3790" y="2404"/>
                  </a:lnTo>
                  <a:lnTo>
                    <a:pt x="3883" y="1387"/>
                  </a:lnTo>
                  <a:lnTo>
                    <a:pt x="3883" y="925"/>
                  </a:lnTo>
                  <a:lnTo>
                    <a:pt x="3605" y="278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9"/>
            <p:cNvSpPr/>
            <p:nvPr/>
          </p:nvSpPr>
          <p:spPr>
            <a:xfrm>
              <a:off x="802375" y="-1809325"/>
              <a:ext cx="642450" cy="441400"/>
            </a:xfrm>
            <a:custGeom>
              <a:avLst/>
              <a:gdLst/>
              <a:ahLst/>
              <a:cxnLst/>
              <a:rect l="l" t="t" r="r" b="b"/>
              <a:pathLst>
                <a:path w="25698" h="17656" extrusionOk="0">
                  <a:moveTo>
                    <a:pt x="24773" y="1"/>
                  </a:moveTo>
                  <a:lnTo>
                    <a:pt x="24034" y="186"/>
                  </a:lnTo>
                  <a:lnTo>
                    <a:pt x="23572" y="370"/>
                  </a:lnTo>
                  <a:lnTo>
                    <a:pt x="2127" y="12757"/>
                  </a:lnTo>
                  <a:lnTo>
                    <a:pt x="1203" y="13404"/>
                  </a:lnTo>
                  <a:lnTo>
                    <a:pt x="93" y="15160"/>
                  </a:lnTo>
                  <a:lnTo>
                    <a:pt x="1" y="16269"/>
                  </a:lnTo>
                  <a:lnTo>
                    <a:pt x="1" y="16731"/>
                  </a:lnTo>
                  <a:lnTo>
                    <a:pt x="371" y="17378"/>
                  </a:lnTo>
                  <a:lnTo>
                    <a:pt x="925" y="17656"/>
                  </a:lnTo>
                  <a:lnTo>
                    <a:pt x="1665" y="17563"/>
                  </a:lnTo>
                  <a:lnTo>
                    <a:pt x="2127" y="17378"/>
                  </a:lnTo>
                  <a:lnTo>
                    <a:pt x="23572" y="4992"/>
                  </a:lnTo>
                  <a:lnTo>
                    <a:pt x="24496" y="4345"/>
                  </a:lnTo>
                  <a:lnTo>
                    <a:pt x="25605" y="2496"/>
                  </a:lnTo>
                  <a:lnTo>
                    <a:pt x="25698" y="1387"/>
                  </a:lnTo>
                  <a:lnTo>
                    <a:pt x="25698" y="1017"/>
                  </a:lnTo>
                  <a:lnTo>
                    <a:pt x="25421" y="370"/>
                  </a:lnTo>
                  <a:lnTo>
                    <a:pt x="247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9"/>
            <p:cNvSpPr/>
            <p:nvPr/>
          </p:nvSpPr>
          <p:spPr>
            <a:xfrm>
              <a:off x="-1013950" y="-3145000"/>
              <a:ext cx="3803700" cy="2195350"/>
            </a:xfrm>
            <a:custGeom>
              <a:avLst/>
              <a:gdLst/>
              <a:ahLst/>
              <a:cxnLst/>
              <a:rect l="l" t="t" r="r" b="b"/>
              <a:pathLst>
                <a:path w="152148" h="87814" extrusionOk="0">
                  <a:moveTo>
                    <a:pt x="137174" y="0"/>
                  </a:moveTo>
                  <a:lnTo>
                    <a:pt x="134955" y="462"/>
                  </a:lnTo>
                  <a:lnTo>
                    <a:pt x="133846" y="925"/>
                  </a:lnTo>
                  <a:lnTo>
                    <a:pt x="3143" y="76444"/>
                  </a:lnTo>
                  <a:lnTo>
                    <a:pt x="2219" y="77183"/>
                  </a:lnTo>
                  <a:lnTo>
                    <a:pt x="647" y="78847"/>
                  </a:lnTo>
                  <a:lnTo>
                    <a:pt x="0" y="79772"/>
                  </a:lnTo>
                  <a:lnTo>
                    <a:pt x="13865" y="87813"/>
                  </a:lnTo>
                  <a:lnTo>
                    <a:pt x="14512" y="86889"/>
                  </a:lnTo>
                  <a:lnTo>
                    <a:pt x="16084" y="85225"/>
                  </a:lnTo>
                  <a:lnTo>
                    <a:pt x="17008" y="84578"/>
                  </a:lnTo>
                  <a:lnTo>
                    <a:pt x="147804" y="8966"/>
                  </a:lnTo>
                  <a:lnTo>
                    <a:pt x="148635" y="8689"/>
                  </a:lnTo>
                  <a:lnTo>
                    <a:pt x="150114" y="8412"/>
                  </a:lnTo>
                  <a:lnTo>
                    <a:pt x="151316" y="8966"/>
                  </a:lnTo>
                  <a:lnTo>
                    <a:pt x="152056" y="10076"/>
                  </a:lnTo>
                  <a:lnTo>
                    <a:pt x="152148" y="10908"/>
                  </a:lnTo>
                  <a:lnTo>
                    <a:pt x="152056" y="9798"/>
                  </a:lnTo>
                  <a:lnTo>
                    <a:pt x="151316" y="7857"/>
                  </a:lnTo>
                  <a:lnTo>
                    <a:pt x="150207" y="6009"/>
                  </a:lnTo>
                  <a:lnTo>
                    <a:pt x="148728" y="4530"/>
                  </a:lnTo>
                  <a:lnTo>
                    <a:pt x="147804" y="3883"/>
                  </a:lnTo>
                  <a:lnTo>
                    <a:pt x="142720" y="925"/>
                  </a:lnTo>
                  <a:lnTo>
                    <a:pt x="141703" y="462"/>
                  </a:lnTo>
                  <a:lnTo>
                    <a:pt x="139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9"/>
            <p:cNvSpPr/>
            <p:nvPr/>
          </p:nvSpPr>
          <p:spPr>
            <a:xfrm>
              <a:off x="1800675" y="-2960125"/>
              <a:ext cx="508425" cy="332775"/>
            </a:xfrm>
            <a:custGeom>
              <a:avLst/>
              <a:gdLst/>
              <a:ahLst/>
              <a:cxnLst/>
              <a:rect l="l" t="t" r="r" b="b"/>
              <a:pathLst>
                <a:path w="20337" h="13311" extrusionOk="0">
                  <a:moveTo>
                    <a:pt x="16085" y="0"/>
                  </a:moveTo>
                  <a:lnTo>
                    <a:pt x="15068" y="462"/>
                  </a:lnTo>
                  <a:lnTo>
                    <a:pt x="1018" y="8597"/>
                  </a:lnTo>
                  <a:lnTo>
                    <a:pt x="648" y="8781"/>
                  </a:lnTo>
                  <a:lnTo>
                    <a:pt x="186" y="9428"/>
                  </a:lnTo>
                  <a:lnTo>
                    <a:pt x="1" y="9891"/>
                  </a:lnTo>
                  <a:lnTo>
                    <a:pt x="1" y="11832"/>
                  </a:lnTo>
                  <a:lnTo>
                    <a:pt x="93" y="12109"/>
                  </a:lnTo>
                  <a:lnTo>
                    <a:pt x="555" y="12756"/>
                  </a:lnTo>
                  <a:lnTo>
                    <a:pt x="925" y="12941"/>
                  </a:lnTo>
                  <a:lnTo>
                    <a:pt x="1942" y="13311"/>
                  </a:lnTo>
                  <a:lnTo>
                    <a:pt x="4253" y="13311"/>
                  </a:lnTo>
                  <a:lnTo>
                    <a:pt x="5270" y="12849"/>
                  </a:lnTo>
                  <a:lnTo>
                    <a:pt x="19320" y="4807"/>
                  </a:lnTo>
                  <a:lnTo>
                    <a:pt x="19689" y="4622"/>
                  </a:lnTo>
                  <a:lnTo>
                    <a:pt x="20152" y="3882"/>
                  </a:lnTo>
                  <a:lnTo>
                    <a:pt x="20337" y="3513"/>
                  </a:lnTo>
                  <a:lnTo>
                    <a:pt x="20337" y="1571"/>
                  </a:lnTo>
                  <a:lnTo>
                    <a:pt x="20244" y="1202"/>
                  </a:lnTo>
                  <a:lnTo>
                    <a:pt x="19874" y="555"/>
                  </a:lnTo>
                  <a:lnTo>
                    <a:pt x="19505" y="462"/>
                  </a:lnTo>
                  <a:lnTo>
                    <a:pt x="18395" y="0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9"/>
            <p:cNvSpPr/>
            <p:nvPr/>
          </p:nvSpPr>
          <p:spPr>
            <a:xfrm>
              <a:off x="1800675" y="-2960125"/>
              <a:ext cx="508425" cy="332775"/>
            </a:xfrm>
            <a:custGeom>
              <a:avLst/>
              <a:gdLst/>
              <a:ahLst/>
              <a:cxnLst/>
              <a:rect l="l" t="t" r="r" b="b"/>
              <a:pathLst>
                <a:path w="20337" h="13311" extrusionOk="0">
                  <a:moveTo>
                    <a:pt x="16085" y="0"/>
                  </a:moveTo>
                  <a:lnTo>
                    <a:pt x="15068" y="462"/>
                  </a:lnTo>
                  <a:lnTo>
                    <a:pt x="1018" y="8597"/>
                  </a:lnTo>
                  <a:lnTo>
                    <a:pt x="648" y="8781"/>
                  </a:lnTo>
                  <a:lnTo>
                    <a:pt x="186" y="9428"/>
                  </a:lnTo>
                  <a:lnTo>
                    <a:pt x="1" y="9891"/>
                  </a:lnTo>
                  <a:lnTo>
                    <a:pt x="1" y="11832"/>
                  </a:lnTo>
                  <a:lnTo>
                    <a:pt x="93" y="12109"/>
                  </a:lnTo>
                  <a:lnTo>
                    <a:pt x="555" y="12756"/>
                  </a:lnTo>
                  <a:lnTo>
                    <a:pt x="925" y="12941"/>
                  </a:lnTo>
                  <a:lnTo>
                    <a:pt x="1942" y="13311"/>
                  </a:lnTo>
                  <a:lnTo>
                    <a:pt x="4253" y="13311"/>
                  </a:lnTo>
                  <a:lnTo>
                    <a:pt x="5270" y="12849"/>
                  </a:lnTo>
                  <a:lnTo>
                    <a:pt x="19320" y="4807"/>
                  </a:lnTo>
                  <a:lnTo>
                    <a:pt x="19689" y="4622"/>
                  </a:lnTo>
                  <a:lnTo>
                    <a:pt x="20152" y="3882"/>
                  </a:lnTo>
                  <a:lnTo>
                    <a:pt x="20337" y="3513"/>
                  </a:lnTo>
                  <a:lnTo>
                    <a:pt x="20337" y="1571"/>
                  </a:lnTo>
                  <a:lnTo>
                    <a:pt x="20244" y="1202"/>
                  </a:lnTo>
                  <a:lnTo>
                    <a:pt x="19874" y="555"/>
                  </a:lnTo>
                  <a:lnTo>
                    <a:pt x="19505" y="462"/>
                  </a:lnTo>
                  <a:lnTo>
                    <a:pt x="18395" y="0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1803000" y="-2962450"/>
              <a:ext cx="506100" cy="291200"/>
            </a:xfrm>
            <a:custGeom>
              <a:avLst/>
              <a:gdLst/>
              <a:ahLst/>
              <a:cxnLst/>
              <a:rect l="l" t="t" r="r" b="b"/>
              <a:pathLst>
                <a:path w="20244" h="11648" extrusionOk="0">
                  <a:moveTo>
                    <a:pt x="15992" y="1"/>
                  </a:moveTo>
                  <a:lnTo>
                    <a:pt x="14975" y="555"/>
                  </a:lnTo>
                  <a:lnTo>
                    <a:pt x="925" y="8597"/>
                  </a:lnTo>
                  <a:lnTo>
                    <a:pt x="462" y="8874"/>
                  </a:lnTo>
                  <a:lnTo>
                    <a:pt x="0" y="9521"/>
                  </a:lnTo>
                  <a:lnTo>
                    <a:pt x="0" y="10261"/>
                  </a:lnTo>
                  <a:lnTo>
                    <a:pt x="370" y="10908"/>
                  </a:lnTo>
                  <a:lnTo>
                    <a:pt x="832" y="11093"/>
                  </a:lnTo>
                  <a:lnTo>
                    <a:pt x="1849" y="11647"/>
                  </a:lnTo>
                  <a:lnTo>
                    <a:pt x="4160" y="11555"/>
                  </a:lnTo>
                  <a:lnTo>
                    <a:pt x="5177" y="11093"/>
                  </a:lnTo>
                  <a:lnTo>
                    <a:pt x="19227" y="3051"/>
                  </a:lnTo>
                  <a:lnTo>
                    <a:pt x="19689" y="2774"/>
                  </a:lnTo>
                  <a:lnTo>
                    <a:pt x="20151" y="2034"/>
                  </a:lnTo>
                  <a:lnTo>
                    <a:pt x="20244" y="1387"/>
                  </a:lnTo>
                  <a:lnTo>
                    <a:pt x="19781" y="740"/>
                  </a:lnTo>
                  <a:lnTo>
                    <a:pt x="19412" y="463"/>
                  </a:lnTo>
                  <a:lnTo>
                    <a:pt x="18302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9"/>
            <p:cNvSpPr/>
            <p:nvPr/>
          </p:nvSpPr>
          <p:spPr>
            <a:xfrm>
              <a:off x="1803000" y="-2962450"/>
              <a:ext cx="506100" cy="291200"/>
            </a:xfrm>
            <a:custGeom>
              <a:avLst/>
              <a:gdLst/>
              <a:ahLst/>
              <a:cxnLst/>
              <a:rect l="l" t="t" r="r" b="b"/>
              <a:pathLst>
                <a:path w="20244" h="11648" extrusionOk="0">
                  <a:moveTo>
                    <a:pt x="15992" y="1"/>
                  </a:moveTo>
                  <a:lnTo>
                    <a:pt x="14975" y="555"/>
                  </a:lnTo>
                  <a:lnTo>
                    <a:pt x="925" y="8597"/>
                  </a:lnTo>
                  <a:lnTo>
                    <a:pt x="462" y="8874"/>
                  </a:lnTo>
                  <a:lnTo>
                    <a:pt x="0" y="9521"/>
                  </a:lnTo>
                  <a:lnTo>
                    <a:pt x="0" y="10261"/>
                  </a:lnTo>
                  <a:lnTo>
                    <a:pt x="370" y="10908"/>
                  </a:lnTo>
                  <a:lnTo>
                    <a:pt x="832" y="11093"/>
                  </a:lnTo>
                  <a:lnTo>
                    <a:pt x="1849" y="11647"/>
                  </a:lnTo>
                  <a:lnTo>
                    <a:pt x="4160" y="11555"/>
                  </a:lnTo>
                  <a:lnTo>
                    <a:pt x="5177" y="11093"/>
                  </a:lnTo>
                  <a:lnTo>
                    <a:pt x="19227" y="3051"/>
                  </a:lnTo>
                  <a:lnTo>
                    <a:pt x="19689" y="2774"/>
                  </a:lnTo>
                  <a:lnTo>
                    <a:pt x="20151" y="2034"/>
                  </a:lnTo>
                  <a:lnTo>
                    <a:pt x="20244" y="1387"/>
                  </a:lnTo>
                  <a:lnTo>
                    <a:pt x="19781" y="740"/>
                  </a:lnTo>
                  <a:lnTo>
                    <a:pt x="19412" y="463"/>
                  </a:lnTo>
                  <a:lnTo>
                    <a:pt x="18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9"/>
            <p:cNvSpPr/>
            <p:nvPr/>
          </p:nvSpPr>
          <p:spPr>
            <a:xfrm>
              <a:off x="-976975" y="16275"/>
              <a:ext cx="150225" cy="1026050"/>
            </a:xfrm>
            <a:custGeom>
              <a:avLst/>
              <a:gdLst/>
              <a:ahLst/>
              <a:cxnLst/>
              <a:rect l="l" t="t" r="r" b="b"/>
              <a:pathLst>
                <a:path w="6009" h="41042" extrusionOk="0">
                  <a:moveTo>
                    <a:pt x="2681" y="0"/>
                  </a:moveTo>
                  <a:lnTo>
                    <a:pt x="2311" y="93"/>
                  </a:lnTo>
                  <a:lnTo>
                    <a:pt x="1571" y="647"/>
                  </a:lnTo>
                  <a:lnTo>
                    <a:pt x="740" y="1017"/>
                  </a:lnTo>
                  <a:lnTo>
                    <a:pt x="370" y="1387"/>
                  </a:lnTo>
                  <a:lnTo>
                    <a:pt x="0" y="2126"/>
                  </a:lnTo>
                  <a:lnTo>
                    <a:pt x="0" y="2588"/>
                  </a:lnTo>
                  <a:lnTo>
                    <a:pt x="0" y="36974"/>
                  </a:lnTo>
                  <a:lnTo>
                    <a:pt x="185" y="38083"/>
                  </a:lnTo>
                  <a:lnTo>
                    <a:pt x="1294" y="40117"/>
                  </a:lnTo>
                  <a:lnTo>
                    <a:pt x="2218" y="40856"/>
                  </a:lnTo>
                  <a:lnTo>
                    <a:pt x="2496" y="40949"/>
                  </a:lnTo>
                  <a:lnTo>
                    <a:pt x="3328" y="41041"/>
                  </a:lnTo>
                  <a:lnTo>
                    <a:pt x="3605" y="40949"/>
                  </a:lnTo>
                  <a:lnTo>
                    <a:pt x="4437" y="40487"/>
                  </a:lnTo>
                  <a:lnTo>
                    <a:pt x="5269" y="40025"/>
                  </a:lnTo>
                  <a:lnTo>
                    <a:pt x="5639" y="39655"/>
                  </a:lnTo>
                  <a:lnTo>
                    <a:pt x="6008" y="38915"/>
                  </a:lnTo>
                  <a:lnTo>
                    <a:pt x="5916" y="38453"/>
                  </a:lnTo>
                  <a:lnTo>
                    <a:pt x="5916" y="4160"/>
                  </a:lnTo>
                  <a:lnTo>
                    <a:pt x="5823" y="2958"/>
                  </a:lnTo>
                  <a:lnTo>
                    <a:pt x="4714" y="925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0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9"/>
            <p:cNvSpPr/>
            <p:nvPr/>
          </p:nvSpPr>
          <p:spPr>
            <a:xfrm>
              <a:off x="-976975" y="16275"/>
              <a:ext cx="150225" cy="1026050"/>
            </a:xfrm>
            <a:custGeom>
              <a:avLst/>
              <a:gdLst/>
              <a:ahLst/>
              <a:cxnLst/>
              <a:rect l="l" t="t" r="r" b="b"/>
              <a:pathLst>
                <a:path w="6009" h="41042" extrusionOk="0">
                  <a:moveTo>
                    <a:pt x="2681" y="0"/>
                  </a:moveTo>
                  <a:lnTo>
                    <a:pt x="2311" y="93"/>
                  </a:lnTo>
                  <a:lnTo>
                    <a:pt x="1571" y="647"/>
                  </a:lnTo>
                  <a:lnTo>
                    <a:pt x="740" y="1017"/>
                  </a:lnTo>
                  <a:lnTo>
                    <a:pt x="370" y="1387"/>
                  </a:lnTo>
                  <a:lnTo>
                    <a:pt x="0" y="2126"/>
                  </a:lnTo>
                  <a:lnTo>
                    <a:pt x="0" y="2588"/>
                  </a:lnTo>
                  <a:lnTo>
                    <a:pt x="0" y="36974"/>
                  </a:lnTo>
                  <a:lnTo>
                    <a:pt x="185" y="38083"/>
                  </a:lnTo>
                  <a:lnTo>
                    <a:pt x="1294" y="40117"/>
                  </a:lnTo>
                  <a:lnTo>
                    <a:pt x="2218" y="40856"/>
                  </a:lnTo>
                  <a:lnTo>
                    <a:pt x="2496" y="40949"/>
                  </a:lnTo>
                  <a:lnTo>
                    <a:pt x="3328" y="41041"/>
                  </a:lnTo>
                  <a:lnTo>
                    <a:pt x="3605" y="40949"/>
                  </a:lnTo>
                  <a:lnTo>
                    <a:pt x="4437" y="40487"/>
                  </a:lnTo>
                  <a:lnTo>
                    <a:pt x="5269" y="40025"/>
                  </a:lnTo>
                  <a:lnTo>
                    <a:pt x="5639" y="39655"/>
                  </a:lnTo>
                  <a:lnTo>
                    <a:pt x="6008" y="38915"/>
                  </a:lnTo>
                  <a:lnTo>
                    <a:pt x="5916" y="38453"/>
                  </a:lnTo>
                  <a:lnTo>
                    <a:pt x="5916" y="4160"/>
                  </a:lnTo>
                  <a:lnTo>
                    <a:pt x="5823" y="2958"/>
                  </a:lnTo>
                  <a:lnTo>
                    <a:pt x="4714" y="925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0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9"/>
            <p:cNvSpPr/>
            <p:nvPr/>
          </p:nvSpPr>
          <p:spPr>
            <a:xfrm>
              <a:off x="-974675" y="39375"/>
              <a:ext cx="106325" cy="1005250"/>
            </a:xfrm>
            <a:custGeom>
              <a:avLst/>
              <a:gdLst/>
              <a:ahLst/>
              <a:cxnLst/>
              <a:rect l="l" t="t" r="r" b="b"/>
              <a:pathLst>
                <a:path w="4253" h="40210" extrusionOk="0">
                  <a:moveTo>
                    <a:pt x="925" y="1"/>
                  </a:moveTo>
                  <a:lnTo>
                    <a:pt x="370" y="370"/>
                  </a:lnTo>
                  <a:lnTo>
                    <a:pt x="0" y="1110"/>
                  </a:lnTo>
                  <a:lnTo>
                    <a:pt x="0" y="1664"/>
                  </a:lnTo>
                  <a:lnTo>
                    <a:pt x="0" y="36050"/>
                  </a:lnTo>
                  <a:lnTo>
                    <a:pt x="93" y="37252"/>
                  </a:lnTo>
                  <a:lnTo>
                    <a:pt x="1202" y="39193"/>
                  </a:lnTo>
                  <a:lnTo>
                    <a:pt x="2126" y="39932"/>
                  </a:lnTo>
                  <a:lnTo>
                    <a:pt x="2589" y="40117"/>
                  </a:lnTo>
                  <a:lnTo>
                    <a:pt x="3328" y="40210"/>
                  </a:lnTo>
                  <a:lnTo>
                    <a:pt x="3883" y="39748"/>
                  </a:lnTo>
                  <a:lnTo>
                    <a:pt x="4252" y="39101"/>
                  </a:lnTo>
                  <a:lnTo>
                    <a:pt x="4252" y="38546"/>
                  </a:lnTo>
                  <a:lnTo>
                    <a:pt x="4252" y="4160"/>
                  </a:lnTo>
                  <a:lnTo>
                    <a:pt x="4068" y="3051"/>
                  </a:lnTo>
                  <a:lnTo>
                    <a:pt x="3051" y="1017"/>
                  </a:lnTo>
                  <a:lnTo>
                    <a:pt x="2126" y="27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9"/>
            <p:cNvSpPr/>
            <p:nvPr/>
          </p:nvSpPr>
          <p:spPr>
            <a:xfrm>
              <a:off x="-974675" y="39375"/>
              <a:ext cx="106325" cy="1005250"/>
            </a:xfrm>
            <a:custGeom>
              <a:avLst/>
              <a:gdLst/>
              <a:ahLst/>
              <a:cxnLst/>
              <a:rect l="l" t="t" r="r" b="b"/>
              <a:pathLst>
                <a:path w="4253" h="40210" extrusionOk="0">
                  <a:moveTo>
                    <a:pt x="925" y="1"/>
                  </a:moveTo>
                  <a:lnTo>
                    <a:pt x="370" y="370"/>
                  </a:lnTo>
                  <a:lnTo>
                    <a:pt x="0" y="1110"/>
                  </a:lnTo>
                  <a:lnTo>
                    <a:pt x="0" y="1664"/>
                  </a:lnTo>
                  <a:lnTo>
                    <a:pt x="0" y="36050"/>
                  </a:lnTo>
                  <a:lnTo>
                    <a:pt x="93" y="37252"/>
                  </a:lnTo>
                  <a:lnTo>
                    <a:pt x="1202" y="39193"/>
                  </a:lnTo>
                  <a:lnTo>
                    <a:pt x="2126" y="39932"/>
                  </a:lnTo>
                  <a:lnTo>
                    <a:pt x="2589" y="40117"/>
                  </a:lnTo>
                  <a:lnTo>
                    <a:pt x="3328" y="40210"/>
                  </a:lnTo>
                  <a:lnTo>
                    <a:pt x="3883" y="39748"/>
                  </a:lnTo>
                  <a:lnTo>
                    <a:pt x="4252" y="39101"/>
                  </a:lnTo>
                  <a:lnTo>
                    <a:pt x="4252" y="38546"/>
                  </a:lnTo>
                  <a:lnTo>
                    <a:pt x="4252" y="4160"/>
                  </a:lnTo>
                  <a:lnTo>
                    <a:pt x="4068" y="3051"/>
                  </a:lnTo>
                  <a:lnTo>
                    <a:pt x="3051" y="1017"/>
                  </a:lnTo>
                  <a:lnTo>
                    <a:pt x="2126" y="27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9"/>
            <p:cNvSpPr/>
            <p:nvPr/>
          </p:nvSpPr>
          <p:spPr>
            <a:xfrm>
              <a:off x="-976975" y="1167075"/>
              <a:ext cx="147900" cy="573125"/>
            </a:xfrm>
            <a:custGeom>
              <a:avLst/>
              <a:gdLst/>
              <a:ahLst/>
              <a:cxnLst/>
              <a:rect l="l" t="t" r="r" b="b"/>
              <a:pathLst>
                <a:path w="5916" h="22925" extrusionOk="0">
                  <a:moveTo>
                    <a:pt x="2681" y="1"/>
                  </a:moveTo>
                  <a:lnTo>
                    <a:pt x="2311" y="186"/>
                  </a:lnTo>
                  <a:lnTo>
                    <a:pt x="1571" y="648"/>
                  </a:lnTo>
                  <a:lnTo>
                    <a:pt x="740" y="1018"/>
                  </a:lnTo>
                  <a:lnTo>
                    <a:pt x="370" y="1387"/>
                  </a:lnTo>
                  <a:lnTo>
                    <a:pt x="0" y="2127"/>
                  </a:lnTo>
                  <a:lnTo>
                    <a:pt x="0" y="2589"/>
                  </a:lnTo>
                  <a:lnTo>
                    <a:pt x="0" y="18765"/>
                  </a:lnTo>
                  <a:lnTo>
                    <a:pt x="185" y="19874"/>
                  </a:lnTo>
                  <a:lnTo>
                    <a:pt x="1294" y="21908"/>
                  </a:lnTo>
                  <a:lnTo>
                    <a:pt x="2218" y="22647"/>
                  </a:lnTo>
                  <a:lnTo>
                    <a:pt x="2496" y="22832"/>
                  </a:lnTo>
                  <a:lnTo>
                    <a:pt x="3328" y="22925"/>
                  </a:lnTo>
                  <a:lnTo>
                    <a:pt x="3605" y="22832"/>
                  </a:lnTo>
                  <a:lnTo>
                    <a:pt x="4437" y="22370"/>
                  </a:lnTo>
                  <a:lnTo>
                    <a:pt x="5269" y="21815"/>
                  </a:lnTo>
                  <a:lnTo>
                    <a:pt x="5639" y="21538"/>
                  </a:lnTo>
                  <a:lnTo>
                    <a:pt x="5916" y="20706"/>
                  </a:lnTo>
                  <a:lnTo>
                    <a:pt x="5916" y="20337"/>
                  </a:lnTo>
                  <a:lnTo>
                    <a:pt x="5916" y="4160"/>
                  </a:lnTo>
                  <a:lnTo>
                    <a:pt x="5823" y="2959"/>
                  </a:lnTo>
                  <a:lnTo>
                    <a:pt x="4714" y="1018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9"/>
            <p:cNvSpPr/>
            <p:nvPr/>
          </p:nvSpPr>
          <p:spPr>
            <a:xfrm>
              <a:off x="-976975" y="1167075"/>
              <a:ext cx="147900" cy="573125"/>
            </a:xfrm>
            <a:custGeom>
              <a:avLst/>
              <a:gdLst/>
              <a:ahLst/>
              <a:cxnLst/>
              <a:rect l="l" t="t" r="r" b="b"/>
              <a:pathLst>
                <a:path w="5916" h="22925" extrusionOk="0">
                  <a:moveTo>
                    <a:pt x="2681" y="1"/>
                  </a:moveTo>
                  <a:lnTo>
                    <a:pt x="2311" y="186"/>
                  </a:lnTo>
                  <a:lnTo>
                    <a:pt x="1571" y="648"/>
                  </a:lnTo>
                  <a:lnTo>
                    <a:pt x="740" y="1018"/>
                  </a:lnTo>
                  <a:lnTo>
                    <a:pt x="370" y="1387"/>
                  </a:lnTo>
                  <a:lnTo>
                    <a:pt x="0" y="2127"/>
                  </a:lnTo>
                  <a:lnTo>
                    <a:pt x="0" y="2589"/>
                  </a:lnTo>
                  <a:lnTo>
                    <a:pt x="0" y="18765"/>
                  </a:lnTo>
                  <a:lnTo>
                    <a:pt x="185" y="19874"/>
                  </a:lnTo>
                  <a:lnTo>
                    <a:pt x="1294" y="21908"/>
                  </a:lnTo>
                  <a:lnTo>
                    <a:pt x="2218" y="22647"/>
                  </a:lnTo>
                  <a:lnTo>
                    <a:pt x="2496" y="22832"/>
                  </a:lnTo>
                  <a:lnTo>
                    <a:pt x="3328" y="22925"/>
                  </a:lnTo>
                  <a:lnTo>
                    <a:pt x="3605" y="22832"/>
                  </a:lnTo>
                  <a:lnTo>
                    <a:pt x="4437" y="22370"/>
                  </a:lnTo>
                  <a:lnTo>
                    <a:pt x="5269" y="21815"/>
                  </a:lnTo>
                  <a:lnTo>
                    <a:pt x="5639" y="21538"/>
                  </a:lnTo>
                  <a:lnTo>
                    <a:pt x="5916" y="20706"/>
                  </a:lnTo>
                  <a:lnTo>
                    <a:pt x="5916" y="20337"/>
                  </a:lnTo>
                  <a:lnTo>
                    <a:pt x="5916" y="4160"/>
                  </a:lnTo>
                  <a:lnTo>
                    <a:pt x="5823" y="2959"/>
                  </a:lnTo>
                  <a:lnTo>
                    <a:pt x="4714" y="1018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9"/>
            <p:cNvSpPr/>
            <p:nvPr/>
          </p:nvSpPr>
          <p:spPr>
            <a:xfrm>
              <a:off x="-974675" y="1187875"/>
              <a:ext cx="106325" cy="550025"/>
            </a:xfrm>
            <a:custGeom>
              <a:avLst/>
              <a:gdLst/>
              <a:ahLst/>
              <a:cxnLst/>
              <a:rect l="l" t="t" r="r" b="b"/>
              <a:pathLst>
                <a:path w="4253" h="22001" extrusionOk="0">
                  <a:moveTo>
                    <a:pt x="925" y="1"/>
                  </a:moveTo>
                  <a:lnTo>
                    <a:pt x="370" y="463"/>
                  </a:lnTo>
                  <a:lnTo>
                    <a:pt x="0" y="1202"/>
                  </a:lnTo>
                  <a:lnTo>
                    <a:pt x="0" y="1757"/>
                  </a:lnTo>
                  <a:lnTo>
                    <a:pt x="0" y="17933"/>
                  </a:lnTo>
                  <a:lnTo>
                    <a:pt x="93" y="19042"/>
                  </a:lnTo>
                  <a:lnTo>
                    <a:pt x="1202" y="20983"/>
                  </a:lnTo>
                  <a:lnTo>
                    <a:pt x="2126" y="21815"/>
                  </a:lnTo>
                  <a:lnTo>
                    <a:pt x="2589" y="22000"/>
                  </a:lnTo>
                  <a:lnTo>
                    <a:pt x="3328" y="22000"/>
                  </a:lnTo>
                  <a:lnTo>
                    <a:pt x="3883" y="21631"/>
                  </a:lnTo>
                  <a:lnTo>
                    <a:pt x="4252" y="20891"/>
                  </a:lnTo>
                  <a:lnTo>
                    <a:pt x="4252" y="20429"/>
                  </a:lnTo>
                  <a:lnTo>
                    <a:pt x="4252" y="4160"/>
                  </a:lnTo>
                  <a:lnTo>
                    <a:pt x="4068" y="2959"/>
                  </a:lnTo>
                  <a:lnTo>
                    <a:pt x="2958" y="1018"/>
                  </a:lnTo>
                  <a:lnTo>
                    <a:pt x="2126" y="278"/>
                  </a:lnTo>
                  <a:lnTo>
                    <a:pt x="1664" y="9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9"/>
            <p:cNvSpPr/>
            <p:nvPr/>
          </p:nvSpPr>
          <p:spPr>
            <a:xfrm>
              <a:off x="-974675" y="1187875"/>
              <a:ext cx="106325" cy="550025"/>
            </a:xfrm>
            <a:custGeom>
              <a:avLst/>
              <a:gdLst/>
              <a:ahLst/>
              <a:cxnLst/>
              <a:rect l="l" t="t" r="r" b="b"/>
              <a:pathLst>
                <a:path w="4253" h="22001" extrusionOk="0">
                  <a:moveTo>
                    <a:pt x="925" y="1"/>
                  </a:moveTo>
                  <a:lnTo>
                    <a:pt x="370" y="463"/>
                  </a:lnTo>
                  <a:lnTo>
                    <a:pt x="0" y="1202"/>
                  </a:lnTo>
                  <a:lnTo>
                    <a:pt x="0" y="1757"/>
                  </a:lnTo>
                  <a:lnTo>
                    <a:pt x="0" y="17933"/>
                  </a:lnTo>
                  <a:lnTo>
                    <a:pt x="93" y="19042"/>
                  </a:lnTo>
                  <a:lnTo>
                    <a:pt x="1202" y="20983"/>
                  </a:lnTo>
                  <a:lnTo>
                    <a:pt x="2126" y="21815"/>
                  </a:lnTo>
                  <a:lnTo>
                    <a:pt x="2589" y="22000"/>
                  </a:lnTo>
                  <a:lnTo>
                    <a:pt x="3328" y="22000"/>
                  </a:lnTo>
                  <a:lnTo>
                    <a:pt x="3883" y="21631"/>
                  </a:lnTo>
                  <a:lnTo>
                    <a:pt x="4252" y="20891"/>
                  </a:lnTo>
                  <a:lnTo>
                    <a:pt x="4252" y="20429"/>
                  </a:lnTo>
                  <a:lnTo>
                    <a:pt x="4252" y="4160"/>
                  </a:lnTo>
                  <a:lnTo>
                    <a:pt x="4068" y="2959"/>
                  </a:lnTo>
                  <a:lnTo>
                    <a:pt x="2958" y="1018"/>
                  </a:lnTo>
                  <a:lnTo>
                    <a:pt x="2126" y="278"/>
                  </a:lnTo>
                  <a:lnTo>
                    <a:pt x="1664" y="9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9"/>
            <p:cNvSpPr/>
            <p:nvPr/>
          </p:nvSpPr>
          <p:spPr>
            <a:xfrm>
              <a:off x="525" y="-122375"/>
              <a:ext cx="2061300" cy="2195350"/>
            </a:xfrm>
            <a:custGeom>
              <a:avLst/>
              <a:gdLst/>
              <a:ahLst/>
              <a:cxnLst/>
              <a:rect l="l" t="t" r="r" b="b"/>
              <a:pathLst>
                <a:path w="82452" h="87814" extrusionOk="0">
                  <a:moveTo>
                    <a:pt x="58419" y="0"/>
                  </a:moveTo>
                  <a:lnTo>
                    <a:pt x="53612" y="93"/>
                  </a:lnTo>
                  <a:lnTo>
                    <a:pt x="46310" y="647"/>
                  </a:lnTo>
                  <a:lnTo>
                    <a:pt x="41503" y="740"/>
                  </a:lnTo>
                  <a:lnTo>
                    <a:pt x="36512" y="832"/>
                  </a:lnTo>
                  <a:lnTo>
                    <a:pt x="26621" y="1479"/>
                  </a:lnTo>
                  <a:lnTo>
                    <a:pt x="21630" y="2034"/>
                  </a:lnTo>
                  <a:lnTo>
                    <a:pt x="19781" y="2311"/>
                  </a:lnTo>
                  <a:lnTo>
                    <a:pt x="16916" y="3420"/>
                  </a:lnTo>
                  <a:lnTo>
                    <a:pt x="15344" y="4622"/>
                  </a:lnTo>
                  <a:lnTo>
                    <a:pt x="14882" y="5361"/>
                  </a:lnTo>
                  <a:lnTo>
                    <a:pt x="14605" y="6101"/>
                  </a:lnTo>
                  <a:lnTo>
                    <a:pt x="14420" y="7487"/>
                  </a:lnTo>
                  <a:lnTo>
                    <a:pt x="14605" y="8134"/>
                  </a:lnTo>
                  <a:lnTo>
                    <a:pt x="14512" y="9244"/>
                  </a:lnTo>
                  <a:lnTo>
                    <a:pt x="13773" y="11370"/>
                  </a:lnTo>
                  <a:lnTo>
                    <a:pt x="13033" y="12294"/>
                  </a:lnTo>
                  <a:lnTo>
                    <a:pt x="11924" y="13496"/>
                  </a:lnTo>
                  <a:lnTo>
                    <a:pt x="9244" y="15714"/>
                  </a:lnTo>
                  <a:lnTo>
                    <a:pt x="8042" y="16823"/>
                  </a:lnTo>
                  <a:lnTo>
                    <a:pt x="7210" y="17933"/>
                  </a:lnTo>
                  <a:lnTo>
                    <a:pt x="5823" y="20243"/>
                  </a:lnTo>
                  <a:lnTo>
                    <a:pt x="4991" y="22924"/>
                  </a:lnTo>
                  <a:lnTo>
                    <a:pt x="4991" y="25697"/>
                  </a:lnTo>
                  <a:lnTo>
                    <a:pt x="5176" y="27084"/>
                  </a:lnTo>
                  <a:lnTo>
                    <a:pt x="5269" y="27916"/>
                  </a:lnTo>
                  <a:lnTo>
                    <a:pt x="5546" y="28747"/>
                  </a:lnTo>
                  <a:lnTo>
                    <a:pt x="6286" y="30226"/>
                  </a:lnTo>
                  <a:lnTo>
                    <a:pt x="7210" y="32445"/>
                  </a:lnTo>
                  <a:lnTo>
                    <a:pt x="7580" y="34016"/>
                  </a:lnTo>
                  <a:lnTo>
                    <a:pt x="7580" y="34848"/>
                  </a:lnTo>
                  <a:lnTo>
                    <a:pt x="7487" y="35680"/>
                  </a:lnTo>
                  <a:lnTo>
                    <a:pt x="6840" y="37344"/>
                  </a:lnTo>
                  <a:lnTo>
                    <a:pt x="5269" y="39655"/>
                  </a:lnTo>
                  <a:lnTo>
                    <a:pt x="4067" y="41134"/>
                  </a:lnTo>
                  <a:lnTo>
                    <a:pt x="2681" y="43167"/>
                  </a:lnTo>
                  <a:lnTo>
                    <a:pt x="832" y="47604"/>
                  </a:lnTo>
                  <a:lnTo>
                    <a:pt x="0" y="52318"/>
                  </a:lnTo>
                  <a:lnTo>
                    <a:pt x="277" y="57033"/>
                  </a:lnTo>
                  <a:lnTo>
                    <a:pt x="1017" y="59343"/>
                  </a:lnTo>
                  <a:lnTo>
                    <a:pt x="2126" y="62209"/>
                  </a:lnTo>
                  <a:lnTo>
                    <a:pt x="4991" y="67385"/>
                  </a:lnTo>
                  <a:lnTo>
                    <a:pt x="6840" y="69789"/>
                  </a:lnTo>
                  <a:lnTo>
                    <a:pt x="12479" y="77738"/>
                  </a:lnTo>
                  <a:lnTo>
                    <a:pt x="13773" y="79309"/>
                  </a:lnTo>
                  <a:lnTo>
                    <a:pt x="16916" y="81990"/>
                  </a:lnTo>
                  <a:lnTo>
                    <a:pt x="18764" y="83007"/>
                  </a:lnTo>
                  <a:lnTo>
                    <a:pt x="20521" y="84024"/>
                  </a:lnTo>
                  <a:lnTo>
                    <a:pt x="24310" y="85595"/>
                  </a:lnTo>
                  <a:lnTo>
                    <a:pt x="28285" y="86797"/>
                  </a:lnTo>
                  <a:lnTo>
                    <a:pt x="32260" y="87536"/>
                  </a:lnTo>
                  <a:lnTo>
                    <a:pt x="34386" y="87628"/>
                  </a:lnTo>
                  <a:lnTo>
                    <a:pt x="37713" y="87813"/>
                  </a:lnTo>
                  <a:lnTo>
                    <a:pt x="44461" y="87166"/>
                  </a:lnTo>
                  <a:lnTo>
                    <a:pt x="50932" y="85410"/>
                  </a:lnTo>
                  <a:lnTo>
                    <a:pt x="57125" y="82729"/>
                  </a:lnTo>
                  <a:lnTo>
                    <a:pt x="59990" y="80881"/>
                  </a:lnTo>
                  <a:lnTo>
                    <a:pt x="61377" y="79864"/>
                  </a:lnTo>
                  <a:lnTo>
                    <a:pt x="63503" y="77183"/>
                  </a:lnTo>
                  <a:lnTo>
                    <a:pt x="65444" y="72377"/>
                  </a:lnTo>
                  <a:lnTo>
                    <a:pt x="66646" y="67108"/>
                  </a:lnTo>
                  <a:lnTo>
                    <a:pt x="67662" y="63688"/>
                  </a:lnTo>
                  <a:lnTo>
                    <a:pt x="69141" y="60637"/>
                  </a:lnTo>
                  <a:lnTo>
                    <a:pt x="71267" y="58049"/>
                  </a:lnTo>
                  <a:lnTo>
                    <a:pt x="72746" y="57033"/>
                  </a:lnTo>
                  <a:lnTo>
                    <a:pt x="73578" y="56478"/>
                  </a:lnTo>
                  <a:lnTo>
                    <a:pt x="75334" y="54999"/>
                  </a:lnTo>
                  <a:lnTo>
                    <a:pt x="77738" y="52318"/>
                  </a:lnTo>
                  <a:lnTo>
                    <a:pt x="80234" y="47881"/>
                  </a:lnTo>
                  <a:lnTo>
                    <a:pt x="81805" y="42890"/>
                  </a:lnTo>
                  <a:lnTo>
                    <a:pt x="82452" y="37621"/>
                  </a:lnTo>
                  <a:lnTo>
                    <a:pt x="82082" y="32352"/>
                  </a:lnTo>
                  <a:lnTo>
                    <a:pt x="80881" y="28563"/>
                  </a:lnTo>
                  <a:lnTo>
                    <a:pt x="79679" y="26252"/>
                  </a:lnTo>
                  <a:lnTo>
                    <a:pt x="78200" y="24126"/>
                  </a:lnTo>
                  <a:lnTo>
                    <a:pt x="76351" y="22277"/>
                  </a:lnTo>
                  <a:lnTo>
                    <a:pt x="75242" y="21445"/>
                  </a:lnTo>
                  <a:lnTo>
                    <a:pt x="75427" y="19874"/>
                  </a:lnTo>
                  <a:lnTo>
                    <a:pt x="75704" y="11832"/>
                  </a:lnTo>
                  <a:lnTo>
                    <a:pt x="75057" y="8042"/>
                  </a:lnTo>
                  <a:lnTo>
                    <a:pt x="74133" y="6008"/>
                  </a:lnTo>
                  <a:lnTo>
                    <a:pt x="73578" y="5361"/>
                  </a:lnTo>
                  <a:lnTo>
                    <a:pt x="72192" y="4252"/>
                  </a:lnTo>
                  <a:lnTo>
                    <a:pt x="69141" y="2496"/>
                  </a:lnTo>
                  <a:lnTo>
                    <a:pt x="65999" y="1202"/>
                  </a:lnTo>
                  <a:lnTo>
                    <a:pt x="62578" y="370"/>
                  </a:lnTo>
                  <a:lnTo>
                    <a:pt x="60822" y="185"/>
                  </a:lnTo>
                  <a:lnTo>
                    <a:pt x="5841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1733675" y="1014575"/>
              <a:ext cx="2130650" cy="1751650"/>
            </a:xfrm>
            <a:custGeom>
              <a:avLst/>
              <a:gdLst/>
              <a:ahLst/>
              <a:cxnLst/>
              <a:rect l="l" t="t" r="r" b="b"/>
              <a:pathLst>
                <a:path w="85226" h="70066" extrusionOk="0">
                  <a:moveTo>
                    <a:pt x="0" y="0"/>
                  </a:moveTo>
                  <a:lnTo>
                    <a:pt x="8042" y="43075"/>
                  </a:lnTo>
                  <a:lnTo>
                    <a:pt x="20336" y="51117"/>
                  </a:lnTo>
                  <a:lnTo>
                    <a:pt x="37067" y="62024"/>
                  </a:lnTo>
                  <a:lnTo>
                    <a:pt x="40117" y="64150"/>
                  </a:lnTo>
                  <a:lnTo>
                    <a:pt x="44924" y="67015"/>
                  </a:lnTo>
                  <a:lnTo>
                    <a:pt x="49268" y="68864"/>
                  </a:lnTo>
                  <a:lnTo>
                    <a:pt x="54075" y="69696"/>
                  </a:lnTo>
                  <a:lnTo>
                    <a:pt x="57125" y="69696"/>
                  </a:lnTo>
                  <a:lnTo>
                    <a:pt x="74410" y="69881"/>
                  </a:lnTo>
                  <a:lnTo>
                    <a:pt x="77923" y="70066"/>
                  </a:lnTo>
                  <a:lnTo>
                    <a:pt x="85225" y="51209"/>
                  </a:lnTo>
                  <a:lnTo>
                    <a:pt x="54444" y="43075"/>
                  </a:lnTo>
                  <a:lnTo>
                    <a:pt x="41596" y="31243"/>
                  </a:lnTo>
                  <a:lnTo>
                    <a:pt x="21075" y="11739"/>
                  </a:lnTo>
                  <a:lnTo>
                    <a:pt x="17840" y="8504"/>
                  </a:lnTo>
                  <a:lnTo>
                    <a:pt x="13034" y="3975"/>
                  </a:lnTo>
                  <a:lnTo>
                    <a:pt x="9798" y="1941"/>
                  </a:lnTo>
                  <a:lnTo>
                    <a:pt x="7580" y="1017"/>
                  </a:lnTo>
                  <a:lnTo>
                    <a:pt x="3605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2914525" y="1347325"/>
              <a:ext cx="1830225" cy="2206925"/>
            </a:xfrm>
            <a:custGeom>
              <a:avLst/>
              <a:gdLst/>
              <a:ahLst/>
              <a:cxnLst/>
              <a:rect l="l" t="t" r="r" b="b"/>
              <a:pathLst>
                <a:path w="73209" h="88277" extrusionOk="0">
                  <a:moveTo>
                    <a:pt x="71915" y="1"/>
                  </a:moveTo>
                  <a:lnTo>
                    <a:pt x="15530" y="19874"/>
                  </a:lnTo>
                  <a:lnTo>
                    <a:pt x="0" y="86890"/>
                  </a:lnTo>
                  <a:lnTo>
                    <a:pt x="1387" y="88276"/>
                  </a:lnTo>
                  <a:lnTo>
                    <a:pt x="54907" y="68310"/>
                  </a:lnTo>
                  <a:lnTo>
                    <a:pt x="73209" y="1387"/>
                  </a:lnTo>
                  <a:lnTo>
                    <a:pt x="71915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9"/>
            <p:cNvSpPr/>
            <p:nvPr/>
          </p:nvSpPr>
          <p:spPr>
            <a:xfrm>
              <a:off x="2914525" y="1844175"/>
              <a:ext cx="420600" cy="1710075"/>
            </a:xfrm>
            <a:custGeom>
              <a:avLst/>
              <a:gdLst/>
              <a:ahLst/>
              <a:cxnLst/>
              <a:rect l="l" t="t" r="r" b="b"/>
              <a:pathLst>
                <a:path w="16824" h="68403" extrusionOk="0">
                  <a:moveTo>
                    <a:pt x="15530" y="0"/>
                  </a:moveTo>
                  <a:lnTo>
                    <a:pt x="0" y="67016"/>
                  </a:lnTo>
                  <a:lnTo>
                    <a:pt x="1387" y="68402"/>
                  </a:lnTo>
                  <a:lnTo>
                    <a:pt x="16824" y="1387"/>
                  </a:lnTo>
                  <a:lnTo>
                    <a:pt x="15530" y="0"/>
                  </a:lnTo>
                  <a:close/>
                </a:path>
              </a:pathLst>
            </a:custGeom>
            <a:solidFill>
              <a:srgbClr val="337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9"/>
            <p:cNvSpPr/>
            <p:nvPr/>
          </p:nvSpPr>
          <p:spPr>
            <a:xfrm>
              <a:off x="2949175" y="1382000"/>
              <a:ext cx="1795575" cy="2172250"/>
            </a:xfrm>
            <a:custGeom>
              <a:avLst/>
              <a:gdLst/>
              <a:ahLst/>
              <a:cxnLst/>
              <a:rect l="l" t="t" r="r" b="b"/>
              <a:pathLst>
                <a:path w="71823" h="86890" extrusionOk="0">
                  <a:moveTo>
                    <a:pt x="71823" y="0"/>
                  </a:moveTo>
                  <a:lnTo>
                    <a:pt x="15438" y="19874"/>
                  </a:lnTo>
                  <a:lnTo>
                    <a:pt x="1" y="86889"/>
                  </a:lnTo>
                  <a:lnTo>
                    <a:pt x="53521" y="66923"/>
                  </a:lnTo>
                  <a:lnTo>
                    <a:pt x="71823" y="0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9"/>
            <p:cNvSpPr/>
            <p:nvPr/>
          </p:nvSpPr>
          <p:spPr>
            <a:xfrm>
              <a:off x="4076900" y="2708425"/>
              <a:ext cx="302750" cy="99400"/>
            </a:xfrm>
            <a:custGeom>
              <a:avLst/>
              <a:gdLst/>
              <a:ahLst/>
              <a:cxnLst/>
              <a:rect l="l" t="t" r="r" b="b"/>
              <a:pathLst>
                <a:path w="12110" h="3976" extrusionOk="0">
                  <a:moveTo>
                    <a:pt x="12109" y="1"/>
                  </a:moveTo>
                  <a:lnTo>
                    <a:pt x="0" y="186"/>
                  </a:lnTo>
                  <a:lnTo>
                    <a:pt x="370" y="740"/>
                  </a:lnTo>
                  <a:lnTo>
                    <a:pt x="2034" y="2035"/>
                  </a:lnTo>
                  <a:lnTo>
                    <a:pt x="4899" y="3329"/>
                  </a:lnTo>
                  <a:lnTo>
                    <a:pt x="8782" y="3976"/>
                  </a:lnTo>
                  <a:lnTo>
                    <a:pt x="11092" y="3883"/>
                  </a:lnTo>
                  <a:lnTo>
                    <a:pt x="121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9"/>
            <p:cNvSpPr/>
            <p:nvPr/>
          </p:nvSpPr>
          <p:spPr>
            <a:xfrm>
              <a:off x="3663250" y="1652375"/>
              <a:ext cx="667875" cy="305050"/>
            </a:xfrm>
            <a:custGeom>
              <a:avLst/>
              <a:gdLst/>
              <a:ahLst/>
              <a:cxnLst/>
              <a:rect l="l" t="t" r="r" b="b"/>
              <a:pathLst>
                <a:path w="26715" h="12202" extrusionOk="0">
                  <a:moveTo>
                    <a:pt x="25697" y="0"/>
                  </a:moveTo>
                  <a:lnTo>
                    <a:pt x="22462" y="740"/>
                  </a:lnTo>
                  <a:lnTo>
                    <a:pt x="19412" y="2126"/>
                  </a:lnTo>
                  <a:lnTo>
                    <a:pt x="9151" y="5177"/>
                  </a:lnTo>
                  <a:lnTo>
                    <a:pt x="5916" y="6656"/>
                  </a:lnTo>
                  <a:lnTo>
                    <a:pt x="2219" y="8504"/>
                  </a:lnTo>
                  <a:lnTo>
                    <a:pt x="740" y="9521"/>
                  </a:lnTo>
                  <a:lnTo>
                    <a:pt x="463" y="9983"/>
                  </a:lnTo>
                  <a:lnTo>
                    <a:pt x="0" y="12202"/>
                  </a:lnTo>
                  <a:lnTo>
                    <a:pt x="26252" y="2958"/>
                  </a:lnTo>
                  <a:lnTo>
                    <a:pt x="26714" y="647"/>
                  </a:lnTo>
                  <a:lnTo>
                    <a:pt x="26714" y="462"/>
                  </a:lnTo>
                  <a:lnTo>
                    <a:pt x="26529" y="18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3679425" y="1449000"/>
              <a:ext cx="725625" cy="307375"/>
            </a:xfrm>
            <a:custGeom>
              <a:avLst/>
              <a:gdLst/>
              <a:ahLst/>
              <a:cxnLst/>
              <a:rect l="l" t="t" r="r" b="b"/>
              <a:pathLst>
                <a:path w="29025" h="12295" extrusionOk="0">
                  <a:moveTo>
                    <a:pt x="19042" y="1"/>
                  </a:moveTo>
                  <a:lnTo>
                    <a:pt x="16454" y="648"/>
                  </a:lnTo>
                  <a:lnTo>
                    <a:pt x="14882" y="1110"/>
                  </a:lnTo>
                  <a:lnTo>
                    <a:pt x="12479" y="2127"/>
                  </a:lnTo>
                  <a:lnTo>
                    <a:pt x="9891" y="3791"/>
                  </a:lnTo>
                  <a:lnTo>
                    <a:pt x="7857" y="6656"/>
                  </a:lnTo>
                  <a:lnTo>
                    <a:pt x="7765" y="7211"/>
                  </a:lnTo>
                  <a:lnTo>
                    <a:pt x="5824" y="8043"/>
                  </a:lnTo>
                  <a:lnTo>
                    <a:pt x="3790" y="8597"/>
                  </a:lnTo>
                  <a:lnTo>
                    <a:pt x="1942" y="9337"/>
                  </a:lnTo>
                  <a:lnTo>
                    <a:pt x="555" y="10354"/>
                  </a:lnTo>
                  <a:lnTo>
                    <a:pt x="463" y="10908"/>
                  </a:lnTo>
                  <a:lnTo>
                    <a:pt x="0" y="12295"/>
                  </a:lnTo>
                  <a:lnTo>
                    <a:pt x="28748" y="2219"/>
                  </a:lnTo>
                  <a:lnTo>
                    <a:pt x="28748" y="1942"/>
                  </a:lnTo>
                  <a:lnTo>
                    <a:pt x="29025" y="833"/>
                  </a:lnTo>
                  <a:lnTo>
                    <a:pt x="29025" y="556"/>
                  </a:lnTo>
                  <a:lnTo>
                    <a:pt x="28563" y="278"/>
                  </a:lnTo>
                  <a:lnTo>
                    <a:pt x="27361" y="371"/>
                  </a:lnTo>
                  <a:lnTo>
                    <a:pt x="26067" y="740"/>
                  </a:lnTo>
                  <a:lnTo>
                    <a:pt x="22832" y="1850"/>
                  </a:lnTo>
                  <a:lnTo>
                    <a:pt x="22832" y="1665"/>
                  </a:lnTo>
                  <a:lnTo>
                    <a:pt x="22832" y="925"/>
                  </a:lnTo>
                  <a:lnTo>
                    <a:pt x="21908" y="93"/>
                  </a:lnTo>
                  <a:lnTo>
                    <a:pt x="19042" y="1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3753375" y="1509100"/>
              <a:ext cx="596225" cy="385925"/>
            </a:xfrm>
            <a:custGeom>
              <a:avLst/>
              <a:gdLst/>
              <a:ahLst/>
              <a:cxnLst/>
              <a:rect l="l" t="t" r="r" b="b"/>
              <a:pathLst>
                <a:path w="23849" h="15437" extrusionOk="0">
                  <a:moveTo>
                    <a:pt x="23849" y="0"/>
                  </a:moveTo>
                  <a:lnTo>
                    <a:pt x="555" y="8597"/>
                  </a:lnTo>
                  <a:lnTo>
                    <a:pt x="0" y="11277"/>
                  </a:lnTo>
                  <a:lnTo>
                    <a:pt x="1849" y="10538"/>
                  </a:lnTo>
                  <a:lnTo>
                    <a:pt x="3790" y="10353"/>
                  </a:lnTo>
                  <a:lnTo>
                    <a:pt x="4345" y="10815"/>
                  </a:lnTo>
                  <a:lnTo>
                    <a:pt x="4345" y="11185"/>
                  </a:lnTo>
                  <a:lnTo>
                    <a:pt x="3698" y="13865"/>
                  </a:lnTo>
                  <a:lnTo>
                    <a:pt x="3328" y="15437"/>
                  </a:lnTo>
                  <a:lnTo>
                    <a:pt x="18302" y="9521"/>
                  </a:lnTo>
                  <a:lnTo>
                    <a:pt x="18302" y="9151"/>
                  </a:lnTo>
                  <a:lnTo>
                    <a:pt x="18857" y="6471"/>
                  </a:lnTo>
                  <a:lnTo>
                    <a:pt x="18950" y="5824"/>
                  </a:lnTo>
                  <a:lnTo>
                    <a:pt x="19597" y="4807"/>
                  </a:lnTo>
                  <a:lnTo>
                    <a:pt x="21168" y="3605"/>
                  </a:lnTo>
                  <a:lnTo>
                    <a:pt x="23017" y="2773"/>
                  </a:lnTo>
                  <a:lnTo>
                    <a:pt x="23849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9"/>
            <p:cNvSpPr/>
            <p:nvPr/>
          </p:nvSpPr>
          <p:spPr>
            <a:xfrm>
              <a:off x="3684050" y="1652375"/>
              <a:ext cx="665550" cy="309675"/>
            </a:xfrm>
            <a:custGeom>
              <a:avLst/>
              <a:gdLst/>
              <a:ahLst/>
              <a:cxnLst/>
              <a:rect l="l" t="t" r="r" b="b"/>
              <a:pathLst>
                <a:path w="26622" h="12387" extrusionOk="0">
                  <a:moveTo>
                    <a:pt x="25605" y="0"/>
                  </a:moveTo>
                  <a:lnTo>
                    <a:pt x="22462" y="740"/>
                  </a:lnTo>
                  <a:lnTo>
                    <a:pt x="19319" y="2126"/>
                  </a:lnTo>
                  <a:lnTo>
                    <a:pt x="9151" y="5177"/>
                  </a:lnTo>
                  <a:lnTo>
                    <a:pt x="5916" y="6656"/>
                  </a:lnTo>
                  <a:lnTo>
                    <a:pt x="2126" y="8504"/>
                  </a:lnTo>
                  <a:lnTo>
                    <a:pt x="647" y="9613"/>
                  </a:lnTo>
                  <a:lnTo>
                    <a:pt x="462" y="9983"/>
                  </a:lnTo>
                  <a:lnTo>
                    <a:pt x="0" y="12386"/>
                  </a:lnTo>
                  <a:lnTo>
                    <a:pt x="26159" y="2958"/>
                  </a:lnTo>
                  <a:lnTo>
                    <a:pt x="26344" y="2403"/>
                  </a:lnTo>
                  <a:lnTo>
                    <a:pt x="26622" y="740"/>
                  </a:lnTo>
                  <a:lnTo>
                    <a:pt x="26622" y="462"/>
                  </a:lnTo>
                  <a:lnTo>
                    <a:pt x="26437" y="185"/>
                  </a:lnTo>
                  <a:lnTo>
                    <a:pt x="25605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9"/>
            <p:cNvSpPr/>
            <p:nvPr/>
          </p:nvSpPr>
          <p:spPr>
            <a:xfrm>
              <a:off x="3947475" y="1920425"/>
              <a:ext cx="753375" cy="845800"/>
            </a:xfrm>
            <a:custGeom>
              <a:avLst/>
              <a:gdLst/>
              <a:ahLst/>
              <a:cxnLst/>
              <a:rect l="l" t="t" r="r" b="b"/>
              <a:pathLst>
                <a:path w="30135" h="33832" extrusionOk="0">
                  <a:moveTo>
                    <a:pt x="27731" y="1"/>
                  </a:moveTo>
                  <a:lnTo>
                    <a:pt x="26437" y="555"/>
                  </a:lnTo>
                  <a:lnTo>
                    <a:pt x="25605" y="1387"/>
                  </a:lnTo>
                  <a:lnTo>
                    <a:pt x="24589" y="4992"/>
                  </a:lnTo>
                  <a:lnTo>
                    <a:pt x="23017" y="10631"/>
                  </a:lnTo>
                  <a:lnTo>
                    <a:pt x="22925" y="11000"/>
                  </a:lnTo>
                  <a:lnTo>
                    <a:pt x="21908" y="11925"/>
                  </a:lnTo>
                  <a:lnTo>
                    <a:pt x="19597" y="13404"/>
                  </a:lnTo>
                  <a:lnTo>
                    <a:pt x="15160" y="15437"/>
                  </a:lnTo>
                  <a:lnTo>
                    <a:pt x="10538" y="16916"/>
                  </a:lnTo>
                  <a:lnTo>
                    <a:pt x="8690" y="17286"/>
                  </a:lnTo>
                  <a:lnTo>
                    <a:pt x="5639" y="17748"/>
                  </a:lnTo>
                  <a:lnTo>
                    <a:pt x="2497" y="18672"/>
                  </a:lnTo>
                  <a:lnTo>
                    <a:pt x="1203" y="19504"/>
                  </a:lnTo>
                  <a:lnTo>
                    <a:pt x="371" y="20521"/>
                  </a:lnTo>
                  <a:lnTo>
                    <a:pt x="1" y="21908"/>
                  </a:lnTo>
                  <a:lnTo>
                    <a:pt x="278" y="24311"/>
                  </a:lnTo>
                  <a:lnTo>
                    <a:pt x="1018" y="26529"/>
                  </a:lnTo>
                  <a:lnTo>
                    <a:pt x="1387" y="27639"/>
                  </a:lnTo>
                  <a:lnTo>
                    <a:pt x="2497" y="29395"/>
                  </a:lnTo>
                  <a:lnTo>
                    <a:pt x="3883" y="30966"/>
                  </a:lnTo>
                  <a:lnTo>
                    <a:pt x="5547" y="32168"/>
                  </a:lnTo>
                  <a:lnTo>
                    <a:pt x="7581" y="33000"/>
                  </a:lnTo>
                  <a:lnTo>
                    <a:pt x="9891" y="33555"/>
                  </a:lnTo>
                  <a:lnTo>
                    <a:pt x="13774" y="33832"/>
                  </a:lnTo>
                  <a:lnTo>
                    <a:pt x="16639" y="33555"/>
                  </a:lnTo>
                  <a:lnTo>
                    <a:pt x="18118" y="33277"/>
                  </a:lnTo>
                  <a:lnTo>
                    <a:pt x="21261" y="31891"/>
                  </a:lnTo>
                  <a:lnTo>
                    <a:pt x="24219" y="29580"/>
                  </a:lnTo>
                  <a:lnTo>
                    <a:pt x="26715" y="26160"/>
                  </a:lnTo>
                  <a:lnTo>
                    <a:pt x="27639" y="24034"/>
                  </a:lnTo>
                  <a:lnTo>
                    <a:pt x="28471" y="21261"/>
                  </a:lnTo>
                  <a:lnTo>
                    <a:pt x="29210" y="15715"/>
                  </a:lnTo>
                  <a:lnTo>
                    <a:pt x="29395" y="10538"/>
                  </a:lnTo>
                  <a:lnTo>
                    <a:pt x="29488" y="6101"/>
                  </a:lnTo>
                  <a:lnTo>
                    <a:pt x="29857" y="4438"/>
                  </a:lnTo>
                  <a:lnTo>
                    <a:pt x="30135" y="2866"/>
                  </a:lnTo>
                  <a:lnTo>
                    <a:pt x="29765" y="1202"/>
                  </a:lnTo>
                  <a:lnTo>
                    <a:pt x="29303" y="555"/>
                  </a:lnTo>
                  <a:lnTo>
                    <a:pt x="28563" y="93"/>
                  </a:lnTo>
                  <a:lnTo>
                    <a:pt x="27731" y="1"/>
                  </a:lnTo>
                  <a:close/>
                </a:path>
              </a:pathLst>
            </a:custGeom>
            <a:solidFill>
              <a:srgbClr val="FECA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1068125" y="989150"/>
              <a:ext cx="1338025" cy="4261275"/>
            </a:xfrm>
            <a:custGeom>
              <a:avLst/>
              <a:gdLst/>
              <a:ahLst/>
              <a:cxnLst/>
              <a:rect l="l" t="t" r="r" b="b"/>
              <a:pathLst>
                <a:path w="53521" h="170451" extrusionOk="0">
                  <a:moveTo>
                    <a:pt x="18673" y="0"/>
                  </a:moveTo>
                  <a:lnTo>
                    <a:pt x="16639" y="463"/>
                  </a:lnTo>
                  <a:lnTo>
                    <a:pt x="16454" y="463"/>
                  </a:lnTo>
                  <a:lnTo>
                    <a:pt x="16177" y="3513"/>
                  </a:lnTo>
                  <a:lnTo>
                    <a:pt x="15345" y="12849"/>
                  </a:lnTo>
                  <a:lnTo>
                    <a:pt x="12849" y="39008"/>
                  </a:lnTo>
                  <a:lnTo>
                    <a:pt x="7026" y="98721"/>
                  </a:lnTo>
                  <a:lnTo>
                    <a:pt x="6749" y="100754"/>
                  </a:lnTo>
                  <a:lnTo>
                    <a:pt x="6749" y="101217"/>
                  </a:lnTo>
                  <a:lnTo>
                    <a:pt x="2404" y="146879"/>
                  </a:lnTo>
                  <a:lnTo>
                    <a:pt x="1" y="170450"/>
                  </a:lnTo>
                  <a:lnTo>
                    <a:pt x="1" y="170450"/>
                  </a:lnTo>
                  <a:lnTo>
                    <a:pt x="7673" y="166106"/>
                  </a:lnTo>
                  <a:lnTo>
                    <a:pt x="12110" y="163518"/>
                  </a:lnTo>
                  <a:lnTo>
                    <a:pt x="45017" y="144569"/>
                  </a:lnTo>
                  <a:lnTo>
                    <a:pt x="47513" y="143182"/>
                  </a:lnTo>
                  <a:lnTo>
                    <a:pt x="53521" y="139670"/>
                  </a:lnTo>
                  <a:lnTo>
                    <a:pt x="51302" y="126359"/>
                  </a:lnTo>
                  <a:lnTo>
                    <a:pt x="47513" y="107410"/>
                  </a:lnTo>
                  <a:lnTo>
                    <a:pt x="44739" y="94376"/>
                  </a:lnTo>
                  <a:lnTo>
                    <a:pt x="42798" y="83469"/>
                  </a:lnTo>
                  <a:lnTo>
                    <a:pt x="42336" y="77553"/>
                  </a:lnTo>
                  <a:lnTo>
                    <a:pt x="42244" y="72100"/>
                  </a:lnTo>
                  <a:lnTo>
                    <a:pt x="42244" y="61100"/>
                  </a:lnTo>
                  <a:lnTo>
                    <a:pt x="42613" y="55739"/>
                  </a:lnTo>
                  <a:lnTo>
                    <a:pt x="42891" y="53613"/>
                  </a:lnTo>
                  <a:lnTo>
                    <a:pt x="43076" y="49453"/>
                  </a:lnTo>
                  <a:lnTo>
                    <a:pt x="43076" y="47327"/>
                  </a:lnTo>
                  <a:lnTo>
                    <a:pt x="42798" y="43445"/>
                  </a:lnTo>
                  <a:lnTo>
                    <a:pt x="41782" y="36697"/>
                  </a:lnTo>
                  <a:lnTo>
                    <a:pt x="40025" y="28101"/>
                  </a:lnTo>
                  <a:lnTo>
                    <a:pt x="38824" y="23017"/>
                  </a:lnTo>
                  <a:lnTo>
                    <a:pt x="38269" y="20336"/>
                  </a:lnTo>
                  <a:lnTo>
                    <a:pt x="36605" y="14975"/>
                  </a:lnTo>
                  <a:lnTo>
                    <a:pt x="35588" y="12387"/>
                  </a:lnTo>
                  <a:lnTo>
                    <a:pt x="35034" y="11093"/>
                  </a:lnTo>
                  <a:lnTo>
                    <a:pt x="34294" y="9798"/>
                  </a:lnTo>
                  <a:lnTo>
                    <a:pt x="32815" y="7118"/>
                  </a:lnTo>
                  <a:lnTo>
                    <a:pt x="30042" y="3698"/>
                  </a:lnTo>
                  <a:lnTo>
                    <a:pt x="27824" y="1849"/>
                  </a:lnTo>
                  <a:lnTo>
                    <a:pt x="26622" y="1202"/>
                  </a:lnTo>
                  <a:lnTo>
                    <a:pt x="25790" y="740"/>
                  </a:lnTo>
                  <a:lnTo>
                    <a:pt x="24866" y="463"/>
                  </a:lnTo>
                  <a:lnTo>
                    <a:pt x="228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148400" y="3172925"/>
              <a:ext cx="2045150" cy="2609000"/>
            </a:xfrm>
            <a:custGeom>
              <a:avLst/>
              <a:gdLst/>
              <a:ahLst/>
              <a:cxnLst/>
              <a:rect l="l" t="t" r="r" b="b"/>
              <a:pathLst>
                <a:path w="81806" h="104360" extrusionOk="0">
                  <a:moveTo>
                    <a:pt x="15160" y="0"/>
                  </a:moveTo>
                  <a:lnTo>
                    <a:pt x="14606" y="925"/>
                  </a:lnTo>
                  <a:lnTo>
                    <a:pt x="12664" y="4252"/>
                  </a:lnTo>
                  <a:lnTo>
                    <a:pt x="9337" y="10908"/>
                  </a:lnTo>
                  <a:lnTo>
                    <a:pt x="6564" y="17378"/>
                  </a:lnTo>
                  <a:lnTo>
                    <a:pt x="4438" y="23756"/>
                  </a:lnTo>
                  <a:lnTo>
                    <a:pt x="2866" y="30134"/>
                  </a:lnTo>
                  <a:lnTo>
                    <a:pt x="1665" y="36420"/>
                  </a:lnTo>
                  <a:lnTo>
                    <a:pt x="555" y="45571"/>
                  </a:lnTo>
                  <a:lnTo>
                    <a:pt x="278" y="51487"/>
                  </a:lnTo>
                  <a:lnTo>
                    <a:pt x="93" y="58327"/>
                  </a:lnTo>
                  <a:lnTo>
                    <a:pt x="186" y="64890"/>
                  </a:lnTo>
                  <a:lnTo>
                    <a:pt x="371" y="74688"/>
                  </a:lnTo>
                  <a:lnTo>
                    <a:pt x="186" y="94654"/>
                  </a:lnTo>
                  <a:lnTo>
                    <a:pt x="1" y="104359"/>
                  </a:lnTo>
                  <a:lnTo>
                    <a:pt x="31614" y="86057"/>
                  </a:lnTo>
                  <a:lnTo>
                    <a:pt x="36882" y="83099"/>
                  </a:lnTo>
                  <a:lnTo>
                    <a:pt x="44462" y="78755"/>
                  </a:lnTo>
                  <a:lnTo>
                    <a:pt x="48899" y="76167"/>
                  </a:lnTo>
                  <a:lnTo>
                    <a:pt x="81806" y="57218"/>
                  </a:lnTo>
                  <a:lnTo>
                    <a:pt x="81251" y="52688"/>
                  </a:lnTo>
                  <a:lnTo>
                    <a:pt x="80881" y="48251"/>
                  </a:lnTo>
                  <a:lnTo>
                    <a:pt x="80050" y="40579"/>
                  </a:lnTo>
                  <a:lnTo>
                    <a:pt x="79218" y="33462"/>
                  </a:lnTo>
                  <a:lnTo>
                    <a:pt x="77369" y="18765"/>
                  </a:lnTo>
                  <a:lnTo>
                    <a:pt x="75705" y="7672"/>
                  </a:lnTo>
                  <a:lnTo>
                    <a:pt x="71268" y="9151"/>
                  </a:lnTo>
                  <a:lnTo>
                    <a:pt x="62857" y="11462"/>
                  </a:lnTo>
                  <a:lnTo>
                    <a:pt x="55000" y="13034"/>
                  </a:lnTo>
                  <a:lnTo>
                    <a:pt x="47790" y="13773"/>
                  </a:lnTo>
                  <a:lnTo>
                    <a:pt x="44462" y="13958"/>
                  </a:lnTo>
                  <a:lnTo>
                    <a:pt x="43538" y="13958"/>
                  </a:lnTo>
                  <a:lnTo>
                    <a:pt x="41504" y="13866"/>
                  </a:lnTo>
                  <a:lnTo>
                    <a:pt x="39563" y="13681"/>
                  </a:lnTo>
                  <a:lnTo>
                    <a:pt x="38361" y="13588"/>
                  </a:lnTo>
                  <a:lnTo>
                    <a:pt x="36420" y="13403"/>
                  </a:lnTo>
                  <a:lnTo>
                    <a:pt x="32446" y="12572"/>
                  </a:lnTo>
                  <a:lnTo>
                    <a:pt x="28563" y="11462"/>
                  </a:lnTo>
                  <a:lnTo>
                    <a:pt x="24958" y="10076"/>
                  </a:lnTo>
                  <a:lnTo>
                    <a:pt x="21723" y="8320"/>
                  </a:lnTo>
                  <a:lnTo>
                    <a:pt x="18950" y="6286"/>
                  </a:lnTo>
                  <a:lnTo>
                    <a:pt x="16824" y="3975"/>
                  </a:lnTo>
                  <a:lnTo>
                    <a:pt x="15437" y="1387"/>
                  </a:lnTo>
                  <a:lnTo>
                    <a:pt x="15160" y="0"/>
                  </a:lnTo>
                  <a:close/>
                </a:path>
              </a:pathLst>
            </a:custGeom>
            <a:solidFill>
              <a:srgbClr val="FECA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62900" y="3168300"/>
              <a:ext cx="2193050" cy="2664450"/>
            </a:xfrm>
            <a:custGeom>
              <a:avLst/>
              <a:gdLst/>
              <a:ahLst/>
              <a:cxnLst/>
              <a:rect l="l" t="t" r="r" b="b"/>
              <a:pathLst>
                <a:path w="87722" h="106578" extrusionOk="0">
                  <a:moveTo>
                    <a:pt x="18580" y="1"/>
                  </a:moveTo>
                  <a:lnTo>
                    <a:pt x="15160" y="5269"/>
                  </a:lnTo>
                  <a:lnTo>
                    <a:pt x="9059" y="16177"/>
                  </a:lnTo>
                  <a:lnTo>
                    <a:pt x="6379" y="21908"/>
                  </a:lnTo>
                  <a:lnTo>
                    <a:pt x="5270" y="24496"/>
                  </a:lnTo>
                  <a:lnTo>
                    <a:pt x="3606" y="30596"/>
                  </a:lnTo>
                  <a:lnTo>
                    <a:pt x="2219" y="37622"/>
                  </a:lnTo>
                  <a:lnTo>
                    <a:pt x="1202" y="45663"/>
                  </a:lnTo>
                  <a:lnTo>
                    <a:pt x="833" y="50100"/>
                  </a:lnTo>
                  <a:lnTo>
                    <a:pt x="555" y="54814"/>
                  </a:lnTo>
                  <a:lnTo>
                    <a:pt x="278" y="65260"/>
                  </a:lnTo>
                  <a:lnTo>
                    <a:pt x="278" y="71083"/>
                  </a:lnTo>
                  <a:lnTo>
                    <a:pt x="186" y="86242"/>
                  </a:lnTo>
                  <a:lnTo>
                    <a:pt x="1" y="106578"/>
                  </a:lnTo>
                  <a:lnTo>
                    <a:pt x="3421" y="104544"/>
                  </a:lnTo>
                  <a:lnTo>
                    <a:pt x="35034" y="86242"/>
                  </a:lnTo>
                  <a:lnTo>
                    <a:pt x="40210" y="83284"/>
                  </a:lnTo>
                  <a:lnTo>
                    <a:pt x="47882" y="78940"/>
                  </a:lnTo>
                  <a:lnTo>
                    <a:pt x="52319" y="76352"/>
                  </a:lnTo>
                  <a:lnTo>
                    <a:pt x="85226" y="57403"/>
                  </a:lnTo>
                  <a:lnTo>
                    <a:pt x="87722" y="56016"/>
                  </a:lnTo>
                  <a:lnTo>
                    <a:pt x="87167" y="51117"/>
                  </a:lnTo>
                  <a:lnTo>
                    <a:pt x="86612" y="46588"/>
                  </a:lnTo>
                  <a:lnTo>
                    <a:pt x="85780" y="40487"/>
                  </a:lnTo>
                  <a:lnTo>
                    <a:pt x="84948" y="35033"/>
                  </a:lnTo>
                  <a:lnTo>
                    <a:pt x="83747" y="27361"/>
                  </a:lnTo>
                  <a:lnTo>
                    <a:pt x="80604" y="12202"/>
                  </a:lnTo>
                  <a:lnTo>
                    <a:pt x="78755" y="4715"/>
                  </a:lnTo>
                  <a:lnTo>
                    <a:pt x="78663" y="4992"/>
                  </a:lnTo>
                  <a:lnTo>
                    <a:pt x="77276" y="6286"/>
                  </a:lnTo>
                  <a:lnTo>
                    <a:pt x="75335" y="7488"/>
                  </a:lnTo>
                  <a:lnTo>
                    <a:pt x="72192" y="8782"/>
                  </a:lnTo>
                  <a:lnTo>
                    <a:pt x="67756" y="9983"/>
                  </a:lnTo>
                  <a:lnTo>
                    <a:pt x="61655" y="10908"/>
                  </a:lnTo>
                  <a:lnTo>
                    <a:pt x="53705" y="11462"/>
                  </a:lnTo>
                  <a:lnTo>
                    <a:pt x="48899" y="11555"/>
                  </a:lnTo>
                  <a:lnTo>
                    <a:pt x="47235" y="11555"/>
                  </a:lnTo>
                  <a:lnTo>
                    <a:pt x="45109" y="11462"/>
                  </a:lnTo>
                  <a:lnTo>
                    <a:pt x="43168" y="11370"/>
                  </a:lnTo>
                  <a:lnTo>
                    <a:pt x="42983" y="11370"/>
                  </a:lnTo>
                  <a:lnTo>
                    <a:pt x="39101" y="11000"/>
                  </a:lnTo>
                  <a:lnTo>
                    <a:pt x="32723" y="9706"/>
                  </a:lnTo>
                  <a:lnTo>
                    <a:pt x="27731" y="8042"/>
                  </a:lnTo>
                  <a:lnTo>
                    <a:pt x="24126" y="6101"/>
                  </a:lnTo>
                  <a:lnTo>
                    <a:pt x="21538" y="4160"/>
                  </a:lnTo>
                  <a:lnTo>
                    <a:pt x="19874" y="2311"/>
                  </a:lnTo>
                  <a:lnTo>
                    <a:pt x="18580" y="370"/>
                  </a:lnTo>
                  <a:lnTo>
                    <a:pt x="18580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62900" y="3168300"/>
              <a:ext cx="2193050" cy="2664450"/>
            </a:xfrm>
            <a:custGeom>
              <a:avLst/>
              <a:gdLst/>
              <a:ahLst/>
              <a:cxnLst/>
              <a:rect l="l" t="t" r="r" b="b"/>
              <a:pathLst>
                <a:path w="87722" h="106578" extrusionOk="0">
                  <a:moveTo>
                    <a:pt x="18580" y="1"/>
                  </a:moveTo>
                  <a:lnTo>
                    <a:pt x="15160" y="5269"/>
                  </a:lnTo>
                  <a:lnTo>
                    <a:pt x="9059" y="16177"/>
                  </a:lnTo>
                  <a:lnTo>
                    <a:pt x="6379" y="21908"/>
                  </a:lnTo>
                  <a:lnTo>
                    <a:pt x="5270" y="24496"/>
                  </a:lnTo>
                  <a:lnTo>
                    <a:pt x="3606" y="30596"/>
                  </a:lnTo>
                  <a:lnTo>
                    <a:pt x="2219" y="37622"/>
                  </a:lnTo>
                  <a:lnTo>
                    <a:pt x="1202" y="45663"/>
                  </a:lnTo>
                  <a:lnTo>
                    <a:pt x="833" y="50100"/>
                  </a:lnTo>
                  <a:lnTo>
                    <a:pt x="555" y="54814"/>
                  </a:lnTo>
                  <a:lnTo>
                    <a:pt x="278" y="65260"/>
                  </a:lnTo>
                  <a:lnTo>
                    <a:pt x="278" y="71083"/>
                  </a:lnTo>
                  <a:lnTo>
                    <a:pt x="186" y="86242"/>
                  </a:lnTo>
                  <a:lnTo>
                    <a:pt x="1" y="106578"/>
                  </a:lnTo>
                  <a:lnTo>
                    <a:pt x="3421" y="104544"/>
                  </a:lnTo>
                  <a:lnTo>
                    <a:pt x="35034" y="86242"/>
                  </a:lnTo>
                  <a:lnTo>
                    <a:pt x="40210" y="83284"/>
                  </a:lnTo>
                  <a:lnTo>
                    <a:pt x="47882" y="78940"/>
                  </a:lnTo>
                  <a:lnTo>
                    <a:pt x="52319" y="76352"/>
                  </a:lnTo>
                  <a:lnTo>
                    <a:pt x="85226" y="57403"/>
                  </a:lnTo>
                  <a:lnTo>
                    <a:pt x="87722" y="56016"/>
                  </a:lnTo>
                  <a:lnTo>
                    <a:pt x="87167" y="51117"/>
                  </a:lnTo>
                  <a:lnTo>
                    <a:pt x="86612" y="46588"/>
                  </a:lnTo>
                  <a:lnTo>
                    <a:pt x="85780" y="40487"/>
                  </a:lnTo>
                  <a:lnTo>
                    <a:pt x="84948" y="35033"/>
                  </a:lnTo>
                  <a:lnTo>
                    <a:pt x="83747" y="27361"/>
                  </a:lnTo>
                  <a:lnTo>
                    <a:pt x="80604" y="12202"/>
                  </a:lnTo>
                  <a:lnTo>
                    <a:pt x="78755" y="4715"/>
                  </a:lnTo>
                  <a:lnTo>
                    <a:pt x="78663" y="4992"/>
                  </a:lnTo>
                  <a:lnTo>
                    <a:pt x="77276" y="6286"/>
                  </a:lnTo>
                  <a:lnTo>
                    <a:pt x="75335" y="7488"/>
                  </a:lnTo>
                  <a:lnTo>
                    <a:pt x="72192" y="8782"/>
                  </a:lnTo>
                  <a:lnTo>
                    <a:pt x="67756" y="9983"/>
                  </a:lnTo>
                  <a:lnTo>
                    <a:pt x="61655" y="10908"/>
                  </a:lnTo>
                  <a:lnTo>
                    <a:pt x="53705" y="11462"/>
                  </a:lnTo>
                  <a:lnTo>
                    <a:pt x="48899" y="11555"/>
                  </a:lnTo>
                  <a:lnTo>
                    <a:pt x="47235" y="11555"/>
                  </a:lnTo>
                  <a:lnTo>
                    <a:pt x="45109" y="11462"/>
                  </a:lnTo>
                  <a:lnTo>
                    <a:pt x="43168" y="11370"/>
                  </a:lnTo>
                  <a:lnTo>
                    <a:pt x="42983" y="11370"/>
                  </a:lnTo>
                  <a:lnTo>
                    <a:pt x="39101" y="11000"/>
                  </a:lnTo>
                  <a:lnTo>
                    <a:pt x="32723" y="9706"/>
                  </a:lnTo>
                  <a:lnTo>
                    <a:pt x="27731" y="8042"/>
                  </a:lnTo>
                  <a:lnTo>
                    <a:pt x="24126" y="6101"/>
                  </a:lnTo>
                  <a:lnTo>
                    <a:pt x="21538" y="4160"/>
                  </a:lnTo>
                  <a:lnTo>
                    <a:pt x="19874" y="2311"/>
                  </a:lnTo>
                  <a:lnTo>
                    <a:pt x="18580" y="370"/>
                  </a:lnTo>
                  <a:lnTo>
                    <a:pt x="18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>
              <a:off x="1259950" y="4182775"/>
              <a:ext cx="610075" cy="959025"/>
            </a:xfrm>
            <a:custGeom>
              <a:avLst/>
              <a:gdLst/>
              <a:ahLst/>
              <a:cxnLst/>
              <a:rect l="l" t="t" r="r" b="b"/>
              <a:pathLst>
                <a:path w="24403" h="38361" extrusionOk="0">
                  <a:moveTo>
                    <a:pt x="24403" y="0"/>
                  </a:moveTo>
                  <a:lnTo>
                    <a:pt x="22277" y="2126"/>
                  </a:lnTo>
                  <a:lnTo>
                    <a:pt x="17563" y="5454"/>
                  </a:lnTo>
                  <a:lnTo>
                    <a:pt x="12386" y="7950"/>
                  </a:lnTo>
                  <a:lnTo>
                    <a:pt x="6748" y="9614"/>
                  </a:lnTo>
                  <a:lnTo>
                    <a:pt x="3790" y="9983"/>
                  </a:lnTo>
                  <a:lnTo>
                    <a:pt x="2681" y="18580"/>
                  </a:lnTo>
                  <a:lnTo>
                    <a:pt x="0" y="38361"/>
                  </a:lnTo>
                  <a:lnTo>
                    <a:pt x="0" y="38361"/>
                  </a:lnTo>
                  <a:lnTo>
                    <a:pt x="4437" y="35773"/>
                  </a:lnTo>
                  <a:lnTo>
                    <a:pt x="8227" y="17840"/>
                  </a:lnTo>
                  <a:lnTo>
                    <a:pt x="8781" y="14882"/>
                  </a:lnTo>
                  <a:lnTo>
                    <a:pt x="11000" y="13866"/>
                  </a:lnTo>
                  <a:lnTo>
                    <a:pt x="14882" y="11555"/>
                  </a:lnTo>
                  <a:lnTo>
                    <a:pt x="18025" y="9059"/>
                  </a:lnTo>
                  <a:lnTo>
                    <a:pt x="20428" y="6656"/>
                  </a:lnTo>
                  <a:lnTo>
                    <a:pt x="22924" y="3236"/>
                  </a:lnTo>
                  <a:lnTo>
                    <a:pt x="24310" y="370"/>
                  </a:lnTo>
                  <a:lnTo>
                    <a:pt x="24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9"/>
            <p:cNvSpPr/>
            <p:nvPr/>
          </p:nvSpPr>
          <p:spPr>
            <a:xfrm>
              <a:off x="35175" y="1070025"/>
              <a:ext cx="2206900" cy="3591125"/>
            </a:xfrm>
            <a:custGeom>
              <a:avLst/>
              <a:gdLst/>
              <a:ahLst/>
              <a:cxnLst/>
              <a:rect l="l" t="t" r="r" b="b"/>
              <a:pathLst>
                <a:path w="88276" h="143645" extrusionOk="0">
                  <a:moveTo>
                    <a:pt x="34941" y="1"/>
                  </a:moveTo>
                  <a:lnTo>
                    <a:pt x="22185" y="1295"/>
                  </a:lnTo>
                  <a:lnTo>
                    <a:pt x="19227" y="2127"/>
                  </a:lnTo>
                  <a:lnTo>
                    <a:pt x="15622" y="3790"/>
                  </a:lnTo>
                  <a:lnTo>
                    <a:pt x="13681" y="5177"/>
                  </a:lnTo>
                  <a:lnTo>
                    <a:pt x="12110" y="6748"/>
                  </a:lnTo>
                  <a:lnTo>
                    <a:pt x="10815" y="8597"/>
                  </a:lnTo>
                  <a:lnTo>
                    <a:pt x="9984" y="10723"/>
                  </a:lnTo>
                  <a:lnTo>
                    <a:pt x="9336" y="13219"/>
                  </a:lnTo>
                  <a:lnTo>
                    <a:pt x="9152" y="14605"/>
                  </a:lnTo>
                  <a:lnTo>
                    <a:pt x="8597" y="17933"/>
                  </a:lnTo>
                  <a:lnTo>
                    <a:pt x="8042" y="26899"/>
                  </a:lnTo>
                  <a:lnTo>
                    <a:pt x="8412" y="32630"/>
                  </a:lnTo>
                  <a:lnTo>
                    <a:pt x="9059" y="36697"/>
                  </a:lnTo>
                  <a:lnTo>
                    <a:pt x="9614" y="38823"/>
                  </a:lnTo>
                  <a:lnTo>
                    <a:pt x="15807" y="62117"/>
                  </a:lnTo>
                  <a:lnTo>
                    <a:pt x="19319" y="74965"/>
                  </a:lnTo>
                  <a:lnTo>
                    <a:pt x="18857" y="75612"/>
                  </a:lnTo>
                  <a:lnTo>
                    <a:pt x="15530" y="80974"/>
                  </a:lnTo>
                  <a:lnTo>
                    <a:pt x="12479" y="86612"/>
                  </a:lnTo>
                  <a:lnTo>
                    <a:pt x="9152" y="94007"/>
                  </a:lnTo>
                  <a:lnTo>
                    <a:pt x="5824" y="103158"/>
                  </a:lnTo>
                  <a:lnTo>
                    <a:pt x="2866" y="113880"/>
                  </a:lnTo>
                  <a:lnTo>
                    <a:pt x="740" y="126082"/>
                  </a:lnTo>
                  <a:lnTo>
                    <a:pt x="1" y="132830"/>
                  </a:lnTo>
                  <a:lnTo>
                    <a:pt x="2866" y="134586"/>
                  </a:lnTo>
                  <a:lnTo>
                    <a:pt x="8874" y="137544"/>
                  </a:lnTo>
                  <a:lnTo>
                    <a:pt x="14975" y="139947"/>
                  </a:lnTo>
                  <a:lnTo>
                    <a:pt x="21445" y="141611"/>
                  </a:lnTo>
                  <a:lnTo>
                    <a:pt x="28008" y="142813"/>
                  </a:lnTo>
                  <a:lnTo>
                    <a:pt x="34479" y="143552"/>
                  </a:lnTo>
                  <a:lnTo>
                    <a:pt x="41042" y="143644"/>
                  </a:lnTo>
                  <a:lnTo>
                    <a:pt x="47512" y="143460"/>
                  </a:lnTo>
                  <a:lnTo>
                    <a:pt x="53798" y="142813"/>
                  </a:lnTo>
                  <a:lnTo>
                    <a:pt x="59898" y="141888"/>
                  </a:lnTo>
                  <a:lnTo>
                    <a:pt x="65537" y="140594"/>
                  </a:lnTo>
                  <a:lnTo>
                    <a:pt x="70898" y="139115"/>
                  </a:lnTo>
                  <a:lnTo>
                    <a:pt x="75797" y="137266"/>
                  </a:lnTo>
                  <a:lnTo>
                    <a:pt x="80142" y="135418"/>
                  </a:lnTo>
                  <a:lnTo>
                    <a:pt x="83839" y="133292"/>
                  </a:lnTo>
                  <a:lnTo>
                    <a:pt x="86982" y="131166"/>
                  </a:lnTo>
                  <a:lnTo>
                    <a:pt x="88183" y="130057"/>
                  </a:lnTo>
                  <a:lnTo>
                    <a:pt x="87629" y="125250"/>
                  </a:lnTo>
                  <a:lnTo>
                    <a:pt x="85133" y="111477"/>
                  </a:lnTo>
                  <a:lnTo>
                    <a:pt x="82083" y="96040"/>
                  </a:lnTo>
                  <a:lnTo>
                    <a:pt x="79679" y="82730"/>
                  </a:lnTo>
                  <a:lnTo>
                    <a:pt x="79125" y="78293"/>
                  </a:lnTo>
                  <a:lnTo>
                    <a:pt x="79217" y="76352"/>
                  </a:lnTo>
                  <a:lnTo>
                    <a:pt x="79864" y="66092"/>
                  </a:lnTo>
                  <a:lnTo>
                    <a:pt x="80604" y="58882"/>
                  </a:lnTo>
                  <a:lnTo>
                    <a:pt x="81066" y="56016"/>
                  </a:lnTo>
                  <a:lnTo>
                    <a:pt x="82730" y="54075"/>
                  </a:lnTo>
                  <a:lnTo>
                    <a:pt x="85318" y="50285"/>
                  </a:lnTo>
                  <a:lnTo>
                    <a:pt x="87074" y="46495"/>
                  </a:lnTo>
                  <a:lnTo>
                    <a:pt x="87906" y="42890"/>
                  </a:lnTo>
                  <a:lnTo>
                    <a:pt x="88276" y="39285"/>
                  </a:lnTo>
                  <a:lnTo>
                    <a:pt x="87906" y="35865"/>
                  </a:lnTo>
                  <a:lnTo>
                    <a:pt x="87074" y="32538"/>
                  </a:lnTo>
                  <a:lnTo>
                    <a:pt x="85780" y="29395"/>
                  </a:lnTo>
                  <a:lnTo>
                    <a:pt x="85041" y="27916"/>
                  </a:lnTo>
                  <a:lnTo>
                    <a:pt x="83562" y="25143"/>
                  </a:lnTo>
                  <a:lnTo>
                    <a:pt x="80234" y="19874"/>
                  </a:lnTo>
                  <a:lnTo>
                    <a:pt x="75243" y="12664"/>
                  </a:lnTo>
                  <a:lnTo>
                    <a:pt x="70159" y="6748"/>
                  </a:lnTo>
                  <a:lnTo>
                    <a:pt x="67108" y="3698"/>
                  </a:lnTo>
                  <a:lnTo>
                    <a:pt x="64428" y="1572"/>
                  </a:lnTo>
                  <a:lnTo>
                    <a:pt x="62394" y="370"/>
                  </a:lnTo>
                  <a:lnTo>
                    <a:pt x="61562" y="278"/>
                  </a:lnTo>
                  <a:lnTo>
                    <a:pt x="34941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35175" y="1070025"/>
              <a:ext cx="2206900" cy="3591125"/>
            </a:xfrm>
            <a:custGeom>
              <a:avLst/>
              <a:gdLst/>
              <a:ahLst/>
              <a:cxnLst/>
              <a:rect l="l" t="t" r="r" b="b"/>
              <a:pathLst>
                <a:path w="88276" h="143645" extrusionOk="0">
                  <a:moveTo>
                    <a:pt x="34941" y="1"/>
                  </a:moveTo>
                  <a:lnTo>
                    <a:pt x="22185" y="1295"/>
                  </a:lnTo>
                  <a:lnTo>
                    <a:pt x="19227" y="2127"/>
                  </a:lnTo>
                  <a:lnTo>
                    <a:pt x="15622" y="3790"/>
                  </a:lnTo>
                  <a:lnTo>
                    <a:pt x="13681" y="5177"/>
                  </a:lnTo>
                  <a:lnTo>
                    <a:pt x="12110" y="6748"/>
                  </a:lnTo>
                  <a:lnTo>
                    <a:pt x="10815" y="8597"/>
                  </a:lnTo>
                  <a:lnTo>
                    <a:pt x="9984" y="10723"/>
                  </a:lnTo>
                  <a:lnTo>
                    <a:pt x="9336" y="13219"/>
                  </a:lnTo>
                  <a:lnTo>
                    <a:pt x="9152" y="14605"/>
                  </a:lnTo>
                  <a:lnTo>
                    <a:pt x="8597" y="17933"/>
                  </a:lnTo>
                  <a:lnTo>
                    <a:pt x="8042" y="26899"/>
                  </a:lnTo>
                  <a:lnTo>
                    <a:pt x="8412" y="32630"/>
                  </a:lnTo>
                  <a:lnTo>
                    <a:pt x="9059" y="36697"/>
                  </a:lnTo>
                  <a:lnTo>
                    <a:pt x="9614" y="38823"/>
                  </a:lnTo>
                  <a:lnTo>
                    <a:pt x="15807" y="62117"/>
                  </a:lnTo>
                  <a:lnTo>
                    <a:pt x="19319" y="74965"/>
                  </a:lnTo>
                  <a:lnTo>
                    <a:pt x="18857" y="75612"/>
                  </a:lnTo>
                  <a:lnTo>
                    <a:pt x="15530" y="80974"/>
                  </a:lnTo>
                  <a:lnTo>
                    <a:pt x="12479" y="86612"/>
                  </a:lnTo>
                  <a:lnTo>
                    <a:pt x="9152" y="94007"/>
                  </a:lnTo>
                  <a:lnTo>
                    <a:pt x="5824" y="103158"/>
                  </a:lnTo>
                  <a:lnTo>
                    <a:pt x="2866" y="113880"/>
                  </a:lnTo>
                  <a:lnTo>
                    <a:pt x="740" y="126082"/>
                  </a:lnTo>
                  <a:lnTo>
                    <a:pt x="1" y="132830"/>
                  </a:lnTo>
                  <a:lnTo>
                    <a:pt x="2866" y="134586"/>
                  </a:lnTo>
                  <a:lnTo>
                    <a:pt x="8874" y="137544"/>
                  </a:lnTo>
                  <a:lnTo>
                    <a:pt x="14975" y="139947"/>
                  </a:lnTo>
                  <a:lnTo>
                    <a:pt x="21445" y="141611"/>
                  </a:lnTo>
                  <a:lnTo>
                    <a:pt x="28008" y="142813"/>
                  </a:lnTo>
                  <a:lnTo>
                    <a:pt x="34479" y="143552"/>
                  </a:lnTo>
                  <a:lnTo>
                    <a:pt x="41042" y="143644"/>
                  </a:lnTo>
                  <a:lnTo>
                    <a:pt x="47512" y="143460"/>
                  </a:lnTo>
                  <a:lnTo>
                    <a:pt x="53798" y="142813"/>
                  </a:lnTo>
                  <a:lnTo>
                    <a:pt x="59898" y="141888"/>
                  </a:lnTo>
                  <a:lnTo>
                    <a:pt x="65537" y="140594"/>
                  </a:lnTo>
                  <a:lnTo>
                    <a:pt x="70898" y="139115"/>
                  </a:lnTo>
                  <a:lnTo>
                    <a:pt x="75797" y="137266"/>
                  </a:lnTo>
                  <a:lnTo>
                    <a:pt x="80142" y="135418"/>
                  </a:lnTo>
                  <a:lnTo>
                    <a:pt x="83839" y="133292"/>
                  </a:lnTo>
                  <a:lnTo>
                    <a:pt x="86982" y="131166"/>
                  </a:lnTo>
                  <a:lnTo>
                    <a:pt x="88183" y="130057"/>
                  </a:lnTo>
                  <a:lnTo>
                    <a:pt x="87629" y="125250"/>
                  </a:lnTo>
                  <a:lnTo>
                    <a:pt x="85133" y="111477"/>
                  </a:lnTo>
                  <a:lnTo>
                    <a:pt x="82083" y="96040"/>
                  </a:lnTo>
                  <a:lnTo>
                    <a:pt x="79679" y="82730"/>
                  </a:lnTo>
                  <a:lnTo>
                    <a:pt x="79125" y="78293"/>
                  </a:lnTo>
                  <a:lnTo>
                    <a:pt x="79217" y="76352"/>
                  </a:lnTo>
                  <a:lnTo>
                    <a:pt x="79864" y="66092"/>
                  </a:lnTo>
                  <a:lnTo>
                    <a:pt x="80604" y="58882"/>
                  </a:lnTo>
                  <a:lnTo>
                    <a:pt x="81066" y="56016"/>
                  </a:lnTo>
                  <a:lnTo>
                    <a:pt x="82730" y="54075"/>
                  </a:lnTo>
                  <a:lnTo>
                    <a:pt x="85318" y="50285"/>
                  </a:lnTo>
                  <a:lnTo>
                    <a:pt x="87074" y="46495"/>
                  </a:lnTo>
                  <a:lnTo>
                    <a:pt x="87906" y="42890"/>
                  </a:lnTo>
                  <a:lnTo>
                    <a:pt x="88276" y="39285"/>
                  </a:lnTo>
                  <a:lnTo>
                    <a:pt x="87906" y="35865"/>
                  </a:lnTo>
                  <a:lnTo>
                    <a:pt x="87074" y="32538"/>
                  </a:lnTo>
                  <a:lnTo>
                    <a:pt x="85780" y="29395"/>
                  </a:lnTo>
                  <a:lnTo>
                    <a:pt x="85041" y="27916"/>
                  </a:lnTo>
                  <a:lnTo>
                    <a:pt x="83562" y="25143"/>
                  </a:lnTo>
                  <a:lnTo>
                    <a:pt x="80234" y="19874"/>
                  </a:lnTo>
                  <a:lnTo>
                    <a:pt x="75243" y="12664"/>
                  </a:lnTo>
                  <a:lnTo>
                    <a:pt x="70159" y="6748"/>
                  </a:lnTo>
                  <a:lnTo>
                    <a:pt x="67108" y="3698"/>
                  </a:lnTo>
                  <a:lnTo>
                    <a:pt x="64428" y="1572"/>
                  </a:lnTo>
                  <a:lnTo>
                    <a:pt x="62394" y="370"/>
                  </a:lnTo>
                  <a:lnTo>
                    <a:pt x="61562" y="278"/>
                  </a:lnTo>
                  <a:lnTo>
                    <a:pt x="349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-154325" y="1067725"/>
              <a:ext cx="1377325" cy="4892125"/>
            </a:xfrm>
            <a:custGeom>
              <a:avLst/>
              <a:gdLst/>
              <a:ahLst/>
              <a:cxnLst/>
              <a:rect l="l" t="t" r="r" b="b"/>
              <a:pathLst>
                <a:path w="55093" h="195685" extrusionOk="0">
                  <a:moveTo>
                    <a:pt x="38361" y="0"/>
                  </a:moveTo>
                  <a:lnTo>
                    <a:pt x="36143" y="93"/>
                  </a:lnTo>
                  <a:lnTo>
                    <a:pt x="33370" y="277"/>
                  </a:lnTo>
                  <a:lnTo>
                    <a:pt x="29672" y="462"/>
                  </a:lnTo>
                  <a:lnTo>
                    <a:pt x="22370" y="1572"/>
                  </a:lnTo>
                  <a:lnTo>
                    <a:pt x="18765" y="2403"/>
                  </a:lnTo>
                  <a:lnTo>
                    <a:pt x="17286" y="2866"/>
                  </a:lnTo>
                  <a:lnTo>
                    <a:pt x="14698" y="4345"/>
                  </a:lnTo>
                  <a:lnTo>
                    <a:pt x="12664" y="6101"/>
                  </a:lnTo>
                  <a:lnTo>
                    <a:pt x="11185" y="8042"/>
                  </a:lnTo>
                  <a:lnTo>
                    <a:pt x="9614" y="10907"/>
                  </a:lnTo>
                  <a:lnTo>
                    <a:pt x="8690" y="14143"/>
                  </a:lnTo>
                  <a:lnTo>
                    <a:pt x="8690" y="14975"/>
                  </a:lnTo>
                  <a:lnTo>
                    <a:pt x="8690" y="15252"/>
                  </a:lnTo>
                  <a:lnTo>
                    <a:pt x="13404" y="35125"/>
                  </a:lnTo>
                  <a:lnTo>
                    <a:pt x="23017" y="74965"/>
                  </a:lnTo>
                  <a:lnTo>
                    <a:pt x="22740" y="75427"/>
                  </a:lnTo>
                  <a:lnTo>
                    <a:pt x="22647" y="75612"/>
                  </a:lnTo>
                  <a:lnTo>
                    <a:pt x="22555" y="75704"/>
                  </a:lnTo>
                  <a:lnTo>
                    <a:pt x="21816" y="77183"/>
                  </a:lnTo>
                  <a:lnTo>
                    <a:pt x="21723" y="77461"/>
                  </a:lnTo>
                  <a:lnTo>
                    <a:pt x="21631" y="77738"/>
                  </a:lnTo>
                  <a:lnTo>
                    <a:pt x="21538" y="77830"/>
                  </a:lnTo>
                  <a:lnTo>
                    <a:pt x="21538" y="77923"/>
                  </a:lnTo>
                  <a:lnTo>
                    <a:pt x="21446" y="78015"/>
                  </a:lnTo>
                  <a:lnTo>
                    <a:pt x="21446" y="78108"/>
                  </a:lnTo>
                  <a:lnTo>
                    <a:pt x="21353" y="78200"/>
                  </a:lnTo>
                  <a:lnTo>
                    <a:pt x="21353" y="78293"/>
                  </a:lnTo>
                  <a:lnTo>
                    <a:pt x="21076" y="78755"/>
                  </a:lnTo>
                  <a:lnTo>
                    <a:pt x="20891" y="79217"/>
                  </a:lnTo>
                  <a:lnTo>
                    <a:pt x="20614" y="79679"/>
                  </a:lnTo>
                  <a:lnTo>
                    <a:pt x="20337" y="80141"/>
                  </a:lnTo>
                  <a:lnTo>
                    <a:pt x="20152" y="80696"/>
                  </a:lnTo>
                  <a:lnTo>
                    <a:pt x="19967" y="81158"/>
                  </a:lnTo>
                  <a:lnTo>
                    <a:pt x="19505" y="82267"/>
                  </a:lnTo>
                  <a:lnTo>
                    <a:pt x="18950" y="83469"/>
                  </a:lnTo>
                  <a:lnTo>
                    <a:pt x="18673" y="84024"/>
                  </a:lnTo>
                  <a:lnTo>
                    <a:pt x="18488" y="84393"/>
                  </a:lnTo>
                  <a:lnTo>
                    <a:pt x="18303" y="84855"/>
                  </a:lnTo>
                  <a:lnTo>
                    <a:pt x="18118" y="85225"/>
                  </a:lnTo>
                  <a:lnTo>
                    <a:pt x="17286" y="87166"/>
                  </a:lnTo>
                  <a:lnTo>
                    <a:pt x="16454" y="89292"/>
                  </a:lnTo>
                  <a:lnTo>
                    <a:pt x="16177" y="89847"/>
                  </a:lnTo>
                  <a:lnTo>
                    <a:pt x="15992" y="90494"/>
                  </a:lnTo>
                  <a:lnTo>
                    <a:pt x="15622" y="91418"/>
                  </a:lnTo>
                  <a:lnTo>
                    <a:pt x="15160" y="92620"/>
                  </a:lnTo>
                  <a:lnTo>
                    <a:pt x="14790" y="93729"/>
                  </a:lnTo>
                  <a:lnTo>
                    <a:pt x="14513" y="94561"/>
                  </a:lnTo>
                  <a:lnTo>
                    <a:pt x="14143" y="95393"/>
                  </a:lnTo>
                  <a:lnTo>
                    <a:pt x="14143" y="95485"/>
                  </a:lnTo>
                  <a:lnTo>
                    <a:pt x="13496" y="97334"/>
                  </a:lnTo>
                  <a:lnTo>
                    <a:pt x="12849" y="99183"/>
                  </a:lnTo>
                  <a:lnTo>
                    <a:pt x="12572" y="100107"/>
                  </a:lnTo>
                  <a:lnTo>
                    <a:pt x="12295" y="101032"/>
                  </a:lnTo>
                  <a:lnTo>
                    <a:pt x="12110" y="102048"/>
                  </a:lnTo>
                  <a:lnTo>
                    <a:pt x="11740" y="102973"/>
                  </a:lnTo>
                  <a:lnTo>
                    <a:pt x="11185" y="105006"/>
                  </a:lnTo>
                  <a:lnTo>
                    <a:pt x="10631" y="107040"/>
                  </a:lnTo>
                  <a:lnTo>
                    <a:pt x="10354" y="107964"/>
                  </a:lnTo>
                  <a:lnTo>
                    <a:pt x="10169" y="108981"/>
                  </a:lnTo>
                  <a:lnTo>
                    <a:pt x="9891" y="109998"/>
                  </a:lnTo>
                  <a:lnTo>
                    <a:pt x="9614" y="111015"/>
                  </a:lnTo>
                  <a:lnTo>
                    <a:pt x="9522" y="111662"/>
                  </a:lnTo>
                  <a:lnTo>
                    <a:pt x="9244" y="113141"/>
                  </a:lnTo>
                  <a:lnTo>
                    <a:pt x="8690" y="116191"/>
                  </a:lnTo>
                  <a:lnTo>
                    <a:pt x="8228" y="119334"/>
                  </a:lnTo>
                  <a:lnTo>
                    <a:pt x="6194" y="135880"/>
                  </a:lnTo>
                  <a:lnTo>
                    <a:pt x="1572" y="179694"/>
                  </a:lnTo>
                  <a:lnTo>
                    <a:pt x="1" y="195685"/>
                  </a:lnTo>
                  <a:lnTo>
                    <a:pt x="1" y="195685"/>
                  </a:lnTo>
                  <a:lnTo>
                    <a:pt x="8782" y="190601"/>
                  </a:lnTo>
                  <a:lnTo>
                    <a:pt x="12295" y="188567"/>
                  </a:lnTo>
                  <a:lnTo>
                    <a:pt x="43907" y="170265"/>
                  </a:lnTo>
                  <a:lnTo>
                    <a:pt x="44739" y="161946"/>
                  </a:lnTo>
                  <a:lnTo>
                    <a:pt x="45479" y="154182"/>
                  </a:lnTo>
                  <a:lnTo>
                    <a:pt x="45941" y="149005"/>
                  </a:lnTo>
                  <a:lnTo>
                    <a:pt x="46496" y="143736"/>
                  </a:lnTo>
                  <a:lnTo>
                    <a:pt x="49084" y="120997"/>
                  </a:lnTo>
                  <a:lnTo>
                    <a:pt x="51764" y="97889"/>
                  </a:lnTo>
                  <a:lnTo>
                    <a:pt x="51949" y="96687"/>
                  </a:lnTo>
                  <a:lnTo>
                    <a:pt x="52042" y="95393"/>
                  </a:lnTo>
                  <a:lnTo>
                    <a:pt x="52781" y="87906"/>
                  </a:lnTo>
                  <a:lnTo>
                    <a:pt x="53521" y="80881"/>
                  </a:lnTo>
                  <a:lnTo>
                    <a:pt x="53521" y="80696"/>
                  </a:lnTo>
                  <a:lnTo>
                    <a:pt x="53521" y="80603"/>
                  </a:lnTo>
                  <a:lnTo>
                    <a:pt x="53521" y="80234"/>
                  </a:lnTo>
                  <a:lnTo>
                    <a:pt x="53521" y="79587"/>
                  </a:lnTo>
                  <a:lnTo>
                    <a:pt x="54537" y="69234"/>
                  </a:lnTo>
                  <a:lnTo>
                    <a:pt x="55092" y="56016"/>
                  </a:lnTo>
                  <a:lnTo>
                    <a:pt x="54907" y="48898"/>
                  </a:lnTo>
                  <a:lnTo>
                    <a:pt x="54630" y="46033"/>
                  </a:lnTo>
                  <a:lnTo>
                    <a:pt x="54168" y="42520"/>
                  </a:lnTo>
                  <a:lnTo>
                    <a:pt x="53428" y="38823"/>
                  </a:lnTo>
                  <a:lnTo>
                    <a:pt x="52227" y="33277"/>
                  </a:lnTo>
                  <a:lnTo>
                    <a:pt x="49269" y="22277"/>
                  </a:lnTo>
                  <a:lnTo>
                    <a:pt x="44647" y="7765"/>
                  </a:lnTo>
                  <a:lnTo>
                    <a:pt x="42613" y="2034"/>
                  </a:lnTo>
                  <a:lnTo>
                    <a:pt x="42613" y="1941"/>
                  </a:lnTo>
                  <a:lnTo>
                    <a:pt x="42521" y="1849"/>
                  </a:lnTo>
                  <a:lnTo>
                    <a:pt x="42521" y="1664"/>
                  </a:lnTo>
                  <a:lnTo>
                    <a:pt x="42059" y="555"/>
                  </a:lnTo>
                  <a:lnTo>
                    <a:pt x="41966" y="93"/>
                  </a:lnTo>
                  <a:lnTo>
                    <a:pt x="419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69850" y="1372750"/>
              <a:ext cx="496850" cy="2523500"/>
            </a:xfrm>
            <a:custGeom>
              <a:avLst/>
              <a:gdLst/>
              <a:ahLst/>
              <a:cxnLst/>
              <a:rect l="l" t="t" r="r" b="b"/>
              <a:pathLst>
                <a:path w="19874" h="100940" extrusionOk="0">
                  <a:moveTo>
                    <a:pt x="16361" y="1"/>
                  </a:moveTo>
                  <a:lnTo>
                    <a:pt x="4252" y="23017"/>
                  </a:lnTo>
                  <a:lnTo>
                    <a:pt x="13865" y="62856"/>
                  </a:lnTo>
                  <a:lnTo>
                    <a:pt x="12664" y="65075"/>
                  </a:lnTo>
                  <a:lnTo>
                    <a:pt x="6193" y="79957"/>
                  </a:lnTo>
                  <a:lnTo>
                    <a:pt x="2773" y="89940"/>
                  </a:lnTo>
                  <a:lnTo>
                    <a:pt x="832" y="97242"/>
                  </a:lnTo>
                  <a:lnTo>
                    <a:pt x="0" y="100940"/>
                  </a:lnTo>
                  <a:lnTo>
                    <a:pt x="1849" y="96040"/>
                  </a:lnTo>
                  <a:lnTo>
                    <a:pt x="5361" y="87721"/>
                  </a:lnTo>
                  <a:lnTo>
                    <a:pt x="8874" y="80974"/>
                  </a:lnTo>
                  <a:lnTo>
                    <a:pt x="12017" y="75705"/>
                  </a:lnTo>
                  <a:lnTo>
                    <a:pt x="16176" y="69974"/>
                  </a:lnTo>
                  <a:lnTo>
                    <a:pt x="19504" y="66554"/>
                  </a:lnTo>
                  <a:lnTo>
                    <a:pt x="19874" y="66276"/>
                  </a:lnTo>
                  <a:lnTo>
                    <a:pt x="14420" y="43630"/>
                  </a:lnTo>
                  <a:lnTo>
                    <a:pt x="14975" y="40764"/>
                  </a:lnTo>
                  <a:lnTo>
                    <a:pt x="17193" y="25697"/>
                  </a:lnTo>
                  <a:lnTo>
                    <a:pt x="17840" y="20521"/>
                  </a:lnTo>
                  <a:lnTo>
                    <a:pt x="18395" y="12387"/>
                  </a:lnTo>
                  <a:lnTo>
                    <a:pt x="18117" y="6286"/>
                  </a:lnTo>
                  <a:lnTo>
                    <a:pt x="17101" y="1664"/>
                  </a:lnTo>
                  <a:lnTo>
                    <a:pt x="16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1484100" y="848175"/>
              <a:ext cx="536150" cy="688675"/>
            </a:xfrm>
            <a:custGeom>
              <a:avLst/>
              <a:gdLst/>
              <a:ahLst/>
              <a:cxnLst/>
              <a:rect l="l" t="t" r="r" b="b"/>
              <a:pathLst>
                <a:path w="21446" h="27547" extrusionOk="0">
                  <a:moveTo>
                    <a:pt x="0" y="1"/>
                  </a:moveTo>
                  <a:lnTo>
                    <a:pt x="0" y="9152"/>
                  </a:lnTo>
                  <a:lnTo>
                    <a:pt x="1202" y="9522"/>
                  </a:lnTo>
                  <a:lnTo>
                    <a:pt x="3420" y="10446"/>
                  </a:lnTo>
                  <a:lnTo>
                    <a:pt x="4530" y="11001"/>
                  </a:lnTo>
                  <a:lnTo>
                    <a:pt x="5916" y="11832"/>
                  </a:lnTo>
                  <a:lnTo>
                    <a:pt x="8782" y="13959"/>
                  </a:lnTo>
                  <a:lnTo>
                    <a:pt x="13126" y="17933"/>
                  </a:lnTo>
                  <a:lnTo>
                    <a:pt x="20336" y="25975"/>
                  </a:lnTo>
                  <a:lnTo>
                    <a:pt x="21445" y="27546"/>
                  </a:lnTo>
                  <a:lnTo>
                    <a:pt x="15437" y="17563"/>
                  </a:lnTo>
                  <a:lnTo>
                    <a:pt x="7487" y="4900"/>
                  </a:lnTo>
                  <a:lnTo>
                    <a:pt x="6286" y="3421"/>
                  </a:lnTo>
                  <a:lnTo>
                    <a:pt x="4622" y="1387"/>
                  </a:lnTo>
                  <a:lnTo>
                    <a:pt x="3143" y="371"/>
                  </a:lnTo>
                  <a:lnTo>
                    <a:pt x="1294" y="1"/>
                  </a:lnTo>
                  <a:close/>
                  <a:moveTo>
                    <a:pt x="21445" y="27546"/>
                  </a:moveTo>
                  <a:lnTo>
                    <a:pt x="21445" y="27546"/>
                  </a:lnTo>
                  <a:lnTo>
                    <a:pt x="21445" y="275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770025" y="982225"/>
              <a:ext cx="120200" cy="931300"/>
            </a:xfrm>
            <a:custGeom>
              <a:avLst/>
              <a:gdLst/>
              <a:ahLst/>
              <a:cxnLst/>
              <a:rect l="l" t="t" r="r" b="b"/>
              <a:pathLst>
                <a:path w="4808" h="37252" extrusionOk="0">
                  <a:moveTo>
                    <a:pt x="4345" y="0"/>
                  </a:moveTo>
                  <a:lnTo>
                    <a:pt x="3421" y="370"/>
                  </a:lnTo>
                  <a:lnTo>
                    <a:pt x="1942" y="1849"/>
                  </a:lnTo>
                  <a:lnTo>
                    <a:pt x="925" y="4437"/>
                  </a:lnTo>
                  <a:lnTo>
                    <a:pt x="278" y="7857"/>
                  </a:lnTo>
                  <a:lnTo>
                    <a:pt x="1" y="14235"/>
                  </a:lnTo>
                  <a:lnTo>
                    <a:pt x="278" y="24680"/>
                  </a:lnTo>
                  <a:lnTo>
                    <a:pt x="555" y="30411"/>
                  </a:lnTo>
                  <a:lnTo>
                    <a:pt x="833" y="34756"/>
                  </a:lnTo>
                  <a:lnTo>
                    <a:pt x="833" y="37251"/>
                  </a:lnTo>
                  <a:lnTo>
                    <a:pt x="3051" y="37251"/>
                  </a:lnTo>
                  <a:lnTo>
                    <a:pt x="3051" y="34756"/>
                  </a:lnTo>
                  <a:lnTo>
                    <a:pt x="2774" y="30226"/>
                  </a:lnTo>
                  <a:lnTo>
                    <a:pt x="2219" y="23109"/>
                  </a:lnTo>
                  <a:lnTo>
                    <a:pt x="2312" y="9244"/>
                  </a:lnTo>
                  <a:lnTo>
                    <a:pt x="3144" y="4344"/>
                  </a:lnTo>
                  <a:lnTo>
                    <a:pt x="3883" y="2866"/>
                  </a:lnTo>
                  <a:lnTo>
                    <a:pt x="4438" y="2218"/>
                  </a:lnTo>
                  <a:lnTo>
                    <a:pt x="4807" y="2126"/>
                  </a:lnTo>
                  <a:lnTo>
                    <a:pt x="4345" y="0"/>
                  </a:lnTo>
                  <a:close/>
                </a:path>
              </a:pathLst>
            </a:custGeom>
            <a:solidFill>
              <a:srgbClr val="337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358700" y="-653875"/>
              <a:ext cx="231100" cy="208000"/>
            </a:xfrm>
            <a:custGeom>
              <a:avLst/>
              <a:gdLst/>
              <a:ahLst/>
              <a:cxnLst/>
              <a:rect l="l" t="t" r="r" b="b"/>
              <a:pathLst>
                <a:path w="9244" h="8320" extrusionOk="0">
                  <a:moveTo>
                    <a:pt x="4622" y="0"/>
                  </a:moveTo>
                  <a:lnTo>
                    <a:pt x="2589" y="93"/>
                  </a:lnTo>
                  <a:lnTo>
                    <a:pt x="740" y="1017"/>
                  </a:lnTo>
                  <a:lnTo>
                    <a:pt x="0" y="1664"/>
                  </a:lnTo>
                  <a:lnTo>
                    <a:pt x="8135" y="8319"/>
                  </a:lnTo>
                  <a:lnTo>
                    <a:pt x="8689" y="7487"/>
                  </a:lnTo>
                  <a:lnTo>
                    <a:pt x="9244" y="5731"/>
                  </a:lnTo>
                  <a:lnTo>
                    <a:pt x="9244" y="3882"/>
                  </a:lnTo>
                  <a:lnTo>
                    <a:pt x="8320" y="2126"/>
                  </a:lnTo>
                  <a:lnTo>
                    <a:pt x="7580" y="1387"/>
                  </a:lnTo>
                  <a:lnTo>
                    <a:pt x="7395" y="1202"/>
                  </a:lnTo>
                  <a:lnTo>
                    <a:pt x="6563" y="555"/>
                  </a:lnTo>
                  <a:lnTo>
                    <a:pt x="46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361000" y="-993575"/>
              <a:ext cx="1853350" cy="1867200"/>
            </a:xfrm>
            <a:custGeom>
              <a:avLst/>
              <a:gdLst/>
              <a:ahLst/>
              <a:cxnLst/>
              <a:rect l="l" t="t" r="r" b="b"/>
              <a:pathLst>
                <a:path w="74134" h="74688" extrusionOk="0">
                  <a:moveTo>
                    <a:pt x="41966" y="0"/>
                  </a:moveTo>
                  <a:lnTo>
                    <a:pt x="33277" y="185"/>
                  </a:lnTo>
                  <a:lnTo>
                    <a:pt x="28378" y="832"/>
                  </a:lnTo>
                  <a:lnTo>
                    <a:pt x="25883" y="1294"/>
                  </a:lnTo>
                  <a:lnTo>
                    <a:pt x="20799" y="3235"/>
                  </a:lnTo>
                  <a:lnTo>
                    <a:pt x="16269" y="6193"/>
                  </a:lnTo>
                  <a:lnTo>
                    <a:pt x="13311" y="8966"/>
                  </a:lnTo>
                  <a:lnTo>
                    <a:pt x="11740" y="11092"/>
                  </a:lnTo>
                  <a:lnTo>
                    <a:pt x="11093" y="12202"/>
                  </a:lnTo>
                  <a:lnTo>
                    <a:pt x="10261" y="13496"/>
                  </a:lnTo>
                  <a:lnTo>
                    <a:pt x="9152" y="16361"/>
                  </a:lnTo>
                  <a:lnTo>
                    <a:pt x="8782" y="17933"/>
                  </a:lnTo>
                  <a:lnTo>
                    <a:pt x="8597" y="19227"/>
                  </a:lnTo>
                  <a:lnTo>
                    <a:pt x="8412" y="20336"/>
                  </a:lnTo>
                  <a:lnTo>
                    <a:pt x="7673" y="20613"/>
                  </a:lnTo>
                  <a:lnTo>
                    <a:pt x="6194" y="21445"/>
                  </a:lnTo>
                  <a:lnTo>
                    <a:pt x="4253" y="23294"/>
                  </a:lnTo>
                  <a:lnTo>
                    <a:pt x="2219" y="26529"/>
                  </a:lnTo>
                  <a:lnTo>
                    <a:pt x="833" y="30504"/>
                  </a:lnTo>
                  <a:lnTo>
                    <a:pt x="1" y="35125"/>
                  </a:lnTo>
                  <a:lnTo>
                    <a:pt x="1" y="39932"/>
                  </a:lnTo>
                  <a:lnTo>
                    <a:pt x="555" y="44646"/>
                  </a:lnTo>
                  <a:lnTo>
                    <a:pt x="2034" y="49176"/>
                  </a:lnTo>
                  <a:lnTo>
                    <a:pt x="3051" y="51302"/>
                  </a:lnTo>
                  <a:lnTo>
                    <a:pt x="4345" y="53243"/>
                  </a:lnTo>
                  <a:lnTo>
                    <a:pt x="7026" y="56940"/>
                  </a:lnTo>
                  <a:lnTo>
                    <a:pt x="11463" y="62024"/>
                  </a:lnTo>
                  <a:lnTo>
                    <a:pt x="17101" y="67847"/>
                  </a:lnTo>
                  <a:lnTo>
                    <a:pt x="19967" y="71545"/>
                  </a:lnTo>
                  <a:lnTo>
                    <a:pt x="20984" y="73671"/>
                  </a:lnTo>
                  <a:lnTo>
                    <a:pt x="21076" y="74688"/>
                  </a:lnTo>
                  <a:lnTo>
                    <a:pt x="63319" y="43537"/>
                  </a:lnTo>
                  <a:lnTo>
                    <a:pt x="64428" y="43167"/>
                  </a:lnTo>
                  <a:lnTo>
                    <a:pt x="66554" y="42335"/>
                  </a:lnTo>
                  <a:lnTo>
                    <a:pt x="68403" y="41134"/>
                  </a:lnTo>
                  <a:lnTo>
                    <a:pt x="70067" y="39747"/>
                  </a:lnTo>
                  <a:lnTo>
                    <a:pt x="71546" y="37991"/>
                  </a:lnTo>
                  <a:lnTo>
                    <a:pt x="72655" y="36050"/>
                  </a:lnTo>
                  <a:lnTo>
                    <a:pt x="73487" y="34016"/>
                  </a:lnTo>
                  <a:lnTo>
                    <a:pt x="73949" y="31798"/>
                  </a:lnTo>
                  <a:lnTo>
                    <a:pt x="74041" y="30596"/>
                  </a:lnTo>
                  <a:lnTo>
                    <a:pt x="74134" y="29117"/>
                  </a:lnTo>
                  <a:lnTo>
                    <a:pt x="73856" y="25974"/>
                  </a:lnTo>
                  <a:lnTo>
                    <a:pt x="73394" y="23016"/>
                  </a:lnTo>
                  <a:lnTo>
                    <a:pt x="72470" y="19966"/>
                  </a:lnTo>
                  <a:lnTo>
                    <a:pt x="71915" y="18580"/>
                  </a:lnTo>
                  <a:lnTo>
                    <a:pt x="70991" y="16454"/>
                  </a:lnTo>
                  <a:lnTo>
                    <a:pt x="68495" y="12386"/>
                  </a:lnTo>
                  <a:lnTo>
                    <a:pt x="65075" y="8689"/>
                  </a:lnTo>
                  <a:lnTo>
                    <a:pt x="60823" y="5361"/>
                  </a:lnTo>
                  <a:lnTo>
                    <a:pt x="55554" y="2773"/>
                  </a:lnTo>
                  <a:lnTo>
                    <a:pt x="49361" y="832"/>
                  </a:lnTo>
                  <a:lnTo>
                    <a:pt x="419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541250" y="-623850"/>
              <a:ext cx="1515975" cy="1950400"/>
            </a:xfrm>
            <a:custGeom>
              <a:avLst/>
              <a:gdLst/>
              <a:ahLst/>
              <a:cxnLst/>
              <a:rect l="l" t="t" r="r" b="b"/>
              <a:pathLst>
                <a:path w="60639" h="78016" extrusionOk="0">
                  <a:moveTo>
                    <a:pt x="50563" y="1"/>
                  </a:moveTo>
                  <a:lnTo>
                    <a:pt x="50563" y="2497"/>
                  </a:lnTo>
                  <a:lnTo>
                    <a:pt x="49916" y="6564"/>
                  </a:lnTo>
                  <a:lnTo>
                    <a:pt x="48899" y="9337"/>
                  </a:lnTo>
                  <a:lnTo>
                    <a:pt x="47327" y="12110"/>
                  </a:lnTo>
                  <a:lnTo>
                    <a:pt x="45017" y="14883"/>
                  </a:lnTo>
                  <a:lnTo>
                    <a:pt x="41689" y="17656"/>
                  </a:lnTo>
                  <a:lnTo>
                    <a:pt x="37529" y="20429"/>
                  </a:lnTo>
                  <a:lnTo>
                    <a:pt x="34941" y="21815"/>
                  </a:lnTo>
                  <a:lnTo>
                    <a:pt x="32815" y="22740"/>
                  </a:lnTo>
                  <a:lnTo>
                    <a:pt x="28101" y="24219"/>
                  </a:lnTo>
                  <a:lnTo>
                    <a:pt x="20799" y="25605"/>
                  </a:lnTo>
                  <a:lnTo>
                    <a:pt x="16732" y="26067"/>
                  </a:lnTo>
                  <a:lnTo>
                    <a:pt x="13774" y="27639"/>
                  </a:lnTo>
                  <a:lnTo>
                    <a:pt x="13034" y="26807"/>
                  </a:lnTo>
                  <a:lnTo>
                    <a:pt x="11463" y="25698"/>
                  </a:lnTo>
                  <a:lnTo>
                    <a:pt x="9891" y="24958"/>
                  </a:lnTo>
                  <a:lnTo>
                    <a:pt x="8320" y="24496"/>
                  </a:lnTo>
                  <a:lnTo>
                    <a:pt x="6841" y="24588"/>
                  </a:lnTo>
                  <a:lnTo>
                    <a:pt x="5270" y="24958"/>
                  </a:lnTo>
                  <a:lnTo>
                    <a:pt x="3144" y="26160"/>
                  </a:lnTo>
                  <a:lnTo>
                    <a:pt x="1757" y="27454"/>
                  </a:lnTo>
                  <a:lnTo>
                    <a:pt x="1202" y="28193"/>
                  </a:lnTo>
                  <a:lnTo>
                    <a:pt x="371" y="29857"/>
                  </a:lnTo>
                  <a:lnTo>
                    <a:pt x="1" y="31798"/>
                  </a:lnTo>
                  <a:lnTo>
                    <a:pt x="1" y="33740"/>
                  </a:lnTo>
                  <a:lnTo>
                    <a:pt x="371" y="35773"/>
                  </a:lnTo>
                  <a:lnTo>
                    <a:pt x="1202" y="37807"/>
                  </a:lnTo>
                  <a:lnTo>
                    <a:pt x="2312" y="39748"/>
                  </a:lnTo>
                  <a:lnTo>
                    <a:pt x="3791" y="41504"/>
                  </a:lnTo>
                  <a:lnTo>
                    <a:pt x="4623" y="42244"/>
                  </a:lnTo>
                  <a:lnTo>
                    <a:pt x="5639" y="43168"/>
                  </a:lnTo>
                  <a:lnTo>
                    <a:pt x="7488" y="44277"/>
                  </a:lnTo>
                  <a:lnTo>
                    <a:pt x="9152" y="44832"/>
                  </a:lnTo>
                  <a:lnTo>
                    <a:pt x="10538" y="44924"/>
                  </a:lnTo>
                  <a:lnTo>
                    <a:pt x="13034" y="44277"/>
                  </a:lnTo>
                  <a:lnTo>
                    <a:pt x="13404" y="43815"/>
                  </a:lnTo>
                  <a:lnTo>
                    <a:pt x="13589" y="67571"/>
                  </a:lnTo>
                  <a:lnTo>
                    <a:pt x="13866" y="68310"/>
                  </a:lnTo>
                  <a:lnTo>
                    <a:pt x="17286" y="72562"/>
                  </a:lnTo>
                  <a:lnTo>
                    <a:pt x="20614" y="74873"/>
                  </a:lnTo>
                  <a:lnTo>
                    <a:pt x="23572" y="76167"/>
                  </a:lnTo>
                  <a:lnTo>
                    <a:pt x="25236" y="76814"/>
                  </a:lnTo>
                  <a:lnTo>
                    <a:pt x="26807" y="77276"/>
                  </a:lnTo>
                  <a:lnTo>
                    <a:pt x="29672" y="77831"/>
                  </a:lnTo>
                  <a:lnTo>
                    <a:pt x="33370" y="78016"/>
                  </a:lnTo>
                  <a:lnTo>
                    <a:pt x="37252" y="77184"/>
                  </a:lnTo>
                  <a:lnTo>
                    <a:pt x="39748" y="75705"/>
                  </a:lnTo>
                  <a:lnTo>
                    <a:pt x="40395" y="74688"/>
                  </a:lnTo>
                  <a:lnTo>
                    <a:pt x="40672" y="74226"/>
                  </a:lnTo>
                  <a:lnTo>
                    <a:pt x="40765" y="73117"/>
                  </a:lnTo>
                  <a:lnTo>
                    <a:pt x="40302" y="71453"/>
                  </a:lnTo>
                  <a:lnTo>
                    <a:pt x="38269" y="68587"/>
                  </a:lnTo>
                  <a:lnTo>
                    <a:pt x="37714" y="68033"/>
                  </a:lnTo>
                  <a:lnTo>
                    <a:pt x="37714" y="57218"/>
                  </a:lnTo>
                  <a:lnTo>
                    <a:pt x="41966" y="57865"/>
                  </a:lnTo>
                  <a:lnTo>
                    <a:pt x="47605" y="58235"/>
                  </a:lnTo>
                  <a:lnTo>
                    <a:pt x="50748" y="57865"/>
                  </a:lnTo>
                  <a:lnTo>
                    <a:pt x="51949" y="57403"/>
                  </a:lnTo>
                  <a:lnTo>
                    <a:pt x="53058" y="56756"/>
                  </a:lnTo>
                  <a:lnTo>
                    <a:pt x="55184" y="54815"/>
                  </a:lnTo>
                  <a:lnTo>
                    <a:pt x="56663" y="52781"/>
                  </a:lnTo>
                  <a:lnTo>
                    <a:pt x="58050" y="49916"/>
                  </a:lnTo>
                  <a:lnTo>
                    <a:pt x="59159" y="46311"/>
                  </a:lnTo>
                  <a:lnTo>
                    <a:pt x="60083" y="41596"/>
                  </a:lnTo>
                  <a:lnTo>
                    <a:pt x="60546" y="35773"/>
                  </a:lnTo>
                  <a:lnTo>
                    <a:pt x="60638" y="32353"/>
                  </a:lnTo>
                  <a:lnTo>
                    <a:pt x="60638" y="28378"/>
                  </a:lnTo>
                  <a:lnTo>
                    <a:pt x="60268" y="21261"/>
                  </a:lnTo>
                  <a:lnTo>
                    <a:pt x="59436" y="15437"/>
                  </a:lnTo>
                  <a:lnTo>
                    <a:pt x="58327" y="10723"/>
                  </a:lnTo>
                  <a:lnTo>
                    <a:pt x="56941" y="6841"/>
                  </a:lnTo>
                  <a:lnTo>
                    <a:pt x="55277" y="4068"/>
                  </a:lnTo>
                  <a:lnTo>
                    <a:pt x="53428" y="1849"/>
                  </a:lnTo>
                  <a:lnTo>
                    <a:pt x="51579" y="463"/>
                  </a:lnTo>
                  <a:lnTo>
                    <a:pt x="505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887900" y="-11450"/>
              <a:ext cx="127100" cy="261150"/>
            </a:xfrm>
            <a:custGeom>
              <a:avLst/>
              <a:gdLst/>
              <a:ahLst/>
              <a:cxnLst/>
              <a:rect l="l" t="t" r="r" b="b"/>
              <a:pathLst>
                <a:path w="5084" h="10446" extrusionOk="0">
                  <a:moveTo>
                    <a:pt x="0" y="0"/>
                  </a:moveTo>
                  <a:lnTo>
                    <a:pt x="0" y="10445"/>
                  </a:lnTo>
                  <a:lnTo>
                    <a:pt x="1109" y="10445"/>
                  </a:lnTo>
                  <a:lnTo>
                    <a:pt x="2866" y="9706"/>
                  </a:lnTo>
                  <a:lnTo>
                    <a:pt x="4160" y="8412"/>
                  </a:lnTo>
                  <a:lnTo>
                    <a:pt x="4992" y="6655"/>
                  </a:lnTo>
                  <a:lnTo>
                    <a:pt x="5084" y="5639"/>
                  </a:lnTo>
                  <a:lnTo>
                    <a:pt x="5084" y="5546"/>
                  </a:lnTo>
                  <a:lnTo>
                    <a:pt x="5084" y="5361"/>
                  </a:lnTo>
                  <a:lnTo>
                    <a:pt x="4992" y="4252"/>
                  </a:lnTo>
                  <a:lnTo>
                    <a:pt x="4160" y="2403"/>
                  </a:lnTo>
                  <a:lnTo>
                    <a:pt x="2866" y="1017"/>
                  </a:lnTo>
                  <a:lnTo>
                    <a:pt x="1017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1819175" y="-36875"/>
              <a:ext cx="124800" cy="124800"/>
            </a:xfrm>
            <a:custGeom>
              <a:avLst/>
              <a:gdLst/>
              <a:ahLst/>
              <a:cxnLst/>
              <a:rect l="l" t="t" r="r" b="b"/>
              <a:pathLst>
                <a:path w="4992" h="4992" extrusionOk="0">
                  <a:moveTo>
                    <a:pt x="2034" y="0"/>
                  </a:moveTo>
                  <a:lnTo>
                    <a:pt x="1110" y="370"/>
                  </a:lnTo>
                  <a:lnTo>
                    <a:pt x="462" y="1109"/>
                  </a:lnTo>
                  <a:lnTo>
                    <a:pt x="0" y="1941"/>
                  </a:lnTo>
                  <a:lnTo>
                    <a:pt x="0" y="2496"/>
                  </a:lnTo>
                  <a:lnTo>
                    <a:pt x="0" y="3051"/>
                  </a:lnTo>
                  <a:lnTo>
                    <a:pt x="370" y="3883"/>
                  </a:lnTo>
                  <a:lnTo>
                    <a:pt x="1110" y="4622"/>
                  </a:lnTo>
                  <a:lnTo>
                    <a:pt x="1941" y="4992"/>
                  </a:lnTo>
                  <a:lnTo>
                    <a:pt x="3051" y="4992"/>
                  </a:lnTo>
                  <a:lnTo>
                    <a:pt x="3883" y="4530"/>
                  </a:lnTo>
                  <a:lnTo>
                    <a:pt x="4530" y="3883"/>
                  </a:lnTo>
                  <a:lnTo>
                    <a:pt x="4992" y="2958"/>
                  </a:lnTo>
                  <a:lnTo>
                    <a:pt x="4992" y="2496"/>
                  </a:lnTo>
                  <a:lnTo>
                    <a:pt x="4992" y="1941"/>
                  </a:lnTo>
                  <a:lnTo>
                    <a:pt x="4530" y="1109"/>
                  </a:lnTo>
                  <a:lnTo>
                    <a:pt x="3883" y="462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1320025" y="-11450"/>
              <a:ext cx="134050" cy="136350"/>
            </a:xfrm>
            <a:custGeom>
              <a:avLst/>
              <a:gdLst/>
              <a:ahLst/>
              <a:cxnLst/>
              <a:rect l="l" t="t" r="r" b="b"/>
              <a:pathLst>
                <a:path w="5362" h="5454" extrusionOk="0">
                  <a:moveTo>
                    <a:pt x="2219" y="0"/>
                  </a:moveTo>
                  <a:lnTo>
                    <a:pt x="1294" y="370"/>
                  </a:lnTo>
                  <a:lnTo>
                    <a:pt x="555" y="1109"/>
                  </a:lnTo>
                  <a:lnTo>
                    <a:pt x="0" y="2034"/>
                  </a:lnTo>
                  <a:lnTo>
                    <a:pt x="0" y="2588"/>
                  </a:lnTo>
                  <a:lnTo>
                    <a:pt x="0" y="3143"/>
                  </a:lnTo>
                  <a:lnTo>
                    <a:pt x="370" y="4160"/>
                  </a:lnTo>
                  <a:lnTo>
                    <a:pt x="1110" y="4992"/>
                  </a:lnTo>
                  <a:lnTo>
                    <a:pt x="2034" y="5361"/>
                  </a:lnTo>
                  <a:lnTo>
                    <a:pt x="2589" y="5454"/>
                  </a:lnTo>
                  <a:lnTo>
                    <a:pt x="3143" y="5454"/>
                  </a:lnTo>
                  <a:lnTo>
                    <a:pt x="4067" y="5084"/>
                  </a:lnTo>
                  <a:lnTo>
                    <a:pt x="4899" y="4252"/>
                  </a:lnTo>
                  <a:lnTo>
                    <a:pt x="5269" y="3328"/>
                  </a:lnTo>
                  <a:lnTo>
                    <a:pt x="5362" y="2773"/>
                  </a:lnTo>
                  <a:lnTo>
                    <a:pt x="5362" y="2218"/>
                  </a:lnTo>
                  <a:lnTo>
                    <a:pt x="4992" y="1202"/>
                  </a:lnTo>
                  <a:lnTo>
                    <a:pt x="4252" y="462"/>
                  </a:lnTo>
                  <a:lnTo>
                    <a:pt x="3328" y="92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1823800" y="-210200"/>
              <a:ext cx="164100" cy="120200"/>
            </a:xfrm>
            <a:custGeom>
              <a:avLst/>
              <a:gdLst/>
              <a:ahLst/>
              <a:cxnLst/>
              <a:rect l="l" t="t" r="r" b="b"/>
              <a:pathLst>
                <a:path w="6564" h="4808" extrusionOk="0">
                  <a:moveTo>
                    <a:pt x="3513" y="1"/>
                  </a:moveTo>
                  <a:lnTo>
                    <a:pt x="2311" y="93"/>
                  </a:lnTo>
                  <a:lnTo>
                    <a:pt x="1109" y="648"/>
                  </a:lnTo>
                  <a:lnTo>
                    <a:pt x="185" y="1664"/>
                  </a:lnTo>
                  <a:lnTo>
                    <a:pt x="0" y="2219"/>
                  </a:lnTo>
                  <a:lnTo>
                    <a:pt x="6471" y="4807"/>
                  </a:lnTo>
                  <a:lnTo>
                    <a:pt x="6563" y="4160"/>
                  </a:lnTo>
                  <a:lnTo>
                    <a:pt x="6563" y="2774"/>
                  </a:lnTo>
                  <a:lnTo>
                    <a:pt x="6008" y="1572"/>
                  </a:lnTo>
                  <a:lnTo>
                    <a:pt x="5084" y="555"/>
                  </a:lnTo>
                  <a:lnTo>
                    <a:pt x="4437" y="278"/>
                  </a:lnTo>
                  <a:lnTo>
                    <a:pt x="4252" y="278"/>
                  </a:lnTo>
                  <a:lnTo>
                    <a:pt x="4252" y="185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1659725" y="-25325"/>
              <a:ext cx="205675" cy="385950"/>
            </a:xfrm>
            <a:custGeom>
              <a:avLst/>
              <a:gdLst/>
              <a:ahLst/>
              <a:cxnLst/>
              <a:rect l="l" t="t" r="r" b="b"/>
              <a:pathLst>
                <a:path w="8227" h="15438" extrusionOk="0">
                  <a:moveTo>
                    <a:pt x="278" y="0"/>
                  </a:moveTo>
                  <a:lnTo>
                    <a:pt x="0" y="15437"/>
                  </a:lnTo>
                  <a:lnTo>
                    <a:pt x="8227" y="13588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1417075" y="439150"/>
              <a:ext cx="208000" cy="145625"/>
            </a:xfrm>
            <a:custGeom>
              <a:avLst/>
              <a:gdLst/>
              <a:ahLst/>
              <a:cxnLst/>
              <a:rect l="l" t="t" r="r" b="b"/>
              <a:pathLst>
                <a:path w="8320" h="5825" extrusionOk="0">
                  <a:moveTo>
                    <a:pt x="185" y="1"/>
                  </a:moveTo>
                  <a:lnTo>
                    <a:pt x="1" y="925"/>
                  </a:lnTo>
                  <a:lnTo>
                    <a:pt x="185" y="2681"/>
                  </a:lnTo>
                  <a:lnTo>
                    <a:pt x="1017" y="4160"/>
                  </a:lnTo>
                  <a:lnTo>
                    <a:pt x="2311" y="5270"/>
                  </a:lnTo>
                  <a:lnTo>
                    <a:pt x="3143" y="5639"/>
                  </a:lnTo>
                  <a:lnTo>
                    <a:pt x="3328" y="5732"/>
                  </a:lnTo>
                  <a:lnTo>
                    <a:pt x="3421" y="5732"/>
                  </a:lnTo>
                  <a:lnTo>
                    <a:pt x="4253" y="5824"/>
                  </a:lnTo>
                  <a:lnTo>
                    <a:pt x="5824" y="5455"/>
                  </a:lnTo>
                  <a:lnTo>
                    <a:pt x="7118" y="4623"/>
                  </a:lnTo>
                  <a:lnTo>
                    <a:pt x="8042" y="3328"/>
                  </a:lnTo>
                  <a:lnTo>
                    <a:pt x="8320" y="2497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1417075" y="476125"/>
              <a:ext cx="117875" cy="106325"/>
            </a:xfrm>
            <a:custGeom>
              <a:avLst/>
              <a:gdLst/>
              <a:ahLst/>
              <a:cxnLst/>
              <a:rect l="l" t="t" r="r" b="b"/>
              <a:pathLst>
                <a:path w="4715" h="4253" extrusionOk="0">
                  <a:moveTo>
                    <a:pt x="1" y="1"/>
                  </a:moveTo>
                  <a:lnTo>
                    <a:pt x="93" y="740"/>
                  </a:lnTo>
                  <a:lnTo>
                    <a:pt x="555" y="2034"/>
                  </a:lnTo>
                  <a:lnTo>
                    <a:pt x="1387" y="3051"/>
                  </a:lnTo>
                  <a:lnTo>
                    <a:pt x="2496" y="3883"/>
                  </a:lnTo>
                  <a:lnTo>
                    <a:pt x="3051" y="4160"/>
                  </a:lnTo>
                  <a:lnTo>
                    <a:pt x="3883" y="4253"/>
                  </a:lnTo>
                  <a:lnTo>
                    <a:pt x="4715" y="4253"/>
                  </a:lnTo>
                  <a:lnTo>
                    <a:pt x="4622" y="3421"/>
                  </a:lnTo>
                  <a:lnTo>
                    <a:pt x="3883" y="1942"/>
                  </a:lnTo>
                  <a:lnTo>
                    <a:pt x="2774" y="740"/>
                  </a:lnTo>
                  <a:lnTo>
                    <a:pt x="1295" y="9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989575" y="584750"/>
              <a:ext cx="494550" cy="316600"/>
            </a:xfrm>
            <a:custGeom>
              <a:avLst/>
              <a:gdLst/>
              <a:ahLst/>
              <a:cxnLst/>
              <a:rect l="l" t="t" r="r" b="b"/>
              <a:pathLst>
                <a:path w="19782" h="12664" extrusionOk="0">
                  <a:moveTo>
                    <a:pt x="0" y="0"/>
                  </a:moveTo>
                  <a:lnTo>
                    <a:pt x="647" y="1849"/>
                  </a:lnTo>
                  <a:lnTo>
                    <a:pt x="2866" y="4899"/>
                  </a:lnTo>
                  <a:lnTo>
                    <a:pt x="4252" y="6193"/>
                  </a:lnTo>
                  <a:lnTo>
                    <a:pt x="5916" y="7395"/>
                  </a:lnTo>
                  <a:lnTo>
                    <a:pt x="10815" y="9613"/>
                  </a:lnTo>
                  <a:lnTo>
                    <a:pt x="18302" y="12202"/>
                  </a:lnTo>
                  <a:lnTo>
                    <a:pt x="19781" y="12664"/>
                  </a:lnTo>
                  <a:lnTo>
                    <a:pt x="19781" y="8966"/>
                  </a:lnTo>
                  <a:lnTo>
                    <a:pt x="17378" y="8597"/>
                  </a:lnTo>
                  <a:lnTo>
                    <a:pt x="11555" y="7118"/>
                  </a:lnTo>
                  <a:lnTo>
                    <a:pt x="6933" y="5454"/>
                  </a:lnTo>
                  <a:lnTo>
                    <a:pt x="4252" y="4067"/>
                  </a:lnTo>
                  <a:lnTo>
                    <a:pt x="2034" y="2588"/>
                  </a:lnTo>
                  <a:lnTo>
                    <a:pt x="370" y="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661425" y="845875"/>
              <a:ext cx="570800" cy="2246200"/>
            </a:xfrm>
            <a:custGeom>
              <a:avLst/>
              <a:gdLst/>
              <a:ahLst/>
              <a:cxnLst/>
              <a:rect l="l" t="t" r="r" b="b"/>
              <a:pathLst>
                <a:path w="22832" h="89848" extrusionOk="0">
                  <a:moveTo>
                    <a:pt x="8227" y="0"/>
                  </a:moveTo>
                  <a:lnTo>
                    <a:pt x="7118" y="185"/>
                  </a:lnTo>
                  <a:lnTo>
                    <a:pt x="6009" y="832"/>
                  </a:lnTo>
                  <a:lnTo>
                    <a:pt x="5084" y="1849"/>
                  </a:lnTo>
                  <a:lnTo>
                    <a:pt x="4622" y="2589"/>
                  </a:lnTo>
                  <a:lnTo>
                    <a:pt x="2034" y="6933"/>
                  </a:lnTo>
                  <a:lnTo>
                    <a:pt x="647" y="9151"/>
                  </a:lnTo>
                  <a:lnTo>
                    <a:pt x="463" y="11000"/>
                  </a:lnTo>
                  <a:lnTo>
                    <a:pt x="0" y="20244"/>
                  </a:lnTo>
                  <a:lnTo>
                    <a:pt x="185" y="25882"/>
                  </a:lnTo>
                  <a:lnTo>
                    <a:pt x="647" y="27638"/>
                  </a:lnTo>
                  <a:lnTo>
                    <a:pt x="1017" y="28285"/>
                  </a:lnTo>
                  <a:lnTo>
                    <a:pt x="2404" y="30227"/>
                  </a:lnTo>
                  <a:lnTo>
                    <a:pt x="5731" y="33832"/>
                  </a:lnTo>
                  <a:lnTo>
                    <a:pt x="13681" y="41319"/>
                  </a:lnTo>
                  <a:lnTo>
                    <a:pt x="15437" y="42798"/>
                  </a:lnTo>
                  <a:lnTo>
                    <a:pt x="14882" y="44462"/>
                  </a:lnTo>
                  <a:lnTo>
                    <a:pt x="12941" y="52966"/>
                  </a:lnTo>
                  <a:lnTo>
                    <a:pt x="11925" y="58512"/>
                  </a:lnTo>
                  <a:lnTo>
                    <a:pt x="11740" y="60360"/>
                  </a:lnTo>
                  <a:lnTo>
                    <a:pt x="11740" y="61285"/>
                  </a:lnTo>
                  <a:lnTo>
                    <a:pt x="12387" y="64058"/>
                  </a:lnTo>
                  <a:lnTo>
                    <a:pt x="14235" y="69327"/>
                  </a:lnTo>
                  <a:lnTo>
                    <a:pt x="17471" y="77923"/>
                  </a:lnTo>
                  <a:lnTo>
                    <a:pt x="19597" y="84301"/>
                  </a:lnTo>
                  <a:lnTo>
                    <a:pt x="20521" y="88183"/>
                  </a:lnTo>
                  <a:lnTo>
                    <a:pt x="20798" y="89847"/>
                  </a:lnTo>
                  <a:lnTo>
                    <a:pt x="21168" y="86519"/>
                  </a:lnTo>
                  <a:lnTo>
                    <a:pt x="22555" y="69327"/>
                  </a:lnTo>
                  <a:lnTo>
                    <a:pt x="22832" y="60453"/>
                  </a:lnTo>
                  <a:lnTo>
                    <a:pt x="22739" y="55554"/>
                  </a:lnTo>
                  <a:lnTo>
                    <a:pt x="22462" y="53613"/>
                  </a:lnTo>
                  <a:lnTo>
                    <a:pt x="22000" y="50470"/>
                  </a:lnTo>
                  <a:lnTo>
                    <a:pt x="20706" y="43907"/>
                  </a:lnTo>
                  <a:lnTo>
                    <a:pt x="18210" y="33924"/>
                  </a:lnTo>
                  <a:lnTo>
                    <a:pt x="14143" y="21445"/>
                  </a:lnTo>
                  <a:lnTo>
                    <a:pt x="10353" y="11740"/>
                  </a:lnTo>
                  <a:lnTo>
                    <a:pt x="8782" y="8782"/>
                  </a:lnTo>
                  <a:lnTo>
                    <a:pt x="8782" y="93"/>
                  </a:lnTo>
                  <a:lnTo>
                    <a:pt x="8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978000" y="3108225"/>
              <a:ext cx="110950" cy="110950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2219" y="0"/>
                  </a:moveTo>
                  <a:lnTo>
                    <a:pt x="1665" y="93"/>
                  </a:lnTo>
                  <a:lnTo>
                    <a:pt x="925" y="462"/>
                  </a:lnTo>
                  <a:lnTo>
                    <a:pt x="278" y="1017"/>
                  </a:lnTo>
                  <a:lnTo>
                    <a:pt x="1" y="1849"/>
                  </a:lnTo>
                  <a:lnTo>
                    <a:pt x="1" y="2404"/>
                  </a:lnTo>
                  <a:lnTo>
                    <a:pt x="1" y="2773"/>
                  </a:lnTo>
                  <a:lnTo>
                    <a:pt x="463" y="3513"/>
                  </a:lnTo>
                  <a:lnTo>
                    <a:pt x="1110" y="4160"/>
                  </a:lnTo>
                  <a:lnTo>
                    <a:pt x="1942" y="4437"/>
                  </a:lnTo>
                  <a:lnTo>
                    <a:pt x="2774" y="4437"/>
                  </a:lnTo>
                  <a:lnTo>
                    <a:pt x="3606" y="4067"/>
                  </a:lnTo>
                  <a:lnTo>
                    <a:pt x="4161" y="3420"/>
                  </a:lnTo>
                  <a:lnTo>
                    <a:pt x="4438" y="2681"/>
                  </a:lnTo>
                  <a:lnTo>
                    <a:pt x="4438" y="2126"/>
                  </a:lnTo>
                  <a:lnTo>
                    <a:pt x="4438" y="1664"/>
                  </a:lnTo>
                  <a:lnTo>
                    <a:pt x="4068" y="925"/>
                  </a:lnTo>
                  <a:lnTo>
                    <a:pt x="3421" y="370"/>
                  </a:lnTo>
                  <a:lnTo>
                    <a:pt x="25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654500" y="3124400"/>
              <a:ext cx="110925" cy="110950"/>
            </a:xfrm>
            <a:custGeom>
              <a:avLst/>
              <a:gdLst/>
              <a:ahLst/>
              <a:cxnLst/>
              <a:rect l="l" t="t" r="r" b="b"/>
              <a:pathLst>
                <a:path w="4437" h="4438" extrusionOk="0">
                  <a:moveTo>
                    <a:pt x="2126" y="0"/>
                  </a:moveTo>
                  <a:lnTo>
                    <a:pt x="1664" y="93"/>
                  </a:lnTo>
                  <a:lnTo>
                    <a:pt x="924" y="370"/>
                  </a:lnTo>
                  <a:lnTo>
                    <a:pt x="277" y="1017"/>
                  </a:lnTo>
                  <a:lnTo>
                    <a:pt x="0" y="1849"/>
                  </a:lnTo>
                  <a:lnTo>
                    <a:pt x="0" y="2311"/>
                  </a:lnTo>
                  <a:lnTo>
                    <a:pt x="93" y="2773"/>
                  </a:lnTo>
                  <a:lnTo>
                    <a:pt x="462" y="3513"/>
                  </a:lnTo>
                  <a:lnTo>
                    <a:pt x="1017" y="4160"/>
                  </a:lnTo>
                  <a:lnTo>
                    <a:pt x="1849" y="4437"/>
                  </a:lnTo>
                  <a:lnTo>
                    <a:pt x="2773" y="4437"/>
                  </a:lnTo>
                  <a:lnTo>
                    <a:pt x="3513" y="3975"/>
                  </a:lnTo>
                  <a:lnTo>
                    <a:pt x="4160" y="3420"/>
                  </a:lnTo>
                  <a:lnTo>
                    <a:pt x="4437" y="2588"/>
                  </a:lnTo>
                  <a:lnTo>
                    <a:pt x="4437" y="2126"/>
                  </a:lnTo>
                  <a:lnTo>
                    <a:pt x="4345" y="1664"/>
                  </a:lnTo>
                  <a:lnTo>
                    <a:pt x="4067" y="925"/>
                  </a:lnTo>
                  <a:lnTo>
                    <a:pt x="3420" y="370"/>
                  </a:lnTo>
                  <a:lnTo>
                    <a:pt x="25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-2705525" y="1123175"/>
              <a:ext cx="3170550" cy="2098300"/>
            </a:xfrm>
            <a:custGeom>
              <a:avLst/>
              <a:gdLst/>
              <a:ahLst/>
              <a:cxnLst/>
              <a:rect l="l" t="t" r="r" b="b"/>
              <a:pathLst>
                <a:path w="126822" h="83932" extrusionOk="0">
                  <a:moveTo>
                    <a:pt x="122847" y="1"/>
                  </a:moveTo>
                  <a:lnTo>
                    <a:pt x="120074" y="278"/>
                  </a:lnTo>
                  <a:lnTo>
                    <a:pt x="117578" y="832"/>
                  </a:lnTo>
                  <a:lnTo>
                    <a:pt x="115360" y="1664"/>
                  </a:lnTo>
                  <a:lnTo>
                    <a:pt x="113326" y="2866"/>
                  </a:lnTo>
                  <a:lnTo>
                    <a:pt x="111385" y="4437"/>
                  </a:lnTo>
                  <a:lnTo>
                    <a:pt x="108612" y="7395"/>
                  </a:lnTo>
                  <a:lnTo>
                    <a:pt x="106578" y="9984"/>
                  </a:lnTo>
                  <a:lnTo>
                    <a:pt x="104637" y="12849"/>
                  </a:lnTo>
                  <a:lnTo>
                    <a:pt x="97982" y="24311"/>
                  </a:lnTo>
                  <a:lnTo>
                    <a:pt x="85780" y="45941"/>
                  </a:lnTo>
                  <a:lnTo>
                    <a:pt x="80327" y="55369"/>
                  </a:lnTo>
                  <a:lnTo>
                    <a:pt x="50470" y="39378"/>
                  </a:lnTo>
                  <a:lnTo>
                    <a:pt x="49361" y="38546"/>
                  </a:lnTo>
                  <a:lnTo>
                    <a:pt x="47512" y="36882"/>
                  </a:lnTo>
                  <a:lnTo>
                    <a:pt x="45017" y="34017"/>
                  </a:lnTo>
                  <a:lnTo>
                    <a:pt x="42521" y="29950"/>
                  </a:lnTo>
                  <a:lnTo>
                    <a:pt x="40025" y="26345"/>
                  </a:lnTo>
                  <a:lnTo>
                    <a:pt x="38639" y="24773"/>
                  </a:lnTo>
                  <a:lnTo>
                    <a:pt x="37252" y="23479"/>
                  </a:lnTo>
                  <a:lnTo>
                    <a:pt x="34294" y="21445"/>
                  </a:lnTo>
                  <a:lnTo>
                    <a:pt x="29765" y="19135"/>
                  </a:lnTo>
                  <a:lnTo>
                    <a:pt x="26714" y="17009"/>
                  </a:lnTo>
                  <a:lnTo>
                    <a:pt x="23849" y="14698"/>
                  </a:lnTo>
                  <a:lnTo>
                    <a:pt x="21168" y="13034"/>
                  </a:lnTo>
                  <a:lnTo>
                    <a:pt x="20336" y="13219"/>
                  </a:lnTo>
                  <a:lnTo>
                    <a:pt x="19782" y="13866"/>
                  </a:lnTo>
                  <a:lnTo>
                    <a:pt x="19504" y="14328"/>
                  </a:lnTo>
                  <a:lnTo>
                    <a:pt x="19320" y="14883"/>
                  </a:lnTo>
                  <a:lnTo>
                    <a:pt x="19412" y="16084"/>
                  </a:lnTo>
                  <a:lnTo>
                    <a:pt x="20059" y="18118"/>
                  </a:lnTo>
                  <a:lnTo>
                    <a:pt x="22740" y="21908"/>
                  </a:lnTo>
                  <a:lnTo>
                    <a:pt x="23941" y="23294"/>
                  </a:lnTo>
                  <a:lnTo>
                    <a:pt x="25051" y="24403"/>
                  </a:lnTo>
                  <a:lnTo>
                    <a:pt x="26437" y="25975"/>
                  </a:lnTo>
                  <a:lnTo>
                    <a:pt x="26437" y="26529"/>
                  </a:lnTo>
                  <a:lnTo>
                    <a:pt x="25790" y="26899"/>
                  </a:lnTo>
                  <a:lnTo>
                    <a:pt x="24496" y="27176"/>
                  </a:lnTo>
                  <a:lnTo>
                    <a:pt x="22185" y="27176"/>
                  </a:lnTo>
                  <a:lnTo>
                    <a:pt x="19412" y="26714"/>
                  </a:lnTo>
                  <a:lnTo>
                    <a:pt x="14790" y="25235"/>
                  </a:lnTo>
                  <a:lnTo>
                    <a:pt x="5639" y="21353"/>
                  </a:lnTo>
                  <a:lnTo>
                    <a:pt x="2312" y="19874"/>
                  </a:lnTo>
                  <a:lnTo>
                    <a:pt x="1757" y="19689"/>
                  </a:lnTo>
                  <a:lnTo>
                    <a:pt x="925" y="19689"/>
                  </a:lnTo>
                  <a:lnTo>
                    <a:pt x="186" y="20244"/>
                  </a:lnTo>
                  <a:lnTo>
                    <a:pt x="1" y="21723"/>
                  </a:lnTo>
                  <a:lnTo>
                    <a:pt x="463" y="23571"/>
                  </a:lnTo>
                  <a:lnTo>
                    <a:pt x="925" y="24496"/>
                  </a:lnTo>
                  <a:lnTo>
                    <a:pt x="1480" y="25513"/>
                  </a:lnTo>
                  <a:lnTo>
                    <a:pt x="2219" y="28378"/>
                  </a:lnTo>
                  <a:lnTo>
                    <a:pt x="2866" y="31891"/>
                  </a:lnTo>
                  <a:lnTo>
                    <a:pt x="3975" y="35218"/>
                  </a:lnTo>
                  <a:lnTo>
                    <a:pt x="4807" y="36790"/>
                  </a:lnTo>
                  <a:lnTo>
                    <a:pt x="5732" y="38176"/>
                  </a:lnTo>
                  <a:lnTo>
                    <a:pt x="7488" y="40395"/>
                  </a:lnTo>
                  <a:lnTo>
                    <a:pt x="9522" y="42151"/>
                  </a:lnTo>
                  <a:lnTo>
                    <a:pt x="12572" y="43907"/>
                  </a:lnTo>
                  <a:lnTo>
                    <a:pt x="14513" y="44832"/>
                  </a:lnTo>
                  <a:lnTo>
                    <a:pt x="16731" y="45663"/>
                  </a:lnTo>
                  <a:lnTo>
                    <a:pt x="22370" y="47050"/>
                  </a:lnTo>
                  <a:lnTo>
                    <a:pt x="28656" y="48436"/>
                  </a:lnTo>
                  <a:lnTo>
                    <a:pt x="33092" y="49915"/>
                  </a:lnTo>
                  <a:lnTo>
                    <a:pt x="35588" y="51025"/>
                  </a:lnTo>
                  <a:lnTo>
                    <a:pt x="36697" y="51579"/>
                  </a:lnTo>
                  <a:lnTo>
                    <a:pt x="39193" y="53243"/>
                  </a:lnTo>
                  <a:lnTo>
                    <a:pt x="45848" y="58604"/>
                  </a:lnTo>
                  <a:lnTo>
                    <a:pt x="57957" y="68957"/>
                  </a:lnTo>
                  <a:lnTo>
                    <a:pt x="65075" y="75150"/>
                  </a:lnTo>
                  <a:lnTo>
                    <a:pt x="67016" y="76906"/>
                  </a:lnTo>
                  <a:lnTo>
                    <a:pt x="70806" y="79772"/>
                  </a:lnTo>
                  <a:lnTo>
                    <a:pt x="74318" y="81806"/>
                  </a:lnTo>
                  <a:lnTo>
                    <a:pt x="77554" y="83192"/>
                  </a:lnTo>
                  <a:lnTo>
                    <a:pt x="80512" y="83932"/>
                  </a:lnTo>
                  <a:lnTo>
                    <a:pt x="83285" y="83932"/>
                  </a:lnTo>
                  <a:lnTo>
                    <a:pt x="85873" y="83192"/>
                  </a:lnTo>
                  <a:lnTo>
                    <a:pt x="88276" y="81713"/>
                  </a:lnTo>
                  <a:lnTo>
                    <a:pt x="89478" y="80696"/>
                  </a:lnTo>
                  <a:lnTo>
                    <a:pt x="93822" y="75982"/>
                  </a:lnTo>
                  <a:lnTo>
                    <a:pt x="101587" y="66831"/>
                  </a:lnTo>
                  <a:lnTo>
                    <a:pt x="104175" y="63688"/>
                  </a:lnTo>
                  <a:lnTo>
                    <a:pt x="107318" y="59621"/>
                  </a:lnTo>
                  <a:lnTo>
                    <a:pt x="114158" y="49084"/>
                  </a:lnTo>
                  <a:lnTo>
                    <a:pt x="122939" y="34109"/>
                  </a:lnTo>
                  <a:lnTo>
                    <a:pt x="124511" y="31336"/>
                  </a:lnTo>
                  <a:lnTo>
                    <a:pt x="124603" y="30966"/>
                  </a:lnTo>
                  <a:lnTo>
                    <a:pt x="125897" y="26807"/>
                  </a:lnTo>
                  <a:lnTo>
                    <a:pt x="126729" y="20983"/>
                  </a:lnTo>
                  <a:lnTo>
                    <a:pt x="126821" y="16084"/>
                  </a:lnTo>
                  <a:lnTo>
                    <a:pt x="126452" y="10261"/>
                  </a:lnTo>
                  <a:lnTo>
                    <a:pt x="125342" y="3606"/>
                  </a:lnTo>
                  <a:lnTo>
                    <a:pt x="124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-1508500" y="1102375"/>
              <a:ext cx="2038225" cy="2130650"/>
            </a:xfrm>
            <a:custGeom>
              <a:avLst/>
              <a:gdLst/>
              <a:ahLst/>
              <a:cxnLst/>
              <a:rect l="l" t="t" r="r" b="b"/>
              <a:pathLst>
                <a:path w="81529" h="85226" extrusionOk="0">
                  <a:moveTo>
                    <a:pt x="75335" y="1"/>
                  </a:moveTo>
                  <a:lnTo>
                    <a:pt x="71453" y="463"/>
                  </a:lnTo>
                  <a:lnTo>
                    <a:pt x="68126" y="1387"/>
                  </a:lnTo>
                  <a:lnTo>
                    <a:pt x="65352" y="2681"/>
                  </a:lnTo>
                  <a:lnTo>
                    <a:pt x="62857" y="4530"/>
                  </a:lnTo>
                  <a:lnTo>
                    <a:pt x="60638" y="6841"/>
                  </a:lnTo>
                  <a:lnTo>
                    <a:pt x="57403" y="11185"/>
                  </a:lnTo>
                  <a:lnTo>
                    <a:pt x="55092" y="14975"/>
                  </a:lnTo>
                  <a:lnTo>
                    <a:pt x="40487" y="40210"/>
                  </a:lnTo>
                  <a:lnTo>
                    <a:pt x="32353" y="55184"/>
                  </a:lnTo>
                  <a:lnTo>
                    <a:pt x="8782" y="42798"/>
                  </a:lnTo>
                  <a:lnTo>
                    <a:pt x="6656" y="47420"/>
                  </a:lnTo>
                  <a:lnTo>
                    <a:pt x="1" y="61747"/>
                  </a:lnTo>
                  <a:lnTo>
                    <a:pt x="6749" y="67571"/>
                  </a:lnTo>
                  <a:lnTo>
                    <a:pt x="19690" y="78755"/>
                  </a:lnTo>
                  <a:lnTo>
                    <a:pt x="22093" y="80789"/>
                  </a:lnTo>
                  <a:lnTo>
                    <a:pt x="26160" y="83285"/>
                  </a:lnTo>
                  <a:lnTo>
                    <a:pt x="28933" y="84486"/>
                  </a:lnTo>
                  <a:lnTo>
                    <a:pt x="31799" y="85133"/>
                  </a:lnTo>
                  <a:lnTo>
                    <a:pt x="34757" y="85226"/>
                  </a:lnTo>
                  <a:lnTo>
                    <a:pt x="37714" y="84579"/>
                  </a:lnTo>
                  <a:lnTo>
                    <a:pt x="40672" y="83007"/>
                  </a:lnTo>
                  <a:lnTo>
                    <a:pt x="42059" y="81806"/>
                  </a:lnTo>
                  <a:lnTo>
                    <a:pt x="43815" y="80234"/>
                  </a:lnTo>
                  <a:lnTo>
                    <a:pt x="48437" y="75150"/>
                  </a:lnTo>
                  <a:lnTo>
                    <a:pt x="56848" y="64798"/>
                  </a:lnTo>
                  <a:lnTo>
                    <a:pt x="73949" y="42243"/>
                  </a:lnTo>
                  <a:lnTo>
                    <a:pt x="77277" y="37622"/>
                  </a:lnTo>
                  <a:lnTo>
                    <a:pt x="78386" y="35403"/>
                  </a:lnTo>
                  <a:lnTo>
                    <a:pt x="80050" y="30504"/>
                  </a:lnTo>
                  <a:lnTo>
                    <a:pt x="81159" y="25513"/>
                  </a:lnTo>
                  <a:lnTo>
                    <a:pt x="81529" y="20244"/>
                  </a:lnTo>
                  <a:lnTo>
                    <a:pt x="81436" y="15068"/>
                  </a:lnTo>
                  <a:lnTo>
                    <a:pt x="80882" y="10169"/>
                  </a:lnTo>
                  <a:lnTo>
                    <a:pt x="79865" y="5547"/>
                  </a:lnTo>
                  <a:lnTo>
                    <a:pt x="78478" y="1664"/>
                  </a:lnTo>
                  <a:lnTo>
                    <a:pt x="776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-699675" y="2405700"/>
              <a:ext cx="217250" cy="413675"/>
            </a:xfrm>
            <a:custGeom>
              <a:avLst/>
              <a:gdLst/>
              <a:ahLst/>
              <a:cxnLst/>
              <a:rect l="l" t="t" r="r" b="b"/>
              <a:pathLst>
                <a:path w="8690" h="16547" extrusionOk="0">
                  <a:moveTo>
                    <a:pt x="1664" y="1"/>
                  </a:moveTo>
                  <a:lnTo>
                    <a:pt x="0" y="3051"/>
                  </a:lnTo>
                  <a:lnTo>
                    <a:pt x="3051" y="6471"/>
                  </a:lnTo>
                  <a:lnTo>
                    <a:pt x="6840" y="11740"/>
                  </a:lnTo>
                  <a:lnTo>
                    <a:pt x="7950" y="14328"/>
                  </a:lnTo>
                  <a:lnTo>
                    <a:pt x="8319" y="15900"/>
                  </a:lnTo>
                  <a:lnTo>
                    <a:pt x="8319" y="16547"/>
                  </a:lnTo>
                  <a:lnTo>
                    <a:pt x="8689" y="14975"/>
                  </a:lnTo>
                  <a:lnTo>
                    <a:pt x="8227" y="12202"/>
                  </a:lnTo>
                  <a:lnTo>
                    <a:pt x="7303" y="9707"/>
                  </a:lnTo>
                  <a:lnTo>
                    <a:pt x="5824" y="6379"/>
                  </a:lnTo>
                  <a:lnTo>
                    <a:pt x="3328" y="231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6378525" y="7272400"/>
              <a:ext cx="1437375" cy="293525"/>
            </a:xfrm>
            <a:custGeom>
              <a:avLst/>
              <a:gdLst/>
              <a:ahLst/>
              <a:cxnLst/>
              <a:rect l="l" t="t" r="r" b="b"/>
              <a:pathLst>
                <a:path w="57495" h="11741" extrusionOk="0">
                  <a:moveTo>
                    <a:pt x="370" y="1"/>
                  </a:moveTo>
                  <a:lnTo>
                    <a:pt x="0" y="1203"/>
                  </a:lnTo>
                  <a:lnTo>
                    <a:pt x="0" y="3606"/>
                  </a:lnTo>
                  <a:lnTo>
                    <a:pt x="185" y="4808"/>
                  </a:lnTo>
                  <a:lnTo>
                    <a:pt x="463" y="5270"/>
                  </a:lnTo>
                  <a:lnTo>
                    <a:pt x="1757" y="6656"/>
                  </a:lnTo>
                  <a:lnTo>
                    <a:pt x="3975" y="8228"/>
                  </a:lnTo>
                  <a:lnTo>
                    <a:pt x="7303" y="9707"/>
                  </a:lnTo>
                  <a:lnTo>
                    <a:pt x="9429" y="10169"/>
                  </a:lnTo>
                  <a:lnTo>
                    <a:pt x="11740" y="10539"/>
                  </a:lnTo>
                  <a:lnTo>
                    <a:pt x="16639" y="10631"/>
                  </a:lnTo>
                  <a:lnTo>
                    <a:pt x="23756" y="10261"/>
                  </a:lnTo>
                  <a:lnTo>
                    <a:pt x="26991" y="9984"/>
                  </a:lnTo>
                  <a:lnTo>
                    <a:pt x="30504" y="9984"/>
                  </a:lnTo>
                  <a:lnTo>
                    <a:pt x="41319" y="11093"/>
                  </a:lnTo>
                  <a:lnTo>
                    <a:pt x="44831" y="11555"/>
                  </a:lnTo>
                  <a:lnTo>
                    <a:pt x="46865" y="11740"/>
                  </a:lnTo>
                  <a:lnTo>
                    <a:pt x="50470" y="11648"/>
                  </a:lnTo>
                  <a:lnTo>
                    <a:pt x="53428" y="11001"/>
                  </a:lnTo>
                  <a:lnTo>
                    <a:pt x="55739" y="9799"/>
                  </a:lnTo>
                  <a:lnTo>
                    <a:pt x="56571" y="9152"/>
                  </a:lnTo>
                  <a:lnTo>
                    <a:pt x="57033" y="8505"/>
                  </a:lnTo>
                  <a:lnTo>
                    <a:pt x="57495" y="6934"/>
                  </a:lnTo>
                  <a:lnTo>
                    <a:pt x="57403" y="6194"/>
                  </a:lnTo>
                  <a:lnTo>
                    <a:pt x="57310" y="4253"/>
                  </a:lnTo>
                  <a:lnTo>
                    <a:pt x="56848" y="231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6383150" y="6916525"/>
              <a:ext cx="1416575" cy="584675"/>
            </a:xfrm>
            <a:custGeom>
              <a:avLst/>
              <a:gdLst/>
              <a:ahLst/>
              <a:cxnLst/>
              <a:rect l="l" t="t" r="r" b="b"/>
              <a:pathLst>
                <a:path w="56663" h="23387" extrusionOk="0">
                  <a:moveTo>
                    <a:pt x="43537" y="1"/>
                  </a:moveTo>
                  <a:lnTo>
                    <a:pt x="35958" y="93"/>
                  </a:lnTo>
                  <a:lnTo>
                    <a:pt x="35126" y="463"/>
                  </a:lnTo>
                  <a:lnTo>
                    <a:pt x="32907" y="2312"/>
                  </a:lnTo>
                  <a:lnTo>
                    <a:pt x="31243" y="3421"/>
                  </a:lnTo>
                  <a:lnTo>
                    <a:pt x="30411" y="3791"/>
                  </a:lnTo>
                  <a:lnTo>
                    <a:pt x="28470" y="4161"/>
                  </a:lnTo>
                  <a:lnTo>
                    <a:pt x="24588" y="4715"/>
                  </a:lnTo>
                  <a:lnTo>
                    <a:pt x="22647" y="4808"/>
                  </a:lnTo>
                  <a:lnTo>
                    <a:pt x="18487" y="5085"/>
                  </a:lnTo>
                  <a:lnTo>
                    <a:pt x="13773" y="5362"/>
                  </a:lnTo>
                  <a:lnTo>
                    <a:pt x="11000" y="5455"/>
                  </a:lnTo>
                  <a:lnTo>
                    <a:pt x="7210" y="5824"/>
                  </a:lnTo>
                  <a:lnTo>
                    <a:pt x="5084" y="6379"/>
                  </a:lnTo>
                  <a:lnTo>
                    <a:pt x="4067" y="6934"/>
                  </a:lnTo>
                  <a:lnTo>
                    <a:pt x="3236" y="7488"/>
                  </a:lnTo>
                  <a:lnTo>
                    <a:pt x="1572" y="8967"/>
                  </a:lnTo>
                  <a:lnTo>
                    <a:pt x="462" y="11093"/>
                  </a:lnTo>
                  <a:lnTo>
                    <a:pt x="0" y="13959"/>
                  </a:lnTo>
                  <a:lnTo>
                    <a:pt x="185" y="15900"/>
                  </a:lnTo>
                  <a:lnTo>
                    <a:pt x="462" y="16732"/>
                  </a:lnTo>
                  <a:lnTo>
                    <a:pt x="1479" y="18211"/>
                  </a:lnTo>
                  <a:lnTo>
                    <a:pt x="3790" y="19782"/>
                  </a:lnTo>
                  <a:lnTo>
                    <a:pt x="5639" y="20614"/>
                  </a:lnTo>
                  <a:lnTo>
                    <a:pt x="7765" y="21446"/>
                  </a:lnTo>
                  <a:lnTo>
                    <a:pt x="12202" y="22278"/>
                  </a:lnTo>
                  <a:lnTo>
                    <a:pt x="14513" y="22463"/>
                  </a:lnTo>
                  <a:lnTo>
                    <a:pt x="17378" y="22555"/>
                  </a:lnTo>
                  <a:lnTo>
                    <a:pt x="23756" y="22093"/>
                  </a:lnTo>
                  <a:lnTo>
                    <a:pt x="26622" y="21908"/>
                  </a:lnTo>
                  <a:lnTo>
                    <a:pt x="30134" y="21816"/>
                  </a:lnTo>
                  <a:lnTo>
                    <a:pt x="37067" y="22278"/>
                  </a:lnTo>
                  <a:lnTo>
                    <a:pt x="40487" y="22740"/>
                  </a:lnTo>
                  <a:lnTo>
                    <a:pt x="43722" y="23295"/>
                  </a:lnTo>
                  <a:lnTo>
                    <a:pt x="47974" y="23387"/>
                  </a:lnTo>
                  <a:lnTo>
                    <a:pt x="50840" y="22925"/>
                  </a:lnTo>
                  <a:lnTo>
                    <a:pt x="52318" y="22463"/>
                  </a:lnTo>
                  <a:lnTo>
                    <a:pt x="53520" y="22000"/>
                  </a:lnTo>
                  <a:lnTo>
                    <a:pt x="55369" y="20891"/>
                  </a:lnTo>
                  <a:lnTo>
                    <a:pt x="56201" y="19967"/>
                  </a:lnTo>
                  <a:lnTo>
                    <a:pt x="56478" y="19320"/>
                  </a:lnTo>
                  <a:lnTo>
                    <a:pt x="56663" y="17564"/>
                  </a:lnTo>
                  <a:lnTo>
                    <a:pt x="56386" y="13959"/>
                  </a:lnTo>
                  <a:lnTo>
                    <a:pt x="56016" y="12202"/>
                  </a:lnTo>
                  <a:lnTo>
                    <a:pt x="55923" y="11463"/>
                  </a:lnTo>
                  <a:lnTo>
                    <a:pt x="55739" y="10816"/>
                  </a:lnTo>
                  <a:lnTo>
                    <a:pt x="55554" y="9984"/>
                  </a:lnTo>
                  <a:lnTo>
                    <a:pt x="55369" y="9152"/>
                  </a:lnTo>
                  <a:lnTo>
                    <a:pt x="55092" y="7858"/>
                  </a:lnTo>
                  <a:lnTo>
                    <a:pt x="54907" y="6471"/>
                  </a:lnTo>
                  <a:lnTo>
                    <a:pt x="54722" y="5085"/>
                  </a:lnTo>
                  <a:lnTo>
                    <a:pt x="53982" y="1757"/>
                  </a:lnTo>
                  <a:lnTo>
                    <a:pt x="53335" y="648"/>
                  </a:lnTo>
                  <a:lnTo>
                    <a:pt x="52873" y="93"/>
                  </a:lnTo>
                  <a:lnTo>
                    <a:pt x="52503" y="93"/>
                  </a:lnTo>
                  <a:lnTo>
                    <a:pt x="435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9"/>
            <p:cNvSpPr/>
            <p:nvPr/>
          </p:nvSpPr>
          <p:spPr>
            <a:xfrm>
              <a:off x="6366975" y="7029775"/>
              <a:ext cx="415975" cy="429850"/>
            </a:xfrm>
            <a:custGeom>
              <a:avLst/>
              <a:gdLst/>
              <a:ahLst/>
              <a:cxnLst/>
              <a:rect l="l" t="t" r="r" b="b"/>
              <a:pathLst>
                <a:path w="16639" h="17194" extrusionOk="0">
                  <a:moveTo>
                    <a:pt x="10538" y="0"/>
                  </a:moveTo>
                  <a:lnTo>
                    <a:pt x="8227" y="370"/>
                  </a:lnTo>
                  <a:lnTo>
                    <a:pt x="7025" y="740"/>
                  </a:lnTo>
                  <a:lnTo>
                    <a:pt x="6009" y="1017"/>
                  </a:lnTo>
                  <a:lnTo>
                    <a:pt x="4252" y="1849"/>
                  </a:lnTo>
                  <a:lnTo>
                    <a:pt x="2773" y="2866"/>
                  </a:lnTo>
                  <a:lnTo>
                    <a:pt x="1664" y="4160"/>
                  </a:lnTo>
                  <a:lnTo>
                    <a:pt x="832" y="5546"/>
                  </a:lnTo>
                  <a:lnTo>
                    <a:pt x="278" y="7025"/>
                  </a:lnTo>
                  <a:lnTo>
                    <a:pt x="0" y="8689"/>
                  </a:lnTo>
                  <a:lnTo>
                    <a:pt x="278" y="10445"/>
                  </a:lnTo>
                  <a:lnTo>
                    <a:pt x="462" y="11370"/>
                  </a:lnTo>
                  <a:lnTo>
                    <a:pt x="555" y="11924"/>
                  </a:lnTo>
                  <a:lnTo>
                    <a:pt x="3235" y="14697"/>
                  </a:lnTo>
                  <a:lnTo>
                    <a:pt x="6009" y="16176"/>
                  </a:lnTo>
                  <a:lnTo>
                    <a:pt x="8412" y="16916"/>
                  </a:lnTo>
                  <a:lnTo>
                    <a:pt x="9983" y="17193"/>
                  </a:lnTo>
                  <a:lnTo>
                    <a:pt x="9706" y="15714"/>
                  </a:lnTo>
                  <a:lnTo>
                    <a:pt x="9706" y="11647"/>
                  </a:lnTo>
                  <a:lnTo>
                    <a:pt x="10261" y="8135"/>
                  </a:lnTo>
                  <a:lnTo>
                    <a:pt x="11185" y="5824"/>
                  </a:lnTo>
                  <a:lnTo>
                    <a:pt x="12479" y="3605"/>
                  </a:lnTo>
                  <a:lnTo>
                    <a:pt x="14420" y="1664"/>
                  </a:lnTo>
                  <a:lnTo>
                    <a:pt x="15714" y="740"/>
                  </a:lnTo>
                  <a:lnTo>
                    <a:pt x="16639" y="740"/>
                  </a:lnTo>
                  <a:lnTo>
                    <a:pt x="15437" y="370"/>
                  </a:lnTo>
                  <a:lnTo>
                    <a:pt x="1303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9"/>
            <p:cNvSpPr/>
            <p:nvPr/>
          </p:nvSpPr>
          <p:spPr>
            <a:xfrm>
              <a:off x="6965475" y="7015900"/>
              <a:ext cx="152550" cy="198775"/>
            </a:xfrm>
            <a:custGeom>
              <a:avLst/>
              <a:gdLst/>
              <a:ahLst/>
              <a:cxnLst/>
              <a:rect l="l" t="t" r="r" b="b"/>
              <a:pathLst>
                <a:path w="6102" h="7951" extrusionOk="0">
                  <a:moveTo>
                    <a:pt x="5177" y="1"/>
                  </a:moveTo>
                  <a:lnTo>
                    <a:pt x="3513" y="278"/>
                  </a:lnTo>
                  <a:lnTo>
                    <a:pt x="2682" y="555"/>
                  </a:lnTo>
                  <a:lnTo>
                    <a:pt x="1757" y="2034"/>
                  </a:lnTo>
                  <a:lnTo>
                    <a:pt x="463" y="5177"/>
                  </a:lnTo>
                  <a:lnTo>
                    <a:pt x="93" y="6841"/>
                  </a:lnTo>
                  <a:lnTo>
                    <a:pt x="1" y="7395"/>
                  </a:lnTo>
                  <a:lnTo>
                    <a:pt x="740" y="7950"/>
                  </a:lnTo>
                  <a:lnTo>
                    <a:pt x="1942" y="7765"/>
                  </a:lnTo>
                  <a:lnTo>
                    <a:pt x="2959" y="7118"/>
                  </a:lnTo>
                  <a:lnTo>
                    <a:pt x="3051" y="6564"/>
                  </a:lnTo>
                  <a:lnTo>
                    <a:pt x="3236" y="6009"/>
                  </a:lnTo>
                  <a:lnTo>
                    <a:pt x="4160" y="2959"/>
                  </a:lnTo>
                  <a:lnTo>
                    <a:pt x="5270" y="833"/>
                  </a:lnTo>
                  <a:lnTo>
                    <a:pt x="61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6817600" y="7029775"/>
              <a:ext cx="145600" cy="189500"/>
            </a:xfrm>
            <a:custGeom>
              <a:avLst/>
              <a:gdLst/>
              <a:ahLst/>
              <a:cxnLst/>
              <a:rect l="l" t="t" r="r" b="b"/>
              <a:pathLst>
                <a:path w="5824" h="7580" extrusionOk="0">
                  <a:moveTo>
                    <a:pt x="4992" y="0"/>
                  </a:moveTo>
                  <a:lnTo>
                    <a:pt x="3328" y="185"/>
                  </a:lnTo>
                  <a:lnTo>
                    <a:pt x="2681" y="555"/>
                  </a:lnTo>
                  <a:lnTo>
                    <a:pt x="1849" y="1387"/>
                  </a:lnTo>
                  <a:lnTo>
                    <a:pt x="740" y="3236"/>
                  </a:lnTo>
                  <a:lnTo>
                    <a:pt x="0" y="5916"/>
                  </a:lnTo>
                  <a:lnTo>
                    <a:pt x="0" y="6378"/>
                  </a:lnTo>
                  <a:lnTo>
                    <a:pt x="0" y="6933"/>
                  </a:lnTo>
                  <a:lnTo>
                    <a:pt x="647" y="7488"/>
                  </a:lnTo>
                  <a:lnTo>
                    <a:pt x="1664" y="7580"/>
                  </a:lnTo>
                  <a:lnTo>
                    <a:pt x="2496" y="6933"/>
                  </a:lnTo>
                  <a:lnTo>
                    <a:pt x="2681" y="6378"/>
                  </a:lnTo>
                  <a:lnTo>
                    <a:pt x="3050" y="4714"/>
                  </a:lnTo>
                  <a:lnTo>
                    <a:pt x="4622" y="1572"/>
                  </a:lnTo>
                  <a:lnTo>
                    <a:pt x="5823" y="278"/>
                  </a:lnTo>
                  <a:lnTo>
                    <a:pt x="499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7268200" y="6643850"/>
              <a:ext cx="439100" cy="413675"/>
            </a:xfrm>
            <a:custGeom>
              <a:avLst/>
              <a:gdLst/>
              <a:ahLst/>
              <a:cxnLst/>
              <a:rect l="l" t="t" r="r" b="b"/>
              <a:pathLst>
                <a:path w="17564" h="16547" extrusionOk="0">
                  <a:moveTo>
                    <a:pt x="17564" y="1"/>
                  </a:moveTo>
                  <a:lnTo>
                    <a:pt x="463" y="3513"/>
                  </a:lnTo>
                  <a:lnTo>
                    <a:pt x="1" y="13311"/>
                  </a:lnTo>
                  <a:lnTo>
                    <a:pt x="1" y="13958"/>
                  </a:lnTo>
                  <a:lnTo>
                    <a:pt x="278" y="14883"/>
                  </a:lnTo>
                  <a:lnTo>
                    <a:pt x="1203" y="15807"/>
                  </a:lnTo>
                  <a:lnTo>
                    <a:pt x="4438" y="16547"/>
                  </a:lnTo>
                  <a:lnTo>
                    <a:pt x="9799" y="16547"/>
                  </a:lnTo>
                  <a:lnTo>
                    <a:pt x="13127" y="15992"/>
                  </a:lnTo>
                  <a:lnTo>
                    <a:pt x="15253" y="14883"/>
                  </a:lnTo>
                  <a:lnTo>
                    <a:pt x="16454" y="13589"/>
                  </a:lnTo>
                  <a:lnTo>
                    <a:pt x="16639" y="12849"/>
                  </a:lnTo>
                  <a:lnTo>
                    <a:pt x="17379" y="4900"/>
                  </a:lnTo>
                  <a:lnTo>
                    <a:pt x="17564" y="1"/>
                  </a:lnTo>
                  <a:close/>
                </a:path>
              </a:pathLst>
            </a:custGeom>
            <a:solidFill>
              <a:srgbClr val="FECA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7945300" y="6070750"/>
              <a:ext cx="790350" cy="764925"/>
            </a:xfrm>
            <a:custGeom>
              <a:avLst/>
              <a:gdLst/>
              <a:ahLst/>
              <a:cxnLst/>
              <a:rect l="l" t="t" r="r" b="b"/>
              <a:pathLst>
                <a:path w="31614" h="30597" extrusionOk="0">
                  <a:moveTo>
                    <a:pt x="185" y="1"/>
                  </a:moveTo>
                  <a:lnTo>
                    <a:pt x="0" y="1942"/>
                  </a:lnTo>
                  <a:lnTo>
                    <a:pt x="0" y="4807"/>
                  </a:lnTo>
                  <a:lnTo>
                    <a:pt x="370" y="6841"/>
                  </a:lnTo>
                  <a:lnTo>
                    <a:pt x="647" y="7950"/>
                  </a:lnTo>
                  <a:lnTo>
                    <a:pt x="1294" y="9522"/>
                  </a:lnTo>
                  <a:lnTo>
                    <a:pt x="2958" y="11832"/>
                  </a:lnTo>
                  <a:lnTo>
                    <a:pt x="5824" y="14421"/>
                  </a:lnTo>
                  <a:lnTo>
                    <a:pt x="7488" y="15715"/>
                  </a:lnTo>
                  <a:lnTo>
                    <a:pt x="8967" y="17286"/>
                  </a:lnTo>
                  <a:lnTo>
                    <a:pt x="11740" y="20429"/>
                  </a:lnTo>
                  <a:lnTo>
                    <a:pt x="13034" y="22185"/>
                  </a:lnTo>
                  <a:lnTo>
                    <a:pt x="14235" y="23757"/>
                  </a:lnTo>
                  <a:lnTo>
                    <a:pt x="16454" y="26622"/>
                  </a:lnTo>
                  <a:lnTo>
                    <a:pt x="18302" y="28378"/>
                  </a:lnTo>
                  <a:lnTo>
                    <a:pt x="19412" y="29210"/>
                  </a:lnTo>
                  <a:lnTo>
                    <a:pt x="21815" y="30227"/>
                  </a:lnTo>
                  <a:lnTo>
                    <a:pt x="24496" y="30597"/>
                  </a:lnTo>
                  <a:lnTo>
                    <a:pt x="27084" y="30227"/>
                  </a:lnTo>
                  <a:lnTo>
                    <a:pt x="28378" y="29765"/>
                  </a:lnTo>
                  <a:lnTo>
                    <a:pt x="29210" y="29395"/>
                  </a:lnTo>
                  <a:lnTo>
                    <a:pt x="30504" y="28563"/>
                  </a:lnTo>
                  <a:lnTo>
                    <a:pt x="31243" y="27362"/>
                  </a:lnTo>
                  <a:lnTo>
                    <a:pt x="31613" y="25420"/>
                  </a:lnTo>
                  <a:lnTo>
                    <a:pt x="31521" y="24126"/>
                  </a:lnTo>
                  <a:lnTo>
                    <a:pt x="31428" y="23387"/>
                  </a:lnTo>
                  <a:lnTo>
                    <a:pt x="30411" y="22278"/>
                  </a:lnTo>
                  <a:lnTo>
                    <a:pt x="27638" y="20891"/>
                  </a:lnTo>
                  <a:lnTo>
                    <a:pt x="20891" y="19227"/>
                  </a:lnTo>
                  <a:lnTo>
                    <a:pt x="19319" y="19042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7961475" y="5959825"/>
              <a:ext cx="776475" cy="813450"/>
            </a:xfrm>
            <a:custGeom>
              <a:avLst/>
              <a:gdLst/>
              <a:ahLst/>
              <a:cxnLst/>
              <a:rect l="l" t="t" r="r" b="b"/>
              <a:pathLst>
                <a:path w="31059" h="32538" extrusionOk="0">
                  <a:moveTo>
                    <a:pt x="6009" y="1"/>
                  </a:moveTo>
                  <a:lnTo>
                    <a:pt x="4160" y="93"/>
                  </a:lnTo>
                  <a:lnTo>
                    <a:pt x="3328" y="371"/>
                  </a:lnTo>
                  <a:lnTo>
                    <a:pt x="2219" y="833"/>
                  </a:lnTo>
                  <a:lnTo>
                    <a:pt x="740" y="2034"/>
                  </a:lnTo>
                  <a:lnTo>
                    <a:pt x="0" y="3883"/>
                  </a:lnTo>
                  <a:lnTo>
                    <a:pt x="0" y="6286"/>
                  </a:lnTo>
                  <a:lnTo>
                    <a:pt x="370" y="7950"/>
                  </a:lnTo>
                  <a:lnTo>
                    <a:pt x="1017" y="10354"/>
                  </a:lnTo>
                  <a:lnTo>
                    <a:pt x="2773" y="13774"/>
                  </a:lnTo>
                  <a:lnTo>
                    <a:pt x="6194" y="17286"/>
                  </a:lnTo>
                  <a:lnTo>
                    <a:pt x="8874" y="19505"/>
                  </a:lnTo>
                  <a:lnTo>
                    <a:pt x="11555" y="22370"/>
                  </a:lnTo>
                  <a:lnTo>
                    <a:pt x="15437" y="27269"/>
                  </a:lnTo>
                  <a:lnTo>
                    <a:pt x="17378" y="29765"/>
                  </a:lnTo>
                  <a:lnTo>
                    <a:pt x="18302" y="30689"/>
                  </a:lnTo>
                  <a:lnTo>
                    <a:pt x="20798" y="31983"/>
                  </a:lnTo>
                  <a:lnTo>
                    <a:pt x="23849" y="32538"/>
                  </a:lnTo>
                  <a:lnTo>
                    <a:pt x="26807" y="32353"/>
                  </a:lnTo>
                  <a:lnTo>
                    <a:pt x="28101" y="31891"/>
                  </a:lnTo>
                  <a:lnTo>
                    <a:pt x="28840" y="31521"/>
                  </a:lnTo>
                  <a:lnTo>
                    <a:pt x="29857" y="30689"/>
                  </a:lnTo>
                  <a:lnTo>
                    <a:pt x="30781" y="29210"/>
                  </a:lnTo>
                  <a:lnTo>
                    <a:pt x="31059" y="25513"/>
                  </a:lnTo>
                  <a:lnTo>
                    <a:pt x="30781" y="23295"/>
                  </a:lnTo>
                  <a:lnTo>
                    <a:pt x="30689" y="20706"/>
                  </a:lnTo>
                  <a:lnTo>
                    <a:pt x="30227" y="18395"/>
                  </a:lnTo>
                  <a:lnTo>
                    <a:pt x="29672" y="17564"/>
                  </a:lnTo>
                  <a:lnTo>
                    <a:pt x="29395" y="17286"/>
                  </a:lnTo>
                  <a:lnTo>
                    <a:pt x="27731" y="15715"/>
                  </a:lnTo>
                  <a:lnTo>
                    <a:pt x="22555" y="9244"/>
                  </a:lnTo>
                  <a:lnTo>
                    <a:pt x="19966" y="6564"/>
                  </a:lnTo>
                  <a:lnTo>
                    <a:pt x="18487" y="5455"/>
                  </a:lnTo>
                  <a:lnTo>
                    <a:pt x="17933" y="5177"/>
                  </a:lnTo>
                  <a:lnTo>
                    <a:pt x="14975" y="3976"/>
                  </a:lnTo>
                  <a:lnTo>
                    <a:pt x="8967" y="833"/>
                  </a:lnTo>
                  <a:lnTo>
                    <a:pt x="60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8155575" y="6086925"/>
              <a:ext cx="298125" cy="184900"/>
            </a:xfrm>
            <a:custGeom>
              <a:avLst/>
              <a:gdLst/>
              <a:ahLst/>
              <a:cxnLst/>
              <a:rect l="l" t="t" r="r" b="b"/>
              <a:pathLst>
                <a:path w="11925" h="7396" extrusionOk="0">
                  <a:moveTo>
                    <a:pt x="8043" y="1"/>
                  </a:moveTo>
                  <a:lnTo>
                    <a:pt x="5270" y="925"/>
                  </a:lnTo>
                  <a:lnTo>
                    <a:pt x="2866" y="2497"/>
                  </a:lnTo>
                  <a:lnTo>
                    <a:pt x="925" y="4530"/>
                  </a:lnTo>
                  <a:lnTo>
                    <a:pt x="186" y="5824"/>
                  </a:lnTo>
                  <a:lnTo>
                    <a:pt x="1" y="6286"/>
                  </a:lnTo>
                  <a:lnTo>
                    <a:pt x="278" y="7026"/>
                  </a:lnTo>
                  <a:lnTo>
                    <a:pt x="1110" y="7396"/>
                  </a:lnTo>
                  <a:lnTo>
                    <a:pt x="1942" y="7303"/>
                  </a:lnTo>
                  <a:lnTo>
                    <a:pt x="2497" y="7026"/>
                  </a:lnTo>
                  <a:lnTo>
                    <a:pt x="2959" y="6194"/>
                  </a:lnTo>
                  <a:lnTo>
                    <a:pt x="4068" y="4807"/>
                  </a:lnTo>
                  <a:lnTo>
                    <a:pt x="6009" y="3144"/>
                  </a:lnTo>
                  <a:lnTo>
                    <a:pt x="8690" y="1942"/>
                  </a:lnTo>
                  <a:lnTo>
                    <a:pt x="11093" y="1295"/>
                  </a:lnTo>
                  <a:lnTo>
                    <a:pt x="11925" y="1202"/>
                  </a:lnTo>
                  <a:lnTo>
                    <a:pt x="11093" y="555"/>
                  </a:lnTo>
                  <a:lnTo>
                    <a:pt x="10169" y="93"/>
                  </a:lnTo>
                  <a:lnTo>
                    <a:pt x="961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8257275" y="6142400"/>
              <a:ext cx="258825" cy="184900"/>
            </a:xfrm>
            <a:custGeom>
              <a:avLst/>
              <a:gdLst/>
              <a:ahLst/>
              <a:cxnLst/>
              <a:rect l="l" t="t" r="r" b="b"/>
              <a:pathLst>
                <a:path w="10353" h="7396" extrusionOk="0">
                  <a:moveTo>
                    <a:pt x="8874" y="0"/>
                  </a:moveTo>
                  <a:lnTo>
                    <a:pt x="7580" y="278"/>
                  </a:lnTo>
                  <a:lnTo>
                    <a:pt x="4899" y="1109"/>
                  </a:lnTo>
                  <a:lnTo>
                    <a:pt x="2681" y="2681"/>
                  </a:lnTo>
                  <a:lnTo>
                    <a:pt x="832" y="4714"/>
                  </a:lnTo>
                  <a:lnTo>
                    <a:pt x="92" y="5824"/>
                  </a:lnTo>
                  <a:lnTo>
                    <a:pt x="0" y="6286"/>
                  </a:lnTo>
                  <a:lnTo>
                    <a:pt x="370" y="7025"/>
                  </a:lnTo>
                  <a:lnTo>
                    <a:pt x="1109" y="7395"/>
                  </a:lnTo>
                  <a:lnTo>
                    <a:pt x="2034" y="7303"/>
                  </a:lnTo>
                  <a:lnTo>
                    <a:pt x="2403" y="7025"/>
                  </a:lnTo>
                  <a:lnTo>
                    <a:pt x="3143" y="5916"/>
                  </a:lnTo>
                  <a:lnTo>
                    <a:pt x="4807" y="4160"/>
                  </a:lnTo>
                  <a:lnTo>
                    <a:pt x="6748" y="2681"/>
                  </a:lnTo>
                  <a:lnTo>
                    <a:pt x="9059" y="1664"/>
                  </a:lnTo>
                  <a:lnTo>
                    <a:pt x="10353" y="1387"/>
                  </a:lnTo>
                  <a:lnTo>
                    <a:pt x="9521" y="740"/>
                  </a:lnTo>
                  <a:lnTo>
                    <a:pt x="887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8372800" y="6225575"/>
              <a:ext cx="335100" cy="238050"/>
            </a:xfrm>
            <a:custGeom>
              <a:avLst/>
              <a:gdLst/>
              <a:ahLst/>
              <a:cxnLst/>
              <a:rect l="l" t="t" r="r" b="b"/>
              <a:pathLst>
                <a:path w="13404" h="9522" extrusionOk="0">
                  <a:moveTo>
                    <a:pt x="13404" y="1"/>
                  </a:moveTo>
                  <a:lnTo>
                    <a:pt x="1" y="740"/>
                  </a:lnTo>
                  <a:lnTo>
                    <a:pt x="278" y="4160"/>
                  </a:lnTo>
                  <a:lnTo>
                    <a:pt x="833" y="8135"/>
                  </a:lnTo>
                  <a:lnTo>
                    <a:pt x="2127" y="8690"/>
                  </a:lnTo>
                  <a:lnTo>
                    <a:pt x="4623" y="9337"/>
                  </a:lnTo>
                  <a:lnTo>
                    <a:pt x="7765" y="9522"/>
                  </a:lnTo>
                  <a:lnTo>
                    <a:pt x="12295" y="8320"/>
                  </a:lnTo>
                  <a:lnTo>
                    <a:pt x="12942" y="7765"/>
                  </a:lnTo>
                  <a:lnTo>
                    <a:pt x="13404" y="1"/>
                  </a:lnTo>
                  <a:close/>
                </a:path>
              </a:pathLst>
            </a:custGeom>
            <a:solidFill>
              <a:srgbClr val="FECA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7947600" y="5945975"/>
              <a:ext cx="392875" cy="342025"/>
            </a:xfrm>
            <a:custGeom>
              <a:avLst/>
              <a:gdLst/>
              <a:ahLst/>
              <a:cxnLst/>
              <a:rect l="l" t="t" r="r" b="b"/>
              <a:pathLst>
                <a:path w="15715" h="13681" extrusionOk="0">
                  <a:moveTo>
                    <a:pt x="5824" y="0"/>
                  </a:moveTo>
                  <a:lnTo>
                    <a:pt x="3606" y="647"/>
                  </a:lnTo>
                  <a:lnTo>
                    <a:pt x="1665" y="1849"/>
                  </a:lnTo>
                  <a:lnTo>
                    <a:pt x="833" y="2773"/>
                  </a:lnTo>
                  <a:lnTo>
                    <a:pt x="555" y="3236"/>
                  </a:lnTo>
                  <a:lnTo>
                    <a:pt x="93" y="4530"/>
                  </a:lnTo>
                  <a:lnTo>
                    <a:pt x="1" y="6840"/>
                  </a:lnTo>
                  <a:lnTo>
                    <a:pt x="833" y="10168"/>
                  </a:lnTo>
                  <a:lnTo>
                    <a:pt x="2127" y="12849"/>
                  </a:lnTo>
                  <a:lnTo>
                    <a:pt x="2866" y="13681"/>
                  </a:lnTo>
                  <a:lnTo>
                    <a:pt x="2959" y="13403"/>
                  </a:lnTo>
                  <a:lnTo>
                    <a:pt x="3606" y="11000"/>
                  </a:lnTo>
                  <a:lnTo>
                    <a:pt x="5177" y="8504"/>
                  </a:lnTo>
                  <a:lnTo>
                    <a:pt x="6933" y="6840"/>
                  </a:lnTo>
                  <a:lnTo>
                    <a:pt x="9429" y="5454"/>
                  </a:lnTo>
                  <a:lnTo>
                    <a:pt x="12942" y="4530"/>
                  </a:lnTo>
                  <a:lnTo>
                    <a:pt x="14975" y="4252"/>
                  </a:lnTo>
                  <a:lnTo>
                    <a:pt x="15715" y="4530"/>
                  </a:lnTo>
                  <a:lnTo>
                    <a:pt x="15715" y="4530"/>
                  </a:lnTo>
                  <a:lnTo>
                    <a:pt x="15160" y="3790"/>
                  </a:lnTo>
                  <a:lnTo>
                    <a:pt x="13866" y="2496"/>
                  </a:lnTo>
                  <a:lnTo>
                    <a:pt x="12479" y="1387"/>
                  </a:lnTo>
                  <a:lnTo>
                    <a:pt x="10816" y="555"/>
                  </a:lnTo>
                  <a:lnTo>
                    <a:pt x="9984" y="370"/>
                  </a:lnTo>
                  <a:lnTo>
                    <a:pt x="850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7150350" y="2137650"/>
              <a:ext cx="1656925" cy="4961475"/>
            </a:xfrm>
            <a:custGeom>
              <a:avLst/>
              <a:gdLst/>
              <a:ahLst/>
              <a:cxnLst/>
              <a:rect l="l" t="t" r="r" b="b"/>
              <a:pathLst>
                <a:path w="66277" h="198459" extrusionOk="0">
                  <a:moveTo>
                    <a:pt x="30042" y="1"/>
                  </a:moveTo>
                  <a:lnTo>
                    <a:pt x="24404" y="185"/>
                  </a:lnTo>
                  <a:lnTo>
                    <a:pt x="19042" y="740"/>
                  </a:lnTo>
                  <a:lnTo>
                    <a:pt x="14143" y="1757"/>
                  </a:lnTo>
                  <a:lnTo>
                    <a:pt x="9799" y="3236"/>
                  </a:lnTo>
                  <a:lnTo>
                    <a:pt x="6286" y="5362"/>
                  </a:lnTo>
                  <a:lnTo>
                    <a:pt x="4253" y="7303"/>
                  </a:lnTo>
                  <a:lnTo>
                    <a:pt x="3236" y="8782"/>
                  </a:lnTo>
                  <a:lnTo>
                    <a:pt x="2496" y="10538"/>
                  </a:lnTo>
                  <a:lnTo>
                    <a:pt x="2127" y="12387"/>
                  </a:lnTo>
                  <a:lnTo>
                    <a:pt x="2034" y="13496"/>
                  </a:lnTo>
                  <a:lnTo>
                    <a:pt x="1480" y="35680"/>
                  </a:lnTo>
                  <a:lnTo>
                    <a:pt x="1017" y="74041"/>
                  </a:lnTo>
                  <a:lnTo>
                    <a:pt x="555" y="95393"/>
                  </a:lnTo>
                  <a:lnTo>
                    <a:pt x="186" y="102788"/>
                  </a:lnTo>
                  <a:lnTo>
                    <a:pt x="1" y="106393"/>
                  </a:lnTo>
                  <a:lnTo>
                    <a:pt x="93" y="113603"/>
                  </a:lnTo>
                  <a:lnTo>
                    <a:pt x="740" y="126636"/>
                  </a:lnTo>
                  <a:lnTo>
                    <a:pt x="1202" y="139485"/>
                  </a:lnTo>
                  <a:lnTo>
                    <a:pt x="1665" y="174518"/>
                  </a:lnTo>
                  <a:lnTo>
                    <a:pt x="1572" y="193837"/>
                  </a:lnTo>
                  <a:lnTo>
                    <a:pt x="2219" y="194576"/>
                  </a:lnTo>
                  <a:lnTo>
                    <a:pt x="3606" y="195963"/>
                  </a:lnTo>
                  <a:lnTo>
                    <a:pt x="6101" y="197442"/>
                  </a:lnTo>
                  <a:lnTo>
                    <a:pt x="9706" y="198458"/>
                  </a:lnTo>
                  <a:lnTo>
                    <a:pt x="13496" y="198458"/>
                  </a:lnTo>
                  <a:lnTo>
                    <a:pt x="18765" y="197719"/>
                  </a:lnTo>
                  <a:lnTo>
                    <a:pt x="23479" y="196240"/>
                  </a:lnTo>
                  <a:lnTo>
                    <a:pt x="23941" y="195963"/>
                  </a:lnTo>
                  <a:lnTo>
                    <a:pt x="26345" y="168879"/>
                  </a:lnTo>
                  <a:lnTo>
                    <a:pt x="29487" y="130519"/>
                  </a:lnTo>
                  <a:lnTo>
                    <a:pt x="29765" y="126174"/>
                  </a:lnTo>
                  <a:lnTo>
                    <a:pt x="29672" y="119426"/>
                  </a:lnTo>
                  <a:lnTo>
                    <a:pt x="29118" y="113141"/>
                  </a:lnTo>
                  <a:lnTo>
                    <a:pt x="29025" y="112401"/>
                  </a:lnTo>
                  <a:lnTo>
                    <a:pt x="35218" y="56201"/>
                  </a:lnTo>
                  <a:lnTo>
                    <a:pt x="35496" y="65260"/>
                  </a:lnTo>
                  <a:lnTo>
                    <a:pt x="36235" y="83931"/>
                  </a:lnTo>
                  <a:lnTo>
                    <a:pt x="36513" y="87444"/>
                  </a:lnTo>
                  <a:lnTo>
                    <a:pt x="37160" y="94192"/>
                  </a:lnTo>
                  <a:lnTo>
                    <a:pt x="39008" y="105746"/>
                  </a:lnTo>
                  <a:lnTo>
                    <a:pt x="40765" y="117763"/>
                  </a:lnTo>
                  <a:lnTo>
                    <a:pt x="45201" y="153627"/>
                  </a:lnTo>
                  <a:lnTo>
                    <a:pt x="47605" y="173778"/>
                  </a:lnTo>
                  <a:lnTo>
                    <a:pt x="49084" y="174518"/>
                  </a:lnTo>
                  <a:lnTo>
                    <a:pt x="52134" y="175534"/>
                  </a:lnTo>
                  <a:lnTo>
                    <a:pt x="54907" y="175812"/>
                  </a:lnTo>
                  <a:lnTo>
                    <a:pt x="57403" y="175719"/>
                  </a:lnTo>
                  <a:lnTo>
                    <a:pt x="60638" y="174980"/>
                  </a:lnTo>
                  <a:lnTo>
                    <a:pt x="63226" y="173871"/>
                  </a:lnTo>
                  <a:lnTo>
                    <a:pt x="63504" y="173778"/>
                  </a:lnTo>
                  <a:lnTo>
                    <a:pt x="64058" y="167677"/>
                  </a:lnTo>
                  <a:lnTo>
                    <a:pt x="65814" y="137174"/>
                  </a:lnTo>
                  <a:lnTo>
                    <a:pt x="66277" y="122292"/>
                  </a:lnTo>
                  <a:lnTo>
                    <a:pt x="66092" y="114435"/>
                  </a:lnTo>
                  <a:lnTo>
                    <a:pt x="65814" y="111569"/>
                  </a:lnTo>
                  <a:lnTo>
                    <a:pt x="63781" y="94192"/>
                  </a:lnTo>
                  <a:lnTo>
                    <a:pt x="63504" y="90309"/>
                  </a:lnTo>
                  <a:lnTo>
                    <a:pt x="63504" y="87906"/>
                  </a:lnTo>
                  <a:lnTo>
                    <a:pt x="63504" y="72932"/>
                  </a:lnTo>
                  <a:lnTo>
                    <a:pt x="63966" y="60083"/>
                  </a:lnTo>
                  <a:lnTo>
                    <a:pt x="64243" y="53428"/>
                  </a:lnTo>
                  <a:lnTo>
                    <a:pt x="64982" y="41227"/>
                  </a:lnTo>
                  <a:lnTo>
                    <a:pt x="65260" y="29118"/>
                  </a:lnTo>
                  <a:lnTo>
                    <a:pt x="65352" y="25882"/>
                  </a:lnTo>
                  <a:lnTo>
                    <a:pt x="65167" y="19319"/>
                  </a:lnTo>
                  <a:lnTo>
                    <a:pt x="64613" y="12941"/>
                  </a:lnTo>
                  <a:lnTo>
                    <a:pt x="63781" y="6471"/>
                  </a:lnTo>
                  <a:lnTo>
                    <a:pt x="63226" y="3236"/>
                  </a:lnTo>
                  <a:lnTo>
                    <a:pt x="61285" y="2958"/>
                  </a:lnTo>
                  <a:lnTo>
                    <a:pt x="49269" y="1202"/>
                  </a:lnTo>
                  <a:lnTo>
                    <a:pt x="38546" y="185"/>
                  </a:lnTo>
                  <a:lnTo>
                    <a:pt x="30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8023875" y="2988050"/>
              <a:ext cx="566175" cy="1178575"/>
            </a:xfrm>
            <a:custGeom>
              <a:avLst/>
              <a:gdLst/>
              <a:ahLst/>
              <a:cxnLst/>
              <a:rect l="l" t="t" r="r" b="b"/>
              <a:pathLst>
                <a:path w="22647" h="47143" extrusionOk="0">
                  <a:moveTo>
                    <a:pt x="22647" y="1"/>
                  </a:moveTo>
                  <a:lnTo>
                    <a:pt x="19411" y="2496"/>
                  </a:lnTo>
                  <a:lnTo>
                    <a:pt x="11924" y="7026"/>
                  </a:lnTo>
                  <a:lnTo>
                    <a:pt x="1849" y="12202"/>
                  </a:lnTo>
                  <a:lnTo>
                    <a:pt x="0" y="12941"/>
                  </a:lnTo>
                  <a:lnTo>
                    <a:pt x="1109" y="47142"/>
                  </a:lnTo>
                  <a:lnTo>
                    <a:pt x="3143" y="30781"/>
                  </a:lnTo>
                  <a:lnTo>
                    <a:pt x="5269" y="13866"/>
                  </a:lnTo>
                  <a:lnTo>
                    <a:pt x="7118" y="13034"/>
                  </a:lnTo>
                  <a:lnTo>
                    <a:pt x="10538" y="11093"/>
                  </a:lnTo>
                  <a:lnTo>
                    <a:pt x="15159" y="7673"/>
                  </a:lnTo>
                  <a:lnTo>
                    <a:pt x="21630" y="1202"/>
                  </a:lnTo>
                  <a:lnTo>
                    <a:pt x="22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8583100" y="254300"/>
              <a:ext cx="919750" cy="2116775"/>
            </a:xfrm>
            <a:custGeom>
              <a:avLst/>
              <a:gdLst/>
              <a:ahLst/>
              <a:cxnLst/>
              <a:rect l="l" t="t" r="r" b="b"/>
              <a:pathLst>
                <a:path w="36790" h="84671" extrusionOk="0">
                  <a:moveTo>
                    <a:pt x="1202" y="0"/>
                  </a:moveTo>
                  <a:lnTo>
                    <a:pt x="93" y="185"/>
                  </a:lnTo>
                  <a:lnTo>
                    <a:pt x="7210" y="37344"/>
                  </a:lnTo>
                  <a:lnTo>
                    <a:pt x="15714" y="54999"/>
                  </a:lnTo>
                  <a:lnTo>
                    <a:pt x="0" y="67940"/>
                  </a:lnTo>
                  <a:lnTo>
                    <a:pt x="2866" y="76259"/>
                  </a:lnTo>
                  <a:lnTo>
                    <a:pt x="5639" y="84670"/>
                  </a:lnTo>
                  <a:lnTo>
                    <a:pt x="9151" y="82175"/>
                  </a:lnTo>
                  <a:lnTo>
                    <a:pt x="23941" y="70620"/>
                  </a:lnTo>
                  <a:lnTo>
                    <a:pt x="29580" y="65721"/>
                  </a:lnTo>
                  <a:lnTo>
                    <a:pt x="34016" y="61100"/>
                  </a:lnTo>
                  <a:lnTo>
                    <a:pt x="36142" y="58142"/>
                  </a:lnTo>
                  <a:lnTo>
                    <a:pt x="36697" y="56385"/>
                  </a:lnTo>
                  <a:lnTo>
                    <a:pt x="36789" y="55738"/>
                  </a:lnTo>
                  <a:lnTo>
                    <a:pt x="36697" y="54259"/>
                  </a:lnTo>
                  <a:lnTo>
                    <a:pt x="35495" y="50192"/>
                  </a:lnTo>
                  <a:lnTo>
                    <a:pt x="32260" y="42058"/>
                  </a:lnTo>
                  <a:lnTo>
                    <a:pt x="23386" y="23109"/>
                  </a:lnTo>
                  <a:lnTo>
                    <a:pt x="18765" y="13773"/>
                  </a:lnTo>
                  <a:lnTo>
                    <a:pt x="17840" y="11832"/>
                  </a:lnTo>
                  <a:lnTo>
                    <a:pt x="15807" y="8504"/>
                  </a:lnTo>
                  <a:lnTo>
                    <a:pt x="13588" y="5731"/>
                  </a:lnTo>
                  <a:lnTo>
                    <a:pt x="11185" y="3420"/>
                  </a:lnTo>
                  <a:lnTo>
                    <a:pt x="8782" y="1756"/>
                  </a:lnTo>
                  <a:lnTo>
                    <a:pt x="6286" y="647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8497600" y="215000"/>
              <a:ext cx="903575" cy="1356500"/>
            </a:xfrm>
            <a:custGeom>
              <a:avLst/>
              <a:gdLst/>
              <a:ahLst/>
              <a:cxnLst/>
              <a:rect l="l" t="t" r="r" b="b"/>
              <a:pathLst>
                <a:path w="36143" h="54260" extrusionOk="0">
                  <a:moveTo>
                    <a:pt x="2219" y="1"/>
                  </a:moveTo>
                  <a:lnTo>
                    <a:pt x="0" y="186"/>
                  </a:lnTo>
                  <a:lnTo>
                    <a:pt x="9614" y="39933"/>
                  </a:lnTo>
                  <a:lnTo>
                    <a:pt x="17748" y="54260"/>
                  </a:lnTo>
                  <a:lnTo>
                    <a:pt x="20244" y="53983"/>
                  </a:lnTo>
                  <a:lnTo>
                    <a:pt x="24588" y="52873"/>
                  </a:lnTo>
                  <a:lnTo>
                    <a:pt x="28101" y="51210"/>
                  </a:lnTo>
                  <a:lnTo>
                    <a:pt x="30966" y="49268"/>
                  </a:lnTo>
                  <a:lnTo>
                    <a:pt x="34016" y="46311"/>
                  </a:lnTo>
                  <a:lnTo>
                    <a:pt x="35957" y="43353"/>
                  </a:lnTo>
                  <a:lnTo>
                    <a:pt x="36142" y="42983"/>
                  </a:lnTo>
                  <a:lnTo>
                    <a:pt x="31521" y="32723"/>
                  </a:lnTo>
                  <a:lnTo>
                    <a:pt x="25327" y="19689"/>
                  </a:lnTo>
                  <a:lnTo>
                    <a:pt x="21260" y="11832"/>
                  </a:lnTo>
                  <a:lnTo>
                    <a:pt x="19227" y="8227"/>
                  </a:lnTo>
                  <a:lnTo>
                    <a:pt x="18487" y="7026"/>
                  </a:lnTo>
                  <a:lnTo>
                    <a:pt x="16546" y="4992"/>
                  </a:lnTo>
                  <a:lnTo>
                    <a:pt x="14235" y="3328"/>
                  </a:lnTo>
                  <a:lnTo>
                    <a:pt x="11555" y="1942"/>
                  </a:lnTo>
                  <a:lnTo>
                    <a:pt x="7488" y="648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7808950" y="-103900"/>
              <a:ext cx="524600" cy="617025"/>
            </a:xfrm>
            <a:custGeom>
              <a:avLst/>
              <a:gdLst/>
              <a:ahLst/>
              <a:cxnLst/>
              <a:rect l="l" t="t" r="r" b="b"/>
              <a:pathLst>
                <a:path w="20984" h="24681" extrusionOk="0">
                  <a:moveTo>
                    <a:pt x="20336" y="1"/>
                  </a:moveTo>
                  <a:lnTo>
                    <a:pt x="1" y="4438"/>
                  </a:lnTo>
                  <a:lnTo>
                    <a:pt x="925" y="24681"/>
                  </a:lnTo>
                  <a:lnTo>
                    <a:pt x="20983" y="23572"/>
                  </a:lnTo>
                  <a:lnTo>
                    <a:pt x="203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7185025" y="219625"/>
              <a:ext cx="1682325" cy="2551225"/>
            </a:xfrm>
            <a:custGeom>
              <a:avLst/>
              <a:gdLst/>
              <a:ahLst/>
              <a:cxnLst/>
              <a:rect l="l" t="t" r="r" b="b"/>
              <a:pathLst>
                <a:path w="67293" h="102049" extrusionOk="0">
                  <a:moveTo>
                    <a:pt x="45663" y="1"/>
                  </a:moveTo>
                  <a:lnTo>
                    <a:pt x="45478" y="555"/>
                  </a:lnTo>
                  <a:lnTo>
                    <a:pt x="44277" y="1664"/>
                  </a:lnTo>
                  <a:lnTo>
                    <a:pt x="42428" y="2496"/>
                  </a:lnTo>
                  <a:lnTo>
                    <a:pt x="40025" y="3143"/>
                  </a:lnTo>
                  <a:lnTo>
                    <a:pt x="35588" y="3513"/>
                  </a:lnTo>
                  <a:lnTo>
                    <a:pt x="28840" y="3143"/>
                  </a:lnTo>
                  <a:lnTo>
                    <a:pt x="25512" y="2589"/>
                  </a:lnTo>
                  <a:lnTo>
                    <a:pt x="17193" y="4622"/>
                  </a:lnTo>
                  <a:lnTo>
                    <a:pt x="9336" y="6748"/>
                  </a:lnTo>
                  <a:lnTo>
                    <a:pt x="8135" y="7118"/>
                  </a:lnTo>
                  <a:lnTo>
                    <a:pt x="6101" y="8412"/>
                  </a:lnTo>
                  <a:lnTo>
                    <a:pt x="4437" y="10261"/>
                  </a:lnTo>
                  <a:lnTo>
                    <a:pt x="3143" y="12849"/>
                  </a:lnTo>
                  <a:lnTo>
                    <a:pt x="2034" y="16177"/>
                  </a:lnTo>
                  <a:lnTo>
                    <a:pt x="1202" y="20521"/>
                  </a:lnTo>
                  <a:lnTo>
                    <a:pt x="278" y="28933"/>
                  </a:lnTo>
                  <a:lnTo>
                    <a:pt x="0" y="36235"/>
                  </a:lnTo>
                  <a:lnTo>
                    <a:pt x="0" y="56940"/>
                  </a:lnTo>
                  <a:lnTo>
                    <a:pt x="0" y="97150"/>
                  </a:lnTo>
                  <a:lnTo>
                    <a:pt x="2126" y="98259"/>
                  </a:lnTo>
                  <a:lnTo>
                    <a:pt x="6840" y="99923"/>
                  </a:lnTo>
                  <a:lnTo>
                    <a:pt x="11924" y="101032"/>
                  </a:lnTo>
                  <a:lnTo>
                    <a:pt x="17286" y="101679"/>
                  </a:lnTo>
                  <a:lnTo>
                    <a:pt x="25512" y="102049"/>
                  </a:lnTo>
                  <a:lnTo>
                    <a:pt x="36235" y="101587"/>
                  </a:lnTo>
                  <a:lnTo>
                    <a:pt x="41041" y="101124"/>
                  </a:lnTo>
                  <a:lnTo>
                    <a:pt x="44554" y="100755"/>
                  </a:lnTo>
                  <a:lnTo>
                    <a:pt x="50377" y="99553"/>
                  </a:lnTo>
                  <a:lnTo>
                    <a:pt x="54907" y="98166"/>
                  </a:lnTo>
                  <a:lnTo>
                    <a:pt x="58234" y="96595"/>
                  </a:lnTo>
                  <a:lnTo>
                    <a:pt x="61562" y="94377"/>
                  </a:lnTo>
                  <a:lnTo>
                    <a:pt x="63318" y="92343"/>
                  </a:lnTo>
                  <a:lnTo>
                    <a:pt x="63411" y="92158"/>
                  </a:lnTo>
                  <a:lnTo>
                    <a:pt x="62948" y="84394"/>
                  </a:lnTo>
                  <a:lnTo>
                    <a:pt x="63133" y="72562"/>
                  </a:lnTo>
                  <a:lnTo>
                    <a:pt x="63411" y="64982"/>
                  </a:lnTo>
                  <a:lnTo>
                    <a:pt x="63503" y="61747"/>
                  </a:lnTo>
                  <a:lnTo>
                    <a:pt x="64335" y="55184"/>
                  </a:lnTo>
                  <a:lnTo>
                    <a:pt x="66091" y="45016"/>
                  </a:lnTo>
                  <a:lnTo>
                    <a:pt x="66831" y="37806"/>
                  </a:lnTo>
                  <a:lnTo>
                    <a:pt x="67200" y="32538"/>
                  </a:lnTo>
                  <a:lnTo>
                    <a:pt x="67293" y="23664"/>
                  </a:lnTo>
                  <a:lnTo>
                    <a:pt x="66831" y="16731"/>
                  </a:lnTo>
                  <a:lnTo>
                    <a:pt x="65999" y="11832"/>
                  </a:lnTo>
                  <a:lnTo>
                    <a:pt x="65629" y="10261"/>
                  </a:lnTo>
                  <a:lnTo>
                    <a:pt x="65259" y="9244"/>
                  </a:lnTo>
                  <a:lnTo>
                    <a:pt x="64335" y="7303"/>
                  </a:lnTo>
                  <a:lnTo>
                    <a:pt x="62856" y="5454"/>
                  </a:lnTo>
                  <a:lnTo>
                    <a:pt x="61285" y="3790"/>
                  </a:lnTo>
                  <a:lnTo>
                    <a:pt x="59251" y="2404"/>
                  </a:lnTo>
                  <a:lnTo>
                    <a:pt x="57125" y="1295"/>
                  </a:lnTo>
                  <a:lnTo>
                    <a:pt x="54722" y="463"/>
                  </a:lnTo>
                  <a:lnTo>
                    <a:pt x="52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7434600" y="101775"/>
              <a:ext cx="295800" cy="281950"/>
            </a:xfrm>
            <a:custGeom>
              <a:avLst/>
              <a:gdLst/>
              <a:ahLst/>
              <a:cxnLst/>
              <a:rect l="l" t="t" r="r" b="b"/>
              <a:pathLst>
                <a:path w="11832" h="11278" extrusionOk="0">
                  <a:moveTo>
                    <a:pt x="11000" y="0"/>
                  </a:moveTo>
                  <a:lnTo>
                    <a:pt x="9151" y="278"/>
                  </a:lnTo>
                  <a:lnTo>
                    <a:pt x="7303" y="832"/>
                  </a:lnTo>
                  <a:lnTo>
                    <a:pt x="5546" y="1849"/>
                  </a:lnTo>
                  <a:lnTo>
                    <a:pt x="3882" y="3328"/>
                  </a:lnTo>
                  <a:lnTo>
                    <a:pt x="2496" y="4992"/>
                  </a:lnTo>
                  <a:lnTo>
                    <a:pt x="1202" y="7303"/>
                  </a:lnTo>
                  <a:lnTo>
                    <a:pt x="278" y="9798"/>
                  </a:lnTo>
                  <a:lnTo>
                    <a:pt x="0" y="11277"/>
                  </a:lnTo>
                  <a:lnTo>
                    <a:pt x="3698" y="10261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7434600" y="101775"/>
              <a:ext cx="295800" cy="281950"/>
            </a:xfrm>
            <a:custGeom>
              <a:avLst/>
              <a:gdLst/>
              <a:ahLst/>
              <a:cxnLst/>
              <a:rect l="l" t="t" r="r" b="b"/>
              <a:pathLst>
                <a:path w="11832" h="11278" extrusionOk="0">
                  <a:moveTo>
                    <a:pt x="11000" y="0"/>
                  </a:moveTo>
                  <a:lnTo>
                    <a:pt x="9151" y="278"/>
                  </a:lnTo>
                  <a:lnTo>
                    <a:pt x="7303" y="832"/>
                  </a:lnTo>
                  <a:lnTo>
                    <a:pt x="5546" y="1849"/>
                  </a:lnTo>
                  <a:lnTo>
                    <a:pt x="3882" y="3328"/>
                  </a:lnTo>
                  <a:lnTo>
                    <a:pt x="2496" y="4992"/>
                  </a:lnTo>
                  <a:lnTo>
                    <a:pt x="1202" y="7303"/>
                  </a:lnTo>
                  <a:lnTo>
                    <a:pt x="278" y="9798"/>
                  </a:lnTo>
                  <a:lnTo>
                    <a:pt x="0" y="11277"/>
                  </a:lnTo>
                  <a:lnTo>
                    <a:pt x="3698" y="10261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7529350" y="39375"/>
              <a:ext cx="1076875" cy="591600"/>
            </a:xfrm>
            <a:custGeom>
              <a:avLst/>
              <a:gdLst/>
              <a:ahLst/>
              <a:cxnLst/>
              <a:rect l="l" t="t" r="r" b="b"/>
              <a:pathLst>
                <a:path w="43075" h="23664" extrusionOk="0">
                  <a:moveTo>
                    <a:pt x="31705" y="1"/>
                  </a:moveTo>
                  <a:lnTo>
                    <a:pt x="31705" y="1664"/>
                  </a:lnTo>
                  <a:lnTo>
                    <a:pt x="31705" y="1849"/>
                  </a:lnTo>
                  <a:lnTo>
                    <a:pt x="30966" y="2959"/>
                  </a:lnTo>
                  <a:lnTo>
                    <a:pt x="29579" y="3790"/>
                  </a:lnTo>
                  <a:lnTo>
                    <a:pt x="28378" y="4160"/>
                  </a:lnTo>
                  <a:lnTo>
                    <a:pt x="26991" y="4530"/>
                  </a:lnTo>
                  <a:lnTo>
                    <a:pt x="22554" y="4992"/>
                  </a:lnTo>
                  <a:lnTo>
                    <a:pt x="17378" y="4992"/>
                  </a:lnTo>
                  <a:lnTo>
                    <a:pt x="12941" y="4530"/>
                  </a:lnTo>
                  <a:lnTo>
                    <a:pt x="11462" y="4160"/>
                  </a:lnTo>
                  <a:lnTo>
                    <a:pt x="11370" y="1387"/>
                  </a:lnTo>
                  <a:lnTo>
                    <a:pt x="9798" y="1664"/>
                  </a:lnTo>
                  <a:lnTo>
                    <a:pt x="7025" y="3051"/>
                  </a:lnTo>
                  <a:lnTo>
                    <a:pt x="5916" y="4068"/>
                  </a:lnTo>
                  <a:lnTo>
                    <a:pt x="4807" y="5085"/>
                  </a:lnTo>
                  <a:lnTo>
                    <a:pt x="2681" y="7950"/>
                  </a:lnTo>
                  <a:lnTo>
                    <a:pt x="370" y="12017"/>
                  </a:lnTo>
                  <a:lnTo>
                    <a:pt x="0" y="12757"/>
                  </a:lnTo>
                  <a:lnTo>
                    <a:pt x="2126" y="15807"/>
                  </a:lnTo>
                  <a:lnTo>
                    <a:pt x="3143" y="17009"/>
                  </a:lnTo>
                  <a:lnTo>
                    <a:pt x="6563" y="19597"/>
                  </a:lnTo>
                  <a:lnTo>
                    <a:pt x="10538" y="21446"/>
                  </a:lnTo>
                  <a:lnTo>
                    <a:pt x="13680" y="22370"/>
                  </a:lnTo>
                  <a:lnTo>
                    <a:pt x="17378" y="23109"/>
                  </a:lnTo>
                  <a:lnTo>
                    <a:pt x="21537" y="23664"/>
                  </a:lnTo>
                  <a:lnTo>
                    <a:pt x="26159" y="23664"/>
                  </a:lnTo>
                  <a:lnTo>
                    <a:pt x="30319" y="23109"/>
                  </a:lnTo>
                  <a:lnTo>
                    <a:pt x="33924" y="21908"/>
                  </a:lnTo>
                  <a:lnTo>
                    <a:pt x="36882" y="20336"/>
                  </a:lnTo>
                  <a:lnTo>
                    <a:pt x="39192" y="18580"/>
                  </a:lnTo>
                  <a:lnTo>
                    <a:pt x="41134" y="16731"/>
                  </a:lnTo>
                  <a:lnTo>
                    <a:pt x="42243" y="14975"/>
                  </a:lnTo>
                  <a:lnTo>
                    <a:pt x="42982" y="13404"/>
                  </a:lnTo>
                  <a:lnTo>
                    <a:pt x="43075" y="12849"/>
                  </a:lnTo>
                  <a:lnTo>
                    <a:pt x="42890" y="11555"/>
                  </a:lnTo>
                  <a:lnTo>
                    <a:pt x="41781" y="8412"/>
                  </a:lnTo>
                  <a:lnTo>
                    <a:pt x="40024" y="5177"/>
                  </a:lnTo>
                  <a:lnTo>
                    <a:pt x="38083" y="2496"/>
                  </a:lnTo>
                  <a:lnTo>
                    <a:pt x="37251" y="1664"/>
                  </a:lnTo>
                  <a:lnTo>
                    <a:pt x="35957" y="925"/>
                  </a:lnTo>
                  <a:lnTo>
                    <a:pt x="33184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7529350" y="39375"/>
              <a:ext cx="1076875" cy="591600"/>
            </a:xfrm>
            <a:custGeom>
              <a:avLst/>
              <a:gdLst/>
              <a:ahLst/>
              <a:cxnLst/>
              <a:rect l="l" t="t" r="r" b="b"/>
              <a:pathLst>
                <a:path w="43075" h="23664" extrusionOk="0">
                  <a:moveTo>
                    <a:pt x="31705" y="1"/>
                  </a:moveTo>
                  <a:lnTo>
                    <a:pt x="31705" y="1664"/>
                  </a:lnTo>
                  <a:lnTo>
                    <a:pt x="31705" y="1849"/>
                  </a:lnTo>
                  <a:lnTo>
                    <a:pt x="30966" y="2959"/>
                  </a:lnTo>
                  <a:lnTo>
                    <a:pt x="29579" y="3790"/>
                  </a:lnTo>
                  <a:lnTo>
                    <a:pt x="28378" y="4160"/>
                  </a:lnTo>
                  <a:lnTo>
                    <a:pt x="26991" y="4530"/>
                  </a:lnTo>
                  <a:lnTo>
                    <a:pt x="22554" y="4992"/>
                  </a:lnTo>
                  <a:lnTo>
                    <a:pt x="17378" y="4992"/>
                  </a:lnTo>
                  <a:lnTo>
                    <a:pt x="12941" y="4530"/>
                  </a:lnTo>
                  <a:lnTo>
                    <a:pt x="11462" y="4160"/>
                  </a:lnTo>
                  <a:lnTo>
                    <a:pt x="11370" y="1387"/>
                  </a:lnTo>
                  <a:lnTo>
                    <a:pt x="9798" y="1664"/>
                  </a:lnTo>
                  <a:lnTo>
                    <a:pt x="7025" y="3051"/>
                  </a:lnTo>
                  <a:lnTo>
                    <a:pt x="5916" y="4068"/>
                  </a:lnTo>
                  <a:lnTo>
                    <a:pt x="4807" y="5085"/>
                  </a:lnTo>
                  <a:lnTo>
                    <a:pt x="2681" y="7950"/>
                  </a:lnTo>
                  <a:lnTo>
                    <a:pt x="370" y="12017"/>
                  </a:lnTo>
                  <a:lnTo>
                    <a:pt x="0" y="12757"/>
                  </a:lnTo>
                  <a:lnTo>
                    <a:pt x="2126" y="15807"/>
                  </a:lnTo>
                  <a:lnTo>
                    <a:pt x="3143" y="17009"/>
                  </a:lnTo>
                  <a:lnTo>
                    <a:pt x="6563" y="19597"/>
                  </a:lnTo>
                  <a:lnTo>
                    <a:pt x="10538" y="21446"/>
                  </a:lnTo>
                  <a:lnTo>
                    <a:pt x="13680" y="22370"/>
                  </a:lnTo>
                  <a:lnTo>
                    <a:pt x="17378" y="23109"/>
                  </a:lnTo>
                  <a:lnTo>
                    <a:pt x="21537" y="23664"/>
                  </a:lnTo>
                  <a:lnTo>
                    <a:pt x="26159" y="23664"/>
                  </a:lnTo>
                  <a:lnTo>
                    <a:pt x="30319" y="23109"/>
                  </a:lnTo>
                  <a:lnTo>
                    <a:pt x="33924" y="21908"/>
                  </a:lnTo>
                  <a:lnTo>
                    <a:pt x="36882" y="20336"/>
                  </a:lnTo>
                  <a:lnTo>
                    <a:pt x="39192" y="18580"/>
                  </a:lnTo>
                  <a:lnTo>
                    <a:pt x="41134" y="16731"/>
                  </a:lnTo>
                  <a:lnTo>
                    <a:pt x="42243" y="14975"/>
                  </a:lnTo>
                  <a:lnTo>
                    <a:pt x="42982" y="13404"/>
                  </a:lnTo>
                  <a:lnTo>
                    <a:pt x="43075" y="12849"/>
                  </a:lnTo>
                  <a:lnTo>
                    <a:pt x="42890" y="11555"/>
                  </a:lnTo>
                  <a:lnTo>
                    <a:pt x="41781" y="8412"/>
                  </a:lnTo>
                  <a:lnTo>
                    <a:pt x="40024" y="5177"/>
                  </a:lnTo>
                  <a:lnTo>
                    <a:pt x="38083" y="2496"/>
                  </a:lnTo>
                  <a:lnTo>
                    <a:pt x="37251" y="1664"/>
                  </a:lnTo>
                  <a:lnTo>
                    <a:pt x="35957" y="925"/>
                  </a:lnTo>
                  <a:lnTo>
                    <a:pt x="331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7365275" y="-614600"/>
              <a:ext cx="106325" cy="233425"/>
            </a:xfrm>
            <a:custGeom>
              <a:avLst/>
              <a:gdLst/>
              <a:ahLst/>
              <a:cxnLst/>
              <a:rect l="l" t="t" r="r" b="b"/>
              <a:pathLst>
                <a:path w="4253" h="9337" extrusionOk="0">
                  <a:moveTo>
                    <a:pt x="4252" y="1"/>
                  </a:moveTo>
                  <a:lnTo>
                    <a:pt x="3698" y="925"/>
                  </a:lnTo>
                  <a:lnTo>
                    <a:pt x="1109" y="5177"/>
                  </a:lnTo>
                  <a:lnTo>
                    <a:pt x="0" y="7488"/>
                  </a:lnTo>
                  <a:lnTo>
                    <a:pt x="0" y="7950"/>
                  </a:lnTo>
                  <a:lnTo>
                    <a:pt x="832" y="8505"/>
                  </a:lnTo>
                  <a:lnTo>
                    <a:pt x="3605" y="9244"/>
                  </a:lnTo>
                  <a:lnTo>
                    <a:pt x="4160" y="9336"/>
                  </a:lnTo>
                  <a:lnTo>
                    <a:pt x="42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7448450" y="-1139175"/>
              <a:ext cx="1100000" cy="1178575"/>
            </a:xfrm>
            <a:custGeom>
              <a:avLst/>
              <a:gdLst/>
              <a:ahLst/>
              <a:cxnLst/>
              <a:rect l="l" t="t" r="r" b="b"/>
              <a:pathLst>
                <a:path w="44000" h="47143" extrusionOk="0">
                  <a:moveTo>
                    <a:pt x="21446" y="1"/>
                  </a:moveTo>
                  <a:lnTo>
                    <a:pt x="15992" y="555"/>
                  </a:lnTo>
                  <a:lnTo>
                    <a:pt x="14143" y="925"/>
                  </a:lnTo>
                  <a:lnTo>
                    <a:pt x="12480" y="1387"/>
                  </a:lnTo>
                  <a:lnTo>
                    <a:pt x="9337" y="2219"/>
                  </a:lnTo>
                  <a:lnTo>
                    <a:pt x="6749" y="3421"/>
                  </a:lnTo>
                  <a:lnTo>
                    <a:pt x="4623" y="5085"/>
                  </a:lnTo>
                  <a:lnTo>
                    <a:pt x="2959" y="7396"/>
                  </a:lnTo>
                  <a:lnTo>
                    <a:pt x="1665" y="10446"/>
                  </a:lnTo>
                  <a:lnTo>
                    <a:pt x="833" y="14328"/>
                  </a:lnTo>
                  <a:lnTo>
                    <a:pt x="278" y="19320"/>
                  </a:lnTo>
                  <a:lnTo>
                    <a:pt x="93" y="22278"/>
                  </a:lnTo>
                  <a:lnTo>
                    <a:pt x="1" y="28009"/>
                  </a:lnTo>
                  <a:lnTo>
                    <a:pt x="371" y="36328"/>
                  </a:lnTo>
                  <a:lnTo>
                    <a:pt x="1387" y="41781"/>
                  </a:lnTo>
                  <a:lnTo>
                    <a:pt x="2866" y="44924"/>
                  </a:lnTo>
                  <a:lnTo>
                    <a:pt x="3606" y="45849"/>
                  </a:lnTo>
                  <a:lnTo>
                    <a:pt x="4438" y="46311"/>
                  </a:lnTo>
                  <a:lnTo>
                    <a:pt x="7396" y="46958"/>
                  </a:lnTo>
                  <a:lnTo>
                    <a:pt x="11370" y="47143"/>
                  </a:lnTo>
                  <a:lnTo>
                    <a:pt x="15345" y="46865"/>
                  </a:lnTo>
                  <a:lnTo>
                    <a:pt x="16916" y="46403"/>
                  </a:lnTo>
                  <a:lnTo>
                    <a:pt x="19042" y="45849"/>
                  </a:lnTo>
                  <a:lnTo>
                    <a:pt x="24589" y="43815"/>
                  </a:lnTo>
                  <a:lnTo>
                    <a:pt x="29118" y="41412"/>
                  </a:lnTo>
                  <a:lnTo>
                    <a:pt x="32168" y="39378"/>
                  </a:lnTo>
                  <a:lnTo>
                    <a:pt x="35034" y="37160"/>
                  </a:lnTo>
                  <a:lnTo>
                    <a:pt x="37437" y="34479"/>
                  </a:lnTo>
                  <a:lnTo>
                    <a:pt x="38546" y="33092"/>
                  </a:lnTo>
                  <a:lnTo>
                    <a:pt x="39655" y="31244"/>
                  </a:lnTo>
                  <a:lnTo>
                    <a:pt x="41597" y="27454"/>
                  </a:lnTo>
                  <a:lnTo>
                    <a:pt x="42983" y="23479"/>
                  </a:lnTo>
                  <a:lnTo>
                    <a:pt x="43815" y="19505"/>
                  </a:lnTo>
                  <a:lnTo>
                    <a:pt x="44000" y="15715"/>
                  </a:lnTo>
                  <a:lnTo>
                    <a:pt x="43630" y="12202"/>
                  </a:lnTo>
                  <a:lnTo>
                    <a:pt x="42613" y="9059"/>
                  </a:lnTo>
                  <a:lnTo>
                    <a:pt x="40857" y="6379"/>
                  </a:lnTo>
                  <a:lnTo>
                    <a:pt x="39655" y="5362"/>
                  </a:lnTo>
                  <a:lnTo>
                    <a:pt x="37899" y="4068"/>
                  </a:lnTo>
                  <a:lnTo>
                    <a:pt x="34202" y="2127"/>
                  </a:lnTo>
                  <a:lnTo>
                    <a:pt x="30412" y="833"/>
                  </a:lnTo>
                  <a:lnTo>
                    <a:pt x="26715" y="186"/>
                  </a:lnTo>
                  <a:lnTo>
                    <a:pt x="214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7538575" y="-25325"/>
              <a:ext cx="272725" cy="64725"/>
            </a:xfrm>
            <a:custGeom>
              <a:avLst/>
              <a:gdLst/>
              <a:ahLst/>
              <a:cxnLst/>
              <a:rect l="l" t="t" r="r" b="b"/>
              <a:pathLst>
                <a:path w="10909" h="2589" extrusionOk="0">
                  <a:moveTo>
                    <a:pt x="10816" y="0"/>
                  </a:moveTo>
                  <a:lnTo>
                    <a:pt x="8227" y="832"/>
                  </a:lnTo>
                  <a:lnTo>
                    <a:pt x="2774" y="1479"/>
                  </a:lnTo>
                  <a:lnTo>
                    <a:pt x="1" y="1295"/>
                  </a:lnTo>
                  <a:lnTo>
                    <a:pt x="555" y="1664"/>
                  </a:lnTo>
                  <a:lnTo>
                    <a:pt x="2866" y="2311"/>
                  </a:lnTo>
                  <a:lnTo>
                    <a:pt x="5917" y="2589"/>
                  </a:lnTo>
                  <a:lnTo>
                    <a:pt x="9244" y="2496"/>
                  </a:lnTo>
                  <a:lnTo>
                    <a:pt x="10908" y="2311"/>
                  </a:lnTo>
                  <a:lnTo>
                    <a:pt x="10816" y="0"/>
                  </a:lnTo>
                  <a:close/>
                </a:path>
              </a:pathLst>
            </a:custGeom>
            <a:solidFill>
              <a:srgbClr val="FDA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7351400" y="-1354075"/>
              <a:ext cx="1354200" cy="1363425"/>
            </a:xfrm>
            <a:custGeom>
              <a:avLst/>
              <a:gdLst/>
              <a:ahLst/>
              <a:cxnLst/>
              <a:rect l="l" t="t" r="r" b="b"/>
              <a:pathLst>
                <a:path w="54168" h="54537" extrusionOk="0">
                  <a:moveTo>
                    <a:pt x="33092" y="0"/>
                  </a:moveTo>
                  <a:lnTo>
                    <a:pt x="28563" y="463"/>
                  </a:lnTo>
                  <a:lnTo>
                    <a:pt x="22462" y="1664"/>
                  </a:lnTo>
                  <a:lnTo>
                    <a:pt x="17933" y="2126"/>
                  </a:lnTo>
                  <a:lnTo>
                    <a:pt x="14883" y="1941"/>
                  </a:lnTo>
                  <a:lnTo>
                    <a:pt x="13311" y="1664"/>
                  </a:lnTo>
                  <a:lnTo>
                    <a:pt x="11278" y="1110"/>
                  </a:lnTo>
                  <a:lnTo>
                    <a:pt x="9244" y="555"/>
                  </a:lnTo>
                  <a:lnTo>
                    <a:pt x="8505" y="278"/>
                  </a:lnTo>
                  <a:lnTo>
                    <a:pt x="7673" y="463"/>
                  </a:lnTo>
                  <a:lnTo>
                    <a:pt x="7210" y="832"/>
                  </a:lnTo>
                  <a:lnTo>
                    <a:pt x="6841" y="1757"/>
                  </a:lnTo>
                  <a:lnTo>
                    <a:pt x="6841" y="2311"/>
                  </a:lnTo>
                  <a:lnTo>
                    <a:pt x="6933" y="2958"/>
                  </a:lnTo>
                  <a:lnTo>
                    <a:pt x="7488" y="4160"/>
                  </a:lnTo>
                  <a:lnTo>
                    <a:pt x="8689" y="5824"/>
                  </a:lnTo>
                  <a:lnTo>
                    <a:pt x="9429" y="6563"/>
                  </a:lnTo>
                  <a:lnTo>
                    <a:pt x="8042" y="6656"/>
                  </a:lnTo>
                  <a:lnTo>
                    <a:pt x="5269" y="6471"/>
                  </a:lnTo>
                  <a:lnTo>
                    <a:pt x="3975" y="6193"/>
                  </a:lnTo>
                  <a:lnTo>
                    <a:pt x="3051" y="6101"/>
                  </a:lnTo>
                  <a:lnTo>
                    <a:pt x="2127" y="6193"/>
                  </a:lnTo>
                  <a:lnTo>
                    <a:pt x="1664" y="6471"/>
                  </a:lnTo>
                  <a:lnTo>
                    <a:pt x="832" y="7210"/>
                  </a:lnTo>
                  <a:lnTo>
                    <a:pt x="278" y="8042"/>
                  </a:lnTo>
                  <a:lnTo>
                    <a:pt x="1" y="9151"/>
                  </a:lnTo>
                  <a:lnTo>
                    <a:pt x="1" y="9706"/>
                  </a:lnTo>
                  <a:lnTo>
                    <a:pt x="1" y="10538"/>
                  </a:lnTo>
                  <a:lnTo>
                    <a:pt x="370" y="12202"/>
                  </a:lnTo>
                  <a:lnTo>
                    <a:pt x="1110" y="13773"/>
                  </a:lnTo>
                  <a:lnTo>
                    <a:pt x="2034" y="15160"/>
                  </a:lnTo>
                  <a:lnTo>
                    <a:pt x="2681" y="15807"/>
                  </a:lnTo>
                  <a:lnTo>
                    <a:pt x="3606" y="16361"/>
                  </a:lnTo>
                  <a:lnTo>
                    <a:pt x="5547" y="17193"/>
                  </a:lnTo>
                  <a:lnTo>
                    <a:pt x="7765" y="17748"/>
                  </a:lnTo>
                  <a:lnTo>
                    <a:pt x="9891" y="17840"/>
                  </a:lnTo>
                  <a:lnTo>
                    <a:pt x="11000" y="17748"/>
                  </a:lnTo>
                  <a:lnTo>
                    <a:pt x="11000" y="18672"/>
                  </a:lnTo>
                  <a:lnTo>
                    <a:pt x="11555" y="20521"/>
                  </a:lnTo>
                  <a:lnTo>
                    <a:pt x="12017" y="21353"/>
                  </a:lnTo>
                  <a:lnTo>
                    <a:pt x="12757" y="22462"/>
                  </a:lnTo>
                  <a:lnTo>
                    <a:pt x="14975" y="24033"/>
                  </a:lnTo>
                  <a:lnTo>
                    <a:pt x="16177" y="24403"/>
                  </a:lnTo>
                  <a:lnTo>
                    <a:pt x="15437" y="26067"/>
                  </a:lnTo>
                  <a:lnTo>
                    <a:pt x="14698" y="29395"/>
                  </a:lnTo>
                  <a:lnTo>
                    <a:pt x="14513" y="31058"/>
                  </a:lnTo>
                  <a:lnTo>
                    <a:pt x="14513" y="31613"/>
                  </a:lnTo>
                  <a:lnTo>
                    <a:pt x="14698" y="32722"/>
                  </a:lnTo>
                  <a:lnTo>
                    <a:pt x="14975" y="33277"/>
                  </a:lnTo>
                  <a:lnTo>
                    <a:pt x="15252" y="33647"/>
                  </a:lnTo>
                  <a:lnTo>
                    <a:pt x="16269" y="34016"/>
                  </a:lnTo>
                  <a:lnTo>
                    <a:pt x="16824" y="33832"/>
                  </a:lnTo>
                  <a:lnTo>
                    <a:pt x="17193" y="33554"/>
                  </a:lnTo>
                  <a:lnTo>
                    <a:pt x="17471" y="33277"/>
                  </a:lnTo>
                  <a:lnTo>
                    <a:pt x="18303" y="31428"/>
                  </a:lnTo>
                  <a:lnTo>
                    <a:pt x="19504" y="29764"/>
                  </a:lnTo>
                  <a:lnTo>
                    <a:pt x="20336" y="28840"/>
                  </a:lnTo>
                  <a:lnTo>
                    <a:pt x="22462" y="27731"/>
                  </a:lnTo>
                  <a:lnTo>
                    <a:pt x="23571" y="27454"/>
                  </a:lnTo>
                  <a:lnTo>
                    <a:pt x="24681" y="27454"/>
                  </a:lnTo>
                  <a:lnTo>
                    <a:pt x="26529" y="27823"/>
                  </a:lnTo>
                  <a:lnTo>
                    <a:pt x="27823" y="28932"/>
                  </a:lnTo>
                  <a:lnTo>
                    <a:pt x="28748" y="30411"/>
                  </a:lnTo>
                  <a:lnTo>
                    <a:pt x="29210" y="32168"/>
                  </a:lnTo>
                  <a:lnTo>
                    <a:pt x="29302" y="34016"/>
                  </a:lnTo>
                  <a:lnTo>
                    <a:pt x="29118" y="35773"/>
                  </a:lnTo>
                  <a:lnTo>
                    <a:pt x="28471" y="37344"/>
                  </a:lnTo>
                  <a:lnTo>
                    <a:pt x="28008" y="37991"/>
                  </a:lnTo>
                  <a:lnTo>
                    <a:pt x="27269" y="38915"/>
                  </a:lnTo>
                  <a:lnTo>
                    <a:pt x="25882" y="40210"/>
                  </a:lnTo>
                  <a:lnTo>
                    <a:pt x="24588" y="40764"/>
                  </a:lnTo>
                  <a:lnTo>
                    <a:pt x="23387" y="40949"/>
                  </a:lnTo>
                  <a:lnTo>
                    <a:pt x="21076" y="40210"/>
                  </a:lnTo>
                  <a:lnTo>
                    <a:pt x="20706" y="39747"/>
                  </a:lnTo>
                  <a:lnTo>
                    <a:pt x="20614" y="41688"/>
                  </a:lnTo>
                  <a:lnTo>
                    <a:pt x="21168" y="45386"/>
                  </a:lnTo>
                  <a:lnTo>
                    <a:pt x="22555" y="48898"/>
                  </a:lnTo>
                  <a:lnTo>
                    <a:pt x="24588" y="52041"/>
                  </a:lnTo>
                  <a:lnTo>
                    <a:pt x="25882" y="53520"/>
                  </a:lnTo>
                  <a:lnTo>
                    <a:pt x="27454" y="53890"/>
                  </a:lnTo>
                  <a:lnTo>
                    <a:pt x="30781" y="54445"/>
                  </a:lnTo>
                  <a:lnTo>
                    <a:pt x="34109" y="54537"/>
                  </a:lnTo>
                  <a:lnTo>
                    <a:pt x="37437" y="54167"/>
                  </a:lnTo>
                  <a:lnTo>
                    <a:pt x="39101" y="53797"/>
                  </a:lnTo>
                  <a:lnTo>
                    <a:pt x="42983" y="48714"/>
                  </a:lnTo>
                  <a:lnTo>
                    <a:pt x="47235" y="42705"/>
                  </a:lnTo>
                  <a:lnTo>
                    <a:pt x="49638" y="38731"/>
                  </a:lnTo>
                  <a:lnTo>
                    <a:pt x="50747" y="36420"/>
                  </a:lnTo>
                  <a:lnTo>
                    <a:pt x="51857" y="33832"/>
                  </a:lnTo>
                  <a:lnTo>
                    <a:pt x="53336" y="29302"/>
                  </a:lnTo>
                  <a:lnTo>
                    <a:pt x="54075" y="25143"/>
                  </a:lnTo>
                  <a:lnTo>
                    <a:pt x="54167" y="21538"/>
                  </a:lnTo>
                  <a:lnTo>
                    <a:pt x="53798" y="18302"/>
                  </a:lnTo>
                  <a:lnTo>
                    <a:pt x="52966" y="15529"/>
                  </a:lnTo>
                  <a:lnTo>
                    <a:pt x="51579" y="13311"/>
                  </a:lnTo>
                  <a:lnTo>
                    <a:pt x="50100" y="11462"/>
                  </a:lnTo>
                  <a:lnTo>
                    <a:pt x="49268" y="10815"/>
                  </a:lnTo>
                  <a:lnTo>
                    <a:pt x="49084" y="9706"/>
                  </a:lnTo>
                  <a:lnTo>
                    <a:pt x="48252" y="7672"/>
                  </a:lnTo>
                  <a:lnTo>
                    <a:pt x="47327" y="5824"/>
                  </a:lnTo>
                  <a:lnTo>
                    <a:pt x="46033" y="4437"/>
                  </a:lnTo>
                  <a:lnTo>
                    <a:pt x="43630" y="2589"/>
                  </a:lnTo>
                  <a:lnTo>
                    <a:pt x="39840" y="1017"/>
                  </a:lnTo>
                  <a:lnTo>
                    <a:pt x="37714" y="555"/>
                  </a:lnTo>
                  <a:lnTo>
                    <a:pt x="36235" y="185"/>
                  </a:lnTo>
                  <a:lnTo>
                    <a:pt x="330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8573850" y="-1162275"/>
              <a:ext cx="157175" cy="127125"/>
            </a:xfrm>
            <a:custGeom>
              <a:avLst/>
              <a:gdLst/>
              <a:ahLst/>
              <a:cxnLst/>
              <a:rect l="l" t="t" r="r" b="b"/>
              <a:pathLst>
                <a:path w="6287" h="5085" extrusionOk="0">
                  <a:moveTo>
                    <a:pt x="3513" y="0"/>
                  </a:moveTo>
                  <a:lnTo>
                    <a:pt x="2219" y="185"/>
                  </a:lnTo>
                  <a:lnTo>
                    <a:pt x="1572" y="555"/>
                  </a:lnTo>
                  <a:lnTo>
                    <a:pt x="1017" y="925"/>
                  </a:lnTo>
                  <a:lnTo>
                    <a:pt x="278" y="1942"/>
                  </a:lnTo>
                  <a:lnTo>
                    <a:pt x="1" y="3236"/>
                  </a:lnTo>
                  <a:lnTo>
                    <a:pt x="186" y="4530"/>
                  </a:lnTo>
                  <a:lnTo>
                    <a:pt x="463" y="5084"/>
                  </a:lnTo>
                  <a:lnTo>
                    <a:pt x="6286" y="1664"/>
                  </a:lnTo>
                  <a:lnTo>
                    <a:pt x="5824" y="1110"/>
                  </a:lnTo>
                  <a:lnTo>
                    <a:pt x="4807" y="370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6138200" y="-346550"/>
              <a:ext cx="843475" cy="2211550"/>
            </a:xfrm>
            <a:custGeom>
              <a:avLst/>
              <a:gdLst/>
              <a:ahLst/>
              <a:cxnLst/>
              <a:rect l="l" t="t" r="r" b="b"/>
              <a:pathLst>
                <a:path w="33739" h="88462" extrusionOk="0">
                  <a:moveTo>
                    <a:pt x="16269" y="1"/>
                  </a:moveTo>
                  <a:lnTo>
                    <a:pt x="15622" y="186"/>
                  </a:lnTo>
                  <a:lnTo>
                    <a:pt x="14420" y="833"/>
                  </a:lnTo>
                  <a:lnTo>
                    <a:pt x="13126" y="1387"/>
                  </a:lnTo>
                  <a:lnTo>
                    <a:pt x="11924" y="1572"/>
                  </a:lnTo>
                  <a:lnTo>
                    <a:pt x="10908" y="1850"/>
                  </a:lnTo>
                  <a:lnTo>
                    <a:pt x="9613" y="2127"/>
                  </a:lnTo>
                  <a:lnTo>
                    <a:pt x="7025" y="3051"/>
                  </a:lnTo>
                  <a:lnTo>
                    <a:pt x="5824" y="3791"/>
                  </a:lnTo>
                  <a:lnTo>
                    <a:pt x="4807" y="4345"/>
                  </a:lnTo>
                  <a:lnTo>
                    <a:pt x="3328" y="5824"/>
                  </a:lnTo>
                  <a:lnTo>
                    <a:pt x="2219" y="7673"/>
                  </a:lnTo>
                  <a:lnTo>
                    <a:pt x="1387" y="9614"/>
                  </a:lnTo>
                  <a:lnTo>
                    <a:pt x="1109" y="10723"/>
                  </a:lnTo>
                  <a:lnTo>
                    <a:pt x="555" y="13496"/>
                  </a:lnTo>
                  <a:lnTo>
                    <a:pt x="0" y="19320"/>
                  </a:lnTo>
                  <a:lnTo>
                    <a:pt x="185" y="22093"/>
                  </a:lnTo>
                  <a:lnTo>
                    <a:pt x="647" y="25883"/>
                  </a:lnTo>
                  <a:lnTo>
                    <a:pt x="1109" y="29673"/>
                  </a:lnTo>
                  <a:lnTo>
                    <a:pt x="2219" y="37992"/>
                  </a:lnTo>
                  <a:lnTo>
                    <a:pt x="2681" y="44924"/>
                  </a:lnTo>
                  <a:lnTo>
                    <a:pt x="3235" y="63781"/>
                  </a:lnTo>
                  <a:lnTo>
                    <a:pt x="3698" y="74134"/>
                  </a:lnTo>
                  <a:lnTo>
                    <a:pt x="4067" y="76907"/>
                  </a:lnTo>
                  <a:lnTo>
                    <a:pt x="4437" y="78940"/>
                  </a:lnTo>
                  <a:lnTo>
                    <a:pt x="5546" y="82360"/>
                  </a:lnTo>
                  <a:lnTo>
                    <a:pt x="7303" y="85134"/>
                  </a:lnTo>
                  <a:lnTo>
                    <a:pt x="9706" y="87260"/>
                  </a:lnTo>
                  <a:lnTo>
                    <a:pt x="11277" y="87999"/>
                  </a:lnTo>
                  <a:lnTo>
                    <a:pt x="12479" y="88461"/>
                  </a:lnTo>
                  <a:lnTo>
                    <a:pt x="15252" y="88184"/>
                  </a:lnTo>
                  <a:lnTo>
                    <a:pt x="18117" y="86890"/>
                  </a:lnTo>
                  <a:lnTo>
                    <a:pt x="21168" y="84856"/>
                  </a:lnTo>
                  <a:lnTo>
                    <a:pt x="25790" y="80974"/>
                  </a:lnTo>
                  <a:lnTo>
                    <a:pt x="31336" y="75335"/>
                  </a:lnTo>
                  <a:lnTo>
                    <a:pt x="33739" y="72932"/>
                  </a:lnTo>
                  <a:lnTo>
                    <a:pt x="22647" y="63504"/>
                  </a:lnTo>
                  <a:lnTo>
                    <a:pt x="20706" y="55832"/>
                  </a:lnTo>
                  <a:lnTo>
                    <a:pt x="18857" y="48067"/>
                  </a:lnTo>
                  <a:lnTo>
                    <a:pt x="17840" y="44370"/>
                  </a:lnTo>
                  <a:lnTo>
                    <a:pt x="16916" y="38639"/>
                  </a:lnTo>
                  <a:lnTo>
                    <a:pt x="17008" y="34849"/>
                  </a:lnTo>
                  <a:lnTo>
                    <a:pt x="17470" y="32908"/>
                  </a:lnTo>
                  <a:lnTo>
                    <a:pt x="18302" y="31336"/>
                  </a:lnTo>
                  <a:lnTo>
                    <a:pt x="19966" y="28378"/>
                  </a:lnTo>
                  <a:lnTo>
                    <a:pt x="20983" y="26992"/>
                  </a:lnTo>
                  <a:lnTo>
                    <a:pt x="22739" y="24034"/>
                  </a:lnTo>
                  <a:lnTo>
                    <a:pt x="23941" y="20799"/>
                  </a:lnTo>
                  <a:lnTo>
                    <a:pt x="24588" y="19227"/>
                  </a:lnTo>
                  <a:lnTo>
                    <a:pt x="25143" y="17656"/>
                  </a:lnTo>
                  <a:lnTo>
                    <a:pt x="25512" y="16917"/>
                  </a:lnTo>
                  <a:lnTo>
                    <a:pt x="25882" y="15715"/>
                  </a:lnTo>
                  <a:lnTo>
                    <a:pt x="25790" y="14975"/>
                  </a:lnTo>
                  <a:lnTo>
                    <a:pt x="25605" y="14421"/>
                  </a:lnTo>
                  <a:lnTo>
                    <a:pt x="25050" y="13866"/>
                  </a:lnTo>
                  <a:lnTo>
                    <a:pt x="23848" y="13866"/>
                  </a:lnTo>
                  <a:lnTo>
                    <a:pt x="21907" y="15160"/>
                  </a:lnTo>
                  <a:lnTo>
                    <a:pt x="20243" y="16824"/>
                  </a:lnTo>
                  <a:lnTo>
                    <a:pt x="19874" y="17379"/>
                  </a:lnTo>
                  <a:lnTo>
                    <a:pt x="19227" y="18396"/>
                  </a:lnTo>
                  <a:lnTo>
                    <a:pt x="18487" y="19320"/>
                  </a:lnTo>
                  <a:lnTo>
                    <a:pt x="18025" y="19874"/>
                  </a:lnTo>
                  <a:lnTo>
                    <a:pt x="16916" y="20244"/>
                  </a:lnTo>
                  <a:lnTo>
                    <a:pt x="16176" y="20152"/>
                  </a:lnTo>
                  <a:lnTo>
                    <a:pt x="15991" y="19874"/>
                  </a:lnTo>
                  <a:lnTo>
                    <a:pt x="15714" y="19320"/>
                  </a:lnTo>
                  <a:lnTo>
                    <a:pt x="15622" y="18673"/>
                  </a:lnTo>
                  <a:lnTo>
                    <a:pt x="15529" y="16824"/>
                  </a:lnTo>
                  <a:lnTo>
                    <a:pt x="15899" y="13219"/>
                  </a:lnTo>
                  <a:lnTo>
                    <a:pt x="17378" y="7858"/>
                  </a:lnTo>
                  <a:lnTo>
                    <a:pt x="18487" y="4345"/>
                  </a:lnTo>
                  <a:lnTo>
                    <a:pt x="18857" y="3421"/>
                  </a:lnTo>
                  <a:lnTo>
                    <a:pt x="18949" y="2404"/>
                  </a:lnTo>
                  <a:lnTo>
                    <a:pt x="18949" y="1850"/>
                  </a:lnTo>
                  <a:lnTo>
                    <a:pt x="18580" y="1018"/>
                  </a:lnTo>
                  <a:lnTo>
                    <a:pt x="18302" y="556"/>
                  </a:lnTo>
                  <a:lnTo>
                    <a:pt x="17655" y="186"/>
                  </a:lnTo>
                  <a:lnTo>
                    <a:pt x="16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6387775" y="1060775"/>
              <a:ext cx="256525" cy="434475"/>
            </a:xfrm>
            <a:custGeom>
              <a:avLst/>
              <a:gdLst/>
              <a:ahLst/>
              <a:cxnLst/>
              <a:rect l="l" t="t" r="r" b="b"/>
              <a:pathLst>
                <a:path w="10261" h="17379" extrusionOk="0">
                  <a:moveTo>
                    <a:pt x="10260" y="1"/>
                  </a:moveTo>
                  <a:lnTo>
                    <a:pt x="8319" y="1572"/>
                  </a:lnTo>
                  <a:lnTo>
                    <a:pt x="5177" y="4715"/>
                  </a:lnTo>
                  <a:lnTo>
                    <a:pt x="2958" y="7673"/>
                  </a:lnTo>
                  <a:lnTo>
                    <a:pt x="1479" y="10538"/>
                  </a:lnTo>
                  <a:lnTo>
                    <a:pt x="277" y="14143"/>
                  </a:lnTo>
                  <a:lnTo>
                    <a:pt x="0" y="17101"/>
                  </a:lnTo>
                  <a:lnTo>
                    <a:pt x="93" y="17379"/>
                  </a:lnTo>
                  <a:lnTo>
                    <a:pt x="555" y="15437"/>
                  </a:lnTo>
                  <a:lnTo>
                    <a:pt x="2681" y="11648"/>
                  </a:lnTo>
                  <a:lnTo>
                    <a:pt x="5546" y="8320"/>
                  </a:lnTo>
                  <a:lnTo>
                    <a:pt x="8782" y="5270"/>
                  </a:lnTo>
                  <a:lnTo>
                    <a:pt x="10260" y="4160"/>
                  </a:lnTo>
                  <a:lnTo>
                    <a:pt x="102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6498700" y="388325"/>
              <a:ext cx="986750" cy="1247900"/>
            </a:xfrm>
            <a:custGeom>
              <a:avLst/>
              <a:gdLst/>
              <a:ahLst/>
              <a:cxnLst/>
              <a:rect l="l" t="t" r="r" b="b"/>
              <a:pathLst>
                <a:path w="39470" h="49916" extrusionOk="0">
                  <a:moveTo>
                    <a:pt x="36419" y="0"/>
                  </a:moveTo>
                  <a:lnTo>
                    <a:pt x="34940" y="185"/>
                  </a:lnTo>
                  <a:lnTo>
                    <a:pt x="31058" y="740"/>
                  </a:lnTo>
                  <a:lnTo>
                    <a:pt x="26714" y="2219"/>
                  </a:lnTo>
                  <a:lnTo>
                    <a:pt x="23109" y="4345"/>
                  </a:lnTo>
                  <a:lnTo>
                    <a:pt x="20705" y="6378"/>
                  </a:lnTo>
                  <a:lnTo>
                    <a:pt x="19411" y="7672"/>
                  </a:lnTo>
                  <a:lnTo>
                    <a:pt x="16453" y="11000"/>
                  </a:lnTo>
                  <a:lnTo>
                    <a:pt x="9983" y="19134"/>
                  </a:lnTo>
                  <a:lnTo>
                    <a:pt x="1479" y="30226"/>
                  </a:lnTo>
                  <a:lnTo>
                    <a:pt x="0" y="32260"/>
                  </a:lnTo>
                  <a:lnTo>
                    <a:pt x="92" y="32630"/>
                  </a:lnTo>
                  <a:lnTo>
                    <a:pt x="1109" y="36512"/>
                  </a:lnTo>
                  <a:lnTo>
                    <a:pt x="3143" y="40764"/>
                  </a:lnTo>
                  <a:lnTo>
                    <a:pt x="5269" y="43722"/>
                  </a:lnTo>
                  <a:lnTo>
                    <a:pt x="8042" y="46587"/>
                  </a:lnTo>
                  <a:lnTo>
                    <a:pt x="11832" y="48991"/>
                  </a:lnTo>
                  <a:lnTo>
                    <a:pt x="14143" y="49915"/>
                  </a:lnTo>
                  <a:lnTo>
                    <a:pt x="16361" y="47697"/>
                  </a:lnTo>
                  <a:lnTo>
                    <a:pt x="27453" y="36235"/>
                  </a:lnTo>
                  <a:lnTo>
                    <a:pt x="32722" y="30134"/>
                  </a:lnTo>
                  <a:lnTo>
                    <a:pt x="35310" y="26622"/>
                  </a:lnTo>
                  <a:lnTo>
                    <a:pt x="36142" y="25050"/>
                  </a:lnTo>
                  <a:lnTo>
                    <a:pt x="36882" y="23664"/>
                  </a:lnTo>
                  <a:lnTo>
                    <a:pt x="37991" y="20521"/>
                  </a:lnTo>
                  <a:lnTo>
                    <a:pt x="38823" y="17008"/>
                  </a:lnTo>
                  <a:lnTo>
                    <a:pt x="39377" y="13496"/>
                  </a:lnTo>
                  <a:lnTo>
                    <a:pt x="39470" y="9983"/>
                  </a:lnTo>
                  <a:lnTo>
                    <a:pt x="39192" y="6656"/>
                  </a:lnTo>
                  <a:lnTo>
                    <a:pt x="38453" y="3605"/>
                  </a:lnTo>
                  <a:lnTo>
                    <a:pt x="37251" y="1109"/>
                  </a:lnTo>
                  <a:lnTo>
                    <a:pt x="36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6803725" y="-757875"/>
              <a:ext cx="476075" cy="462200"/>
            </a:xfrm>
            <a:custGeom>
              <a:avLst/>
              <a:gdLst/>
              <a:ahLst/>
              <a:cxnLst/>
              <a:rect l="l" t="t" r="r" b="b"/>
              <a:pathLst>
                <a:path w="19043" h="18488" extrusionOk="0">
                  <a:moveTo>
                    <a:pt x="0" y="1"/>
                  </a:moveTo>
                  <a:lnTo>
                    <a:pt x="6563" y="5824"/>
                  </a:lnTo>
                  <a:lnTo>
                    <a:pt x="1202" y="8505"/>
                  </a:lnTo>
                  <a:lnTo>
                    <a:pt x="13311" y="13773"/>
                  </a:lnTo>
                  <a:lnTo>
                    <a:pt x="10261" y="16731"/>
                  </a:lnTo>
                  <a:lnTo>
                    <a:pt x="19042" y="18488"/>
                  </a:lnTo>
                  <a:lnTo>
                    <a:pt x="14051" y="15807"/>
                  </a:lnTo>
                  <a:lnTo>
                    <a:pt x="16916" y="13311"/>
                  </a:lnTo>
                  <a:lnTo>
                    <a:pt x="6563" y="8505"/>
                  </a:lnTo>
                  <a:lnTo>
                    <a:pt x="11093" y="59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7233550" y="-785600"/>
              <a:ext cx="122500" cy="325850"/>
            </a:xfrm>
            <a:custGeom>
              <a:avLst/>
              <a:gdLst/>
              <a:ahLst/>
              <a:cxnLst/>
              <a:rect l="l" t="t" r="r" b="b"/>
              <a:pathLst>
                <a:path w="4900" h="13034" extrusionOk="0">
                  <a:moveTo>
                    <a:pt x="1849" y="0"/>
                  </a:moveTo>
                  <a:lnTo>
                    <a:pt x="2773" y="4345"/>
                  </a:lnTo>
                  <a:lnTo>
                    <a:pt x="0" y="5269"/>
                  </a:lnTo>
                  <a:lnTo>
                    <a:pt x="2866" y="8597"/>
                  </a:lnTo>
                  <a:lnTo>
                    <a:pt x="1110" y="9891"/>
                  </a:lnTo>
                  <a:lnTo>
                    <a:pt x="4345" y="13034"/>
                  </a:lnTo>
                  <a:lnTo>
                    <a:pt x="2773" y="10261"/>
                  </a:lnTo>
                  <a:lnTo>
                    <a:pt x="4899" y="8874"/>
                  </a:lnTo>
                  <a:lnTo>
                    <a:pt x="1849" y="5454"/>
                  </a:lnTo>
                  <a:lnTo>
                    <a:pt x="3698" y="4622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6692800" y="-231000"/>
              <a:ext cx="603175" cy="175650"/>
            </a:xfrm>
            <a:custGeom>
              <a:avLst/>
              <a:gdLst/>
              <a:ahLst/>
              <a:cxnLst/>
              <a:rect l="l" t="t" r="r" b="b"/>
              <a:pathLst>
                <a:path w="24127" h="7026" extrusionOk="0">
                  <a:moveTo>
                    <a:pt x="9521" y="1"/>
                  </a:moveTo>
                  <a:lnTo>
                    <a:pt x="1" y="4622"/>
                  </a:lnTo>
                  <a:lnTo>
                    <a:pt x="8227" y="2496"/>
                  </a:lnTo>
                  <a:lnTo>
                    <a:pt x="10353" y="6656"/>
                  </a:lnTo>
                  <a:lnTo>
                    <a:pt x="15807" y="3698"/>
                  </a:lnTo>
                  <a:lnTo>
                    <a:pt x="18025" y="7026"/>
                  </a:lnTo>
                  <a:lnTo>
                    <a:pt x="24126" y="2219"/>
                  </a:lnTo>
                  <a:lnTo>
                    <a:pt x="18580" y="4622"/>
                  </a:lnTo>
                  <a:lnTo>
                    <a:pt x="16639" y="1387"/>
                  </a:lnTo>
                  <a:lnTo>
                    <a:pt x="12202" y="3883"/>
                  </a:lnTo>
                  <a:lnTo>
                    <a:pt x="9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6228325" y="1950475"/>
              <a:ext cx="311975" cy="129425"/>
            </a:xfrm>
            <a:custGeom>
              <a:avLst/>
              <a:gdLst/>
              <a:ahLst/>
              <a:cxnLst/>
              <a:rect l="l" t="t" r="r" b="b"/>
              <a:pathLst>
                <a:path w="12479" h="5177" extrusionOk="0">
                  <a:moveTo>
                    <a:pt x="555" y="0"/>
                  </a:moveTo>
                  <a:lnTo>
                    <a:pt x="277" y="185"/>
                  </a:lnTo>
                  <a:lnTo>
                    <a:pt x="0" y="462"/>
                  </a:lnTo>
                  <a:lnTo>
                    <a:pt x="0" y="1202"/>
                  </a:lnTo>
                  <a:lnTo>
                    <a:pt x="185" y="1479"/>
                  </a:lnTo>
                  <a:lnTo>
                    <a:pt x="1294" y="2681"/>
                  </a:lnTo>
                  <a:lnTo>
                    <a:pt x="3975" y="4345"/>
                  </a:lnTo>
                  <a:lnTo>
                    <a:pt x="6933" y="5177"/>
                  </a:lnTo>
                  <a:lnTo>
                    <a:pt x="10168" y="5177"/>
                  </a:lnTo>
                  <a:lnTo>
                    <a:pt x="11739" y="4807"/>
                  </a:lnTo>
                  <a:lnTo>
                    <a:pt x="11832" y="4807"/>
                  </a:lnTo>
                  <a:lnTo>
                    <a:pt x="12109" y="4622"/>
                  </a:lnTo>
                  <a:lnTo>
                    <a:pt x="12479" y="3975"/>
                  </a:lnTo>
                  <a:lnTo>
                    <a:pt x="12386" y="3605"/>
                  </a:lnTo>
                  <a:lnTo>
                    <a:pt x="12202" y="3236"/>
                  </a:lnTo>
                  <a:lnTo>
                    <a:pt x="11555" y="2958"/>
                  </a:lnTo>
                  <a:lnTo>
                    <a:pt x="11185" y="3051"/>
                  </a:lnTo>
                  <a:lnTo>
                    <a:pt x="9891" y="3420"/>
                  </a:lnTo>
                  <a:lnTo>
                    <a:pt x="7210" y="3420"/>
                  </a:lnTo>
                  <a:lnTo>
                    <a:pt x="4714" y="2681"/>
                  </a:lnTo>
                  <a:lnTo>
                    <a:pt x="2496" y="1294"/>
                  </a:lnTo>
                  <a:lnTo>
                    <a:pt x="1572" y="370"/>
                  </a:lnTo>
                  <a:lnTo>
                    <a:pt x="1294" y="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6251425" y="2102975"/>
              <a:ext cx="226500" cy="87850"/>
            </a:xfrm>
            <a:custGeom>
              <a:avLst/>
              <a:gdLst/>
              <a:ahLst/>
              <a:cxnLst/>
              <a:rect l="l" t="t" r="r" b="b"/>
              <a:pathLst>
                <a:path w="9060" h="3514" extrusionOk="0">
                  <a:moveTo>
                    <a:pt x="463" y="1"/>
                  </a:moveTo>
                  <a:lnTo>
                    <a:pt x="185" y="186"/>
                  </a:lnTo>
                  <a:lnTo>
                    <a:pt x="185" y="278"/>
                  </a:lnTo>
                  <a:lnTo>
                    <a:pt x="1" y="556"/>
                  </a:lnTo>
                  <a:lnTo>
                    <a:pt x="1" y="1295"/>
                  </a:lnTo>
                  <a:lnTo>
                    <a:pt x="278" y="1572"/>
                  </a:lnTo>
                  <a:lnTo>
                    <a:pt x="1202" y="2127"/>
                  </a:lnTo>
                  <a:lnTo>
                    <a:pt x="3143" y="3051"/>
                  </a:lnTo>
                  <a:lnTo>
                    <a:pt x="5177" y="3514"/>
                  </a:lnTo>
                  <a:lnTo>
                    <a:pt x="7303" y="3514"/>
                  </a:lnTo>
                  <a:lnTo>
                    <a:pt x="8320" y="3236"/>
                  </a:lnTo>
                  <a:lnTo>
                    <a:pt x="8412" y="3236"/>
                  </a:lnTo>
                  <a:lnTo>
                    <a:pt x="8782" y="3144"/>
                  </a:lnTo>
                  <a:lnTo>
                    <a:pt x="9059" y="2589"/>
                  </a:lnTo>
                  <a:lnTo>
                    <a:pt x="9059" y="2219"/>
                  </a:lnTo>
                  <a:lnTo>
                    <a:pt x="8967" y="1850"/>
                  </a:lnTo>
                  <a:lnTo>
                    <a:pt x="8412" y="1480"/>
                  </a:lnTo>
                  <a:lnTo>
                    <a:pt x="7950" y="1480"/>
                  </a:lnTo>
                  <a:lnTo>
                    <a:pt x="7118" y="1665"/>
                  </a:lnTo>
                  <a:lnTo>
                    <a:pt x="5454" y="1757"/>
                  </a:lnTo>
                  <a:lnTo>
                    <a:pt x="3790" y="1388"/>
                  </a:lnTo>
                  <a:lnTo>
                    <a:pt x="2127" y="740"/>
                  </a:lnTo>
                  <a:lnTo>
                    <a:pt x="1387" y="186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8821125" y="178025"/>
              <a:ext cx="284250" cy="182600"/>
            </a:xfrm>
            <a:custGeom>
              <a:avLst/>
              <a:gdLst/>
              <a:ahLst/>
              <a:cxnLst/>
              <a:rect l="l" t="t" r="r" b="b"/>
              <a:pathLst>
                <a:path w="11370" h="7304" extrusionOk="0">
                  <a:moveTo>
                    <a:pt x="832" y="1"/>
                  </a:moveTo>
                  <a:lnTo>
                    <a:pt x="462" y="93"/>
                  </a:lnTo>
                  <a:lnTo>
                    <a:pt x="0" y="555"/>
                  </a:lnTo>
                  <a:lnTo>
                    <a:pt x="0" y="1017"/>
                  </a:lnTo>
                  <a:lnTo>
                    <a:pt x="0" y="1387"/>
                  </a:lnTo>
                  <a:lnTo>
                    <a:pt x="555" y="1849"/>
                  </a:lnTo>
                  <a:lnTo>
                    <a:pt x="2311" y="1849"/>
                  </a:lnTo>
                  <a:lnTo>
                    <a:pt x="4899" y="2496"/>
                  </a:lnTo>
                  <a:lnTo>
                    <a:pt x="7210" y="3698"/>
                  </a:lnTo>
                  <a:lnTo>
                    <a:pt x="8966" y="5639"/>
                  </a:lnTo>
                  <a:lnTo>
                    <a:pt x="9706" y="6748"/>
                  </a:lnTo>
                  <a:lnTo>
                    <a:pt x="9983" y="7118"/>
                  </a:lnTo>
                  <a:lnTo>
                    <a:pt x="10538" y="7303"/>
                  </a:lnTo>
                  <a:lnTo>
                    <a:pt x="10907" y="7211"/>
                  </a:lnTo>
                  <a:lnTo>
                    <a:pt x="11185" y="7026"/>
                  </a:lnTo>
                  <a:lnTo>
                    <a:pt x="11370" y="6286"/>
                  </a:lnTo>
                  <a:lnTo>
                    <a:pt x="11277" y="5917"/>
                  </a:lnTo>
                  <a:lnTo>
                    <a:pt x="10538" y="4530"/>
                  </a:lnTo>
                  <a:lnTo>
                    <a:pt x="8319" y="2219"/>
                  </a:lnTo>
                  <a:lnTo>
                    <a:pt x="5546" y="74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8904300" y="80975"/>
              <a:ext cx="214950" cy="124800"/>
            </a:xfrm>
            <a:custGeom>
              <a:avLst/>
              <a:gdLst/>
              <a:ahLst/>
              <a:cxnLst/>
              <a:rect l="l" t="t" r="r" b="b"/>
              <a:pathLst>
                <a:path w="8598" h="4992" extrusionOk="0">
                  <a:moveTo>
                    <a:pt x="555" y="0"/>
                  </a:moveTo>
                  <a:lnTo>
                    <a:pt x="93" y="555"/>
                  </a:lnTo>
                  <a:lnTo>
                    <a:pt x="1" y="832"/>
                  </a:lnTo>
                  <a:lnTo>
                    <a:pt x="93" y="1295"/>
                  </a:lnTo>
                  <a:lnTo>
                    <a:pt x="555" y="1757"/>
                  </a:lnTo>
                  <a:lnTo>
                    <a:pt x="925" y="1849"/>
                  </a:lnTo>
                  <a:lnTo>
                    <a:pt x="1757" y="1942"/>
                  </a:lnTo>
                  <a:lnTo>
                    <a:pt x="3421" y="2219"/>
                  </a:lnTo>
                  <a:lnTo>
                    <a:pt x="4992" y="2958"/>
                  </a:lnTo>
                  <a:lnTo>
                    <a:pt x="6379" y="3975"/>
                  </a:lnTo>
                  <a:lnTo>
                    <a:pt x="6933" y="4622"/>
                  </a:lnTo>
                  <a:lnTo>
                    <a:pt x="7211" y="4899"/>
                  </a:lnTo>
                  <a:lnTo>
                    <a:pt x="7765" y="4992"/>
                  </a:lnTo>
                  <a:lnTo>
                    <a:pt x="8043" y="4899"/>
                  </a:lnTo>
                  <a:lnTo>
                    <a:pt x="8228" y="4807"/>
                  </a:lnTo>
                  <a:lnTo>
                    <a:pt x="8412" y="4530"/>
                  </a:lnTo>
                  <a:lnTo>
                    <a:pt x="8597" y="3883"/>
                  </a:lnTo>
                  <a:lnTo>
                    <a:pt x="8412" y="3605"/>
                  </a:lnTo>
                  <a:lnTo>
                    <a:pt x="7765" y="2773"/>
                  </a:lnTo>
                  <a:lnTo>
                    <a:pt x="6009" y="1479"/>
                  </a:lnTo>
                  <a:lnTo>
                    <a:pt x="4160" y="555"/>
                  </a:lnTo>
                  <a:lnTo>
                    <a:pt x="2034" y="93"/>
                  </a:lnTo>
                  <a:lnTo>
                    <a:pt x="10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9507450" y="1589975"/>
              <a:ext cx="173325" cy="291200"/>
            </a:xfrm>
            <a:custGeom>
              <a:avLst/>
              <a:gdLst/>
              <a:ahLst/>
              <a:cxnLst/>
              <a:rect l="l" t="t" r="r" b="b"/>
              <a:pathLst>
                <a:path w="6933" h="11648" extrusionOk="0">
                  <a:moveTo>
                    <a:pt x="5824" y="0"/>
                  </a:moveTo>
                  <a:lnTo>
                    <a:pt x="5454" y="93"/>
                  </a:lnTo>
                  <a:lnTo>
                    <a:pt x="4992" y="647"/>
                  </a:lnTo>
                  <a:lnTo>
                    <a:pt x="4992" y="1017"/>
                  </a:lnTo>
                  <a:lnTo>
                    <a:pt x="4992" y="2311"/>
                  </a:lnTo>
                  <a:lnTo>
                    <a:pt x="4530" y="4899"/>
                  </a:lnTo>
                  <a:lnTo>
                    <a:pt x="3328" y="7303"/>
                  </a:lnTo>
                  <a:lnTo>
                    <a:pt x="1664" y="9152"/>
                  </a:lnTo>
                  <a:lnTo>
                    <a:pt x="555" y="9891"/>
                  </a:lnTo>
                  <a:lnTo>
                    <a:pt x="185" y="10168"/>
                  </a:lnTo>
                  <a:lnTo>
                    <a:pt x="0" y="10815"/>
                  </a:lnTo>
                  <a:lnTo>
                    <a:pt x="93" y="11185"/>
                  </a:lnTo>
                  <a:lnTo>
                    <a:pt x="185" y="11185"/>
                  </a:lnTo>
                  <a:lnTo>
                    <a:pt x="370" y="11555"/>
                  </a:lnTo>
                  <a:lnTo>
                    <a:pt x="1017" y="11647"/>
                  </a:lnTo>
                  <a:lnTo>
                    <a:pt x="1387" y="11555"/>
                  </a:lnTo>
                  <a:lnTo>
                    <a:pt x="2681" y="10630"/>
                  </a:lnTo>
                  <a:lnTo>
                    <a:pt x="4899" y="8227"/>
                  </a:lnTo>
                  <a:lnTo>
                    <a:pt x="6286" y="5454"/>
                  </a:lnTo>
                  <a:lnTo>
                    <a:pt x="6933" y="2404"/>
                  </a:lnTo>
                  <a:lnTo>
                    <a:pt x="6841" y="740"/>
                  </a:lnTo>
                  <a:lnTo>
                    <a:pt x="6656" y="463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9659975" y="1670850"/>
              <a:ext cx="117875" cy="214950"/>
            </a:xfrm>
            <a:custGeom>
              <a:avLst/>
              <a:gdLst/>
              <a:ahLst/>
              <a:cxnLst/>
              <a:rect l="l" t="t" r="r" b="b"/>
              <a:pathLst>
                <a:path w="4715" h="8598" extrusionOk="0">
                  <a:moveTo>
                    <a:pt x="3420" y="1"/>
                  </a:moveTo>
                  <a:lnTo>
                    <a:pt x="2958" y="555"/>
                  </a:lnTo>
                  <a:lnTo>
                    <a:pt x="2866" y="833"/>
                  </a:lnTo>
                  <a:lnTo>
                    <a:pt x="2866" y="1664"/>
                  </a:lnTo>
                  <a:lnTo>
                    <a:pt x="2588" y="3421"/>
                  </a:lnTo>
                  <a:lnTo>
                    <a:pt x="1941" y="4992"/>
                  </a:lnTo>
                  <a:lnTo>
                    <a:pt x="1017" y="6379"/>
                  </a:lnTo>
                  <a:lnTo>
                    <a:pt x="370" y="7026"/>
                  </a:lnTo>
                  <a:lnTo>
                    <a:pt x="185" y="7211"/>
                  </a:lnTo>
                  <a:lnTo>
                    <a:pt x="0" y="7858"/>
                  </a:lnTo>
                  <a:lnTo>
                    <a:pt x="185" y="8135"/>
                  </a:lnTo>
                  <a:lnTo>
                    <a:pt x="185" y="8320"/>
                  </a:lnTo>
                  <a:lnTo>
                    <a:pt x="555" y="8597"/>
                  </a:lnTo>
                  <a:lnTo>
                    <a:pt x="1202" y="8597"/>
                  </a:lnTo>
                  <a:lnTo>
                    <a:pt x="1479" y="8412"/>
                  </a:lnTo>
                  <a:lnTo>
                    <a:pt x="2311" y="7765"/>
                  </a:lnTo>
                  <a:lnTo>
                    <a:pt x="3513" y="6009"/>
                  </a:lnTo>
                  <a:lnTo>
                    <a:pt x="4344" y="3975"/>
                  </a:lnTo>
                  <a:lnTo>
                    <a:pt x="4714" y="1942"/>
                  </a:lnTo>
                  <a:lnTo>
                    <a:pt x="4714" y="833"/>
                  </a:lnTo>
                  <a:lnTo>
                    <a:pt x="4714" y="555"/>
                  </a:lnTo>
                  <a:lnTo>
                    <a:pt x="41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6949300" y="4617225"/>
              <a:ext cx="108650" cy="318925"/>
            </a:xfrm>
            <a:custGeom>
              <a:avLst/>
              <a:gdLst/>
              <a:ahLst/>
              <a:cxnLst/>
              <a:rect l="l" t="t" r="r" b="b"/>
              <a:pathLst>
                <a:path w="4346" h="12757" extrusionOk="0">
                  <a:moveTo>
                    <a:pt x="1942" y="0"/>
                  </a:moveTo>
                  <a:lnTo>
                    <a:pt x="1295" y="278"/>
                  </a:lnTo>
                  <a:lnTo>
                    <a:pt x="1110" y="555"/>
                  </a:lnTo>
                  <a:lnTo>
                    <a:pt x="463" y="2126"/>
                  </a:lnTo>
                  <a:lnTo>
                    <a:pt x="1" y="5269"/>
                  </a:lnTo>
                  <a:lnTo>
                    <a:pt x="463" y="8319"/>
                  </a:lnTo>
                  <a:lnTo>
                    <a:pt x="1757" y="11277"/>
                  </a:lnTo>
                  <a:lnTo>
                    <a:pt x="2774" y="12479"/>
                  </a:lnTo>
                  <a:lnTo>
                    <a:pt x="3051" y="12756"/>
                  </a:lnTo>
                  <a:lnTo>
                    <a:pt x="3698" y="12756"/>
                  </a:lnTo>
                  <a:lnTo>
                    <a:pt x="3976" y="12664"/>
                  </a:lnTo>
                  <a:lnTo>
                    <a:pt x="4253" y="12294"/>
                  </a:lnTo>
                  <a:lnTo>
                    <a:pt x="4345" y="11555"/>
                  </a:lnTo>
                  <a:lnTo>
                    <a:pt x="4160" y="11370"/>
                  </a:lnTo>
                  <a:lnTo>
                    <a:pt x="3329" y="10260"/>
                  </a:lnTo>
                  <a:lnTo>
                    <a:pt x="2219" y="7857"/>
                  </a:lnTo>
                  <a:lnTo>
                    <a:pt x="1850" y="5269"/>
                  </a:lnTo>
                  <a:lnTo>
                    <a:pt x="2219" y="2681"/>
                  </a:lnTo>
                  <a:lnTo>
                    <a:pt x="2774" y="1387"/>
                  </a:lnTo>
                  <a:lnTo>
                    <a:pt x="2774" y="1109"/>
                  </a:lnTo>
                  <a:lnTo>
                    <a:pt x="2589" y="370"/>
                  </a:lnTo>
                  <a:lnTo>
                    <a:pt x="2312" y="185"/>
                  </a:lnTo>
                  <a:lnTo>
                    <a:pt x="19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6838375" y="4700400"/>
              <a:ext cx="90150" cy="228800"/>
            </a:xfrm>
            <a:custGeom>
              <a:avLst/>
              <a:gdLst/>
              <a:ahLst/>
              <a:cxnLst/>
              <a:rect l="l" t="t" r="r" b="b"/>
              <a:pathLst>
                <a:path w="3606" h="9152" extrusionOk="0">
                  <a:moveTo>
                    <a:pt x="1110" y="1"/>
                  </a:moveTo>
                  <a:lnTo>
                    <a:pt x="463" y="278"/>
                  </a:lnTo>
                  <a:lnTo>
                    <a:pt x="278" y="648"/>
                  </a:lnTo>
                  <a:lnTo>
                    <a:pt x="93" y="1757"/>
                  </a:lnTo>
                  <a:lnTo>
                    <a:pt x="1" y="3883"/>
                  </a:lnTo>
                  <a:lnTo>
                    <a:pt x="556" y="5917"/>
                  </a:lnTo>
                  <a:lnTo>
                    <a:pt x="1388" y="7858"/>
                  </a:lnTo>
                  <a:lnTo>
                    <a:pt x="1942" y="8782"/>
                  </a:lnTo>
                  <a:lnTo>
                    <a:pt x="2219" y="9059"/>
                  </a:lnTo>
                  <a:lnTo>
                    <a:pt x="2959" y="9152"/>
                  </a:lnTo>
                  <a:lnTo>
                    <a:pt x="3329" y="8967"/>
                  </a:lnTo>
                  <a:lnTo>
                    <a:pt x="3514" y="8690"/>
                  </a:lnTo>
                  <a:lnTo>
                    <a:pt x="3606" y="8043"/>
                  </a:lnTo>
                  <a:lnTo>
                    <a:pt x="3514" y="7765"/>
                  </a:lnTo>
                  <a:lnTo>
                    <a:pt x="3051" y="7026"/>
                  </a:lnTo>
                  <a:lnTo>
                    <a:pt x="2219" y="5455"/>
                  </a:lnTo>
                  <a:lnTo>
                    <a:pt x="1942" y="3791"/>
                  </a:lnTo>
                  <a:lnTo>
                    <a:pt x="1942" y="2034"/>
                  </a:lnTo>
                  <a:lnTo>
                    <a:pt x="2035" y="1203"/>
                  </a:lnTo>
                  <a:lnTo>
                    <a:pt x="2127" y="833"/>
                  </a:lnTo>
                  <a:lnTo>
                    <a:pt x="1850" y="278"/>
                  </a:lnTo>
                  <a:lnTo>
                    <a:pt x="1572" y="93"/>
                  </a:lnTo>
                  <a:lnTo>
                    <a:pt x="1388" y="93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3473750" y="-3498575"/>
              <a:ext cx="1834875" cy="1943475"/>
            </a:xfrm>
            <a:custGeom>
              <a:avLst/>
              <a:gdLst/>
              <a:ahLst/>
              <a:cxnLst/>
              <a:rect l="l" t="t" r="r" b="b"/>
              <a:pathLst>
                <a:path w="73395" h="77739" extrusionOk="0">
                  <a:moveTo>
                    <a:pt x="63873" y="1"/>
                  </a:moveTo>
                  <a:lnTo>
                    <a:pt x="62302" y="370"/>
                  </a:lnTo>
                  <a:lnTo>
                    <a:pt x="61655" y="740"/>
                  </a:lnTo>
                  <a:lnTo>
                    <a:pt x="3051" y="34479"/>
                  </a:lnTo>
                  <a:lnTo>
                    <a:pt x="2404" y="35034"/>
                  </a:lnTo>
                  <a:lnTo>
                    <a:pt x="1295" y="36143"/>
                  </a:lnTo>
                  <a:lnTo>
                    <a:pt x="463" y="37529"/>
                  </a:lnTo>
                  <a:lnTo>
                    <a:pt x="93" y="39101"/>
                  </a:lnTo>
                  <a:lnTo>
                    <a:pt x="1" y="39933"/>
                  </a:lnTo>
                  <a:lnTo>
                    <a:pt x="1" y="70159"/>
                  </a:lnTo>
                  <a:lnTo>
                    <a:pt x="93" y="70991"/>
                  </a:lnTo>
                  <a:lnTo>
                    <a:pt x="463" y="72562"/>
                  </a:lnTo>
                  <a:lnTo>
                    <a:pt x="1295" y="73856"/>
                  </a:lnTo>
                  <a:lnTo>
                    <a:pt x="2404" y="75058"/>
                  </a:lnTo>
                  <a:lnTo>
                    <a:pt x="3051" y="75520"/>
                  </a:lnTo>
                  <a:lnTo>
                    <a:pt x="5639" y="76999"/>
                  </a:lnTo>
                  <a:lnTo>
                    <a:pt x="6379" y="77369"/>
                  </a:lnTo>
                  <a:lnTo>
                    <a:pt x="7858" y="77738"/>
                  </a:lnTo>
                  <a:lnTo>
                    <a:pt x="9522" y="77738"/>
                  </a:lnTo>
                  <a:lnTo>
                    <a:pt x="11093" y="77369"/>
                  </a:lnTo>
                  <a:lnTo>
                    <a:pt x="11740" y="76999"/>
                  </a:lnTo>
                  <a:lnTo>
                    <a:pt x="70251" y="43168"/>
                  </a:lnTo>
                  <a:lnTo>
                    <a:pt x="70991" y="42706"/>
                  </a:lnTo>
                  <a:lnTo>
                    <a:pt x="72100" y="41596"/>
                  </a:lnTo>
                  <a:lnTo>
                    <a:pt x="72839" y="40210"/>
                  </a:lnTo>
                  <a:lnTo>
                    <a:pt x="73302" y="38639"/>
                  </a:lnTo>
                  <a:lnTo>
                    <a:pt x="73394" y="37807"/>
                  </a:lnTo>
                  <a:lnTo>
                    <a:pt x="73394" y="7580"/>
                  </a:lnTo>
                  <a:lnTo>
                    <a:pt x="73302" y="6748"/>
                  </a:lnTo>
                  <a:lnTo>
                    <a:pt x="72839" y="5177"/>
                  </a:lnTo>
                  <a:lnTo>
                    <a:pt x="72100" y="3791"/>
                  </a:lnTo>
                  <a:lnTo>
                    <a:pt x="70991" y="2589"/>
                  </a:lnTo>
                  <a:lnTo>
                    <a:pt x="70251" y="2219"/>
                  </a:lnTo>
                  <a:lnTo>
                    <a:pt x="67756" y="740"/>
                  </a:lnTo>
                  <a:lnTo>
                    <a:pt x="67016" y="370"/>
                  </a:lnTo>
                  <a:lnTo>
                    <a:pt x="65537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3473750" y="-3498575"/>
              <a:ext cx="1834875" cy="1943475"/>
            </a:xfrm>
            <a:custGeom>
              <a:avLst/>
              <a:gdLst/>
              <a:ahLst/>
              <a:cxnLst/>
              <a:rect l="l" t="t" r="r" b="b"/>
              <a:pathLst>
                <a:path w="73395" h="77739" extrusionOk="0">
                  <a:moveTo>
                    <a:pt x="63873" y="1"/>
                  </a:moveTo>
                  <a:lnTo>
                    <a:pt x="62302" y="370"/>
                  </a:lnTo>
                  <a:lnTo>
                    <a:pt x="61655" y="740"/>
                  </a:lnTo>
                  <a:lnTo>
                    <a:pt x="3051" y="34479"/>
                  </a:lnTo>
                  <a:lnTo>
                    <a:pt x="2404" y="35034"/>
                  </a:lnTo>
                  <a:lnTo>
                    <a:pt x="1295" y="36143"/>
                  </a:lnTo>
                  <a:lnTo>
                    <a:pt x="463" y="37529"/>
                  </a:lnTo>
                  <a:lnTo>
                    <a:pt x="93" y="39101"/>
                  </a:lnTo>
                  <a:lnTo>
                    <a:pt x="1" y="39933"/>
                  </a:lnTo>
                  <a:lnTo>
                    <a:pt x="1" y="70159"/>
                  </a:lnTo>
                  <a:lnTo>
                    <a:pt x="93" y="70991"/>
                  </a:lnTo>
                  <a:lnTo>
                    <a:pt x="463" y="72562"/>
                  </a:lnTo>
                  <a:lnTo>
                    <a:pt x="1295" y="73856"/>
                  </a:lnTo>
                  <a:lnTo>
                    <a:pt x="2404" y="75058"/>
                  </a:lnTo>
                  <a:lnTo>
                    <a:pt x="3051" y="75520"/>
                  </a:lnTo>
                  <a:lnTo>
                    <a:pt x="5639" y="76999"/>
                  </a:lnTo>
                  <a:lnTo>
                    <a:pt x="6379" y="77369"/>
                  </a:lnTo>
                  <a:lnTo>
                    <a:pt x="7858" y="77738"/>
                  </a:lnTo>
                  <a:lnTo>
                    <a:pt x="9522" y="77738"/>
                  </a:lnTo>
                  <a:lnTo>
                    <a:pt x="11093" y="77369"/>
                  </a:lnTo>
                  <a:lnTo>
                    <a:pt x="11740" y="76999"/>
                  </a:lnTo>
                  <a:lnTo>
                    <a:pt x="70251" y="43168"/>
                  </a:lnTo>
                  <a:lnTo>
                    <a:pt x="70991" y="42706"/>
                  </a:lnTo>
                  <a:lnTo>
                    <a:pt x="72100" y="41596"/>
                  </a:lnTo>
                  <a:lnTo>
                    <a:pt x="72839" y="40210"/>
                  </a:lnTo>
                  <a:lnTo>
                    <a:pt x="73302" y="38639"/>
                  </a:lnTo>
                  <a:lnTo>
                    <a:pt x="73394" y="37807"/>
                  </a:lnTo>
                  <a:lnTo>
                    <a:pt x="73394" y="7580"/>
                  </a:lnTo>
                  <a:lnTo>
                    <a:pt x="73302" y="6748"/>
                  </a:lnTo>
                  <a:lnTo>
                    <a:pt x="72839" y="5177"/>
                  </a:lnTo>
                  <a:lnTo>
                    <a:pt x="72100" y="3791"/>
                  </a:lnTo>
                  <a:lnTo>
                    <a:pt x="70991" y="2589"/>
                  </a:lnTo>
                  <a:lnTo>
                    <a:pt x="70251" y="2219"/>
                  </a:lnTo>
                  <a:lnTo>
                    <a:pt x="67756" y="740"/>
                  </a:lnTo>
                  <a:lnTo>
                    <a:pt x="67016" y="370"/>
                  </a:lnTo>
                  <a:lnTo>
                    <a:pt x="65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3473750" y="-2576525"/>
              <a:ext cx="281950" cy="1021425"/>
            </a:xfrm>
            <a:custGeom>
              <a:avLst/>
              <a:gdLst/>
              <a:ahLst/>
              <a:cxnLst/>
              <a:rect l="l" t="t" r="r" b="b"/>
              <a:pathLst>
                <a:path w="11278" h="40857" extrusionOk="0">
                  <a:moveTo>
                    <a:pt x="11278" y="40394"/>
                  </a:moveTo>
                  <a:lnTo>
                    <a:pt x="10695" y="40576"/>
                  </a:lnTo>
                  <a:lnTo>
                    <a:pt x="10695" y="40576"/>
                  </a:lnTo>
                  <a:lnTo>
                    <a:pt x="10723" y="40579"/>
                  </a:lnTo>
                  <a:lnTo>
                    <a:pt x="11278" y="40394"/>
                  </a:lnTo>
                  <a:close/>
                  <a:moveTo>
                    <a:pt x="925" y="0"/>
                  </a:moveTo>
                  <a:lnTo>
                    <a:pt x="463" y="647"/>
                  </a:lnTo>
                  <a:lnTo>
                    <a:pt x="1" y="2219"/>
                  </a:lnTo>
                  <a:lnTo>
                    <a:pt x="1" y="3051"/>
                  </a:lnTo>
                  <a:lnTo>
                    <a:pt x="1" y="33277"/>
                  </a:lnTo>
                  <a:lnTo>
                    <a:pt x="93" y="34109"/>
                  </a:lnTo>
                  <a:lnTo>
                    <a:pt x="463" y="35680"/>
                  </a:lnTo>
                  <a:lnTo>
                    <a:pt x="1295" y="36974"/>
                  </a:lnTo>
                  <a:lnTo>
                    <a:pt x="2404" y="38176"/>
                  </a:lnTo>
                  <a:lnTo>
                    <a:pt x="3051" y="38638"/>
                  </a:lnTo>
                  <a:lnTo>
                    <a:pt x="5639" y="40117"/>
                  </a:lnTo>
                  <a:lnTo>
                    <a:pt x="6933" y="40672"/>
                  </a:lnTo>
                  <a:lnTo>
                    <a:pt x="9799" y="40856"/>
                  </a:lnTo>
                  <a:lnTo>
                    <a:pt x="10695" y="40576"/>
                  </a:lnTo>
                  <a:lnTo>
                    <a:pt x="10695" y="40576"/>
                  </a:lnTo>
                  <a:lnTo>
                    <a:pt x="9799" y="40487"/>
                  </a:lnTo>
                  <a:lnTo>
                    <a:pt x="9059" y="39932"/>
                  </a:lnTo>
                  <a:lnTo>
                    <a:pt x="8690" y="38915"/>
                  </a:lnTo>
                  <a:lnTo>
                    <a:pt x="8690" y="38361"/>
                  </a:lnTo>
                  <a:lnTo>
                    <a:pt x="8690" y="8135"/>
                  </a:lnTo>
                  <a:lnTo>
                    <a:pt x="8690" y="7303"/>
                  </a:lnTo>
                  <a:lnTo>
                    <a:pt x="9244" y="5731"/>
                  </a:lnTo>
                  <a:lnTo>
                    <a:pt x="9614" y="4992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3496875" y="-3498575"/>
              <a:ext cx="1809425" cy="1046850"/>
            </a:xfrm>
            <a:custGeom>
              <a:avLst/>
              <a:gdLst/>
              <a:ahLst/>
              <a:cxnLst/>
              <a:rect l="l" t="t" r="r" b="b"/>
              <a:pathLst>
                <a:path w="72377" h="41874" extrusionOk="0">
                  <a:moveTo>
                    <a:pt x="62948" y="1"/>
                  </a:moveTo>
                  <a:lnTo>
                    <a:pt x="61377" y="370"/>
                  </a:lnTo>
                  <a:lnTo>
                    <a:pt x="60637" y="740"/>
                  </a:lnTo>
                  <a:lnTo>
                    <a:pt x="2126" y="34479"/>
                  </a:lnTo>
                  <a:lnTo>
                    <a:pt x="1479" y="35034"/>
                  </a:lnTo>
                  <a:lnTo>
                    <a:pt x="370" y="36143"/>
                  </a:lnTo>
                  <a:lnTo>
                    <a:pt x="0" y="36882"/>
                  </a:lnTo>
                  <a:lnTo>
                    <a:pt x="8689" y="41874"/>
                  </a:lnTo>
                  <a:lnTo>
                    <a:pt x="9151" y="41134"/>
                  </a:lnTo>
                  <a:lnTo>
                    <a:pt x="10260" y="40025"/>
                  </a:lnTo>
                  <a:lnTo>
                    <a:pt x="10815" y="39563"/>
                  </a:lnTo>
                  <a:lnTo>
                    <a:pt x="69326" y="5732"/>
                  </a:lnTo>
                  <a:lnTo>
                    <a:pt x="69881" y="5454"/>
                  </a:lnTo>
                  <a:lnTo>
                    <a:pt x="70898" y="5362"/>
                  </a:lnTo>
                  <a:lnTo>
                    <a:pt x="71637" y="5639"/>
                  </a:lnTo>
                  <a:lnTo>
                    <a:pt x="72192" y="6194"/>
                  </a:lnTo>
                  <a:lnTo>
                    <a:pt x="72377" y="6656"/>
                  </a:lnTo>
                  <a:lnTo>
                    <a:pt x="72007" y="5362"/>
                  </a:lnTo>
                  <a:lnTo>
                    <a:pt x="70528" y="3051"/>
                  </a:lnTo>
                  <a:lnTo>
                    <a:pt x="69326" y="2219"/>
                  </a:lnTo>
                  <a:lnTo>
                    <a:pt x="66831" y="740"/>
                  </a:lnTo>
                  <a:lnTo>
                    <a:pt x="66091" y="370"/>
                  </a:lnTo>
                  <a:lnTo>
                    <a:pt x="64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3201075" y="-2255325"/>
              <a:ext cx="489925" cy="441400"/>
            </a:xfrm>
            <a:custGeom>
              <a:avLst/>
              <a:gdLst/>
              <a:ahLst/>
              <a:cxnLst/>
              <a:rect l="l" t="t" r="r" b="b"/>
              <a:pathLst>
                <a:path w="19597" h="17656" extrusionOk="0">
                  <a:moveTo>
                    <a:pt x="10908" y="1"/>
                  </a:moveTo>
                  <a:lnTo>
                    <a:pt x="370" y="10076"/>
                  </a:lnTo>
                  <a:lnTo>
                    <a:pt x="0" y="10538"/>
                  </a:lnTo>
                  <a:lnTo>
                    <a:pt x="0" y="11648"/>
                  </a:lnTo>
                  <a:lnTo>
                    <a:pt x="370" y="12202"/>
                  </a:lnTo>
                  <a:lnTo>
                    <a:pt x="463" y="12295"/>
                  </a:lnTo>
                  <a:lnTo>
                    <a:pt x="647" y="12387"/>
                  </a:lnTo>
                  <a:lnTo>
                    <a:pt x="9244" y="17378"/>
                  </a:lnTo>
                  <a:lnTo>
                    <a:pt x="9799" y="17656"/>
                  </a:lnTo>
                  <a:lnTo>
                    <a:pt x="10353" y="17656"/>
                  </a:lnTo>
                  <a:lnTo>
                    <a:pt x="19597" y="15900"/>
                  </a:lnTo>
                  <a:lnTo>
                    <a:pt x="19597" y="4992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3201075" y="-2255325"/>
              <a:ext cx="489925" cy="441400"/>
            </a:xfrm>
            <a:custGeom>
              <a:avLst/>
              <a:gdLst/>
              <a:ahLst/>
              <a:cxnLst/>
              <a:rect l="l" t="t" r="r" b="b"/>
              <a:pathLst>
                <a:path w="19597" h="17656" extrusionOk="0">
                  <a:moveTo>
                    <a:pt x="10908" y="1"/>
                  </a:moveTo>
                  <a:lnTo>
                    <a:pt x="370" y="10076"/>
                  </a:lnTo>
                  <a:lnTo>
                    <a:pt x="0" y="10538"/>
                  </a:lnTo>
                  <a:lnTo>
                    <a:pt x="0" y="11648"/>
                  </a:lnTo>
                  <a:lnTo>
                    <a:pt x="370" y="12202"/>
                  </a:lnTo>
                  <a:lnTo>
                    <a:pt x="463" y="12295"/>
                  </a:lnTo>
                  <a:lnTo>
                    <a:pt x="647" y="12387"/>
                  </a:lnTo>
                  <a:lnTo>
                    <a:pt x="9244" y="17378"/>
                  </a:lnTo>
                  <a:lnTo>
                    <a:pt x="9799" y="17656"/>
                  </a:lnTo>
                  <a:lnTo>
                    <a:pt x="10353" y="17656"/>
                  </a:lnTo>
                  <a:lnTo>
                    <a:pt x="19597" y="15900"/>
                  </a:lnTo>
                  <a:lnTo>
                    <a:pt x="19597" y="4992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3198750" y="-2255325"/>
              <a:ext cx="492250" cy="434475"/>
            </a:xfrm>
            <a:custGeom>
              <a:avLst/>
              <a:gdLst/>
              <a:ahLst/>
              <a:cxnLst/>
              <a:rect l="l" t="t" r="r" b="b"/>
              <a:pathLst>
                <a:path w="19690" h="17379" extrusionOk="0">
                  <a:moveTo>
                    <a:pt x="11001" y="1"/>
                  </a:moveTo>
                  <a:lnTo>
                    <a:pt x="463" y="10076"/>
                  </a:lnTo>
                  <a:lnTo>
                    <a:pt x="278" y="10261"/>
                  </a:lnTo>
                  <a:lnTo>
                    <a:pt x="278" y="10353"/>
                  </a:lnTo>
                  <a:lnTo>
                    <a:pt x="1" y="10908"/>
                  </a:lnTo>
                  <a:lnTo>
                    <a:pt x="278" y="12017"/>
                  </a:lnTo>
                  <a:lnTo>
                    <a:pt x="740" y="12387"/>
                  </a:lnTo>
                  <a:lnTo>
                    <a:pt x="1387" y="12849"/>
                  </a:lnTo>
                  <a:lnTo>
                    <a:pt x="1665" y="12942"/>
                  </a:lnTo>
                  <a:lnTo>
                    <a:pt x="4161" y="14421"/>
                  </a:lnTo>
                  <a:lnTo>
                    <a:pt x="4715" y="14698"/>
                  </a:lnTo>
                  <a:lnTo>
                    <a:pt x="9117" y="17251"/>
                  </a:lnTo>
                  <a:lnTo>
                    <a:pt x="9060" y="17194"/>
                  </a:lnTo>
                  <a:lnTo>
                    <a:pt x="8690" y="16639"/>
                  </a:lnTo>
                  <a:lnTo>
                    <a:pt x="8782" y="15530"/>
                  </a:lnTo>
                  <a:lnTo>
                    <a:pt x="9152" y="15068"/>
                  </a:lnTo>
                  <a:lnTo>
                    <a:pt x="19690" y="4992"/>
                  </a:lnTo>
                  <a:lnTo>
                    <a:pt x="11001" y="1"/>
                  </a:lnTo>
                  <a:close/>
                  <a:moveTo>
                    <a:pt x="9117" y="17251"/>
                  </a:moveTo>
                  <a:lnTo>
                    <a:pt x="9152" y="17286"/>
                  </a:lnTo>
                  <a:lnTo>
                    <a:pt x="9337" y="17378"/>
                  </a:lnTo>
                  <a:lnTo>
                    <a:pt x="9117" y="172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4014500" y="-2377800"/>
              <a:ext cx="208000" cy="268100"/>
            </a:xfrm>
            <a:custGeom>
              <a:avLst/>
              <a:gdLst/>
              <a:ahLst/>
              <a:cxnLst/>
              <a:rect l="l" t="t" r="r" b="b"/>
              <a:pathLst>
                <a:path w="8320" h="10724" extrusionOk="0">
                  <a:moveTo>
                    <a:pt x="6471" y="1"/>
                  </a:moveTo>
                  <a:lnTo>
                    <a:pt x="4992" y="186"/>
                  </a:lnTo>
                  <a:lnTo>
                    <a:pt x="4160" y="648"/>
                  </a:lnTo>
                  <a:lnTo>
                    <a:pt x="3236" y="1295"/>
                  </a:lnTo>
                  <a:lnTo>
                    <a:pt x="1757" y="2774"/>
                  </a:lnTo>
                  <a:lnTo>
                    <a:pt x="740" y="4622"/>
                  </a:lnTo>
                  <a:lnTo>
                    <a:pt x="93" y="6656"/>
                  </a:lnTo>
                  <a:lnTo>
                    <a:pt x="0" y="7765"/>
                  </a:lnTo>
                  <a:lnTo>
                    <a:pt x="93" y="8782"/>
                  </a:lnTo>
                  <a:lnTo>
                    <a:pt x="648" y="10076"/>
                  </a:lnTo>
                  <a:lnTo>
                    <a:pt x="1849" y="10723"/>
                  </a:lnTo>
                  <a:lnTo>
                    <a:pt x="3328" y="10631"/>
                  </a:lnTo>
                  <a:lnTo>
                    <a:pt x="4160" y="10168"/>
                  </a:lnTo>
                  <a:lnTo>
                    <a:pt x="5084" y="9521"/>
                  </a:lnTo>
                  <a:lnTo>
                    <a:pt x="6471" y="7950"/>
                  </a:lnTo>
                  <a:lnTo>
                    <a:pt x="7580" y="6101"/>
                  </a:lnTo>
                  <a:lnTo>
                    <a:pt x="8135" y="4068"/>
                  </a:lnTo>
                  <a:lnTo>
                    <a:pt x="8320" y="2959"/>
                  </a:lnTo>
                  <a:lnTo>
                    <a:pt x="8227" y="2034"/>
                  </a:lnTo>
                  <a:lnTo>
                    <a:pt x="7580" y="740"/>
                  </a:lnTo>
                  <a:lnTo>
                    <a:pt x="6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4398100" y="-2597325"/>
              <a:ext cx="205700" cy="265775"/>
            </a:xfrm>
            <a:custGeom>
              <a:avLst/>
              <a:gdLst/>
              <a:ahLst/>
              <a:cxnLst/>
              <a:rect l="l" t="t" r="r" b="b"/>
              <a:pathLst>
                <a:path w="8228" h="10631" extrusionOk="0">
                  <a:moveTo>
                    <a:pt x="6379" y="0"/>
                  </a:moveTo>
                  <a:lnTo>
                    <a:pt x="4992" y="93"/>
                  </a:lnTo>
                  <a:lnTo>
                    <a:pt x="4068" y="555"/>
                  </a:lnTo>
                  <a:lnTo>
                    <a:pt x="3236" y="1202"/>
                  </a:lnTo>
                  <a:lnTo>
                    <a:pt x="1665" y="2773"/>
                  </a:lnTo>
                  <a:lnTo>
                    <a:pt x="648" y="4530"/>
                  </a:lnTo>
                  <a:lnTo>
                    <a:pt x="1" y="6656"/>
                  </a:lnTo>
                  <a:lnTo>
                    <a:pt x="1" y="7765"/>
                  </a:lnTo>
                  <a:lnTo>
                    <a:pt x="1" y="8689"/>
                  </a:lnTo>
                  <a:lnTo>
                    <a:pt x="648" y="10076"/>
                  </a:lnTo>
                  <a:lnTo>
                    <a:pt x="1757" y="10630"/>
                  </a:lnTo>
                  <a:lnTo>
                    <a:pt x="3236" y="10538"/>
                  </a:lnTo>
                  <a:lnTo>
                    <a:pt x="4068" y="10076"/>
                  </a:lnTo>
                  <a:lnTo>
                    <a:pt x="4992" y="9521"/>
                  </a:lnTo>
                  <a:lnTo>
                    <a:pt x="6379" y="7857"/>
                  </a:lnTo>
                  <a:lnTo>
                    <a:pt x="7488" y="6101"/>
                  </a:lnTo>
                  <a:lnTo>
                    <a:pt x="8135" y="3975"/>
                  </a:lnTo>
                  <a:lnTo>
                    <a:pt x="8227" y="2958"/>
                  </a:lnTo>
                  <a:lnTo>
                    <a:pt x="8135" y="2034"/>
                  </a:lnTo>
                  <a:lnTo>
                    <a:pt x="7488" y="647"/>
                  </a:lnTo>
                  <a:lnTo>
                    <a:pt x="6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4779400" y="-2816850"/>
              <a:ext cx="205700" cy="265775"/>
            </a:xfrm>
            <a:custGeom>
              <a:avLst/>
              <a:gdLst/>
              <a:ahLst/>
              <a:cxnLst/>
              <a:rect l="l" t="t" r="r" b="b"/>
              <a:pathLst>
                <a:path w="8228" h="10631" extrusionOk="0">
                  <a:moveTo>
                    <a:pt x="6378" y="0"/>
                  </a:moveTo>
                  <a:lnTo>
                    <a:pt x="4992" y="92"/>
                  </a:lnTo>
                  <a:lnTo>
                    <a:pt x="4160" y="555"/>
                  </a:lnTo>
                  <a:lnTo>
                    <a:pt x="3236" y="1109"/>
                  </a:lnTo>
                  <a:lnTo>
                    <a:pt x="1757" y="2681"/>
                  </a:lnTo>
                  <a:lnTo>
                    <a:pt x="648" y="4529"/>
                  </a:lnTo>
                  <a:lnTo>
                    <a:pt x="0" y="6655"/>
                  </a:lnTo>
                  <a:lnTo>
                    <a:pt x="0" y="7672"/>
                  </a:lnTo>
                  <a:lnTo>
                    <a:pt x="0" y="8596"/>
                  </a:lnTo>
                  <a:lnTo>
                    <a:pt x="648" y="9983"/>
                  </a:lnTo>
                  <a:lnTo>
                    <a:pt x="1757" y="10630"/>
                  </a:lnTo>
                  <a:lnTo>
                    <a:pt x="3236" y="10538"/>
                  </a:lnTo>
                  <a:lnTo>
                    <a:pt x="4160" y="10075"/>
                  </a:lnTo>
                  <a:lnTo>
                    <a:pt x="4992" y="9428"/>
                  </a:lnTo>
                  <a:lnTo>
                    <a:pt x="6471" y="7857"/>
                  </a:lnTo>
                  <a:lnTo>
                    <a:pt x="7488" y="6008"/>
                  </a:lnTo>
                  <a:lnTo>
                    <a:pt x="8135" y="3975"/>
                  </a:lnTo>
                  <a:lnTo>
                    <a:pt x="8227" y="2866"/>
                  </a:lnTo>
                  <a:lnTo>
                    <a:pt x="8227" y="1941"/>
                  </a:lnTo>
                  <a:lnTo>
                    <a:pt x="7488" y="555"/>
                  </a:lnTo>
                  <a:lnTo>
                    <a:pt x="63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7845925" y="-2414775"/>
              <a:ext cx="279650" cy="589300"/>
            </a:xfrm>
            <a:custGeom>
              <a:avLst/>
              <a:gdLst/>
              <a:ahLst/>
              <a:cxnLst/>
              <a:rect l="l" t="t" r="r" b="b"/>
              <a:pathLst>
                <a:path w="11186" h="23572" extrusionOk="0">
                  <a:moveTo>
                    <a:pt x="10353" y="1"/>
                  </a:moveTo>
                  <a:lnTo>
                    <a:pt x="1" y="5917"/>
                  </a:lnTo>
                  <a:lnTo>
                    <a:pt x="1" y="11925"/>
                  </a:lnTo>
                  <a:lnTo>
                    <a:pt x="4438" y="19597"/>
                  </a:lnTo>
                  <a:lnTo>
                    <a:pt x="4622" y="19689"/>
                  </a:lnTo>
                  <a:lnTo>
                    <a:pt x="4715" y="19874"/>
                  </a:lnTo>
                  <a:lnTo>
                    <a:pt x="11185" y="23572"/>
                  </a:lnTo>
                  <a:lnTo>
                    <a:pt x="6933" y="15715"/>
                  </a:lnTo>
                  <a:lnTo>
                    <a:pt x="10353" y="5917"/>
                  </a:lnTo>
                  <a:lnTo>
                    <a:pt x="10353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7845925" y="-2414775"/>
              <a:ext cx="279650" cy="589300"/>
            </a:xfrm>
            <a:custGeom>
              <a:avLst/>
              <a:gdLst/>
              <a:ahLst/>
              <a:cxnLst/>
              <a:rect l="l" t="t" r="r" b="b"/>
              <a:pathLst>
                <a:path w="11186" h="23572" extrusionOk="0">
                  <a:moveTo>
                    <a:pt x="10353" y="1"/>
                  </a:moveTo>
                  <a:lnTo>
                    <a:pt x="1" y="5917"/>
                  </a:lnTo>
                  <a:lnTo>
                    <a:pt x="1" y="11925"/>
                  </a:lnTo>
                  <a:lnTo>
                    <a:pt x="4438" y="19597"/>
                  </a:lnTo>
                  <a:lnTo>
                    <a:pt x="4622" y="19689"/>
                  </a:lnTo>
                  <a:lnTo>
                    <a:pt x="4715" y="19874"/>
                  </a:lnTo>
                  <a:lnTo>
                    <a:pt x="11185" y="23572"/>
                  </a:lnTo>
                  <a:lnTo>
                    <a:pt x="6933" y="15715"/>
                  </a:lnTo>
                  <a:lnTo>
                    <a:pt x="10353" y="5917"/>
                  </a:lnTo>
                  <a:lnTo>
                    <a:pt x="10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7076400" y="-3574825"/>
              <a:ext cx="1832550" cy="1936525"/>
            </a:xfrm>
            <a:custGeom>
              <a:avLst/>
              <a:gdLst/>
              <a:ahLst/>
              <a:cxnLst/>
              <a:rect l="l" t="t" r="r" b="b"/>
              <a:pathLst>
                <a:path w="73302" h="77461" extrusionOk="0">
                  <a:moveTo>
                    <a:pt x="63781" y="0"/>
                  </a:moveTo>
                  <a:lnTo>
                    <a:pt x="62302" y="370"/>
                  </a:lnTo>
                  <a:lnTo>
                    <a:pt x="61470" y="647"/>
                  </a:lnTo>
                  <a:lnTo>
                    <a:pt x="3144" y="34479"/>
                  </a:lnTo>
                  <a:lnTo>
                    <a:pt x="2404" y="34941"/>
                  </a:lnTo>
                  <a:lnTo>
                    <a:pt x="1387" y="36142"/>
                  </a:lnTo>
                  <a:lnTo>
                    <a:pt x="555" y="37437"/>
                  </a:lnTo>
                  <a:lnTo>
                    <a:pt x="93" y="39008"/>
                  </a:lnTo>
                  <a:lnTo>
                    <a:pt x="1" y="39747"/>
                  </a:lnTo>
                  <a:lnTo>
                    <a:pt x="1" y="69974"/>
                  </a:lnTo>
                  <a:lnTo>
                    <a:pt x="93" y="70806"/>
                  </a:lnTo>
                  <a:lnTo>
                    <a:pt x="555" y="72377"/>
                  </a:lnTo>
                  <a:lnTo>
                    <a:pt x="1387" y="73763"/>
                  </a:lnTo>
                  <a:lnTo>
                    <a:pt x="2404" y="74873"/>
                  </a:lnTo>
                  <a:lnTo>
                    <a:pt x="3144" y="75335"/>
                  </a:lnTo>
                  <a:lnTo>
                    <a:pt x="5639" y="76814"/>
                  </a:lnTo>
                  <a:lnTo>
                    <a:pt x="6379" y="77184"/>
                  </a:lnTo>
                  <a:lnTo>
                    <a:pt x="7950" y="77461"/>
                  </a:lnTo>
                  <a:lnTo>
                    <a:pt x="9522" y="77461"/>
                  </a:lnTo>
                  <a:lnTo>
                    <a:pt x="11093" y="77184"/>
                  </a:lnTo>
                  <a:lnTo>
                    <a:pt x="11832" y="76814"/>
                  </a:lnTo>
                  <a:lnTo>
                    <a:pt x="37252" y="62024"/>
                  </a:lnTo>
                  <a:lnTo>
                    <a:pt x="41689" y="69696"/>
                  </a:lnTo>
                  <a:lnTo>
                    <a:pt x="41874" y="69881"/>
                  </a:lnTo>
                  <a:lnTo>
                    <a:pt x="42336" y="69974"/>
                  </a:lnTo>
                  <a:lnTo>
                    <a:pt x="42613" y="69881"/>
                  </a:lnTo>
                  <a:lnTo>
                    <a:pt x="42798" y="69789"/>
                  </a:lnTo>
                  <a:lnTo>
                    <a:pt x="42891" y="69604"/>
                  </a:lnTo>
                  <a:lnTo>
                    <a:pt x="47605" y="56108"/>
                  </a:lnTo>
                  <a:lnTo>
                    <a:pt x="70159" y="43075"/>
                  </a:lnTo>
                  <a:lnTo>
                    <a:pt x="70898" y="42613"/>
                  </a:lnTo>
                  <a:lnTo>
                    <a:pt x="71915" y="41411"/>
                  </a:lnTo>
                  <a:lnTo>
                    <a:pt x="72747" y="40025"/>
                  </a:lnTo>
                  <a:lnTo>
                    <a:pt x="73209" y="38546"/>
                  </a:lnTo>
                  <a:lnTo>
                    <a:pt x="73302" y="37714"/>
                  </a:lnTo>
                  <a:lnTo>
                    <a:pt x="73302" y="7580"/>
                  </a:lnTo>
                  <a:lnTo>
                    <a:pt x="73209" y="6748"/>
                  </a:lnTo>
                  <a:lnTo>
                    <a:pt x="72840" y="5177"/>
                  </a:lnTo>
                  <a:lnTo>
                    <a:pt x="72008" y="3790"/>
                  </a:lnTo>
                  <a:lnTo>
                    <a:pt x="70898" y="2589"/>
                  </a:lnTo>
                  <a:lnTo>
                    <a:pt x="70251" y="2126"/>
                  </a:lnTo>
                  <a:lnTo>
                    <a:pt x="67756" y="647"/>
                  </a:lnTo>
                  <a:lnTo>
                    <a:pt x="67016" y="370"/>
                  </a:lnTo>
                  <a:lnTo>
                    <a:pt x="65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7453075" y="-3114975"/>
              <a:ext cx="1291800" cy="825025"/>
            </a:xfrm>
            <a:custGeom>
              <a:avLst/>
              <a:gdLst/>
              <a:ahLst/>
              <a:cxnLst/>
              <a:rect l="l" t="t" r="r" b="b"/>
              <a:pathLst>
                <a:path w="51672" h="33001" extrusionOk="0">
                  <a:moveTo>
                    <a:pt x="49638" y="1"/>
                  </a:moveTo>
                  <a:lnTo>
                    <a:pt x="49176" y="278"/>
                  </a:lnTo>
                  <a:lnTo>
                    <a:pt x="2496" y="27269"/>
                  </a:lnTo>
                  <a:lnTo>
                    <a:pt x="1480" y="28009"/>
                  </a:lnTo>
                  <a:lnTo>
                    <a:pt x="93" y="30135"/>
                  </a:lnTo>
                  <a:lnTo>
                    <a:pt x="1" y="31336"/>
                  </a:lnTo>
                  <a:lnTo>
                    <a:pt x="1" y="31891"/>
                  </a:lnTo>
                  <a:lnTo>
                    <a:pt x="370" y="32723"/>
                  </a:lnTo>
                  <a:lnTo>
                    <a:pt x="1017" y="33000"/>
                  </a:lnTo>
                  <a:lnTo>
                    <a:pt x="1942" y="33000"/>
                  </a:lnTo>
                  <a:lnTo>
                    <a:pt x="2496" y="32723"/>
                  </a:lnTo>
                  <a:lnTo>
                    <a:pt x="49176" y="5732"/>
                  </a:lnTo>
                  <a:lnTo>
                    <a:pt x="50193" y="4992"/>
                  </a:lnTo>
                  <a:lnTo>
                    <a:pt x="51395" y="2774"/>
                  </a:lnTo>
                  <a:lnTo>
                    <a:pt x="51672" y="1572"/>
                  </a:lnTo>
                  <a:lnTo>
                    <a:pt x="51672" y="1018"/>
                  </a:lnTo>
                  <a:lnTo>
                    <a:pt x="51210" y="278"/>
                  </a:lnTo>
                  <a:lnTo>
                    <a:pt x="50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7453075" y="-2816850"/>
              <a:ext cx="1291800" cy="827300"/>
            </a:xfrm>
            <a:custGeom>
              <a:avLst/>
              <a:gdLst/>
              <a:ahLst/>
              <a:cxnLst/>
              <a:rect l="l" t="t" r="r" b="b"/>
              <a:pathLst>
                <a:path w="51672" h="33092" extrusionOk="0">
                  <a:moveTo>
                    <a:pt x="50563" y="0"/>
                  </a:moveTo>
                  <a:lnTo>
                    <a:pt x="49638" y="92"/>
                  </a:lnTo>
                  <a:lnTo>
                    <a:pt x="49176" y="370"/>
                  </a:lnTo>
                  <a:lnTo>
                    <a:pt x="2496" y="27361"/>
                  </a:lnTo>
                  <a:lnTo>
                    <a:pt x="1480" y="28100"/>
                  </a:lnTo>
                  <a:lnTo>
                    <a:pt x="93" y="30226"/>
                  </a:lnTo>
                  <a:lnTo>
                    <a:pt x="1" y="31520"/>
                  </a:lnTo>
                  <a:lnTo>
                    <a:pt x="1" y="31983"/>
                  </a:lnTo>
                  <a:lnTo>
                    <a:pt x="370" y="32722"/>
                  </a:lnTo>
                  <a:lnTo>
                    <a:pt x="1017" y="33092"/>
                  </a:lnTo>
                  <a:lnTo>
                    <a:pt x="1942" y="32999"/>
                  </a:lnTo>
                  <a:lnTo>
                    <a:pt x="2496" y="32722"/>
                  </a:lnTo>
                  <a:lnTo>
                    <a:pt x="49176" y="5823"/>
                  </a:lnTo>
                  <a:lnTo>
                    <a:pt x="50193" y="4992"/>
                  </a:lnTo>
                  <a:lnTo>
                    <a:pt x="51395" y="2958"/>
                  </a:lnTo>
                  <a:lnTo>
                    <a:pt x="51672" y="1664"/>
                  </a:lnTo>
                  <a:lnTo>
                    <a:pt x="51672" y="1109"/>
                  </a:lnTo>
                  <a:lnTo>
                    <a:pt x="51210" y="370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7076400" y="-2657400"/>
              <a:ext cx="281950" cy="1019100"/>
            </a:xfrm>
            <a:custGeom>
              <a:avLst/>
              <a:gdLst/>
              <a:ahLst/>
              <a:cxnLst/>
              <a:rect l="l" t="t" r="r" b="b"/>
              <a:pathLst>
                <a:path w="11278" h="40764" extrusionOk="0">
                  <a:moveTo>
                    <a:pt x="925" y="0"/>
                  </a:moveTo>
                  <a:lnTo>
                    <a:pt x="555" y="740"/>
                  </a:lnTo>
                  <a:lnTo>
                    <a:pt x="93" y="2311"/>
                  </a:lnTo>
                  <a:lnTo>
                    <a:pt x="1" y="3050"/>
                  </a:lnTo>
                  <a:lnTo>
                    <a:pt x="1" y="33277"/>
                  </a:lnTo>
                  <a:lnTo>
                    <a:pt x="93" y="34109"/>
                  </a:lnTo>
                  <a:lnTo>
                    <a:pt x="555" y="35680"/>
                  </a:lnTo>
                  <a:lnTo>
                    <a:pt x="1387" y="37066"/>
                  </a:lnTo>
                  <a:lnTo>
                    <a:pt x="2404" y="38176"/>
                  </a:lnTo>
                  <a:lnTo>
                    <a:pt x="3144" y="38638"/>
                  </a:lnTo>
                  <a:lnTo>
                    <a:pt x="5639" y="40117"/>
                  </a:lnTo>
                  <a:lnTo>
                    <a:pt x="7026" y="40671"/>
                  </a:lnTo>
                  <a:lnTo>
                    <a:pt x="9891" y="40764"/>
                  </a:lnTo>
                  <a:lnTo>
                    <a:pt x="11278" y="40394"/>
                  </a:lnTo>
                  <a:lnTo>
                    <a:pt x="10723" y="40487"/>
                  </a:lnTo>
                  <a:lnTo>
                    <a:pt x="9891" y="40487"/>
                  </a:lnTo>
                  <a:lnTo>
                    <a:pt x="9152" y="39932"/>
                  </a:lnTo>
                  <a:lnTo>
                    <a:pt x="8782" y="38915"/>
                  </a:lnTo>
                  <a:lnTo>
                    <a:pt x="8782" y="38268"/>
                  </a:lnTo>
                  <a:lnTo>
                    <a:pt x="8782" y="8134"/>
                  </a:lnTo>
                  <a:lnTo>
                    <a:pt x="8782" y="7302"/>
                  </a:lnTo>
                  <a:lnTo>
                    <a:pt x="9244" y="5823"/>
                  </a:lnTo>
                  <a:lnTo>
                    <a:pt x="9614" y="508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7099525" y="-3574825"/>
              <a:ext cx="1807125" cy="1044525"/>
            </a:xfrm>
            <a:custGeom>
              <a:avLst/>
              <a:gdLst/>
              <a:ahLst/>
              <a:cxnLst/>
              <a:rect l="l" t="t" r="r" b="b"/>
              <a:pathLst>
                <a:path w="72285" h="41781" extrusionOk="0">
                  <a:moveTo>
                    <a:pt x="72147" y="6141"/>
                  </a:moveTo>
                  <a:lnTo>
                    <a:pt x="72284" y="6656"/>
                  </a:lnTo>
                  <a:lnTo>
                    <a:pt x="72192" y="6194"/>
                  </a:lnTo>
                  <a:lnTo>
                    <a:pt x="72147" y="6141"/>
                  </a:lnTo>
                  <a:close/>
                  <a:moveTo>
                    <a:pt x="62856" y="0"/>
                  </a:moveTo>
                  <a:lnTo>
                    <a:pt x="61377" y="370"/>
                  </a:lnTo>
                  <a:lnTo>
                    <a:pt x="60545" y="647"/>
                  </a:lnTo>
                  <a:lnTo>
                    <a:pt x="2219" y="34479"/>
                  </a:lnTo>
                  <a:lnTo>
                    <a:pt x="1479" y="34848"/>
                  </a:lnTo>
                  <a:lnTo>
                    <a:pt x="462" y="36050"/>
                  </a:lnTo>
                  <a:lnTo>
                    <a:pt x="0" y="36697"/>
                  </a:lnTo>
                  <a:lnTo>
                    <a:pt x="8689" y="41781"/>
                  </a:lnTo>
                  <a:lnTo>
                    <a:pt x="9151" y="41134"/>
                  </a:lnTo>
                  <a:lnTo>
                    <a:pt x="10260" y="39932"/>
                  </a:lnTo>
                  <a:lnTo>
                    <a:pt x="10907" y="39470"/>
                  </a:lnTo>
                  <a:lnTo>
                    <a:pt x="69326" y="5731"/>
                  </a:lnTo>
                  <a:lnTo>
                    <a:pt x="69789" y="5454"/>
                  </a:lnTo>
                  <a:lnTo>
                    <a:pt x="70805" y="5269"/>
                  </a:lnTo>
                  <a:lnTo>
                    <a:pt x="71637" y="5546"/>
                  </a:lnTo>
                  <a:lnTo>
                    <a:pt x="72147" y="6141"/>
                  </a:lnTo>
                  <a:lnTo>
                    <a:pt x="71915" y="5269"/>
                  </a:lnTo>
                  <a:lnTo>
                    <a:pt x="70436" y="2958"/>
                  </a:lnTo>
                  <a:lnTo>
                    <a:pt x="69326" y="2126"/>
                  </a:lnTo>
                  <a:lnTo>
                    <a:pt x="66738" y="647"/>
                  </a:lnTo>
                  <a:lnTo>
                    <a:pt x="66091" y="370"/>
                  </a:lnTo>
                  <a:lnTo>
                    <a:pt x="64427" y="0"/>
                  </a:lnTo>
                  <a:close/>
                </a:path>
              </a:pathLst>
            </a:custGeom>
            <a:solidFill>
              <a:srgbClr val="337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566675" y="1890375"/>
              <a:ext cx="540775" cy="1310300"/>
            </a:xfrm>
            <a:custGeom>
              <a:avLst/>
              <a:gdLst/>
              <a:ahLst/>
              <a:cxnLst/>
              <a:rect l="l" t="t" r="r" b="b"/>
              <a:pathLst>
                <a:path w="21631" h="52412" extrusionOk="0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566675" y="1890375"/>
              <a:ext cx="540775" cy="1310300"/>
            </a:xfrm>
            <a:custGeom>
              <a:avLst/>
              <a:gdLst/>
              <a:ahLst/>
              <a:cxnLst/>
              <a:rect l="l" t="t" r="r" b="b"/>
              <a:pathLst>
                <a:path w="21631" h="52412" extrusionOk="0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566675" y="1890375"/>
              <a:ext cx="540775" cy="1310300"/>
            </a:xfrm>
            <a:custGeom>
              <a:avLst/>
              <a:gdLst/>
              <a:ahLst/>
              <a:cxnLst/>
              <a:rect l="l" t="t" r="r" b="b"/>
              <a:pathLst>
                <a:path w="21631" h="52412" extrusionOk="0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562050" y="1878825"/>
              <a:ext cx="552325" cy="614725"/>
            </a:xfrm>
            <a:custGeom>
              <a:avLst/>
              <a:gdLst/>
              <a:ahLst/>
              <a:cxnLst/>
              <a:rect l="l" t="t" r="r" b="b"/>
              <a:pathLst>
                <a:path w="22093" h="24589" extrusionOk="0">
                  <a:moveTo>
                    <a:pt x="10261" y="1"/>
                  </a:moveTo>
                  <a:lnTo>
                    <a:pt x="9429" y="93"/>
                  </a:lnTo>
                  <a:lnTo>
                    <a:pt x="7765" y="1110"/>
                  </a:lnTo>
                  <a:lnTo>
                    <a:pt x="5362" y="3791"/>
                  </a:lnTo>
                  <a:lnTo>
                    <a:pt x="2681" y="8597"/>
                  </a:lnTo>
                  <a:lnTo>
                    <a:pt x="833" y="13127"/>
                  </a:lnTo>
                  <a:lnTo>
                    <a:pt x="278" y="14513"/>
                  </a:lnTo>
                  <a:lnTo>
                    <a:pt x="1" y="15992"/>
                  </a:lnTo>
                  <a:lnTo>
                    <a:pt x="93" y="20799"/>
                  </a:lnTo>
                  <a:lnTo>
                    <a:pt x="555" y="24126"/>
                  </a:lnTo>
                  <a:lnTo>
                    <a:pt x="740" y="24496"/>
                  </a:lnTo>
                  <a:lnTo>
                    <a:pt x="1110" y="24589"/>
                  </a:lnTo>
                  <a:lnTo>
                    <a:pt x="2404" y="24404"/>
                  </a:lnTo>
                  <a:lnTo>
                    <a:pt x="2774" y="24219"/>
                  </a:lnTo>
                  <a:lnTo>
                    <a:pt x="2774" y="23849"/>
                  </a:lnTo>
                  <a:lnTo>
                    <a:pt x="2404" y="20799"/>
                  </a:lnTo>
                  <a:lnTo>
                    <a:pt x="2219" y="16362"/>
                  </a:lnTo>
                  <a:lnTo>
                    <a:pt x="2496" y="15160"/>
                  </a:lnTo>
                  <a:lnTo>
                    <a:pt x="3236" y="13034"/>
                  </a:lnTo>
                  <a:lnTo>
                    <a:pt x="5269" y="8597"/>
                  </a:lnTo>
                  <a:lnTo>
                    <a:pt x="7488" y="4807"/>
                  </a:lnTo>
                  <a:lnTo>
                    <a:pt x="9059" y="2959"/>
                  </a:lnTo>
                  <a:lnTo>
                    <a:pt x="9984" y="2312"/>
                  </a:lnTo>
                  <a:lnTo>
                    <a:pt x="10261" y="2219"/>
                  </a:lnTo>
                  <a:lnTo>
                    <a:pt x="10723" y="2219"/>
                  </a:lnTo>
                  <a:lnTo>
                    <a:pt x="11648" y="2774"/>
                  </a:lnTo>
                  <a:lnTo>
                    <a:pt x="13404" y="4530"/>
                  </a:lnTo>
                  <a:lnTo>
                    <a:pt x="15992" y="8135"/>
                  </a:lnTo>
                  <a:lnTo>
                    <a:pt x="18303" y="12387"/>
                  </a:lnTo>
                  <a:lnTo>
                    <a:pt x="19227" y="14513"/>
                  </a:lnTo>
                  <a:lnTo>
                    <a:pt x="19597" y="15622"/>
                  </a:lnTo>
                  <a:lnTo>
                    <a:pt x="19782" y="20059"/>
                  </a:lnTo>
                  <a:lnTo>
                    <a:pt x="19689" y="23110"/>
                  </a:lnTo>
                  <a:lnTo>
                    <a:pt x="19689" y="23479"/>
                  </a:lnTo>
                  <a:lnTo>
                    <a:pt x="20059" y="23572"/>
                  </a:lnTo>
                  <a:lnTo>
                    <a:pt x="21353" y="23757"/>
                  </a:lnTo>
                  <a:lnTo>
                    <a:pt x="21723" y="23572"/>
                  </a:lnTo>
                  <a:lnTo>
                    <a:pt x="21908" y="23294"/>
                  </a:lnTo>
                  <a:lnTo>
                    <a:pt x="22093" y="19874"/>
                  </a:lnTo>
                  <a:lnTo>
                    <a:pt x="21815" y="15068"/>
                  </a:lnTo>
                  <a:lnTo>
                    <a:pt x="21353" y="13589"/>
                  </a:lnTo>
                  <a:lnTo>
                    <a:pt x="20799" y="12295"/>
                  </a:lnTo>
                  <a:lnTo>
                    <a:pt x="18580" y="8043"/>
                  </a:lnTo>
                  <a:lnTo>
                    <a:pt x="15437" y="3328"/>
                  </a:lnTo>
                  <a:lnTo>
                    <a:pt x="12757" y="833"/>
                  </a:lnTo>
                  <a:lnTo>
                    <a:pt x="11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9"/>
          <p:cNvSpPr/>
          <p:nvPr/>
        </p:nvSpPr>
        <p:spPr>
          <a:xfrm>
            <a:off x="5342700" y="2500875"/>
            <a:ext cx="30828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2"/>
          <p:cNvSpPr txBox="1">
            <a:spLocks noGrp="1"/>
          </p:cNvSpPr>
          <p:nvPr>
            <p:ph type="title"/>
          </p:nvPr>
        </p:nvSpPr>
        <p:spPr>
          <a:xfrm>
            <a:off x="718500" y="348264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26" name="Google Shape;426;p42"/>
          <p:cNvSpPr txBox="1">
            <a:spLocks noGrp="1"/>
          </p:cNvSpPr>
          <p:nvPr>
            <p:ph type="subTitle" idx="1"/>
          </p:nvPr>
        </p:nvSpPr>
        <p:spPr>
          <a:xfrm>
            <a:off x="1511698" y="2286193"/>
            <a:ext cx="6233406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ASHA Accredited Social Health Activists workers are helping to build a strong foundation for promoting healthy practices in </a:t>
            </a:r>
            <a:r>
              <a:rPr lang="en-US" dirty="0" smtClean="0"/>
              <a:t>our society</a:t>
            </a:r>
            <a:r>
              <a:rPr lang="en-US" dirty="0"/>
              <a:t>.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“Aarogya Patrika” </a:t>
            </a:r>
            <a:r>
              <a:rPr lang="en-US" dirty="0"/>
              <a:t>is designed with the aim of blurring all these possibilities of lack of access to healthcare information, </a:t>
            </a:r>
            <a:r>
              <a:rPr lang="en-US" dirty="0" smtClean="0"/>
              <a:t>refresher training </a:t>
            </a:r>
            <a:r>
              <a:rPr lang="en-US" dirty="0"/>
              <a:t>and meaningful supervision so that their ability to contribute to improved maternal and new-born health outcomes will play </a:t>
            </a:r>
            <a:r>
              <a:rPr lang="en-US" dirty="0" smtClean="0"/>
              <a:t>a major </a:t>
            </a:r>
            <a:r>
              <a:rPr lang="en-US" dirty="0"/>
              <a:t>role.</a:t>
            </a:r>
            <a:endParaRPr dirty="0"/>
          </a:p>
        </p:txBody>
      </p:sp>
      <p:sp>
        <p:nvSpPr>
          <p:cNvPr id="427" name="Google Shape;427;p42"/>
          <p:cNvSpPr/>
          <p:nvPr/>
        </p:nvSpPr>
        <p:spPr>
          <a:xfrm>
            <a:off x="3411300" y="884775"/>
            <a:ext cx="23214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47"/>
          <p:cNvGrpSpPr/>
          <p:nvPr/>
        </p:nvGrpSpPr>
        <p:grpSpPr>
          <a:xfrm>
            <a:off x="5799158" y="718790"/>
            <a:ext cx="1706434" cy="2481346"/>
            <a:chOff x="4850275" y="1028275"/>
            <a:chExt cx="2446150" cy="3556975"/>
          </a:xfrm>
        </p:grpSpPr>
        <p:sp>
          <p:nvSpPr>
            <p:cNvPr id="910" name="Google Shape;910;p47"/>
            <p:cNvSpPr/>
            <p:nvPr/>
          </p:nvSpPr>
          <p:spPr>
            <a:xfrm>
              <a:off x="4850275" y="3361550"/>
              <a:ext cx="2324675" cy="1223700"/>
            </a:xfrm>
            <a:custGeom>
              <a:avLst/>
              <a:gdLst/>
              <a:ahLst/>
              <a:cxnLst/>
              <a:rect l="l" t="t" r="r" b="b"/>
              <a:pathLst>
                <a:path w="92987" h="48948" extrusionOk="0">
                  <a:moveTo>
                    <a:pt x="46480" y="0"/>
                  </a:moveTo>
                  <a:cubicBezTo>
                    <a:pt x="20800" y="0"/>
                    <a:pt x="1" y="10957"/>
                    <a:pt x="1" y="24487"/>
                  </a:cubicBezTo>
                  <a:cubicBezTo>
                    <a:pt x="1" y="37991"/>
                    <a:pt x="20800" y="48947"/>
                    <a:pt x="46480" y="48947"/>
                  </a:cubicBezTo>
                  <a:cubicBezTo>
                    <a:pt x="72161" y="48947"/>
                    <a:pt x="92987" y="37991"/>
                    <a:pt x="92987" y="24487"/>
                  </a:cubicBezTo>
                  <a:cubicBezTo>
                    <a:pt x="92987" y="10957"/>
                    <a:pt x="72161" y="0"/>
                    <a:pt x="46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5444550" y="3817850"/>
              <a:ext cx="1036650" cy="598275"/>
            </a:xfrm>
            <a:custGeom>
              <a:avLst/>
              <a:gdLst/>
              <a:ahLst/>
              <a:cxnLst/>
              <a:rect l="l" t="t" r="r" b="b"/>
              <a:pathLst>
                <a:path w="41466" h="23931" extrusionOk="0">
                  <a:moveTo>
                    <a:pt x="20720" y="1"/>
                  </a:moveTo>
                  <a:cubicBezTo>
                    <a:pt x="9285" y="1"/>
                    <a:pt x="0" y="5360"/>
                    <a:pt x="0" y="11965"/>
                  </a:cubicBezTo>
                  <a:cubicBezTo>
                    <a:pt x="0" y="18571"/>
                    <a:pt x="9285" y="23930"/>
                    <a:pt x="20720" y="23930"/>
                  </a:cubicBezTo>
                  <a:cubicBezTo>
                    <a:pt x="32181" y="23930"/>
                    <a:pt x="41466" y="18571"/>
                    <a:pt x="41466" y="11965"/>
                  </a:cubicBezTo>
                  <a:cubicBezTo>
                    <a:pt x="41466" y="5360"/>
                    <a:pt x="32181" y="1"/>
                    <a:pt x="207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6250375" y="3507050"/>
              <a:ext cx="424225" cy="486575"/>
            </a:xfrm>
            <a:custGeom>
              <a:avLst/>
              <a:gdLst/>
              <a:ahLst/>
              <a:cxnLst/>
              <a:rect l="l" t="t" r="r" b="b"/>
              <a:pathLst>
                <a:path w="16969" h="19463" extrusionOk="0">
                  <a:moveTo>
                    <a:pt x="11949" y="1"/>
                  </a:moveTo>
                  <a:cubicBezTo>
                    <a:pt x="11548" y="1"/>
                    <a:pt x="11134" y="48"/>
                    <a:pt x="10719" y="150"/>
                  </a:cubicBezTo>
                  <a:cubicBezTo>
                    <a:pt x="7323" y="998"/>
                    <a:pt x="4033" y="4209"/>
                    <a:pt x="2017" y="8825"/>
                  </a:cubicBezTo>
                  <a:cubicBezTo>
                    <a:pt x="1" y="13414"/>
                    <a:pt x="266" y="18932"/>
                    <a:pt x="266" y="18932"/>
                  </a:cubicBezTo>
                  <a:lnTo>
                    <a:pt x="2866" y="19463"/>
                  </a:lnTo>
                  <a:cubicBezTo>
                    <a:pt x="4537" y="10841"/>
                    <a:pt x="10745" y="7551"/>
                    <a:pt x="14061" y="4792"/>
                  </a:cubicBezTo>
                  <a:cubicBezTo>
                    <a:pt x="16969" y="2396"/>
                    <a:pt x="14798" y="1"/>
                    <a:pt x="11949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6250375" y="3507050"/>
              <a:ext cx="424225" cy="486575"/>
            </a:xfrm>
            <a:custGeom>
              <a:avLst/>
              <a:gdLst/>
              <a:ahLst/>
              <a:cxnLst/>
              <a:rect l="l" t="t" r="r" b="b"/>
              <a:pathLst>
                <a:path w="16969" h="19463" extrusionOk="0">
                  <a:moveTo>
                    <a:pt x="11949" y="1"/>
                  </a:moveTo>
                  <a:cubicBezTo>
                    <a:pt x="11548" y="1"/>
                    <a:pt x="11134" y="48"/>
                    <a:pt x="10719" y="150"/>
                  </a:cubicBezTo>
                  <a:cubicBezTo>
                    <a:pt x="7323" y="998"/>
                    <a:pt x="4033" y="4209"/>
                    <a:pt x="2017" y="8825"/>
                  </a:cubicBezTo>
                  <a:cubicBezTo>
                    <a:pt x="1" y="13414"/>
                    <a:pt x="266" y="18932"/>
                    <a:pt x="266" y="18932"/>
                  </a:cubicBezTo>
                  <a:lnTo>
                    <a:pt x="2866" y="19463"/>
                  </a:lnTo>
                  <a:cubicBezTo>
                    <a:pt x="4537" y="10841"/>
                    <a:pt x="10745" y="7551"/>
                    <a:pt x="14061" y="4792"/>
                  </a:cubicBezTo>
                  <a:cubicBezTo>
                    <a:pt x="16969" y="2396"/>
                    <a:pt x="14798" y="1"/>
                    <a:pt x="11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6277575" y="3553050"/>
              <a:ext cx="279900" cy="400125"/>
            </a:xfrm>
            <a:custGeom>
              <a:avLst/>
              <a:gdLst/>
              <a:ahLst/>
              <a:cxnLst/>
              <a:rect l="l" t="t" r="r" b="b"/>
              <a:pathLst>
                <a:path w="11196" h="16005" extrusionOk="0">
                  <a:moveTo>
                    <a:pt x="10973" y="1"/>
                  </a:moveTo>
                  <a:cubicBezTo>
                    <a:pt x="10959" y="1"/>
                    <a:pt x="10944" y="3"/>
                    <a:pt x="10930" y="7"/>
                  </a:cubicBezTo>
                  <a:cubicBezTo>
                    <a:pt x="7933" y="1334"/>
                    <a:pt x="1937" y="6189"/>
                    <a:pt x="53" y="15766"/>
                  </a:cubicBezTo>
                  <a:cubicBezTo>
                    <a:pt x="0" y="15872"/>
                    <a:pt x="80" y="15952"/>
                    <a:pt x="213" y="16005"/>
                  </a:cubicBezTo>
                  <a:lnTo>
                    <a:pt x="239" y="16005"/>
                  </a:lnTo>
                  <a:cubicBezTo>
                    <a:pt x="345" y="16005"/>
                    <a:pt x="398" y="15925"/>
                    <a:pt x="451" y="15819"/>
                  </a:cubicBezTo>
                  <a:cubicBezTo>
                    <a:pt x="2255" y="6374"/>
                    <a:pt x="8145" y="1679"/>
                    <a:pt x="11090" y="352"/>
                  </a:cubicBezTo>
                  <a:cubicBezTo>
                    <a:pt x="11143" y="299"/>
                    <a:pt x="11196" y="220"/>
                    <a:pt x="11143" y="140"/>
                  </a:cubicBezTo>
                  <a:cubicBezTo>
                    <a:pt x="11121" y="52"/>
                    <a:pt x="11044" y="1"/>
                    <a:pt x="10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6243075" y="3757900"/>
              <a:ext cx="441075" cy="366475"/>
            </a:xfrm>
            <a:custGeom>
              <a:avLst/>
              <a:gdLst/>
              <a:ahLst/>
              <a:cxnLst/>
              <a:rect l="l" t="t" r="r" b="b"/>
              <a:pathLst>
                <a:path w="17643" h="14659" extrusionOk="0">
                  <a:moveTo>
                    <a:pt x="14766" y="1"/>
                  </a:moveTo>
                  <a:cubicBezTo>
                    <a:pt x="14682" y="1"/>
                    <a:pt x="14597" y="4"/>
                    <a:pt x="14512" y="11"/>
                  </a:cubicBezTo>
                  <a:cubicBezTo>
                    <a:pt x="13584" y="11"/>
                    <a:pt x="12761" y="329"/>
                    <a:pt x="11859" y="462"/>
                  </a:cubicBezTo>
                  <a:cubicBezTo>
                    <a:pt x="11742" y="480"/>
                    <a:pt x="11624" y="488"/>
                    <a:pt x="11505" y="488"/>
                  </a:cubicBezTo>
                  <a:cubicBezTo>
                    <a:pt x="10736" y="488"/>
                    <a:pt x="9935" y="163"/>
                    <a:pt x="9153" y="117"/>
                  </a:cubicBezTo>
                  <a:cubicBezTo>
                    <a:pt x="9053" y="110"/>
                    <a:pt x="8953" y="106"/>
                    <a:pt x="8856" y="106"/>
                  </a:cubicBezTo>
                  <a:cubicBezTo>
                    <a:pt x="7568" y="106"/>
                    <a:pt x="6568" y="743"/>
                    <a:pt x="5705" y="1656"/>
                  </a:cubicBezTo>
                  <a:cubicBezTo>
                    <a:pt x="4750" y="2717"/>
                    <a:pt x="4564" y="4256"/>
                    <a:pt x="3715" y="5370"/>
                  </a:cubicBezTo>
                  <a:cubicBezTo>
                    <a:pt x="3184" y="6033"/>
                    <a:pt x="2415" y="6511"/>
                    <a:pt x="1858" y="7174"/>
                  </a:cubicBezTo>
                  <a:cubicBezTo>
                    <a:pt x="1699" y="7360"/>
                    <a:pt x="1513" y="7545"/>
                    <a:pt x="1380" y="7758"/>
                  </a:cubicBezTo>
                  <a:cubicBezTo>
                    <a:pt x="1" y="9853"/>
                    <a:pt x="584" y="12692"/>
                    <a:pt x="2707" y="14072"/>
                  </a:cubicBezTo>
                  <a:cubicBezTo>
                    <a:pt x="2760" y="14072"/>
                    <a:pt x="2760" y="14098"/>
                    <a:pt x="2786" y="14098"/>
                  </a:cubicBezTo>
                  <a:cubicBezTo>
                    <a:pt x="3451" y="14478"/>
                    <a:pt x="4175" y="14659"/>
                    <a:pt x="4891" y="14659"/>
                  </a:cubicBezTo>
                  <a:cubicBezTo>
                    <a:pt x="6373" y="14659"/>
                    <a:pt x="7818" y="13884"/>
                    <a:pt x="8623" y="12506"/>
                  </a:cubicBezTo>
                  <a:cubicBezTo>
                    <a:pt x="9047" y="11631"/>
                    <a:pt x="9206" y="10543"/>
                    <a:pt x="10002" y="10013"/>
                  </a:cubicBezTo>
                  <a:cubicBezTo>
                    <a:pt x="10419" y="9783"/>
                    <a:pt x="10885" y="9669"/>
                    <a:pt x="11349" y="9669"/>
                  </a:cubicBezTo>
                  <a:cubicBezTo>
                    <a:pt x="11475" y="9669"/>
                    <a:pt x="11602" y="9677"/>
                    <a:pt x="11727" y="9694"/>
                  </a:cubicBezTo>
                  <a:lnTo>
                    <a:pt x="12337" y="9694"/>
                  </a:lnTo>
                  <a:cubicBezTo>
                    <a:pt x="12761" y="9615"/>
                    <a:pt x="13159" y="9588"/>
                    <a:pt x="13584" y="9455"/>
                  </a:cubicBezTo>
                  <a:cubicBezTo>
                    <a:pt x="14088" y="9349"/>
                    <a:pt x="14565" y="9031"/>
                    <a:pt x="14831" y="8580"/>
                  </a:cubicBezTo>
                  <a:cubicBezTo>
                    <a:pt x="15388" y="7492"/>
                    <a:pt x="14247" y="6113"/>
                    <a:pt x="14751" y="4972"/>
                  </a:cubicBezTo>
                  <a:cubicBezTo>
                    <a:pt x="15016" y="4415"/>
                    <a:pt x="15574" y="4123"/>
                    <a:pt x="16157" y="3858"/>
                  </a:cubicBezTo>
                  <a:cubicBezTo>
                    <a:pt x="16714" y="3592"/>
                    <a:pt x="17271" y="3221"/>
                    <a:pt x="17484" y="2664"/>
                  </a:cubicBezTo>
                  <a:cubicBezTo>
                    <a:pt x="17643" y="2054"/>
                    <a:pt x="17510" y="1497"/>
                    <a:pt x="17112" y="1072"/>
                  </a:cubicBezTo>
                  <a:cubicBezTo>
                    <a:pt x="16505" y="392"/>
                    <a:pt x="15675" y="1"/>
                    <a:pt x="14766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6243075" y="3757900"/>
              <a:ext cx="441075" cy="366475"/>
            </a:xfrm>
            <a:custGeom>
              <a:avLst/>
              <a:gdLst/>
              <a:ahLst/>
              <a:cxnLst/>
              <a:rect l="l" t="t" r="r" b="b"/>
              <a:pathLst>
                <a:path w="17643" h="14659" extrusionOk="0">
                  <a:moveTo>
                    <a:pt x="14766" y="1"/>
                  </a:moveTo>
                  <a:cubicBezTo>
                    <a:pt x="14682" y="1"/>
                    <a:pt x="14597" y="4"/>
                    <a:pt x="14512" y="11"/>
                  </a:cubicBezTo>
                  <a:cubicBezTo>
                    <a:pt x="13584" y="11"/>
                    <a:pt x="12761" y="329"/>
                    <a:pt x="11859" y="462"/>
                  </a:cubicBezTo>
                  <a:cubicBezTo>
                    <a:pt x="11742" y="480"/>
                    <a:pt x="11624" y="488"/>
                    <a:pt x="11505" y="488"/>
                  </a:cubicBezTo>
                  <a:cubicBezTo>
                    <a:pt x="10736" y="488"/>
                    <a:pt x="9935" y="163"/>
                    <a:pt x="9153" y="117"/>
                  </a:cubicBezTo>
                  <a:cubicBezTo>
                    <a:pt x="9053" y="110"/>
                    <a:pt x="8953" y="106"/>
                    <a:pt x="8856" y="106"/>
                  </a:cubicBezTo>
                  <a:cubicBezTo>
                    <a:pt x="7568" y="106"/>
                    <a:pt x="6568" y="743"/>
                    <a:pt x="5705" y="1656"/>
                  </a:cubicBezTo>
                  <a:cubicBezTo>
                    <a:pt x="4750" y="2717"/>
                    <a:pt x="4564" y="4256"/>
                    <a:pt x="3715" y="5370"/>
                  </a:cubicBezTo>
                  <a:cubicBezTo>
                    <a:pt x="3184" y="6033"/>
                    <a:pt x="2415" y="6511"/>
                    <a:pt x="1858" y="7174"/>
                  </a:cubicBezTo>
                  <a:cubicBezTo>
                    <a:pt x="1699" y="7360"/>
                    <a:pt x="1513" y="7545"/>
                    <a:pt x="1380" y="7758"/>
                  </a:cubicBezTo>
                  <a:cubicBezTo>
                    <a:pt x="1" y="9853"/>
                    <a:pt x="584" y="12692"/>
                    <a:pt x="2707" y="14072"/>
                  </a:cubicBezTo>
                  <a:cubicBezTo>
                    <a:pt x="2760" y="14072"/>
                    <a:pt x="2760" y="14098"/>
                    <a:pt x="2786" y="14098"/>
                  </a:cubicBezTo>
                  <a:cubicBezTo>
                    <a:pt x="3451" y="14478"/>
                    <a:pt x="4175" y="14659"/>
                    <a:pt x="4891" y="14659"/>
                  </a:cubicBezTo>
                  <a:cubicBezTo>
                    <a:pt x="6373" y="14659"/>
                    <a:pt x="7818" y="13884"/>
                    <a:pt x="8623" y="12506"/>
                  </a:cubicBezTo>
                  <a:cubicBezTo>
                    <a:pt x="9047" y="11631"/>
                    <a:pt x="9206" y="10543"/>
                    <a:pt x="10002" y="10013"/>
                  </a:cubicBezTo>
                  <a:cubicBezTo>
                    <a:pt x="10419" y="9783"/>
                    <a:pt x="10885" y="9669"/>
                    <a:pt x="11349" y="9669"/>
                  </a:cubicBezTo>
                  <a:cubicBezTo>
                    <a:pt x="11475" y="9669"/>
                    <a:pt x="11602" y="9677"/>
                    <a:pt x="11727" y="9694"/>
                  </a:cubicBezTo>
                  <a:lnTo>
                    <a:pt x="12337" y="9694"/>
                  </a:lnTo>
                  <a:cubicBezTo>
                    <a:pt x="12761" y="9615"/>
                    <a:pt x="13159" y="9588"/>
                    <a:pt x="13584" y="9455"/>
                  </a:cubicBezTo>
                  <a:cubicBezTo>
                    <a:pt x="14088" y="9349"/>
                    <a:pt x="14565" y="9031"/>
                    <a:pt x="14831" y="8580"/>
                  </a:cubicBezTo>
                  <a:cubicBezTo>
                    <a:pt x="15388" y="7492"/>
                    <a:pt x="14247" y="6113"/>
                    <a:pt x="14751" y="4972"/>
                  </a:cubicBezTo>
                  <a:cubicBezTo>
                    <a:pt x="15016" y="4415"/>
                    <a:pt x="15574" y="4123"/>
                    <a:pt x="16157" y="3858"/>
                  </a:cubicBezTo>
                  <a:cubicBezTo>
                    <a:pt x="16714" y="3592"/>
                    <a:pt x="17271" y="3221"/>
                    <a:pt x="17484" y="2664"/>
                  </a:cubicBezTo>
                  <a:cubicBezTo>
                    <a:pt x="17643" y="2054"/>
                    <a:pt x="17510" y="1497"/>
                    <a:pt x="17112" y="1072"/>
                  </a:cubicBezTo>
                  <a:cubicBezTo>
                    <a:pt x="16505" y="392"/>
                    <a:pt x="15675" y="1"/>
                    <a:pt x="14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6325325" y="3792650"/>
              <a:ext cx="312400" cy="260025"/>
            </a:xfrm>
            <a:custGeom>
              <a:avLst/>
              <a:gdLst/>
              <a:ahLst/>
              <a:cxnLst/>
              <a:rect l="l" t="t" r="r" b="b"/>
              <a:pathLst>
                <a:path w="12496" h="10401" extrusionOk="0">
                  <a:moveTo>
                    <a:pt x="12363" y="1"/>
                  </a:moveTo>
                  <a:cubicBezTo>
                    <a:pt x="11037" y="1"/>
                    <a:pt x="6898" y="743"/>
                    <a:pt x="3715" y="3609"/>
                  </a:cubicBezTo>
                  <a:cubicBezTo>
                    <a:pt x="3661" y="3609"/>
                    <a:pt x="3661" y="3662"/>
                    <a:pt x="3635" y="3662"/>
                  </a:cubicBezTo>
                  <a:cubicBezTo>
                    <a:pt x="1725" y="5386"/>
                    <a:pt x="451" y="7694"/>
                    <a:pt x="0" y="10214"/>
                  </a:cubicBezTo>
                  <a:cubicBezTo>
                    <a:pt x="0" y="10294"/>
                    <a:pt x="27" y="10347"/>
                    <a:pt x="80" y="10400"/>
                  </a:cubicBezTo>
                  <a:cubicBezTo>
                    <a:pt x="160" y="10400"/>
                    <a:pt x="213" y="10347"/>
                    <a:pt x="213" y="10294"/>
                  </a:cubicBezTo>
                  <a:cubicBezTo>
                    <a:pt x="690" y="7827"/>
                    <a:pt x="1937" y="5572"/>
                    <a:pt x="3794" y="3874"/>
                  </a:cubicBezTo>
                  <a:cubicBezTo>
                    <a:pt x="4154" y="3820"/>
                    <a:pt x="4514" y="3793"/>
                    <a:pt x="4873" y="3793"/>
                  </a:cubicBezTo>
                  <a:cubicBezTo>
                    <a:pt x="6630" y="3793"/>
                    <a:pt x="8344" y="4430"/>
                    <a:pt x="9710" y="5598"/>
                  </a:cubicBezTo>
                  <a:cubicBezTo>
                    <a:pt x="9737" y="5638"/>
                    <a:pt x="9770" y="5658"/>
                    <a:pt x="9803" y="5658"/>
                  </a:cubicBezTo>
                  <a:cubicBezTo>
                    <a:pt x="9836" y="5658"/>
                    <a:pt x="9869" y="5638"/>
                    <a:pt x="9896" y="5598"/>
                  </a:cubicBezTo>
                  <a:cubicBezTo>
                    <a:pt x="9976" y="5545"/>
                    <a:pt x="9976" y="5492"/>
                    <a:pt x="9896" y="5413"/>
                  </a:cubicBezTo>
                  <a:cubicBezTo>
                    <a:pt x="8522" y="4179"/>
                    <a:pt x="6760" y="3517"/>
                    <a:pt x="4933" y="3517"/>
                  </a:cubicBezTo>
                  <a:cubicBezTo>
                    <a:pt x="4678" y="3517"/>
                    <a:pt x="4422" y="3530"/>
                    <a:pt x="4166" y="3555"/>
                  </a:cubicBezTo>
                  <a:cubicBezTo>
                    <a:pt x="7243" y="956"/>
                    <a:pt x="11063" y="266"/>
                    <a:pt x="12363" y="266"/>
                  </a:cubicBezTo>
                  <a:cubicBezTo>
                    <a:pt x="12416" y="266"/>
                    <a:pt x="12496" y="213"/>
                    <a:pt x="12496" y="133"/>
                  </a:cubicBezTo>
                  <a:cubicBezTo>
                    <a:pt x="12496" y="80"/>
                    <a:pt x="12416" y="1"/>
                    <a:pt x="1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5375575" y="2194675"/>
              <a:ext cx="459650" cy="459225"/>
            </a:xfrm>
            <a:custGeom>
              <a:avLst/>
              <a:gdLst/>
              <a:ahLst/>
              <a:cxnLst/>
              <a:rect l="l" t="t" r="r" b="b"/>
              <a:pathLst>
                <a:path w="18386" h="18369" extrusionOk="0">
                  <a:moveTo>
                    <a:pt x="17013" y="1"/>
                  </a:moveTo>
                  <a:cubicBezTo>
                    <a:pt x="16396" y="1"/>
                    <a:pt x="15769" y="299"/>
                    <a:pt x="14220" y="1098"/>
                  </a:cubicBezTo>
                  <a:cubicBezTo>
                    <a:pt x="11726" y="2371"/>
                    <a:pt x="4006" y="6642"/>
                    <a:pt x="2520" y="7412"/>
                  </a:cubicBezTo>
                  <a:cubicBezTo>
                    <a:pt x="1539" y="7916"/>
                    <a:pt x="27" y="8951"/>
                    <a:pt x="0" y="10118"/>
                  </a:cubicBezTo>
                  <a:cubicBezTo>
                    <a:pt x="0" y="10993"/>
                    <a:pt x="822" y="12187"/>
                    <a:pt x="2494" y="13620"/>
                  </a:cubicBezTo>
                  <a:cubicBezTo>
                    <a:pt x="4563" y="15371"/>
                    <a:pt x="8304" y="18368"/>
                    <a:pt x="8304" y="18368"/>
                  </a:cubicBezTo>
                  <a:cubicBezTo>
                    <a:pt x="8304" y="18368"/>
                    <a:pt x="8330" y="18289"/>
                    <a:pt x="8330" y="18262"/>
                  </a:cubicBezTo>
                  <a:cubicBezTo>
                    <a:pt x="8887" y="16962"/>
                    <a:pt x="10108" y="16113"/>
                    <a:pt x="11514" y="16007"/>
                  </a:cubicBezTo>
                  <a:lnTo>
                    <a:pt x="11620" y="16007"/>
                  </a:lnTo>
                  <a:lnTo>
                    <a:pt x="7322" y="11259"/>
                  </a:lnTo>
                  <a:lnTo>
                    <a:pt x="16687" y="7200"/>
                  </a:lnTo>
                  <a:lnTo>
                    <a:pt x="18385" y="302"/>
                  </a:lnTo>
                  <a:cubicBezTo>
                    <a:pt x="17782" y="118"/>
                    <a:pt x="17399" y="1"/>
                    <a:pt x="17013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5375575" y="2194675"/>
              <a:ext cx="459650" cy="459225"/>
            </a:xfrm>
            <a:custGeom>
              <a:avLst/>
              <a:gdLst/>
              <a:ahLst/>
              <a:cxnLst/>
              <a:rect l="l" t="t" r="r" b="b"/>
              <a:pathLst>
                <a:path w="18386" h="18369" extrusionOk="0">
                  <a:moveTo>
                    <a:pt x="17013" y="1"/>
                  </a:moveTo>
                  <a:cubicBezTo>
                    <a:pt x="16396" y="1"/>
                    <a:pt x="15769" y="299"/>
                    <a:pt x="14220" y="1098"/>
                  </a:cubicBezTo>
                  <a:cubicBezTo>
                    <a:pt x="11726" y="2371"/>
                    <a:pt x="4006" y="6642"/>
                    <a:pt x="2520" y="7412"/>
                  </a:cubicBezTo>
                  <a:cubicBezTo>
                    <a:pt x="1539" y="7916"/>
                    <a:pt x="27" y="8951"/>
                    <a:pt x="0" y="10118"/>
                  </a:cubicBezTo>
                  <a:cubicBezTo>
                    <a:pt x="0" y="10993"/>
                    <a:pt x="822" y="12187"/>
                    <a:pt x="2494" y="13620"/>
                  </a:cubicBezTo>
                  <a:cubicBezTo>
                    <a:pt x="4563" y="15371"/>
                    <a:pt x="8304" y="18368"/>
                    <a:pt x="8304" y="18368"/>
                  </a:cubicBezTo>
                  <a:cubicBezTo>
                    <a:pt x="8304" y="18368"/>
                    <a:pt x="8330" y="18289"/>
                    <a:pt x="8330" y="18262"/>
                  </a:cubicBezTo>
                  <a:cubicBezTo>
                    <a:pt x="8887" y="16962"/>
                    <a:pt x="10108" y="16113"/>
                    <a:pt x="11514" y="16007"/>
                  </a:cubicBezTo>
                  <a:lnTo>
                    <a:pt x="11620" y="16007"/>
                  </a:lnTo>
                  <a:lnTo>
                    <a:pt x="7322" y="11259"/>
                  </a:lnTo>
                  <a:lnTo>
                    <a:pt x="16687" y="7200"/>
                  </a:lnTo>
                  <a:lnTo>
                    <a:pt x="18385" y="302"/>
                  </a:lnTo>
                  <a:cubicBezTo>
                    <a:pt x="17782" y="118"/>
                    <a:pt x="17399" y="1"/>
                    <a:pt x="17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5709825" y="2190275"/>
              <a:ext cx="1171325" cy="1015425"/>
            </a:xfrm>
            <a:custGeom>
              <a:avLst/>
              <a:gdLst/>
              <a:ahLst/>
              <a:cxnLst/>
              <a:rect l="l" t="t" r="r" b="b"/>
              <a:pathLst>
                <a:path w="46853" h="40617" extrusionOk="0">
                  <a:moveTo>
                    <a:pt x="12152" y="0"/>
                  </a:moveTo>
                  <a:lnTo>
                    <a:pt x="7164" y="106"/>
                  </a:lnTo>
                  <a:cubicBezTo>
                    <a:pt x="7164" y="106"/>
                    <a:pt x="1" y="1937"/>
                    <a:pt x="134" y="14539"/>
                  </a:cubicBezTo>
                  <a:cubicBezTo>
                    <a:pt x="293" y="27140"/>
                    <a:pt x="10825" y="33852"/>
                    <a:pt x="10825" y="33852"/>
                  </a:cubicBezTo>
                  <a:cubicBezTo>
                    <a:pt x="10825" y="33852"/>
                    <a:pt x="11913" y="29819"/>
                    <a:pt x="15521" y="29793"/>
                  </a:cubicBezTo>
                  <a:cubicBezTo>
                    <a:pt x="15556" y="29792"/>
                    <a:pt x="15590" y="29792"/>
                    <a:pt x="15625" y="29792"/>
                  </a:cubicBezTo>
                  <a:cubicBezTo>
                    <a:pt x="20418" y="29792"/>
                    <a:pt x="21548" y="35237"/>
                    <a:pt x="25973" y="36054"/>
                  </a:cubicBezTo>
                  <a:cubicBezTo>
                    <a:pt x="26712" y="36189"/>
                    <a:pt x="27369" y="36246"/>
                    <a:pt x="27964" y="36246"/>
                  </a:cubicBezTo>
                  <a:cubicBezTo>
                    <a:pt x="31399" y="36246"/>
                    <a:pt x="32761" y="34331"/>
                    <a:pt x="35821" y="34331"/>
                  </a:cubicBezTo>
                  <a:cubicBezTo>
                    <a:pt x="36303" y="34331"/>
                    <a:pt x="36827" y="34379"/>
                    <a:pt x="37408" y="34489"/>
                  </a:cubicBezTo>
                  <a:cubicBezTo>
                    <a:pt x="43191" y="35629"/>
                    <a:pt x="45871" y="40617"/>
                    <a:pt x="45871" y="40617"/>
                  </a:cubicBezTo>
                  <a:cubicBezTo>
                    <a:pt x="46852" y="25203"/>
                    <a:pt x="27937" y="20853"/>
                    <a:pt x="18943" y="14698"/>
                  </a:cubicBezTo>
                  <a:cubicBezTo>
                    <a:pt x="9950" y="8516"/>
                    <a:pt x="12151" y="0"/>
                    <a:pt x="12152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5709825" y="2190275"/>
              <a:ext cx="1171325" cy="1015425"/>
            </a:xfrm>
            <a:custGeom>
              <a:avLst/>
              <a:gdLst/>
              <a:ahLst/>
              <a:cxnLst/>
              <a:rect l="l" t="t" r="r" b="b"/>
              <a:pathLst>
                <a:path w="46853" h="40617" extrusionOk="0">
                  <a:moveTo>
                    <a:pt x="12152" y="0"/>
                  </a:moveTo>
                  <a:lnTo>
                    <a:pt x="7164" y="106"/>
                  </a:lnTo>
                  <a:cubicBezTo>
                    <a:pt x="7164" y="106"/>
                    <a:pt x="1" y="1937"/>
                    <a:pt x="134" y="14539"/>
                  </a:cubicBezTo>
                  <a:cubicBezTo>
                    <a:pt x="293" y="27140"/>
                    <a:pt x="10825" y="33852"/>
                    <a:pt x="10825" y="33852"/>
                  </a:cubicBezTo>
                  <a:cubicBezTo>
                    <a:pt x="10825" y="33852"/>
                    <a:pt x="11913" y="29819"/>
                    <a:pt x="15521" y="29793"/>
                  </a:cubicBezTo>
                  <a:cubicBezTo>
                    <a:pt x="15556" y="29792"/>
                    <a:pt x="15590" y="29792"/>
                    <a:pt x="15625" y="29792"/>
                  </a:cubicBezTo>
                  <a:cubicBezTo>
                    <a:pt x="20418" y="29792"/>
                    <a:pt x="21548" y="35237"/>
                    <a:pt x="25973" y="36054"/>
                  </a:cubicBezTo>
                  <a:cubicBezTo>
                    <a:pt x="26712" y="36189"/>
                    <a:pt x="27369" y="36246"/>
                    <a:pt x="27964" y="36246"/>
                  </a:cubicBezTo>
                  <a:cubicBezTo>
                    <a:pt x="31399" y="36246"/>
                    <a:pt x="32761" y="34331"/>
                    <a:pt x="35821" y="34331"/>
                  </a:cubicBezTo>
                  <a:cubicBezTo>
                    <a:pt x="36303" y="34331"/>
                    <a:pt x="36827" y="34379"/>
                    <a:pt x="37408" y="34489"/>
                  </a:cubicBezTo>
                  <a:cubicBezTo>
                    <a:pt x="43191" y="35629"/>
                    <a:pt x="45871" y="40617"/>
                    <a:pt x="45871" y="40617"/>
                  </a:cubicBezTo>
                  <a:cubicBezTo>
                    <a:pt x="46852" y="25203"/>
                    <a:pt x="27937" y="20853"/>
                    <a:pt x="18943" y="14698"/>
                  </a:cubicBezTo>
                  <a:cubicBezTo>
                    <a:pt x="9950" y="8516"/>
                    <a:pt x="12151" y="0"/>
                    <a:pt x="12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5709825" y="2190275"/>
              <a:ext cx="1171325" cy="1015425"/>
            </a:xfrm>
            <a:custGeom>
              <a:avLst/>
              <a:gdLst/>
              <a:ahLst/>
              <a:cxnLst/>
              <a:rect l="l" t="t" r="r" b="b"/>
              <a:pathLst>
                <a:path w="46853" h="40617" extrusionOk="0">
                  <a:moveTo>
                    <a:pt x="12152" y="0"/>
                  </a:moveTo>
                  <a:lnTo>
                    <a:pt x="7164" y="106"/>
                  </a:lnTo>
                  <a:cubicBezTo>
                    <a:pt x="7164" y="106"/>
                    <a:pt x="1" y="1937"/>
                    <a:pt x="134" y="14539"/>
                  </a:cubicBezTo>
                  <a:cubicBezTo>
                    <a:pt x="293" y="27140"/>
                    <a:pt x="10825" y="33852"/>
                    <a:pt x="10825" y="33852"/>
                  </a:cubicBezTo>
                  <a:cubicBezTo>
                    <a:pt x="10825" y="33852"/>
                    <a:pt x="11913" y="29819"/>
                    <a:pt x="15521" y="29793"/>
                  </a:cubicBezTo>
                  <a:cubicBezTo>
                    <a:pt x="15556" y="29792"/>
                    <a:pt x="15590" y="29792"/>
                    <a:pt x="15625" y="29792"/>
                  </a:cubicBezTo>
                  <a:cubicBezTo>
                    <a:pt x="20418" y="29792"/>
                    <a:pt x="21548" y="35237"/>
                    <a:pt x="25973" y="36054"/>
                  </a:cubicBezTo>
                  <a:cubicBezTo>
                    <a:pt x="26712" y="36189"/>
                    <a:pt x="27369" y="36246"/>
                    <a:pt x="27964" y="36246"/>
                  </a:cubicBezTo>
                  <a:cubicBezTo>
                    <a:pt x="31399" y="36246"/>
                    <a:pt x="32761" y="34331"/>
                    <a:pt x="35821" y="34331"/>
                  </a:cubicBezTo>
                  <a:cubicBezTo>
                    <a:pt x="36303" y="34331"/>
                    <a:pt x="36827" y="34379"/>
                    <a:pt x="37408" y="34489"/>
                  </a:cubicBezTo>
                  <a:cubicBezTo>
                    <a:pt x="43191" y="35629"/>
                    <a:pt x="45871" y="40617"/>
                    <a:pt x="45871" y="40617"/>
                  </a:cubicBezTo>
                  <a:cubicBezTo>
                    <a:pt x="46852" y="25203"/>
                    <a:pt x="27937" y="20853"/>
                    <a:pt x="18943" y="14698"/>
                  </a:cubicBezTo>
                  <a:cubicBezTo>
                    <a:pt x="9950" y="8516"/>
                    <a:pt x="12151" y="0"/>
                    <a:pt x="1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5564575" y="3939900"/>
              <a:ext cx="319725" cy="168975"/>
            </a:xfrm>
            <a:custGeom>
              <a:avLst/>
              <a:gdLst/>
              <a:ahLst/>
              <a:cxnLst/>
              <a:rect l="l" t="t" r="r" b="b"/>
              <a:pathLst>
                <a:path w="12789" h="6759" extrusionOk="0">
                  <a:moveTo>
                    <a:pt x="12682" y="0"/>
                  </a:moveTo>
                  <a:lnTo>
                    <a:pt x="187" y="4590"/>
                  </a:lnTo>
                  <a:cubicBezTo>
                    <a:pt x="81" y="4590"/>
                    <a:pt x="1" y="5598"/>
                    <a:pt x="479" y="5969"/>
                  </a:cubicBezTo>
                  <a:cubicBezTo>
                    <a:pt x="891" y="6299"/>
                    <a:pt x="1866" y="6758"/>
                    <a:pt x="3178" y="6758"/>
                  </a:cubicBezTo>
                  <a:cubicBezTo>
                    <a:pt x="3552" y="6758"/>
                    <a:pt x="3954" y="6721"/>
                    <a:pt x="4378" y="6632"/>
                  </a:cubicBezTo>
                  <a:cubicBezTo>
                    <a:pt x="6315" y="6234"/>
                    <a:pt x="7297" y="5465"/>
                    <a:pt x="8039" y="4696"/>
                  </a:cubicBezTo>
                  <a:cubicBezTo>
                    <a:pt x="8756" y="3900"/>
                    <a:pt x="9790" y="2812"/>
                    <a:pt x="10666" y="2547"/>
                  </a:cubicBezTo>
                  <a:cubicBezTo>
                    <a:pt x="11462" y="2282"/>
                    <a:pt x="12311" y="1804"/>
                    <a:pt x="12549" y="1512"/>
                  </a:cubicBezTo>
                  <a:cubicBezTo>
                    <a:pt x="12788" y="1220"/>
                    <a:pt x="12682" y="0"/>
                    <a:pt x="126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5557950" y="3822500"/>
              <a:ext cx="323700" cy="270875"/>
            </a:xfrm>
            <a:custGeom>
              <a:avLst/>
              <a:gdLst/>
              <a:ahLst/>
              <a:cxnLst/>
              <a:rect l="l" t="t" r="r" b="b"/>
              <a:pathLst>
                <a:path w="12948" h="10835" extrusionOk="0">
                  <a:moveTo>
                    <a:pt x="11939" y="0"/>
                  </a:moveTo>
                  <a:cubicBezTo>
                    <a:pt x="11912" y="213"/>
                    <a:pt x="11992" y="372"/>
                    <a:pt x="11806" y="584"/>
                  </a:cubicBezTo>
                  <a:cubicBezTo>
                    <a:pt x="11727" y="664"/>
                    <a:pt x="11568" y="770"/>
                    <a:pt x="11461" y="876"/>
                  </a:cubicBezTo>
                  <a:cubicBezTo>
                    <a:pt x="11329" y="1008"/>
                    <a:pt x="11223" y="1141"/>
                    <a:pt x="11117" y="1300"/>
                  </a:cubicBezTo>
                  <a:cubicBezTo>
                    <a:pt x="10957" y="1592"/>
                    <a:pt x="10798" y="1857"/>
                    <a:pt x="10559" y="2123"/>
                  </a:cubicBezTo>
                  <a:cubicBezTo>
                    <a:pt x="10502" y="2180"/>
                    <a:pt x="10459" y="2224"/>
                    <a:pt x="10409" y="2224"/>
                  </a:cubicBezTo>
                  <a:cubicBezTo>
                    <a:pt x="10390" y="2224"/>
                    <a:pt x="10369" y="2217"/>
                    <a:pt x="10347" y="2202"/>
                  </a:cubicBezTo>
                  <a:cubicBezTo>
                    <a:pt x="10294" y="2149"/>
                    <a:pt x="10294" y="2017"/>
                    <a:pt x="10321" y="1937"/>
                  </a:cubicBezTo>
                  <a:cubicBezTo>
                    <a:pt x="10347" y="1804"/>
                    <a:pt x="10374" y="1645"/>
                    <a:pt x="10374" y="1486"/>
                  </a:cubicBezTo>
                  <a:cubicBezTo>
                    <a:pt x="10374" y="1062"/>
                    <a:pt x="9949" y="929"/>
                    <a:pt x="9657" y="796"/>
                  </a:cubicBezTo>
                  <a:cubicBezTo>
                    <a:pt x="9313" y="637"/>
                    <a:pt x="8968" y="557"/>
                    <a:pt x="8596" y="531"/>
                  </a:cubicBezTo>
                  <a:cubicBezTo>
                    <a:pt x="8563" y="524"/>
                    <a:pt x="8528" y="521"/>
                    <a:pt x="8493" y="521"/>
                  </a:cubicBezTo>
                  <a:cubicBezTo>
                    <a:pt x="8386" y="521"/>
                    <a:pt x="8271" y="551"/>
                    <a:pt x="8172" y="611"/>
                  </a:cubicBezTo>
                  <a:cubicBezTo>
                    <a:pt x="7986" y="690"/>
                    <a:pt x="7137" y="902"/>
                    <a:pt x="7058" y="1088"/>
                  </a:cubicBezTo>
                  <a:cubicBezTo>
                    <a:pt x="6527" y="2812"/>
                    <a:pt x="6076" y="4245"/>
                    <a:pt x="4776" y="5306"/>
                  </a:cubicBezTo>
                  <a:cubicBezTo>
                    <a:pt x="4325" y="5678"/>
                    <a:pt x="2892" y="6765"/>
                    <a:pt x="2494" y="7004"/>
                  </a:cubicBezTo>
                  <a:cubicBezTo>
                    <a:pt x="372" y="8304"/>
                    <a:pt x="1" y="8861"/>
                    <a:pt x="531" y="9790"/>
                  </a:cubicBezTo>
                  <a:cubicBezTo>
                    <a:pt x="920" y="10445"/>
                    <a:pt x="2376" y="10834"/>
                    <a:pt x="3739" y="10834"/>
                  </a:cubicBezTo>
                  <a:cubicBezTo>
                    <a:pt x="3864" y="10834"/>
                    <a:pt x="3989" y="10831"/>
                    <a:pt x="4113" y="10824"/>
                  </a:cubicBezTo>
                  <a:cubicBezTo>
                    <a:pt x="5386" y="10718"/>
                    <a:pt x="7243" y="9710"/>
                    <a:pt x="8092" y="8835"/>
                  </a:cubicBezTo>
                  <a:cubicBezTo>
                    <a:pt x="8862" y="7986"/>
                    <a:pt x="9764" y="7269"/>
                    <a:pt x="10719" y="6712"/>
                  </a:cubicBezTo>
                  <a:cubicBezTo>
                    <a:pt x="11541" y="6261"/>
                    <a:pt x="12841" y="5731"/>
                    <a:pt x="12894" y="5121"/>
                  </a:cubicBezTo>
                  <a:cubicBezTo>
                    <a:pt x="12947" y="4112"/>
                    <a:pt x="12814" y="3078"/>
                    <a:pt x="12576" y="2123"/>
                  </a:cubicBezTo>
                  <a:cubicBezTo>
                    <a:pt x="12417" y="1592"/>
                    <a:pt x="12310" y="611"/>
                    <a:pt x="12231" y="266"/>
                  </a:cubicBezTo>
                  <a:cubicBezTo>
                    <a:pt x="12204" y="106"/>
                    <a:pt x="12072" y="0"/>
                    <a:pt x="11939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5557950" y="3822500"/>
              <a:ext cx="323700" cy="270875"/>
            </a:xfrm>
            <a:custGeom>
              <a:avLst/>
              <a:gdLst/>
              <a:ahLst/>
              <a:cxnLst/>
              <a:rect l="l" t="t" r="r" b="b"/>
              <a:pathLst>
                <a:path w="12948" h="10835" extrusionOk="0">
                  <a:moveTo>
                    <a:pt x="11939" y="0"/>
                  </a:moveTo>
                  <a:cubicBezTo>
                    <a:pt x="11912" y="213"/>
                    <a:pt x="11992" y="372"/>
                    <a:pt x="11806" y="584"/>
                  </a:cubicBezTo>
                  <a:cubicBezTo>
                    <a:pt x="11727" y="664"/>
                    <a:pt x="11568" y="770"/>
                    <a:pt x="11461" y="876"/>
                  </a:cubicBezTo>
                  <a:cubicBezTo>
                    <a:pt x="11329" y="1008"/>
                    <a:pt x="11223" y="1141"/>
                    <a:pt x="11117" y="1300"/>
                  </a:cubicBezTo>
                  <a:cubicBezTo>
                    <a:pt x="10957" y="1592"/>
                    <a:pt x="10798" y="1857"/>
                    <a:pt x="10559" y="2123"/>
                  </a:cubicBezTo>
                  <a:cubicBezTo>
                    <a:pt x="10502" y="2180"/>
                    <a:pt x="10459" y="2224"/>
                    <a:pt x="10409" y="2224"/>
                  </a:cubicBezTo>
                  <a:cubicBezTo>
                    <a:pt x="10390" y="2224"/>
                    <a:pt x="10369" y="2217"/>
                    <a:pt x="10347" y="2202"/>
                  </a:cubicBezTo>
                  <a:cubicBezTo>
                    <a:pt x="10294" y="2149"/>
                    <a:pt x="10294" y="2017"/>
                    <a:pt x="10321" y="1937"/>
                  </a:cubicBezTo>
                  <a:cubicBezTo>
                    <a:pt x="10347" y="1804"/>
                    <a:pt x="10374" y="1645"/>
                    <a:pt x="10374" y="1486"/>
                  </a:cubicBezTo>
                  <a:cubicBezTo>
                    <a:pt x="10374" y="1062"/>
                    <a:pt x="9949" y="929"/>
                    <a:pt x="9657" y="796"/>
                  </a:cubicBezTo>
                  <a:cubicBezTo>
                    <a:pt x="9313" y="637"/>
                    <a:pt x="8968" y="557"/>
                    <a:pt x="8596" y="531"/>
                  </a:cubicBezTo>
                  <a:cubicBezTo>
                    <a:pt x="8563" y="524"/>
                    <a:pt x="8528" y="521"/>
                    <a:pt x="8493" y="521"/>
                  </a:cubicBezTo>
                  <a:cubicBezTo>
                    <a:pt x="8386" y="521"/>
                    <a:pt x="8271" y="551"/>
                    <a:pt x="8172" y="611"/>
                  </a:cubicBezTo>
                  <a:cubicBezTo>
                    <a:pt x="7986" y="690"/>
                    <a:pt x="7137" y="902"/>
                    <a:pt x="7058" y="1088"/>
                  </a:cubicBezTo>
                  <a:cubicBezTo>
                    <a:pt x="6527" y="2812"/>
                    <a:pt x="6076" y="4245"/>
                    <a:pt x="4776" y="5306"/>
                  </a:cubicBezTo>
                  <a:cubicBezTo>
                    <a:pt x="4325" y="5678"/>
                    <a:pt x="2892" y="6765"/>
                    <a:pt x="2494" y="7004"/>
                  </a:cubicBezTo>
                  <a:cubicBezTo>
                    <a:pt x="372" y="8304"/>
                    <a:pt x="1" y="8861"/>
                    <a:pt x="531" y="9790"/>
                  </a:cubicBezTo>
                  <a:cubicBezTo>
                    <a:pt x="920" y="10445"/>
                    <a:pt x="2376" y="10834"/>
                    <a:pt x="3739" y="10834"/>
                  </a:cubicBezTo>
                  <a:cubicBezTo>
                    <a:pt x="3864" y="10834"/>
                    <a:pt x="3989" y="10831"/>
                    <a:pt x="4113" y="10824"/>
                  </a:cubicBezTo>
                  <a:cubicBezTo>
                    <a:pt x="5386" y="10718"/>
                    <a:pt x="7243" y="9710"/>
                    <a:pt x="8092" y="8835"/>
                  </a:cubicBezTo>
                  <a:cubicBezTo>
                    <a:pt x="8862" y="7986"/>
                    <a:pt x="9764" y="7269"/>
                    <a:pt x="10719" y="6712"/>
                  </a:cubicBezTo>
                  <a:cubicBezTo>
                    <a:pt x="11541" y="6261"/>
                    <a:pt x="12841" y="5731"/>
                    <a:pt x="12894" y="5121"/>
                  </a:cubicBezTo>
                  <a:cubicBezTo>
                    <a:pt x="12947" y="4112"/>
                    <a:pt x="12814" y="3078"/>
                    <a:pt x="12576" y="2123"/>
                  </a:cubicBezTo>
                  <a:cubicBezTo>
                    <a:pt x="12417" y="1592"/>
                    <a:pt x="12310" y="611"/>
                    <a:pt x="12231" y="266"/>
                  </a:cubicBezTo>
                  <a:cubicBezTo>
                    <a:pt x="12204" y="106"/>
                    <a:pt x="12072" y="0"/>
                    <a:pt x="11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5557950" y="3989625"/>
              <a:ext cx="231500" cy="104700"/>
            </a:xfrm>
            <a:custGeom>
              <a:avLst/>
              <a:gdLst/>
              <a:ahLst/>
              <a:cxnLst/>
              <a:rect l="l" t="t" r="r" b="b"/>
              <a:pathLst>
                <a:path w="9260" h="4188" extrusionOk="0">
                  <a:moveTo>
                    <a:pt x="2919" y="1"/>
                  </a:moveTo>
                  <a:cubicBezTo>
                    <a:pt x="2733" y="133"/>
                    <a:pt x="2601" y="213"/>
                    <a:pt x="2494" y="293"/>
                  </a:cubicBezTo>
                  <a:cubicBezTo>
                    <a:pt x="372" y="1593"/>
                    <a:pt x="1" y="2176"/>
                    <a:pt x="531" y="3078"/>
                  </a:cubicBezTo>
                  <a:cubicBezTo>
                    <a:pt x="934" y="3717"/>
                    <a:pt x="1948" y="4187"/>
                    <a:pt x="3518" y="4187"/>
                  </a:cubicBezTo>
                  <a:cubicBezTo>
                    <a:pt x="3708" y="4187"/>
                    <a:pt x="3906" y="4180"/>
                    <a:pt x="4113" y="4166"/>
                  </a:cubicBezTo>
                  <a:cubicBezTo>
                    <a:pt x="5360" y="4060"/>
                    <a:pt x="7243" y="3052"/>
                    <a:pt x="8092" y="2123"/>
                  </a:cubicBezTo>
                  <a:cubicBezTo>
                    <a:pt x="8464" y="1725"/>
                    <a:pt x="8862" y="1354"/>
                    <a:pt x="9260" y="1009"/>
                  </a:cubicBezTo>
                  <a:lnTo>
                    <a:pt x="9260" y="1009"/>
                  </a:lnTo>
                  <a:cubicBezTo>
                    <a:pt x="9259" y="1009"/>
                    <a:pt x="7462" y="2404"/>
                    <a:pt x="6254" y="2404"/>
                  </a:cubicBezTo>
                  <a:cubicBezTo>
                    <a:pt x="6039" y="2404"/>
                    <a:pt x="5842" y="2360"/>
                    <a:pt x="5678" y="2256"/>
                  </a:cubicBezTo>
                  <a:cubicBezTo>
                    <a:pt x="4988" y="1778"/>
                    <a:pt x="5280" y="1142"/>
                    <a:pt x="5280" y="956"/>
                  </a:cubicBezTo>
                  <a:cubicBezTo>
                    <a:pt x="5280" y="744"/>
                    <a:pt x="3582" y="27"/>
                    <a:pt x="2919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5557950" y="3989625"/>
              <a:ext cx="231500" cy="104700"/>
            </a:xfrm>
            <a:custGeom>
              <a:avLst/>
              <a:gdLst/>
              <a:ahLst/>
              <a:cxnLst/>
              <a:rect l="l" t="t" r="r" b="b"/>
              <a:pathLst>
                <a:path w="9260" h="4188" extrusionOk="0">
                  <a:moveTo>
                    <a:pt x="2919" y="1"/>
                  </a:moveTo>
                  <a:cubicBezTo>
                    <a:pt x="2733" y="133"/>
                    <a:pt x="2601" y="213"/>
                    <a:pt x="2494" y="293"/>
                  </a:cubicBezTo>
                  <a:cubicBezTo>
                    <a:pt x="372" y="1593"/>
                    <a:pt x="1" y="2176"/>
                    <a:pt x="531" y="3078"/>
                  </a:cubicBezTo>
                  <a:cubicBezTo>
                    <a:pt x="934" y="3717"/>
                    <a:pt x="1948" y="4187"/>
                    <a:pt x="3518" y="4187"/>
                  </a:cubicBezTo>
                  <a:cubicBezTo>
                    <a:pt x="3708" y="4187"/>
                    <a:pt x="3906" y="4180"/>
                    <a:pt x="4113" y="4166"/>
                  </a:cubicBezTo>
                  <a:cubicBezTo>
                    <a:pt x="5360" y="4060"/>
                    <a:pt x="7243" y="3052"/>
                    <a:pt x="8092" y="2123"/>
                  </a:cubicBezTo>
                  <a:cubicBezTo>
                    <a:pt x="8464" y="1725"/>
                    <a:pt x="8862" y="1354"/>
                    <a:pt x="9260" y="1009"/>
                  </a:cubicBezTo>
                  <a:lnTo>
                    <a:pt x="9260" y="1009"/>
                  </a:lnTo>
                  <a:cubicBezTo>
                    <a:pt x="9259" y="1009"/>
                    <a:pt x="7462" y="2404"/>
                    <a:pt x="6254" y="2404"/>
                  </a:cubicBezTo>
                  <a:cubicBezTo>
                    <a:pt x="6039" y="2404"/>
                    <a:pt x="5842" y="2360"/>
                    <a:pt x="5678" y="2256"/>
                  </a:cubicBezTo>
                  <a:cubicBezTo>
                    <a:pt x="4988" y="1778"/>
                    <a:pt x="5280" y="1142"/>
                    <a:pt x="5280" y="956"/>
                  </a:cubicBezTo>
                  <a:cubicBezTo>
                    <a:pt x="5280" y="744"/>
                    <a:pt x="3582" y="27"/>
                    <a:pt x="2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5660100" y="3822500"/>
              <a:ext cx="206275" cy="201650"/>
            </a:xfrm>
            <a:custGeom>
              <a:avLst/>
              <a:gdLst/>
              <a:ahLst/>
              <a:cxnLst/>
              <a:rect l="l" t="t" r="r" b="b"/>
              <a:pathLst>
                <a:path w="8251" h="8066" extrusionOk="0">
                  <a:moveTo>
                    <a:pt x="7826" y="0"/>
                  </a:moveTo>
                  <a:cubicBezTo>
                    <a:pt x="7826" y="213"/>
                    <a:pt x="7906" y="372"/>
                    <a:pt x="7773" y="531"/>
                  </a:cubicBezTo>
                  <a:cubicBezTo>
                    <a:pt x="7641" y="637"/>
                    <a:pt x="7535" y="743"/>
                    <a:pt x="7402" y="849"/>
                  </a:cubicBezTo>
                  <a:cubicBezTo>
                    <a:pt x="7269" y="982"/>
                    <a:pt x="7163" y="1115"/>
                    <a:pt x="7057" y="1274"/>
                  </a:cubicBezTo>
                  <a:cubicBezTo>
                    <a:pt x="6898" y="1566"/>
                    <a:pt x="6712" y="1831"/>
                    <a:pt x="6500" y="2096"/>
                  </a:cubicBezTo>
                  <a:cubicBezTo>
                    <a:pt x="5412" y="3847"/>
                    <a:pt x="2653" y="6367"/>
                    <a:pt x="1327" y="7057"/>
                  </a:cubicBezTo>
                  <a:cubicBezTo>
                    <a:pt x="0" y="7800"/>
                    <a:pt x="557" y="8039"/>
                    <a:pt x="955" y="8065"/>
                  </a:cubicBezTo>
                  <a:cubicBezTo>
                    <a:pt x="1327" y="8065"/>
                    <a:pt x="3582" y="6394"/>
                    <a:pt x="4908" y="5067"/>
                  </a:cubicBezTo>
                  <a:cubicBezTo>
                    <a:pt x="6314" y="3688"/>
                    <a:pt x="7137" y="2202"/>
                    <a:pt x="7667" y="1698"/>
                  </a:cubicBezTo>
                  <a:cubicBezTo>
                    <a:pt x="7853" y="1539"/>
                    <a:pt x="8065" y="1274"/>
                    <a:pt x="8251" y="1062"/>
                  </a:cubicBezTo>
                  <a:cubicBezTo>
                    <a:pt x="8198" y="743"/>
                    <a:pt x="8171" y="451"/>
                    <a:pt x="8118" y="266"/>
                  </a:cubicBezTo>
                  <a:cubicBezTo>
                    <a:pt x="8118" y="106"/>
                    <a:pt x="7986" y="0"/>
                    <a:pt x="7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5680000" y="3943875"/>
              <a:ext cx="68325" cy="29875"/>
            </a:xfrm>
            <a:custGeom>
              <a:avLst/>
              <a:gdLst/>
              <a:ahLst/>
              <a:cxnLst/>
              <a:rect l="l" t="t" r="r" b="b"/>
              <a:pathLst>
                <a:path w="2733" h="1195" extrusionOk="0">
                  <a:moveTo>
                    <a:pt x="492" y="0"/>
                  </a:moveTo>
                  <a:cubicBezTo>
                    <a:pt x="364" y="0"/>
                    <a:pt x="236" y="9"/>
                    <a:pt x="106" y="27"/>
                  </a:cubicBezTo>
                  <a:cubicBezTo>
                    <a:pt x="27" y="27"/>
                    <a:pt x="0" y="133"/>
                    <a:pt x="0" y="186"/>
                  </a:cubicBezTo>
                  <a:cubicBezTo>
                    <a:pt x="0" y="292"/>
                    <a:pt x="53" y="319"/>
                    <a:pt x="133" y="319"/>
                  </a:cubicBezTo>
                  <a:cubicBezTo>
                    <a:pt x="227" y="310"/>
                    <a:pt x="321" y="306"/>
                    <a:pt x="414" y="306"/>
                  </a:cubicBezTo>
                  <a:cubicBezTo>
                    <a:pt x="1188" y="306"/>
                    <a:pt x="1923" y="599"/>
                    <a:pt x="2467" y="1168"/>
                  </a:cubicBezTo>
                  <a:cubicBezTo>
                    <a:pt x="2494" y="1194"/>
                    <a:pt x="2520" y="1194"/>
                    <a:pt x="2547" y="1194"/>
                  </a:cubicBezTo>
                  <a:cubicBezTo>
                    <a:pt x="2600" y="1168"/>
                    <a:pt x="2627" y="1168"/>
                    <a:pt x="2653" y="1114"/>
                  </a:cubicBezTo>
                  <a:cubicBezTo>
                    <a:pt x="2733" y="1088"/>
                    <a:pt x="2733" y="982"/>
                    <a:pt x="2653" y="929"/>
                  </a:cubicBezTo>
                  <a:cubicBezTo>
                    <a:pt x="2080" y="355"/>
                    <a:pt x="1308" y="0"/>
                    <a:pt x="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5699225" y="3915625"/>
              <a:ext cx="75625" cy="32525"/>
            </a:xfrm>
            <a:custGeom>
              <a:avLst/>
              <a:gdLst/>
              <a:ahLst/>
              <a:cxnLst/>
              <a:rect l="l" t="t" r="r" b="b"/>
              <a:pathLst>
                <a:path w="3025" h="1301" extrusionOk="0">
                  <a:moveTo>
                    <a:pt x="606" y="1"/>
                  </a:moveTo>
                  <a:cubicBezTo>
                    <a:pt x="456" y="1"/>
                    <a:pt x="306" y="14"/>
                    <a:pt x="160" y="43"/>
                  </a:cubicBezTo>
                  <a:cubicBezTo>
                    <a:pt x="54" y="69"/>
                    <a:pt x="0" y="122"/>
                    <a:pt x="27" y="228"/>
                  </a:cubicBezTo>
                  <a:cubicBezTo>
                    <a:pt x="27" y="308"/>
                    <a:pt x="133" y="361"/>
                    <a:pt x="186" y="361"/>
                  </a:cubicBezTo>
                  <a:cubicBezTo>
                    <a:pt x="306" y="339"/>
                    <a:pt x="427" y="329"/>
                    <a:pt x="549" y="329"/>
                  </a:cubicBezTo>
                  <a:cubicBezTo>
                    <a:pt x="1459" y="329"/>
                    <a:pt x="2402" y="889"/>
                    <a:pt x="2707" y="1263"/>
                  </a:cubicBezTo>
                  <a:cubicBezTo>
                    <a:pt x="2744" y="1282"/>
                    <a:pt x="2782" y="1300"/>
                    <a:pt x="2810" y="1300"/>
                  </a:cubicBezTo>
                  <a:cubicBezTo>
                    <a:pt x="2821" y="1300"/>
                    <a:pt x="2831" y="1297"/>
                    <a:pt x="2839" y="1289"/>
                  </a:cubicBezTo>
                  <a:cubicBezTo>
                    <a:pt x="2866" y="1289"/>
                    <a:pt x="2919" y="1289"/>
                    <a:pt x="2945" y="1263"/>
                  </a:cubicBezTo>
                  <a:cubicBezTo>
                    <a:pt x="3025" y="1183"/>
                    <a:pt x="3025" y="1104"/>
                    <a:pt x="2945" y="1024"/>
                  </a:cubicBezTo>
                  <a:cubicBezTo>
                    <a:pt x="2555" y="542"/>
                    <a:pt x="1569" y="1"/>
                    <a:pt x="6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5711825" y="3892050"/>
              <a:ext cx="80950" cy="32375"/>
            </a:xfrm>
            <a:custGeom>
              <a:avLst/>
              <a:gdLst/>
              <a:ahLst/>
              <a:cxnLst/>
              <a:rect l="l" t="t" r="r" b="b"/>
              <a:pathLst>
                <a:path w="3238" h="1295" extrusionOk="0">
                  <a:moveTo>
                    <a:pt x="754" y="0"/>
                  </a:moveTo>
                  <a:cubicBezTo>
                    <a:pt x="551" y="0"/>
                    <a:pt x="351" y="19"/>
                    <a:pt x="160" y="57"/>
                  </a:cubicBezTo>
                  <a:cubicBezTo>
                    <a:pt x="54" y="84"/>
                    <a:pt x="1" y="137"/>
                    <a:pt x="27" y="243"/>
                  </a:cubicBezTo>
                  <a:cubicBezTo>
                    <a:pt x="27" y="322"/>
                    <a:pt x="133" y="375"/>
                    <a:pt x="186" y="375"/>
                  </a:cubicBezTo>
                  <a:cubicBezTo>
                    <a:pt x="345" y="344"/>
                    <a:pt x="513" y="330"/>
                    <a:pt x="685" y="330"/>
                  </a:cubicBezTo>
                  <a:cubicBezTo>
                    <a:pt x="1545" y="330"/>
                    <a:pt x="2503" y="698"/>
                    <a:pt x="2945" y="1251"/>
                  </a:cubicBezTo>
                  <a:cubicBezTo>
                    <a:pt x="2961" y="1282"/>
                    <a:pt x="2976" y="1295"/>
                    <a:pt x="3003" y="1295"/>
                  </a:cubicBezTo>
                  <a:cubicBezTo>
                    <a:pt x="3021" y="1295"/>
                    <a:pt x="3045" y="1288"/>
                    <a:pt x="3078" y="1277"/>
                  </a:cubicBezTo>
                  <a:cubicBezTo>
                    <a:pt x="3105" y="1277"/>
                    <a:pt x="3131" y="1277"/>
                    <a:pt x="3184" y="1224"/>
                  </a:cubicBezTo>
                  <a:cubicBezTo>
                    <a:pt x="3237" y="1171"/>
                    <a:pt x="3237" y="1065"/>
                    <a:pt x="3184" y="1012"/>
                  </a:cubicBezTo>
                  <a:cubicBezTo>
                    <a:pt x="2662" y="381"/>
                    <a:pt x="1677" y="0"/>
                    <a:pt x="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6197975" y="4140175"/>
              <a:ext cx="165850" cy="147600"/>
            </a:xfrm>
            <a:custGeom>
              <a:avLst/>
              <a:gdLst/>
              <a:ahLst/>
              <a:cxnLst/>
              <a:rect l="l" t="t" r="r" b="b"/>
              <a:pathLst>
                <a:path w="6634" h="5904" extrusionOk="0">
                  <a:moveTo>
                    <a:pt x="6182" y="1"/>
                  </a:moveTo>
                  <a:lnTo>
                    <a:pt x="1" y="1991"/>
                  </a:lnTo>
                  <a:cubicBezTo>
                    <a:pt x="186" y="3397"/>
                    <a:pt x="505" y="4325"/>
                    <a:pt x="1115" y="5121"/>
                  </a:cubicBezTo>
                  <a:cubicBezTo>
                    <a:pt x="1507" y="5656"/>
                    <a:pt x="2115" y="5903"/>
                    <a:pt x="2794" y="5903"/>
                  </a:cubicBezTo>
                  <a:cubicBezTo>
                    <a:pt x="3125" y="5903"/>
                    <a:pt x="3473" y="5844"/>
                    <a:pt x="3821" y="5731"/>
                  </a:cubicBezTo>
                  <a:cubicBezTo>
                    <a:pt x="4882" y="5413"/>
                    <a:pt x="6182" y="4644"/>
                    <a:pt x="6421" y="3397"/>
                  </a:cubicBezTo>
                  <a:cubicBezTo>
                    <a:pt x="6633" y="2123"/>
                    <a:pt x="6500" y="1301"/>
                    <a:pt x="6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6179400" y="3925300"/>
              <a:ext cx="181100" cy="349000"/>
            </a:xfrm>
            <a:custGeom>
              <a:avLst/>
              <a:gdLst/>
              <a:ahLst/>
              <a:cxnLst/>
              <a:rect l="l" t="t" r="r" b="b"/>
              <a:pathLst>
                <a:path w="7244" h="13960" extrusionOk="0">
                  <a:moveTo>
                    <a:pt x="4246" y="0"/>
                  </a:moveTo>
                  <a:cubicBezTo>
                    <a:pt x="4272" y="53"/>
                    <a:pt x="4299" y="186"/>
                    <a:pt x="4299" y="319"/>
                  </a:cubicBezTo>
                  <a:cubicBezTo>
                    <a:pt x="4299" y="451"/>
                    <a:pt x="4378" y="611"/>
                    <a:pt x="4378" y="743"/>
                  </a:cubicBezTo>
                  <a:cubicBezTo>
                    <a:pt x="4405" y="1009"/>
                    <a:pt x="4431" y="1168"/>
                    <a:pt x="4458" y="1406"/>
                  </a:cubicBezTo>
                  <a:cubicBezTo>
                    <a:pt x="4458" y="1460"/>
                    <a:pt x="4431" y="1513"/>
                    <a:pt x="4405" y="1539"/>
                  </a:cubicBezTo>
                  <a:cubicBezTo>
                    <a:pt x="4391" y="1544"/>
                    <a:pt x="4378" y="1546"/>
                    <a:pt x="4367" y="1546"/>
                  </a:cubicBezTo>
                  <a:cubicBezTo>
                    <a:pt x="4316" y="1546"/>
                    <a:pt x="4294" y="1499"/>
                    <a:pt x="4272" y="1433"/>
                  </a:cubicBezTo>
                  <a:cubicBezTo>
                    <a:pt x="4246" y="1300"/>
                    <a:pt x="4193" y="1168"/>
                    <a:pt x="4193" y="1035"/>
                  </a:cubicBezTo>
                  <a:cubicBezTo>
                    <a:pt x="4193" y="982"/>
                    <a:pt x="4193" y="902"/>
                    <a:pt x="4166" y="849"/>
                  </a:cubicBezTo>
                  <a:cubicBezTo>
                    <a:pt x="4086" y="743"/>
                    <a:pt x="4033" y="664"/>
                    <a:pt x="3901" y="664"/>
                  </a:cubicBezTo>
                  <a:cubicBezTo>
                    <a:pt x="3715" y="637"/>
                    <a:pt x="3529" y="637"/>
                    <a:pt x="3344" y="637"/>
                  </a:cubicBezTo>
                  <a:cubicBezTo>
                    <a:pt x="3105" y="637"/>
                    <a:pt x="2919" y="664"/>
                    <a:pt x="2680" y="690"/>
                  </a:cubicBezTo>
                  <a:cubicBezTo>
                    <a:pt x="2256" y="770"/>
                    <a:pt x="1805" y="902"/>
                    <a:pt x="1380" y="1009"/>
                  </a:cubicBezTo>
                  <a:cubicBezTo>
                    <a:pt x="1221" y="1035"/>
                    <a:pt x="1062" y="1088"/>
                    <a:pt x="929" y="1221"/>
                  </a:cubicBezTo>
                  <a:cubicBezTo>
                    <a:pt x="823" y="1353"/>
                    <a:pt x="797" y="1539"/>
                    <a:pt x="823" y="1698"/>
                  </a:cubicBezTo>
                  <a:cubicBezTo>
                    <a:pt x="850" y="1857"/>
                    <a:pt x="850" y="2070"/>
                    <a:pt x="850" y="2229"/>
                  </a:cubicBezTo>
                  <a:cubicBezTo>
                    <a:pt x="611" y="2229"/>
                    <a:pt x="531" y="1460"/>
                    <a:pt x="478" y="1300"/>
                  </a:cubicBezTo>
                  <a:cubicBezTo>
                    <a:pt x="452" y="1088"/>
                    <a:pt x="399" y="823"/>
                    <a:pt x="346" y="637"/>
                  </a:cubicBezTo>
                  <a:cubicBezTo>
                    <a:pt x="1" y="823"/>
                    <a:pt x="187" y="2229"/>
                    <a:pt x="346" y="3661"/>
                  </a:cubicBezTo>
                  <a:cubicBezTo>
                    <a:pt x="531" y="5280"/>
                    <a:pt x="611" y="6898"/>
                    <a:pt x="585" y="8569"/>
                  </a:cubicBezTo>
                  <a:cubicBezTo>
                    <a:pt x="611" y="10480"/>
                    <a:pt x="797" y="12018"/>
                    <a:pt x="1911" y="13265"/>
                  </a:cubicBezTo>
                  <a:cubicBezTo>
                    <a:pt x="2357" y="13762"/>
                    <a:pt x="2918" y="13959"/>
                    <a:pt x="3498" y="13959"/>
                  </a:cubicBezTo>
                  <a:cubicBezTo>
                    <a:pt x="4744" y="13959"/>
                    <a:pt x="6074" y="13045"/>
                    <a:pt x="6527" y="12230"/>
                  </a:cubicBezTo>
                  <a:cubicBezTo>
                    <a:pt x="7190" y="11037"/>
                    <a:pt x="7243" y="10161"/>
                    <a:pt x="6819" y="8251"/>
                  </a:cubicBezTo>
                  <a:cubicBezTo>
                    <a:pt x="6448" y="6606"/>
                    <a:pt x="5731" y="5810"/>
                    <a:pt x="5333" y="3794"/>
                  </a:cubicBezTo>
                  <a:cubicBezTo>
                    <a:pt x="4935" y="1884"/>
                    <a:pt x="4697" y="0"/>
                    <a:pt x="4246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6179400" y="3925300"/>
              <a:ext cx="181100" cy="349000"/>
            </a:xfrm>
            <a:custGeom>
              <a:avLst/>
              <a:gdLst/>
              <a:ahLst/>
              <a:cxnLst/>
              <a:rect l="l" t="t" r="r" b="b"/>
              <a:pathLst>
                <a:path w="7244" h="13960" extrusionOk="0">
                  <a:moveTo>
                    <a:pt x="4246" y="0"/>
                  </a:moveTo>
                  <a:cubicBezTo>
                    <a:pt x="4272" y="53"/>
                    <a:pt x="4299" y="186"/>
                    <a:pt x="4299" y="319"/>
                  </a:cubicBezTo>
                  <a:cubicBezTo>
                    <a:pt x="4299" y="451"/>
                    <a:pt x="4378" y="611"/>
                    <a:pt x="4378" y="743"/>
                  </a:cubicBezTo>
                  <a:cubicBezTo>
                    <a:pt x="4405" y="1009"/>
                    <a:pt x="4431" y="1168"/>
                    <a:pt x="4458" y="1406"/>
                  </a:cubicBezTo>
                  <a:cubicBezTo>
                    <a:pt x="4458" y="1460"/>
                    <a:pt x="4431" y="1513"/>
                    <a:pt x="4405" y="1539"/>
                  </a:cubicBezTo>
                  <a:cubicBezTo>
                    <a:pt x="4391" y="1544"/>
                    <a:pt x="4378" y="1546"/>
                    <a:pt x="4367" y="1546"/>
                  </a:cubicBezTo>
                  <a:cubicBezTo>
                    <a:pt x="4316" y="1546"/>
                    <a:pt x="4294" y="1499"/>
                    <a:pt x="4272" y="1433"/>
                  </a:cubicBezTo>
                  <a:cubicBezTo>
                    <a:pt x="4246" y="1300"/>
                    <a:pt x="4193" y="1168"/>
                    <a:pt x="4193" y="1035"/>
                  </a:cubicBezTo>
                  <a:cubicBezTo>
                    <a:pt x="4193" y="982"/>
                    <a:pt x="4193" y="902"/>
                    <a:pt x="4166" y="849"/>
                  </a:cubicBezTo>
                  <a:cubicBezTo>
                    <a:pt x="4086" y="743"/>
                    <a:pt x="4033" y="664"/>
                    <a:pt x="3901" y="664"/>
                  </a:cubicBezTo>
                  <a:cubicBezTo>
                    <a:pt x="3715" y="637"/>
                    <a:pt x="3529" y="637"/>
                    <a:pt x="3344" y="637"/>
                  </a:cubicBezTo>
                  <a:cubicBezTo>
                    <a:pt x="3105" y="637"/>
                    <a:pt x="2919" y="664"/>
                    <a:pt x="2680" y="690"/>
                  </a:cubicBezTo>
                  <a:cubicBezTo>
                    <a:pt x="2256" y="770"/>
                    <a:pt x="1805" y="902"/>
                    <a:pt x="1380" y="1009"/>
                  </a:cubicBezTo>
                  <a:cubicBezTo>
                    <a:pt x="1221" y="1035"/>
                    <a:pt x="1062" y="1088"/>
                    <a:pt x="929" y="1221"/>
                  </a:cubicBezTo>
                  <a:cubicBezTo>
                    <a:pt x="823" y="1353"/>
                    <a:pt x="797" y="1539"/>
                    <a:pt x="823" y="1698"/>
                  </a:cubicBezTo>
                  <a:cubicBezTo>
                    <a:pt x="850" y="1857"/>
                    <a:pt x="850" y="2070"/>
                    <a:pt x="850" y="2229"/>
                  </a:cubicBezTo>
                  <a:cubicBezTo>
                    <a:pt x="611" y="2229"/>
                    <a:pt x="531" y="1460"/>
                    <a:pt x="478" y="1300"/>
                  </a:cubicBezTo>
                  <a:cubicBezTo>
                    <a:pt x="452" y="1088"/>
                    <a:pt x="399" y="823"/>
                    <a:pt x="346" y="637"/>
                  </a:cubicBezTo>
                  <a:cubicBezTo>
                    <a:pt x="1" y="823"/>
                    <a:pt x="187" y="2229"/>
                    <a:pt x="346" y="3661"/>
                  </a:cubicBezTo>
                  <a:cubicBezTo>
                    <a:pt x="531" y="5280"/>
                    <a:pt x="611" y="6898"/>
                    <a:pt x="585" y="8569"/>
                  </a:cubicBezTo>
                  <a:cubicBezTo>
                    <a:pt x="611" y="10480"/>
                    <a:pt x="797" y="12018"/>
                    <a:pt x="1911" y="13265"/>
                  </a:cubicBezTo>
                  <a:cubicBezTo>
                    <a:pt x="2357" y="13762"/>
                    <a:pt x="2918" y="13959"/>
                    <a:pt x="3498" y="13959"/>
                  </a:cubicBezTo>
                  <a:cubicBezTo>
                    <a:pt x="4744" y="13959"/>
                    <a:pt x="6074" y="13045"/>
                    <a:pt x="6527" y="12230"/>
                  </a:cubicBezTo>
                  <a:cubicBezTo>
                    <a:pt x="7190" y="11037"/>
                    <a:pt x="7243" y="10161"/>
                    <a:pt x="6819" y="8251"/>
                  </a:cubicBezTo>
                  <a:cubicBezTo>
                    <a:pt x="6448" y="6606"/>
                    <a:pt x="5731" y="5810"/>
                    <a:pt x="5333" y="3794"/>
                  </a:cubicBezTo>
                  <a:cubicBezTo>
                    <a:pt x="4935" y="1884"/>
                    <a:pt x="4697" y="0"/>
                    <a:pt x="4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6194675" y="4116300"/>
              <a:ext cx="165825" cy="156675"/>
            </a:xfrm>
            <a:custGeom>
              <a:avLst/>
              <a:gdLst/>
              <a:ahLst/>
              <a:cxnLst/>
              <a:rect l="l" t="t" r="r" b="b"/>
              <a:pathLst>
                <a:path w="6633" h="6267" extrusionOk="0">
                  <a:moveTo>
                    <a:pt x="0" y="1036"/>
                  </a:moveTo>
                  <a:cubicBezTo>
                    <a:pt x="0" y="1036"/>
                    <a:pt x="0" y="1036"/>
                    <a:pt x="0" y="1036"/>
                  </a:cubicBezTo>
                  <a:lnTo>
                    <a:pt x="0" y="1036"/>
                  </a:lnTo>
                  <a:cubicBezTo>
                    <a:pt x="0" y="1036"/>
                    <a:pt x="0" y="1036"/>
                    <a:pt x="0" y="1036"/>
                  </a:cubicBezTo>
                  <a:close/>
                  <a:moveTo>
                    <a:pt x="6075" y="1"/>
                  </a:moveTo>
                  <a:cubicBezTo>
                    <a:pt x="6155" y="266"/>
                    <a:pt x="6553" y="2097"/>
                    <a:pt x="6022" y="2442"/>
                  </a:cubicBezTo>
                  <a:cubicBezTo>
                    <a:pt x="5958" y="2486"/>
                    <a:pt x="5895" y="2506"/>
                    <a:pt x="5833" y="2506"/>
                  </a:cubicBezTo>
                  <a:cubicBezTo>
                    <a:pt x="5383" y="2506"/>
                    <a:pt x="5014" y="1460"/>
                    <a:pt x="5014" y="1460"/>
                  </a:cubicBezTo>
                  <a:cubicBezTo>
                    <a:pt x="5014" y="1460"/>
                    <a:pt x="4844" y="1427"/>
                    <a:pt x="4538" y="1427"/>
                  </a:cubicBezTo>
                  <a:cubicBezTo>
                    <a:pt x="3971" y="1427"/>
                    <a:pt x="2936" y="1539"/>
                    <a:pt x="1645" y="2176"/>
                  </a:cubicBezTo>
                  <a:cubicBezTo>
                    <a:pt x="1768" y="2423"/>
                    <a:pt x="1548" y="3334"/>
                    <a:pt x="1048" y="3334"/>
                  </a:cubicBezTo>
                  <a:cubicBezTo>
                    <a:pt x="1010" y="3334"/>
                    <a:pt x="970" y="3328"/>
                    <a:pt x="929" y="3317"/>
                  </a:cubicBezTo>
                  <a:cubicBezTo>
                    <a:pt x="373" y="3158"/>
                    <a:pt x="2" y="1072"/>
                    <a:pt x="0" y="1036"/>
                  </a:cubicBezTo>
                  <a:lnTo>
                    <a:pt x="0" y="1036"/>
                  </a:lnTo>
                  <a:cubicBezTo>
                    <a:pt x="53" y="2893"/>
                    <a:pt x="212" y="4352"/>
                    <a:pt x="1327" y="5572"/>
                  </a:cubicBezTo>
                  <a:cubicBezTo>
                    <a:pt x="1773" y="6069"/>
                    <a:pt x="2334" y="6266"/>
                    <a:pt x="2913" y="6266"/>
                  </a:cubicBezTo>
                  <a:cubicBezTo>
                    <a:pt x="4159" y="6266"/>
                    <a:pt x="5490" y="5352"/>
                    <a:pt x="5943" y="4537"/>
                  </a:cubicBezTo>
                  <a:cubicBezTo>
                    <a:pt x="6606" y="3344"/>
                    <a:pt x="6632" y="2442"/>
                    <a:pt x="6235" y="558"/>
                  </a:cubicBezTo>
                  <a:cubicBezTo>
                    <a:pt x="6181" y="372"/>
                    <a:pt x="6155" y="187"/>
                    <a:pt x="6075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6194675" y="4116300"/>
              <a:ext cx="165825" cy="156675"/>
            </a:xfrm>
            <a:custGeom>
              <a:avLst/>
              <a:gdLst/>
              <a:ahLst/>
              <a:cxnLst/>
              <a:rect l="l" t="t" r="r" b="b"/>
              <a:pathLst>
                <a:path w="6633" h="6267" extrusionOk="0">
                  <a:moveTo>
                    <a:pt x="0" y="1036"/>
                  </a:moveTo>
                  <a:cubicBezTo>
                    <a:pt x="0" y="1036"/>
                    <a:pt x="0" y="1036"/>
                    <a:pt x="0" y="1036"/>
                  </a:cubicBezTo>
                  <a:lnTo>
                    <a:pt x="0" y="1036"/>
                  </a:lnTo>
                  <a:cubicBezTo>
                    <a:pt x="0" y="1036"/>
                    <a:pt x="0" y="1036"/>
                    <a:pt x="0" y="1036"/>
                  </a:cubicBezTo>
                  <a:close/>
                  <a:moveTo>
                    <a:pt x="6075" y="1"/>
                  </a:moveTo>
                  <a:cubicBezTo>
                    <a:pt x="6155" y="266"/>
                    <a:pt x="6553" y="2097"/>
                    <a:pt x="6022" y="2442"/>
                  </a:cubicBezTo>
                  <a:cubicBezTo>
                    <a:pt x="5958" y="2486"/>
                    <a:pt x="5895" y="2506"/>
                    <a:pt x="5833" y="2506"/>
                  </a:cubicBezTo>
                  <a:cubicBezTo>
                    <a:pt x="5383" y="2506"/>
                    <a:pt x="5014" y="1460"/>
                    <a:pt x="5014" y="1460"/>
                  </a:cubicBezTo>
                  <a:cubicBezTo>
                    <a:pt x="5014" y="1460"/>
                    <a:pt x="4844" y="1427"/>
                    <a:pt x="4538" y="1427"/>
                  </a:cubicBezTo>
                  <a:cubicBezTo>
                    <a:pt x="3971" y="1427"/>
                    <a:pt x="2936" y="1539"/>
                    <a:pt x="1645" y="2176"/>
                  </a:cubicBezTo>
                  <a:cubicBezTo>
                    <a:pt x="1768" y="2423"/>
                    <a:pt x="1548" y="3334"/>
                    <a:pt x="1048" y="3334"/>
                  </a:cubicBezTo>
                  <a:cubicBezTo>
                    <a:pt x="1010" y="3334"/>
                    <a:pt x="970" y="3328"/>
                    <a:pt x="929" y="3317"/>
                  </a:cubicBezTo>
                  <a:cubicBezTo>
                    <a:pt x="373" y="3158"/>
                    <a:pt x="2" y="1072"/>
                    <a:pt x="0" y="1036"/>
                  </a:cubicBezTo>
                  <a:lnTo>
                    <a:pt x="0" y="1036"/>
                  </a:lnTo>
                  <a:cubicBezTo>
                    <a:pt x="53" y="2893"/>
                    <a:pt x="212" y="4352"/>
                    <a:pt x="1327" y="5572"/>
                  </a:cubicBezTo>
                  <a:cubicBezTo>
                    <a:pt x="1773" y="6069"/>
                    <a:pt x="2334" y="6266"/>
                    <a:pt x="2913" y="6266"/>
                  </a:cubicBezTo>
                  <a:cubicBezTo>
                    <a:pt x="4159" y="6266"/>
                    <a:pt x="5490" y="5352"/>
                    <a:pt x="5943" y="4537"/>
                  </a:cubicBezTo>
                  <a:cubicBezTo>
                    <a:pt x="6606" y="3344"/>
                    <a:pt x="6632" y="2442"/>
                    <a:pt x="6235" y="558"/>
                  </a:cubicBezTo>
                  <a:cubicBezTo>
                    <a:pt x="6181" y="372"/>
                    <a:pt x="6155" y="187"/>
                    <a:pt x="6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6285525" y="3923975"/>
              <a:ext cx="50175" cy="242250"/>
            </a:xfrm>
            <a:custGeom>
              <a:avLst/>
              <a:gdLst/>
              <a:ahLst/>
              <a:cxnLst/>
              <a:rect l="l" t="t" r="r" b="b"/>
              <a:pathLst>
                <a:path w="2007" h="9690" extrusionOk="0">
                  <a:moveTo>
                    <a:pt x="1" y="0"/>
                  </a:moveTo>
                  <a:lnTo>
                    <a:pt x="1" y="53"/>
                  </a:lnTo>
                  <a:lnTo>
                    <a:pt x="133" y="1035"/>
                  </a:lnTo>
                  <a:cubicBezTo>
                    <a:pt x="160" y="1168"/>
                    <a:pt x="186" y="1247"/>
                    <a:pt x="186" y="1433"/>
                  </a:cubicBezTo>
                  <a:cubicBezTo>
                    <a:pt x="292" y="2839"/>
                    <a:pt x="690" y="5572"/>
                    <a:pt x="929" y="6871"/>
                  </a:cubicBezTo>
                  <a:cubicBezTo>
                    <a:pt x="1088" y="7667"/>
                    <a:pt x="1194" y="8490"/>
                    <a:pt x="1221" y="9312"/>
                  </a:cubicBezTo>
                  <a:cubicBezTo>
                    <a:pt x="1241" y="9569"/>
                    <a:pt x="1356" y="9689"/>
                    <a:pt x="1491" y="9689"/>
                  </a:cubicBezTo>
                  <a:cubicBezTo>
                    <a:pt x="1720" y="9689"/>
                    <a:pt x="2007" y="9345"/>
                    <a:pt x="1990" y="8729"/>
                  </a:cubicBezTo>
                  <a:cubicBezTo>
                    <a:pt x="1937" y="7747"/>
                    <a:pt x="1168" y="5465"/>
                    <a:pt x="1088" y="3768"/>
                  </a:cubicBezTo>
                  <a:cubicBezTo>
                    <a:pt x="690" y="1884"/>
                    <a:pt x="425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6181400" y="3941225"/>
              <a:ext cx="61875" cy="240675"/>
            </a:xfrm>
            <a:custGeom>
              <a:avLst/>
              <a:gdLst/>
              <a:ahLst/>
              <a:cxnLst/>
              <a:rect l="l" t="t" r="r" b="b"/>
              <a:pathLst>
                <a:path w="2475" h="9627" extrusionOk="0">
                  <a:moveTo>
                    <a:pt x="266" y="0"/>
                  </a:moveTo>
                  <a:cubicBezTo>
                    <a:pt x="0" y="133"/>
                    <a:pt x="54" y="902"/>
                    <a:pt x="133" y="1857"/>
                  </a:cubicBezTo>
                  <a:cubicBezTo>
                    <a:pt x="239" y="2414"/>
                    <a:pt x="372" y="3078"/>
                    <a:pt x="558" y="3926"/>
                  </a:cubicBezTo>
                  <a:cubicBezTo>
                    <a:pt x="1062" y="5545"/>
                    <a:pt x="1168" y="7959"/>
                    <a:pt x="1460" y="8887"/>
                  </a:cubicBezTo>
                  <a:cubicBezTo>
                    <a:pt x="1643" y="9396"/>
                    <a:pt x="1947" y="9626"/>
                    <a:pt x="2163" y="9626"/>
                  </a:cubicBezTo>
                  <a:cubicBezTo>
                    <a:pt x="2353" y="9626"/>
                    <a:pt x="2475" y="9449"/>
                    <a:pt x="2388" y="9126"/>
                  </a:cubicBezTo>
                  <a:cubicBezTo>
                    <a:pt x="2123" y="8357"/>
                    <a:pt x="1937" y="7561"/>
                    <a:pt x="1804" y="6739"/>
                  </a:cubicBezTo>
                  <a:cubicBezTo>
                    <a:pt x="1566" y="5465"/>
                    <a:pt x="1009" y="2786"/>
                    <a:pt x="611" y="1433"/>
                  </a:cubicBezTo>
                  <a:cubicBezTo>
                    <a:pt x="505" y="1194"/>
                    <a:pt x="451" y="929"/>
                    <a:pt x="398" y="663"/>
                  </a:cubicBezTo>
                  <a:cubicBezTo>
                    <a:pt x="372" y="478"/>
                    <a:pt x="319" y="239"/>
                    <a:pt x="266" y="27"/>
                  </a:cubicBezTo>
                  <a:lnTo>
                    <a:pt x="2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6229150" y="4148200"/>
              <a:ext cx="94875" cy="24750"/>
            </a:xfrm>
            <a:custGeom>
              <a:avLst/>
              <a:gdLst/>
              <a:ahLst/>
              <a:cxnLst/>
              <a:rect l="l" t="t" r="r" b="b"/>
              <a:pathLst>
                <a:path w="3795" h="990" extrusionOk="0">
                  <a:moveTo>
                    <a:pt x="2881" y="0"/>
                  </a:moveTo>
                  <a:cubicBezTo>
                    <a:pt x="1917" y="0"/>
                    <a:pt x="957" y="234"/>
                    <a:pt x="80" y="715"/>
                  </a:cubicBezTo>
                  <a:cubicBezTo>
                    <a:pt x="1" y="741"/>
                    <a:pt x="1" y="821"/>
                    <a:pt x="27" y="900"/>
                  </a:cubicBezTo>
                  <a:cubicBezTo>
                    <a:pt x="67" y="960"/>
                    <a:pt x="107" y="990"/>
                    <a:pt x="147" y="990"/>
                  </a:cubicBezTo>
                  <a:cubicBezTo>
                    <a:pt x="160" y="990"/>
                    <a:pt x="173" y="987"/>
                    <a:pt x="186" y="980"/>
                  </a:cubicBezTo>
                  <a:cubicBezTo>
                    <a:pt x="213" y="980"/>
                    <a:pt x="213" y="927"/>
                    <a:pt x="266" y="927"/>
                  </a:cubicBezTo>
                  <a:cubicBezTo>
                    <a:pt x="1066" y="506"/>
                    <a:pt x="1966" y="302"/>
                    <a:pt x="2887" y="302"/>
                  </a:cubicBezTo>
                  <a:cubicBezTo>
                    <a:pt x="3126" y="302"/>
                    <a:pt x="3368" y="316"/>
                    <a:pt x="3609" y="343"/>
                  </a:cubicBezTo>
                  <a:cubicBezTo>
                    <a:pt x="3715" y="343"/>
                    <a:pt x="3768" y="317"/>
                    <a:pt x="3794" y="211"/>
                  </a:cubicBezTo>
                  <a:cubicBezTo>
                    <a:pt x="3794" y="157"/>
                    <a:pt x="3741" y="51"/>
                    <a:pt x="3662" y="51"/>
                  </a:cubicBezTo>
                  <a:cubicBezTo>
                    <a:pt x="3402" y="18"/>
                    <a:pt x="3141" y="0"/>
                    <a:pt x="2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6217225" y="4109500"/>
              <a:ext cx="104800" cy="26325"/>
            </a:xfrm>
            <a:custGeom>
              <a:avLst/>
              <a:gdLst/>
              <a:ahLst/>
              <a:cxnLst/>
              <a:rect l="l" t="t" r="r" b="b"/>
              <a:pathLst>
                <a:path w="4192" h="1053" extrusionOk="0">
                  <a:moveTo>
                    <a:pt x="3364" y="1"/>
                  </a:moveTo>
                  <a:cubicBezTo>
                    <a:pt x="2227" y="1"/>
                    <a:pt x="1121" y="270"/>
                    <a:pt x="106" y="777"/>
                  </a:cubicBezTo>
                  <a:cubicBezTo>
                    <a:pt x="27" y="803"/>
                    <a:pt x="0" y="857"/>
                    <a:pt x="27" y="963"/>
                  </a:cubicBezTo>
                  <a:cubicBezTo>
                    <a:pt x="66" y="1022"/>
                    <a:pt x="106" y="1052"/>
                    <a:pt x="135" y="1052"/>
                  </a:cubicBezTo>
                  <a:cubicBezTo>
                    <a:pt x="144" y="1052"/>
                    <a:pt x="153" y="1049"/>
                    <a:pt x="159" y="1042"/>
                  </a:cubicBezTo>
                  <a:lnTo>
                    <a:pt x="239" y="1042"/>
                  </a:lnTo>
                  <a:cubicBezTo>
                    <a:pt x="1208" y="558"/>
                    <a:pt x="2251" y="292"/>
                    <a:pt x="3321" y="292"/>
                  </a:cubicBezTo>
                  <a:cubicBezTo>
                    <a:pt x="3539" y="292"/>
                    <a:pt x="3759" y="303"/>
                    <a:pt x="3980" y="326"/>
                  </a:cubicBezTo>
                  <a:cubicBezTo>
                    <a:pt x="4086" y="326"/>
                    <a:pt x="4139" y="299"/>
                    <a:pt x="4192" y="193"/>
                  </a:cubicBezTo>
                  <a:cubicBezTo>
                    <a:pt x="4192" y="140"/>
                    <a:pt x="4112" y="34"/>
                    <a:pt x="4059" y="34"/>
                  </a:cubicBezTo>
                  <a:cubicBezTo>
                    <a:pt x="3827" y="12"/>
                    <a:pt x="3595" y="1"/>
                    <a:pt x="33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6211900" y="4072750"/>
              <a:ext cx="104825" cy="26725"/>
            </a:xfrm>
            <a:custGeom>
              <a:avLst/>
              <a:gdLst/>
              <a:ahLst/>
              <a:cxnLst/>
              <a:rect l="l" t="t" r="r" b="b"/>
              <a:pathLst>
                <a:path w="4193" h="1069" extrusionOk="0">
                  <a:moveTo>
                    <a:pt x="3105" y="0"/>
                  </a:moveTo>
                  <a:cubicBezTo>
                    <a:pt x="1505" y="0"/>
                    <a:pt x="174" y="770"/>
                    <a:pt x="107" y="814"/>
                  </a:cubicBezTo>
                  <a:cubicBezTo>
                    <a:pt x="54" y="841"/>
                    <a:pt x="1" y="947"/>
                    <a:pt x="54" y="1000"/>
                  </a:cubicBezTo>
                  <a:cubicBezTo>
                    <a:pt x="88" y="1051"/>
                    <a:pt x="143" y="1069"/>
                    <a:pt x="199" y="1069"/>
                  </a:cubicBezTo>
                  <a:cubicBezTo>
                    <a:pt x="231" y="1069"/>
                    <a:pt x="264" y="1063"/>
                    <a:pt x="293" y="1053"/>
                  </a:cubicBezTo>
                  <a:cubicBezTo>
                    <a:pt x="293" y="1053"/>
                    <a:pt x="1572" y="301"/>
                    <a:pt x="3085" y="301"/>
                  </a:cubicBezTo>
                  <a:cubicBezTo>
                    <a:pt x="3369" y="301"/>
                    <a:pt x="3661" y="327"/>
                    <a:pt x="3954" y="390"/>
                  </a:cubicBezTo>
                  <a:lnTo>
                    <a:pt x="4033" y="363"/>
                  </a:lnTo>
                  <a:cubicBezTo>
                    <a:pt x="4086" y="363"/>
                    <a:pt x="4113" y="337"/>
                    <a:pt x="4166" y="284"/>
                  </a:cubicBezTo>
                  <a:cubicBezTo>
                    <a:pt x="4193" y="204"/>
                    <a:pt x="4139" y="151"/>
                    <a:pt x="4060" y="98"/>
                  </a:cubicBezTo>
                  <a:cubicBezTo>
                    <a:pt x="3736" y="29"/>
                    <a:pt x="3416" y="0"/>
                    <a:pt x="3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6204625" y="4038450"/>
              <a:ext cx="107450" cy="27075"/>
            </a:xfrm>
            <a:custGeom>
              <a:avLst/>
              <a:gdLst/>
              <a:ahLst/>
              <a:cxnLst/>
              <a:rect l="l" t="t" r="r" b="b"/>
              <a:pathLst>
                <a:path w="4298" h="1083" extrusionOk="0">
                  <a:moveTo>
                    <a:pt x="3026" y="0"/>
                  </a:moveTo>
                  <a:cubicBezTo>
                    <a:pt x="1994" y="0"/>
                    <a:pt x="979" y="283"/>
                    <a:pt x="106" y="807"/>
                  </a:cubicBezTo>
                  <a:cubicBezTo>
                    <a:pt x="53" y="860"/>
                    <a:pt x="0" y="966"/>
                    <a:pt x="53" y="1019"/>
                  </a:cubicBezTo>
                  <a:cubicBezTo>
                    <a:pt x="82" y="1063"/>
                    <a:pt x="128" y="1083"/>
                    <a:pt x="171" y="1083"/>
                  </a:cubicBezTo>
                  <a:cubicBezTo>
                    <a:pt x="207" y="1083"/>
                    <a:pt x="241" y="1069"/>
                    <a:pt x="265" y="1046"/>
                  </a:cubicBezTo>
                  <a:cubicBezTo>
                    <a:pt x="1087" y="568"/>
                    <a:pt x="2004" y="324"/>
                    <a:pt x="2939" y="324"/>
                  </a:cubicBezTo>
                  <a:cubicBezTo>
                    <a:pt x="3303" y="324"/>
                    <a:pt x="3669" y="361"/>
                    <a:pt x="4033" y="435"/>
                  </a:cubicBezTo>
                  <a:cubicBezTo>
                    <a:pt x="4059" y="435"/>
                    <a:pt x="4086" y="435"/>
                    <a:pt x="4165" y="382"/>
                  </a:cubicBezTo>
                  <a:cubicBezTo>
                    <a:pt x="4218" y="382"/>
                    <a:pt x="4245" y="356"/>
                    <a:pt x="4298" y="276"/>
                  </a:cubicBezTo>
                  <a:cubicBezTo>
                    <a:pt x="4298" y="223"/>
                    <a:pt x="4245" y="144"/>
                    <a:pt x="4192" y="117"/>
                  </a:cubicBezTo>
                  <a:lnTo>
                    <a:pt x="4165" y="117"/>
                  </a:lnTo>
                  <a:cubicBezTo>
                    <a:pt x="3787" y="39"/>
                    <a:pt x="3405" y="0"/>
                    <a:pt x="30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6197975" y="4000825"/>
              <a:ext cx="107475" cy="28225"/>
            </a:xfrm>
            <a:custGeom>
              <a:avLst/>
              <a:gdLst/>
              <a:ahLst/>
              <a:cxnLst/>
              <a:rect l="l" t="t" r="r" b="b"/>
              <a:pathLst>
                <a:path w="4299" h="1129" extrusionOk="0">
                  <a:moveTo>
                    <a:pt x="3067" y="1"/>
                  </a:moveTo>
                  <a:cubicBezTo>
                    <a:pt x="1465" y="1"/>
                    <a:pt x="172" y="809"/>
                    <a:pt x="107" y="853"/>
                  </a:cubicBezTo>
                  <a:cubicBezTo>
                    <a:pt x="1" y="906"/>
                    <a:pt x="1" y="1012"/>
                    <a:pt x="54" y="1065"/>
                  </a:cubicBezTo>
                  <a:cubicBezTo>
                    <a:pt x="83" y="1109"/>
                    <a:pt x="128" y="1128"/>
                    <a:pt x="172" y="1128"/>
                  </a:cubicBezTo>
                  <a:cubicBezTo>
                    <a:pt x="208" y="1128"/>
                    <a:pt x="242" y="1115"/>
                    <a:pt x="266" y="1091"/>
                  </a:cubicBezTo>
                  <a:cubicBezTo>
                    <a:pt x="266" y="1091"/>
                    <a:pt x="1561" y="296"/>
                    <a:pt x="3115" y="296"/>
                  </a:cubicBezTo>
                  <a:cubicBezTo>
                    <a:pt x="3423" y="296"/>
                    <a:pt x="3740" y="327"/>
                    <a:pt x="4060" y="402"/>
                  </a:cubicBezTo>
                  <a:cubicBezTo>
                    <a:pt x="4073" y="415"/>
                    <a:pt x="4086" y="422"/>
                    <a:pt x="4103" y="422"/>
                  </a:cubicBezTo>
                  <a:cubicBezTo>
                    <a:pt x="4119" y="422"/>
                    <a:pt x="4139" y="415"/>
                    <a:pt x="4166" y="402"/>
                  </a:cubicBezTo>
                  <a:cubicBezTo>
                    <a:pt x="4219" y="402"/>
                    <a:pt x="4245" y="375"/>
                    <a:pt x="4299" y="296"/>
                  </a:cubicBezTo>
                  <a:cubicBezTo>
                    <a:pt x="4299" y="243"/>
                    <a:pt x="4245" y="163"/>
                    <a:pt x="4192" y="136"/>
                  </a:cubicBezTo>
                  <a:lnTo>
                    <a:pt x="4166" y="136"/>
                  </a:lnTo>
                  <a:cubicBezTo>
                    <a:pt x="3791" y="40"/>
                    <a:pt x="3422" y="1"/>
                    <a:pt x="3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5624275" y="2695650"/>
              <a:ext cx="692450" cy="1307225"/>
            </a:xfrm>
            <a:custGeom>
              <a:avLst/>
              <a:gdLst/>
              <a:ahLst/>
              <a:cxnLst/>
              <a:rect l="l" t="t" r="r" b="b"/>
              <a:pathLst>
                <a:path w="27698" h="52289" extrusionOk="0">
                  <a:moveTo>
                    <a:pt x="21118" y="1"/>
                  </a:moveTo>
                  <a:cubicBezTo>
                    <a:pt x="21118" y="1"/>
                    <a:pt x="18094" y="937"/>
                    <a:pt x="16177" y="937"/>
                  </a:cubicBezTo>
                  <a:cubicBezTo>
                    <a:pt x="16079" y="937"/>
                    <a:pt x="15984" y="935"/>
                    <a:pt x="15892" y="929"/>
                  </a:cubicBezTo>
                  <a:lnTo>
                    <a:pt x="15653" y="1831"/>
                  </a:lnTo>
                  <a:cubicBezTo>
                    <a:pt x="14353" y="1826"/>
                    <a:pt x="13154" y="1824"/>
                    <a:pt x="12067" y="1824"/>
                  </a:cubicBezTo>
                  <a:cubicBezTo>
                    <a:pt x="7721" y="1824"/>
                    <a:pt x="5174" y="1858"/>
                    <a:pt x="5174" y="1858"/>
                  </a:cubicBezTo>
                  <a:cubicBezTo>
                    <a:pt x="5174" y="1858"/>
                    <a:pt x="1" y="20190"/>
                    <a:pt x="213" y="23294"/>
                  </a:cubicBezTo>
                  <a:cubicBezTo>
                    <a:pt x="372" y="25681"/>
                    <a:pt x="3900" y="47144"/>
                    <a:pt x="3900" y="47144"/>
                  </a:cubicBezTo>
                  <a:cubicBezTo>
                    <a:pt x="4228" y="47353"/>
                    <a:pt x="4896" y="47478"/>
                    <a:pt x="5683" y="47478"/>
                  </a:cubicBezTo>
                  <a:cubicBezTo>
                    <a:pt x="7189" y="47478"/>
                    <a:pt x="9130" y="47020"/>
                    <a:pt x="9949" y="45817"/>
                  </a:cubicBezTo>
                  <a:cubicBezTo>
                    <a:pt x="9949" y="45817"/>
                    <a:pt x="10161" y="35046"/>
                    <a:pt x="10082" y="32738"/>
                  </a:cubicBezTo>
                  <a:cubicBezTo>
                    <a:pt x="10029" y="30271"/>
                    <a:pt x="9578" y="27777"/>
                    <a:pt x="8808" y="25416"/>
                  </a:cubicBezTo>
                  <a:lnTo>
                    <a:pt x="12284" y="14353"/>
                  </a:lnTo>
                  <a:lnTo>
                    <a:pt x="12310" y="14300"/>
                  </a:lnTo>
                  <a:cubicBezTo>
                    <a:pt x="12523" y="15335"/>
                    <a:pt x="14804" y="26981"/>
                    <a:pt x="15388" y="28998"/>
                  </a:cubicBezTo>
                  <a:cubicBezTo>
                    <a:pt x="15998" y="30934"/>
                    <a:pt x="21861" y="51813"/>
                    <a:pt x="21861" y="51813"/>
                  </a:cubicBezTo>
                  <a:cubicBezTo>
                    <a:pt x="22577" y="52147"/>
                    <a:pt x="23341" y="52289"/>
                    <a:pt x="24096" y="52289"/>
                  </a:cubicBezTo>
                  <a:cubicBezTo>
                    <a:pt x="25437" y="52289"/>
                    <a:pt x="26747" y="51841"/>
                    <a:pt x="27698" y="51229"/>
                  </a:cubicBezTo>
                  <a:cubicBezTo>
                    <a:pt x="26902" y="42634"/>
                    <a:pt x="25867" y="34012"/>
                    <a:pt x="25336" y="31650"/>
                  </a:cubicBezTo>
                  <a:cubicBezTo>
                    <a:pt x="24912" y="29767"/>
                    <a:pt x="23294" y="26849"/>
                    <a:pt x="23294" y="26849"/>
                  </a:cubicBezTo>
                  <a:cubicBezTo>
                    <a:pt x="23294" y="26849"/>
                    <a:pt x="22790" y="14168"/>
                    <a:pt x="22630" y="9392"/>
                  </a:cubicBezTo>
                  <a:cubicBezTo>
                    <a:pt x="22418" y="4086"/>
                    <a:pt x="21914" y="2229"/>
                    <a:pt x="2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5813300" y="2851525"/>
              <a:ext cx="118750" cy="479550"/>
            </a:xfrm>
            <a:custGeom>
              <a:avLst/>
              <a:gdLst/>
              <a:ahLst/>
              <a:cxnLst/>
              <a:rect l="l" t="t" r="r" b="b"/>
              <a:pathLst>
                <a:path w="4750" h="19182" extrusionOk="0">
                  <a:moveTo>
                    <a:pt x="1" y="0"/>
                  </a:moveTo>
                  <a:lnTo>
                    <a:pt x="1" y="0"/>
                  </a:lnTo>
                  <a:cubicBezTo>
                    <a:pt x="319" y="1698"/>
                    <a:pt x="1539" y="3131"/>
                    <a:pt x="3158" y="3688"/>
                  </a:cubicBezTo>
                  <a:lnTo>
                    <a:pt x="3768" y="7879"/>
                  </a:lnTo>
                  <a:lnTo>
                    <a:pt x="1247" y="19181"/>
                  </a:lnTo>
                  <a:lnTo>
                    <a:pt x="4749" y="8092"/>
                  </a:lnTo>
                  <a:lnTo>
                    <a:pt x="4511" y="2918"/>
                  </a:lnTo>
                  <a:cubicBezTo>
                    <a:pt x="4511" y="2918"/>
                    <a:pt x="1672" y="233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5722450" y="2190925"/>
              <a:ext cx="470250" cy="657200"/>
            </a:xfrm>
            <a:custGeom>
              <a:avLst/>
              <a:gdLst/>
              <a:ahLst/>
              <a:cxnLst/>
              <a:rect l="l" t="t" r="r" b="b"/>
              <a:pathLst>
                <a:path w="18810" h="26288" extrusionOk="0">
                  <a:moveTo>
                    <a:pt x="11408" y="1"/>
                  </a:moveTo>
                  <a:lnTo>
                    <a:pt x="6685" y="80"/>
                  </a:lnTo>
                  <a:cubicBezTo>
                    <a:pt x="5890" y="80"/>
                    <a:pt x="2680" y="2362"/>
                    <a:pt x="1061" y="5386"/>
                  </a:cubicBezTo>
                  <a:cubicBezTo>
                    <a:pt x="186" y="7005"/>
                    <a:pt x="0" y="9419"/>
                    <a:pt x="1910" y="11541"/>
                  </a:cubicBezTo>
                  <a:cubicBezTo>
                    <a:pt x="2175" y="12947"/>
                    <a:pt x="2308" y="16157"/>
                    <a:pt x="2308" y="16157"/>
                  </a:cubicBezTo>
                  <a:cubicBezTo>
                    <a:pt x="2122" y="18227"/>
                    <a:pt x="849" y="21357"/>
                    <a:pt x="663" y="23665"/>
                  </a:cubicBezTo>
                  <a:cubicBezTo>
                    <a:pt x="2203" y="25143"/>
                    <a:pt x="6473" y="26287"/>
                    <a:pt x="10822" y="26287"/>
                  </a:cubicBezTo>
                  <a:cubicBezTo>
                    <a:pt x="12094" y="26287"/>
                    <a:pt x="13372" y="26189"/>
                    <a:pt x="14591" y="25973"/>
                  </a:cubicBezTo>
                  <a:cubicBezTo>
                    <a:pt x="14591" y="25973"/>
                    <a:pt x="15387" y="23294"/>
                    <a:pt x="15414" y="21224"/>
                  </a:cubicBezTo>
                  <a:cubicBezTo>
                    <a:pt x="16236" y="22498"/>
                    <a:pt x="17032" y="25337"/>
                    <a:pt x="17032" y="25337"/>
                  </a:cubicBezTo>
                  <a:cubicBezTo>
                    <a:pt x="17642" y="25124"/>
                    <a:pt x="18226" y="24859"/>
                    <a:pt x="18809" y="24514"/>
                  </a:cubicBezTo>
                  <a:cubicBezTo>
                    <a:pt x="18412" y="22684"/>
                    <a:pt x="17907" y="20880"/>
                    <a:pt x="17297" y="19076"/>
                  </a:cubicBezTo>
                  <a:cubicBezTo>
                    <a:pt x="16714" y="17325"/>
                    <a:pt x="15944" y="15653"/>
                    <a:pt x="14989" y="14088"/>
                  </a:cubicBezTo>
                  <a:cubicBezTo>
                    <a:pt x="14989" y="14088"/>
                    <a:pt x="16687" y="9658"/>
                    <a:pt x="17218" y="7509"/>
                  </a:cubicBezTo>
                  <a:cubicBezTo>
                    <a:pt x="17616" y="5970"/>
                    <a:pt x="17748" y="4405"/>
                    <a:pt x="17536" y="2866"/>
                  </a:cubicBezTo>
                  <a:cubicBezTo>
                    <a:pt x="17377" y="1327"/>
                    <a:pt x="17616" y="876"/>
                    <a:pt x="15838" y="425"/>
                  </a:cubicBezTo>
                  <a:lnTo>
                    <a:pt x="11408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5722450" y="2190925"/>
              <a:ext cx="470250" cy="657200"/>
            </a:xfrm>
            <a:custGeom>
              <a:avLst/>
              <a:gdLst/>
              <a:ahLst/>
              <a:cxnLst/>
              <a:rect l="l" t="t" r="r" b="b"/>
              <a:pathLst>
                <a:path w="18810" h="26288" extrusionOk="0">
                  <a:moveTo>
                    <a:pt x="11408" y="1"/>
                  </a:moveTo>
                  <a:lnTo>
                    <a:pt x="6685" y="80"/>
                  </a:lnTo>
                  <a:cubicBezTo>
                    <a:pt x="5890" y="80"/>
                    <a:pt x="2680" y="2362"/>
                    <a:pt x="1061" y="5386"/>
                  </a:cubicBezTo>
                  <a:cubicBezTo>
                    <a:pt x="186" y="7005"/>
                    <a:pt x="0" y="9419"/>
                    <a:pt x="1910" y="11541"/>
                  </a:cubicBezTo>
                  <a:cubicBezTo>
                    <a:pt x="2175" y="12947"/>
                    <a:pt x="2308" y="16157"/>
                    <a:pt x="2308" y="16157"/>
                  </a:cubicBezTo>
                  <a:cubicBezTo>
                    <a:pt x="2122" y="18227"/>
                    <a:pt x="849" y="21357"/>
                    <a:pt x="663" y="23665"/>
                  </a:cubicBezTo>
                  <a:cubicBezTo>
                    <a:pt x="2203" y="25143"/>
                    <a:pt x="6473" y="26287"/>
                    <a:pt x="10822" y="26287"/>
                  </a:cubicBezTo>
                  <a:cubicBezTo>
                    <a:pt x="12094" y="26287"/>
                    <a:pt x="13372" y="26189"/>
                    <a:pt x="14591" y="25973"/>
                  </a:cubicBezTo>
                  <a:cubicBezTo>
                    <a:pt x="14591" y="25973"/>
                    <a:pt x="15387" y="23294"/>
                    <a:pt x="15414" y="21224"/>
                  </a:cubicBezTo>
                  <a:cubicBezTo>
                    <a:pt x="16236" y="22498"/>
                    <a:pt x="17032" y="25337"/>
                    <a:pt x="17032" y="25337"/>
                  </a:cubicBezTo>
                  <a:cubicBezTo>
                    <a:pt x="17642" y="25124"/>
                    <a:pt x="18226" y="24859"/>
                    <a:pt x="18809" y="24514"/>
                  </a:cubicBezTo>
                  <a:cubicBezTo>
                    <a:pt x="18412" y="22684"/>
                    <a:pt x="17907" y="20880"/>
                    <a:pt x="17297" y="19076"/>
                  </a:cubicBezTo>
                  <a:cubicBezTo>
                    <a:pt x="16714" y="17325"/>
                    <a:pt x="15944" y="15653"/>
                    <a:pt x="14989" y="14088"/>
                  </a:cubicBezTo>
                  <a:cubicBezTo>
                    <a:pt x="14989" y="14088"/>
                    <a:pt x="16687" y="9658"/>
                    <a:pt x="17218" y="7509"/>
                  </a:cubicBezTo>
                  <a:cubicBezTo>
                    <a:pt x="17616" y="5970"/>
                    <a:pt x="17748" y="4405"/>
                    <a:pt x="17536" y="2866"/>
                  </a:cubicBezTo>
                  <a:cubicBezTo>
                    <a:pt x="17377" y="1327"/>
                    <a:pt x="17616" y="876"/>
                    <a:pt x="15838" y="425"/>
                  </a:cubicBezTo>
                  <a:lnTo>
                    <a:pt x="114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5974475" y="2190200"/>
              <a:ext cx="1024725" cy="1014850"/>
            </a:xfrm>
            <a:custGeom>
              <a:avLst/>
              <a:gdLst/>
              <a:ahLst/>
              <a:cxnLst/>
              <a:rect l="l" t="t" r="r" b="b"/>
              <a:pathLst>
                <a:path w="40989" h="40594" extrusionOk="0">
                  <a:moveTo>
                    <a:pt x="1767" y="0"/>
                  </a:moveTo>
                  <a:cubicBezTo>
                    <a:pt x="1683" y="0"/>
                    <a:pt x="1598" y="1"/>
                    <a:pt x="1512" y="3"/>
                  </a:cubicBezTo>
                  <a:cubicBezTo>
                    <a:pt x="1088" y="1887"/>
                    <a:pt x="0" y="6158"/>
                    <a:pt x="4351" y="12233"/>
                  </a:cubicBezTo>
                  <a:cubicBezTo>
                    <a:pt x="8675" y="18309"/>
                    <a:pt x="23320" y="26559"/>
                    <a:pt x="28838" y="30486"/>
                  </a:cubicBezTo>
                  <a:cubicBezTo>
                    <a:pt x="34383" y="34386"/>
                    <a:pt x="35285" y="40593"/>
                    <a:pt x="35285" y="40593"/>
                  </a:cubicBezTo>
                  <a:cubicBezTo>
                    <a:pt x="35285" y="40593"/>
                    <a:pt x="40988" y="33404"/>
                    <a:pt x="37699" y="23880"/>
                  </a:cubicBezTo>
                  <a:cubicBezTo>
                    <a:pt x="37699" y="23880"/>
                    <a:pt x="34489" y="19582"/>
                    <a:pt x="25867" y="18017"/>
                  </a:cubicBezTo>
                  <a:cubicBezTo>
                    <a:pt x="17271" y="16452"/>
                    <a:pt x="12177" y="14568"/>
                    <a:pt x="10214" y="12552"/>
                  </a:cubicBezTo>
                  <a:cubicBezTo>
                    <a:pt x="8251" y="10509"/>
                    <a:pt x="8331" y="7405"/>
                    <a:pt x="8331" y="7405"/>
                  </a:cubicBezTo>
                  <a:cubicBezTo>
                    <a:pt x="8331" y="7405"/>
                    <a:pt x="8994" y="1356"/>
                    <a:pt x="6606" y="348"/>
                  </a:cubicBezTo>
                  <a:lnTo>
                    <a:pt x="4431" y="348"/>
                  </a:lnTo>
                  <a:cubicBezTo>
                    <a:pt x="3581" y="130"/>
                    <a:pt x="2686" y="0"/>
                    <a:pt x="1767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5974475" y="2190200"/>
              <a:ext cx="1024725" cy="1014850"/>
            </a:xfrm>
            <a:custGeom>
              <a:avLst/>
              <a:gdLst/>
              <a:ahLst/>
              <a:cxnLst/>
              <a:rect l="l" t="t" r="r" b="b"/>
              <a:pathLst>
                <a:path w="40989" h="40594" extrusionOk="0">
                  <a:moveTo>
                    <a:pt x="1767" y="0"/>
                  </a:moveTo>
                  <a:cubicBezTo>
                    <a:pt x="1683" y="0"/>
                    <a:pt x="1598" y="1"/>
                    <a:pt x="1512" y="3"/>
                  </a:cubicBezTo>
                  <a:cubicBezTo>
                    <a:pt x="1088" y="1887"/>
                    <a:pt x="0" y="6158"/>
                    <a:pt x="4351" y="12233"/>
                  </a:cubicBezTo>
                  <a:cubicBezTo>
                    <a:pt x="8675" y="18309"/>
                    <a:pt x="23320" y="26559"/>
                    <a:pt x="28838" y="30486"/>
                  </a:cubicBezTo>
                  <a:cubicBezTo>
                    <a:pt x="34383" y="34386"/>
                    <a:pt x="35285" y="40593"/>
                    <a:pt x="35285" y="40593"/>
                  </a:cubicBezTo>
                  <a:cubicBezTo>
                    <a:pt x="35285" y="40593"/>
                    <a:pt x="40988" y="33404"/>
                    <a:pt x="37699" y="23880"/>
                  </a:cubicBezTo>
                  <a:cubicBezTo>
                    <a:pt x="37699" y="23880"/>
                    <a:pt x="34489" y="19582"/>
                    <a:pt x="25867" y="18017"/>
                  </a:cubicBezTo>
                  <a:cubicBezTo>
                    <a:pt x="17271" y="16452"/>
                    <a:pt x="12177" y="14568"/>
                    <a:pt x="10214" y="12552"/>
                  </a:cubicBezTo>
                  <a:cubicBezTo>
                    <a:pt x="8251" y="10509"/>
                    <a:pt x="8331" y="7405"/>
                    <a:pt x="8331" y="7405"/>
                  </a:cubicBezTo>
                  <a:cubicBezTo>
                    <a:pt x="8331" y="7405"/>
                    <a:pt x="8994" y="1356"/>
                    <a:pt x="6606" y="348"/>
                  </a:cubicBezTo>
                  <a:lnTo>
                    <a:pt x="4431" y="348"/>
                  </a:lnTo>
                  <a:cubicBezTo>
                    <a:pt x="3581" y="130"/>
                    <a:pt x="2686" y="0"/>
                    <a:pt x="1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6070650" y="1836800"/>
              <a:ext cx="50425" cy="42450"/>
            </a:xfrm>
            <a:custGeom>
              <a:avLst/>
              <a:gdLst/>
              <a:ahLst/>
              <a:cxnLst/>
              <a:rect l="l" t="t" r="r" b="b"/>
              <a:pathLst>
                <a:path w="2017" h="1698" extrusionOk="0">
                  <a:moveTo>
                    <a:pt x="1210" y="0"/>
                  </a:moveTo>
                  <a:cubicBezTo>
                    <a:pt x="960" y="0"/>
                    <a:pt x="710" y="80"/>
                    <a:pt x="504" y="238"/>
                  </a:cubicBezTo>
                  <a:lnTo>
                    <a:pt x="451" y="291"/>
                  </a:lnTo>
                  <a:cubicBezTo>
                    <a:pt x="27" y="636"/>
                    <a:pt x="0" y="1273"/>
                    <a:pt x="371" y="1697"/>
                  </a:cubicBezTo>
                  <a:lnTo>
                    <a:pt x="2016" y="344"/>
                  </a:lnTo>
                  <a:cubicBezTo>
                    <a:pt x="1800" y="114"/>
                    <a:pt x="1506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5731875" y="1717925"/>
              <a:ext cx="403125" cy="433250"/>
            </a:xfrm>
            <a:custGeom>
              <a:avLst/>
              <a:gdLst/>
              <a:ahLst/>
              <a:cxnLst/>
              <a:rect l="l" t="t" r="r" b="b"/>
              <a:pathLst>
                <a:path w="16125" h="17330" extrusionOk="0">
                  <a:moveTo>
                    <a:pt x="2620" y="1"/>
                  </a:moveTo>
                  <a:cubicBezTo>
                    <a:pt x="1873" y="1"/>
                    <a:pt x="1769" y="2675"/>
                    <a:pt x="2780" y="3375"/>
                  </a:cubicBezTo>
                  <a:cubicBezTo>
                    <a:pt x="2037" y="3083"/>
                    <a:pt x="1347" y="2658"/>
                    <a:pt x="790" y="2075"/>
                  </a:cubicBezTo>
                  <a:cubicBezTo>
                    <a:pt x="738" y="2027"/>
                    <a:pt x="689" y="2005"/>
                    <a:pt x="643" y="2005"/>
                  </a:cubicBezTo>
                  <a:cubicBezTo>
                    <a:pt x="121" y="2005"/>
                    <a:pt x="1" y="4821"/>
                    <a:pt x="1268" y="5868"/>
                  </a:cubicBezTo>
                  <a:cubicBezTo>
                    <a:pt x="1268" y="5868"/>
                    <a:pt x="154" y="6532"/>
                    <a:pt x="286" y="8256"/>
                  </a:cubicBezTo>
                  <a:cubicBezTo>
                    <a:pt x="339" y="9556"/>
                    <a:pt x="1241" y="10591"/>
                    <a:pt x="2515" y="10909"/>
                  </a:cubicBezTo>
                  <a:lnTo>
                    <a:pt x="11190" y="17329"/>
                  </a:lnTo>
                  <a:cubicBezTo>
                    <a:pt x="11190" y="16321"/>
                    <a:pt x="13604" y="14703"/>
                    <a:pt x="14878" y="12527"/>
                  </a:cubicBezTo>
                  <a:cubicBezTo>
                    <a:pt x="16124" y="10352"/>
                    <a:pt x="15514" y="6717"/>
                    <a:pt x="13790" y="6160"/>
                  </a:cubicBezTo>
                  <a:cubicBezTo>
                    <a:pt x="13790" y="6160"/>
                    <a:pt x="13737" y="2844"/>
                    <a:pt x="9306" y="1995"/>
                  </a:cubicBezTo>
                  <a:cubicBezTo>
                    <a:pt x="4849" y="1120"/>
                    <a:pt x="3470" y="138"/>
                    <a:pt x="2674" y="5"/>
                  </a:cubicBezTo>
                  <a:cubicBezTo>
                    <a:pt x="2655" y="2"/>
                    <a:pt x="2637" y="1"/>
                    <a:pt x="2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5770200" y="1842075"/>
              <a:ext cx="321675" cy="456325"/>
            </a:xfrm>
            <a:custGeom>
              <a:avLst/>
              <a:gdLst/>
              <a:ahLst/>
              <a:cxnLst/>
              <a:rect l="l" t="t" r="r" b="b"/>
              <a:pathLst>
                <a:path w="12867" h="18253" extrusionOk="0">
                  <a:moveTo>
                    <a:pt x="2069" y="0"/>
                  </a:moveTo>
                  <a:cubicBezTo>
                    <a:pt x="1008" y="451"/>
                    <a:pt x="0" y="2096"/>
                    <a:pt x="0" y="6659"/>
                  </a:cubicBezTo>
                  <a:cubicBezTo>
                    <a:pt x="0" y="10533"/>
                    <a:pt x="1194" y="11514"/>
                    <a:pt x="1804" y="11806"/>
                  </a:cubicBezTo>
                  <a:cubicBezTo>
                    <a:pt x="2041" y="11924"/>
                    <a:pt x="2379" y="11969"/>
                    <a:pt x="2772" y="11969"/>
                  </a:cubicBezTo>
                  <a:cubicBezTo>
                    <a:pt x="3348" y="11969"/>
                    <a:pt x="4045" y="11874"/>
                    <a:pt x="4722" y="11779"/>
                  </a:cubicBezTo>
                  <a:lnTo>
                    <a:pt x="4722" y="13981"/>
                  </a:lnTo>
                  <a:cubicBezTo>
                    <a:pt x="3847" y="15255"/>
                    <a:pt x="3343" y="16714"/>
                    <a:pt x="3290" y="18253"/>
                  </a:cubicBezTo>
                  <a:cubicBezTo>
                    <a:pt x="4802" y="17855"/>
                    <a:pt x="6235" y="17138"/>
                    <a:pt x="7508" y="16263"/>
                  </a:cubicBezTo>
                  <a:cubicBezTo>
                    <a:pt x="9126" y="15016"/>
                    <a:pt x="9683" y="13928"/>
                    <a:pt x="9683" y="13928"/>
                  </a:cubicBezTo>
                  <a:lnTo>
                    <a:pt x="9710" y="9047"/>
                  </a:lnTo>
                  <a:cubicBezTo>
                    <a:pt x="9710" y="9047"/>
                    <a:pt x="9931" y="9277"/>
                    <a:pt x="10343" y="9277"/>
                  </a:cubicBezTo>
                  <a:cubicBezTo>
                    <a:pt x="10645" y="9277"/>
                    <a:pt x="11048" y="9154"/>
                    <a:pt x="11541" y="8729"/>
                  </a:cubicBezTo>
                  <a:cubicBezTo>
                    <a:pt x="12496" y="7906"/>
                    <a:pt x="12867" y="6474"/>
                    <a:pt x="12151" y="5678"/>
                  </a:cubicBezTo>
                  <a:cubicBezTo>
                    <a:pt x="11793" y="5280"/>
                    <a:pt x="11381" y="5074"/>
                    <a:pt x="10957" y="5074"/>
                  </a:cubicBezTo>
                  <a:cubicBezTo>
                    <a:pt x="10532" y="5074"/>
                    <a:pt x="10095" y="5280"/>
                    <a:pt x="9683" y="5704"/>
                  </a:cubicBezTo>
                  <a:lnTo>
                    <a:pt x="9100" y="5386"/>
                  </a:lnTo>
                  <a:cubicBezTo>
                    <a:pt x="8039" y="5253"/>
                    <a:pt x="6447" y="5068"/>
                    <a:pt x="5306" y="4484"/>
                  </a:cubicBezTo>
                  <a:cubicBezTo>
                    <a:pt x="2361" y="3025"/>
                    <a:pt x="2069" y="1406"/>
                    <a:pt x="2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5983750" y="1957125"/>
              <a:ext cx="37175" cy="52775"/>
            </a:xfrm>
            <a:custGeom>
              <a:avLst/>
              <a:gdLst/>
              <a:ahLst/>
              <a:cxnLst/>
              <a:rect l="l" t="t" r="r" b="b"/>
              <a:pathLst>
                <a:path w="1487" h="2111" extrusionOk="0">
                  <a:moveTo>
                    <a:pt x="1194" y="0"/>
                  </a:moveTo>
                  <a:cubicBezTo>
                    <a:pt x="731" y="0"/>
                    <a:pt x="291" y="301"/>
                    <a:pt x="160" y="784"/>
                  </a:cubicBezTo>
                  <a:cubicBezTo>
                    <a:pt x="160" y="810"/>
                    <a:pt x="133" y="837"/>
                    <a:pt x="133" y="863"/>
                  </a:cubicBezTo>
                  <a:cubicBezTo>
                    <a:pt x="1" y="1394"/>
                    <a:pt x="292" y="1925"/>
                    <a:pt x="850" y="2110"/>
                  </a:cubicBezTo>
                  <a:lnTo>
                    <a:pt x="1486" y="41"/>
                  </a:lnTo>
                  <a:cubicBezTo>
                    <a:pt x="1390" y="13"/>
                    <a:pt x="1292" y="0"/>
                    <a:pt x="1194" y="0"/>
                  </a:cubicBezTo>
                  <a:close/>
                </a:path>
              </a:pathLst>
            </a:custGeom>
            <a:solidFill>
              <a:srgbClr val="303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5794725" y="1963450"/>
              <a:ext cx="25225" cy="25225"/>
            </a:xfrm>
            <a:custGeom>
              <a:avLst/>
              <a:gdLst/>
              <a:ahLst/>
              <a:cxnLst/>
              <a:rect l="l" t="t" r="r" b="b"/>
              <a:pathLst>
                <a:path w="1009" h="1009" extrusionOk="0">
                  <a:moveTo>
                    <a:pt x="478" y="0"/>
                  </a:moveTo>
                  <a:cubicBezTo>
                    <a:pt x="213" y="0"/>
                    <a:pt x="1" y="213"/>
                    <a:pt x="1" y="478"/>
                  </a:cubicBezTo>
                  <a:cubicBezTo>
                    <a:pt x="1" y="796"/>
                    <a:pt x="213" y="1008"/>
                    <a:pt x="478" y="1008"/>
                  </a:cubicBezTo>
                  <a:cubicBezTo>
                    <a:pt x="797" y="1008"/>
                    <a:pt x="1009" y="796"/>
                    <a:pt x="1009" y="531"/>
                  </a:cubicBezTo>
                  <a:cubicBezTo>
                    <a:pt x="1009" y="213"/>
                    <a:pt x="744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5892900" y="1968025"/>
              <a:ext cx="29850" cy="29325"/>
            </a:xfrm>
            <a:custGeom>
              <a:avLst/>
              <a:gdLst/>
              <a:ahLst/>
              <a:cxnLst/>
              <a:rect l="l" t="t" r="r" b="b"/>
              <a:pathLst>
                <a:path w="1194" h="1173" extrusionOk="0">
                  <a:moveTo>
                    <a:pt x="632" y="1"/>
                  </a:moveTo>
                  <a:cubicBezTo>
                    <a:pt x="616" y="1"/>
                    <a:pt x="600" y="2"/>
                    <a:pt x="584" y="3"/>
                  </a:cubicBezTo>
                  <a:cubicBezTo>
                    <a:pt x="239" y="30"/>
                    <a:pt x="0" y="295"/>
                    <a:pt x="53" y="640"/>
                  </a:cubicBezTo>
                  <a:cubicBezTo>
                    <a:pt x="78" y="942"/>
                    <a:pt x="319" y="1172"/>
                    <a:pt x="615" y="1172"/>
                  </a:cubicBezTo>
                  <a:cubicBezTo>
                    <a:pt x="631" y="1172"/>
                    <a:pt x="647" y="1172"/>
                    <a:pt x="663" y="1170"/>
                  </a:cubicBezTo>
                  <a:cubicBezTo>
                    <a:pt x="982" y="1144"/>
                    <a:pt x="1194" y="878"/>
                    <a:pt x="1194" y="534"/>
                  </a:cubicBezTo>
                  <a:cubicBezTo>
                    <a:pt x="1169" y="231"/>
                    <a:pt x="929" y="1"/>
                    <a:pt x="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5859075" y="2060950"/>
              <a:ext cx="45775" cy="30400"/>
            </a:xfrm>
            <a:custGeom>
              <a:avLst/>
              <a:gdLst/>
              <a:ahLst/>
              <a:cxnLst/>
              <a:rect l="l" t="t" r="r" b="b"/>
              <a:pathLst>
                <a:path w="1831" h="1216" extrusionOk="0">
                  <a:moveTo>
                    <a:pt x="1645" y="0"/>
                  </a:moveTo>
                  <a:lnTo>
                    <a:pt x="0" y="531"/>
                  </a:lnTo>
                  <a:cubicBezTo>
                    <a:pt x="92" y="942"/>
                    <a:pt x="439" y="1216"/>
                    <a:pt x="839" y="1216"/>
                  </a:cubicBezTo>
                  <a:cubicBezTo>
                    <a:pt x="903" y="1216"/>
                    <a:pt x="969" y="1209"/>
                    <a:pt x="1035" y="1194"/>
                  </a:cubicBezTo>
                  <a:lnTo>
                    <a:pt x="1088" y="1194"/>
                  </a:lnTo>
                  <a:cubicBezTo>
                    <a:pt x="1592" y="982"/>
                    <a:pt x="1831" y="504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5782800" y="1927300"/>
              <a:ext cx="35825" cy="24900"/>
            </a:xfrm>
            <a:custGeom>
              <a:avLst/>
              <a:gdLst/>
              <a:ahLst/>
              <a:cxnLst/>
              <a:rect l="l" t="t" r="r" b="b"/>
              <a:pathLst>
                <a:path w="1433" h="996" extrusionOk="0">
                  <a:moveTo>
                    <a:pt x="784" y="0"/>
                  </a:moveTo>
                  <a:cubicBezTo>
                    <a:pt x="710" y="0"/>
                    <a:pt x="634" y="13"/>
                    <a:pt x="557" y="40"/>
                  </a:cubicBezTo>
                  <a:cubicBezTo>
                    <a:pt x="557" y="67"/>
                    <a:pt x="531" y="67"/>
                    <a:pt x="531" y="67"/>
                  </a:cubicBezTo>
                  <a:cubicBezTo>
                    <a:pt x="159" y="199"/>
                    <a:pt x="0" y="650"/>
                    <a:pt x="106" y="995"/>
                  </a:cubicBezTo>
                  <a:lnTo>
                    <a:pt x="1433" y="465"/>
                  </a:lnTo>
                  <a:cubicBezTo>
                    <a:pt x="1327" y="191"/>
                    <a:pt x="1071" y="0"/>
                    <a:pt x="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5809975" y="1965425"/>
              <a:ext cx="43150" cy="79625"/>
            </a:xfrm>
            <a:custGeom>
              <a:avLst/>
              <a:gdLst/>
              <a:ahLst/>
              <a:cxnLst/>
              <a:rect l="l" t="t" r="r" b="b"/>
              <a:pathLst>
                <a:path w="1726" h="3185" extrusionOk="0">
                  <a:moveTo>
                    <a:pt x="1672" y="1"/>
                  </a:moveTo>
                  <a:lnTo>
                    <a:pt x="1" y="2813"/>
                  </a:lnTo>
                  <a:lnTo>
                    <a:pt x="1725" y="3184"/>
                  </a:lnTo>
                  <a:lnTo>
                    <a:pt x="1725" y="3184"/>
                  </a:lnTo>
                  <a:lnTo>
                    <a:pt x="16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5888900" y="2086800"/>
              <a:ext cx="104825" cy="71000"/>
            </a:xfrm>
            <a:custGeom>
              <a:avLst/>
              <a:gdLst/>
              <a:ahLst/>
              <a:cxnLst/>
              <a:rect l="l" t="t" r="r" b="b"/>
              <a:pathLst>
                <a:path w="4193" h="2840" extrusionOk="0">
                  <a:moveTo>
                    <a:pt x="4193" y="1"/>
                  </a:moveTo>
                  <a:cubicBezTo>
                    <a:pt x="3397" y="982"/>
                    <a:pt x="1195" y="1884"/>
                    <a:pt x="1" y="2017"/>
                  </a:cubicBezTo>
                  <a:lnTo>
                    <a:pt x="1" y="2839"/>
                  </a:lnTo>
                  <a:cubicBezTo>
                    <a:pt x="1" y="2839"/>
                    <a:pt x="2336" y="2362"/>
                    <a:pt x="3317" y="1486"/>
                  </a:cubicBezTo>
                  <a:cubicBezTo>
                    <a:pt x="3742" y="1088"/>
                    <a:pt x="4060" y="558"/>
                    <a:pt x="4193" y="1"/>
                  </a:cubicBezTo>
                  <a:close/>
                </a:path>
              </a:pathLst>
            </a:custGeom>
            <a:solidFill>
              <a:srgbClr val="FDA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6064675" y="1315825"/>
              <a:ext cx="828400" cy="916750"/>
            </a:xfrm>
            <a:custGeom>
              <a:avLst/>
              <a:gdLst/>
              <a:ahLst/>
              <a:cxnLst/>
              <a:rect l="l" t="t" r="r" b="b"/>
              <a:pathLst>
                <a:path w="33136" h="36670" extrusionOk="0">
                  <a:moveTo>
                    <a:pt x="7626" y="0"/>
                  </a:moveTo>
                  <a:cubicBezTo>
                    <a:pt x="7381" y="0"/>
                    <a:pt x="7120" y="22"/>
                    <a:pt x="6845" y="66"/>
                  </a:cubicBezTo>
                  <a:cubicBezTo>
                    <a:pt x="4218" y="490"/>
                    <a:pt x="1327" y="2878"/>
                    <a:pt x="398" y="5398"/>
                  </a:cubicBezTo>
                  <a:cubicBezTo>
                    <a:pt x="0" y="6618"/>
                    <a:pt x="106" y="7680"/>
                    <a:pt x="664" y="8316"/>
                  </a:cubicBezTo>
                  <a:lnTo>
                    <a:pt x="23559" y="35986"/>
                  </a:lnTo>
                  <a:cubicBezTo>
                    <a:pt x="23986" y="36414"/>
                    <a:pt x="24648" y="36670"/>
                    <a:pt x="25472" y="36670"/>
                  </a:cubicBezTo>
                  <a:cubicBezTo>
                    <a:pt x="25722" y="36670"/>
                    <a:pt x="25987" y="36646"/>
                    <a:pt x="26265" y="36597"/>
                  </a:cubicBezTo>
                  <a:cubicBezTo>
                    <a:pt x="28891" y="36172"/>
                    <a:pt x="31783" y="33785"/>
                    <a:pt x="32711" y="31264"/>
                  </a:cubicBezTo>
                  <a:cubicBezTo>
                    <a:pt x="33136" y="30150"/>
                    <a:pt x="33056" y="29142"/>
                    <a:pt x="32605" y="28479"/>
                  </a:cubicBezTo>
                  <a:lnTo>
                    <a:pt x="9710" y="835"/>
                  </a:lnTo>
                  <a:cubicBezTo>
                    <a:pt x="9269" y="309"/>
                    <a:pt x="8561" y="0"/>
                    <a:pt x="7626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6054675" y="1315450"/>
              <a:ext cx="279975" cy="229850"/>
            </a:xfrm>
            <a:custGeom>
              <a:avLst/>
              <a:gdLst/>
              <a:ahLst/>
              <a:cxnLst/>
              <a:rect l="l" t="t" r="r" b="b"/>
              <a:pathLst>
                <a:path w="11199" h="9194" extrusionOk="0">
                  <a:moveTo>
                    <a:pt x="8145" y="0"/>
                  </a:moveTo>
                  <a:cubicBezTo>
                    <a:pt x="7880" y="0"/>
                    <a:pt x="7597" y="26"/>
                    <a:pt x="7298" y="81"/>
                  </a:cubicBezTo>
                  <a:cubicBezTo>
                    <a:pt x="4672" y="532"/>
                    <a:pt x="1780" y="2919"/>
                    <a:pt x="878" y="5413"/>
                  </a:cubicBezTo>
                  <a:cubicBezTo>
                    <a:pt x="0" y="7643"/>
                    <a:pt x="1031" y="9194"/>
                    <a:pt x="3137" y="9194"/>
                  </a:cubicBezTo>
                  <a:cubicBezTo>
                    <a:pt x="3386" y="9194"/>
                    <a:pt x="3651" y="9172"/>
                    <a:pt x="3929" y="9127"/>
                  </a:cubicBezTo>
                  <a:cubicBezTo>
                    <a:pt x="6529" y="8703"/>
                    <a:pt x="9447" y="6289"/>
                    <a:pt x="10375" y="3795"/>
                  </a:cubicBezTo>
                  <a:cubicBezTo>
                    <a:pt x="11198" y="1585"/>
                    <a:pt x="10209" y="0"/>
                    <a:pt x="8145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6054675" y="1315450"/>
              <a:ext cx="279975" cy="229850"/>
            </a:xfrm>
            <a:custGeom>
              <a:avLst/>
              <a:gdLst/>
              <a:ahLst/>
              <a:cxnLst/>
              <a:rect l="l" t="t" r="r" b="b"/>
              <a:pathLst>
                <a:path w="11199" h="9194" extrusionOk="0">
                  <a:moveTo>
                    <a:pt x="8145" y="0"/>
                  </a:moveTo>
                  <a:cubicBezTo>
                    <a:pt x="7880" y="0"/>
                    <a:pt x="7597" y="26"/>
                    <a:pt x="7298" y="81"/>
                  </a:cubicBezTo>
                  <a:cubicBezTo>
                    <a:pt x="4672" y="532"/>
                    <a:pt x="1780" y="2919"/>
                    <a:pt x="878" y="5413"/>
                  </a:cubicBezTo>
                  <a:cubicBezTo>
                    <a:pt x="0" y="7643"/>
                    <a:pt x="1031" y="9194"/>
                    <a:pt x="3137" y="9194"/>
                  </a:cubicBezTo>
                  <a:cubicBezTo>
                    <a:pt x="3386" y="9194"/>
                    <a:pt x="3651" y="9172"/>
                    <a:pt x="3929" y="9127"/>
                  </a:cubicBezTo>
                  <a:cubicBezTo>
                    <a:pt x="6529" y="8703"/>
                    <a:pt x="9447" y="6289"/>
                    <a:pt x="10375" y="3795"/>
                  </a:cubicBezTo>
                  <a:cubicBezTo>
                    <a:pt x="11198" y="1585"/>
                    <a:pt x="10209" y="0"/>
                    <a:pt x="8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7017525" y="2478925"/>
              <a:ext cx="278900" cy="229025"/>
            </a:xfrm>
            <a:custGeom>
              <a:avLst/>
              <a:gdLst/>
              <a:ahLst/>
              <a:cxnLst/>
              <a:rect l="l" t="t" r="r" b="b"/>
              <a:pathLst>
                <a:path w="11156" h="9161" extrusionOk="0">
                  <a:moveTo>
                    <a:pt x="8072" y="1"/>
                  </a:moveTo>
                  <a:cubicBezTo>
                    <a:pt x="7814" y="1"/>
                    <a:pt x="7541" y="25"/>
                    <a:pt x="7252" y="74"/>
                  </a:cubicBezTo>
                  <a:cubicBezTo>
                    <a:pt x="4625" y="499"/>
                    <a:pt x="1760" y="2886"/>
                    <a:pt x="832" y="5380"/>
                  </a:cubicBezTo>
                  <a:cubicBezTo>
                    <a:pt x="0" y="7589"/>
                    <a:pt x="1019" y="9160"/>
                    <a:pt x="3127" y="9160"/>
                  </a:cubicBezTo>
                  <a:cubicBezTo>
                    <a:pt x="3373" y="9160"/>
                    <a:pt x="3634" y="9139"/>
                    <a:pt x="3909" y="9094"/>
                  </a:cubicBezTo>
                  <a:cubicBezTo>
                    <a:pt x="6536" y="8643"/>
                    <a:pt x="9401" y="6256"/>
                    <a:pt x="10329" y="3788"/>
                  </a:cubicBezTo>
                  <a:cubicBezTo>
                    <a:pt x="11156" y="1569"/>
                    <a:pt x="10154" y="1"/>
                    <a:pt x="8072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7017525" y="2478925"/>
              <a:ext cx="278900" cy="229025"/>
            </a:xfrm>
            <a:custGeom>
              <a:avLst/>
              <a:gdLst/>
              <a:ahLst/>
              <a:cxnLst/>
              <a:rect l="l" t="t" r="r" b="b"/>
              <a:pathLst>
                <a:path w="11156" h="9161" extrusionOk="0">
                  <a:moveTo>
                    <a:pt x="8072" y="1"/>
                  </a:moveTo>
                  <a:cubicBezTo>
                    <a:pt x="7814" y="1"/>
                    <a:pt x="7541" y="25"/>
                    <a:pt x="7252" y="74"/>
                  </a:cubicBezTo>
                  <a:cubicBezTo>
                    <a:pt x="4625" y="499"/>
                    <a:pt x="1760" y="2886"/>
                    <a:pt x="832" y="5380"/>
                  </a:cubicBezTo>
                  <a:cubicBezTo>
                    <a:pt x="0" y="7589"/>
                    <a:pt x="1019" y="9160"/>
                    <a:pt x="3127" y="9160"/>
                  </a:cubicBezTo>
                  <a:cubicBezTo>
                    <a:pt x="3373" y="9160"/>
                    <a:pt x="3634" y="9139"/>
                    <a:pt x="3909" y="9094"/>
                  </a:cubicBezTo>
                  <a:cubicBezTo>
                    <a:pt x="6536" y="8643"/>
                    <a:pt x="9401" y="6256"/>
                    <a:pt x="10329" y="3788"/>
                  </a:cubicBezTo>
                  <a:cubicBezTo>
                    <a:pt x="11156" y="1569"/>
                    <a:pt x="10154" y="1"/>
                    <a:pt x="8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7104625" y="2478925"/>
              <a:ext cx="191800" cy="178950"/>
            </a:xfrm>
            <a:custGeom>
              <a:avLst/>
              <a:gdLst/>
              <a:ahLst/>
              <a:cxnLst/>
              <a:rect l="l" t="t" r="r" b="b"/>
              <a:pathLst>
                <a:path w="7672" h="7158" extrusionOk="0">
                  <a:moveTo>
                    <a:pt x="4588" y="1"/>
                  </a:moveTo>
                  <a:cubicBezTo>
                    <a:pt x="4330" y="1"/>
                    <a:pt x="4057" y="25"/>
                    <a:pt x="3768" y="74"/>
                  </a:cubicBezTo>
                  <a:cubicBezTo>
                    <a:pt x="2388" y="366"/>
                    <a:pt x="1088" y="1003"/>
                    <a:pt x="1" y="1878"/>
                  </a:cubicBezTo>
                  <a:lnTo>
                    <a:pt x="4378" y="7158"/>
                  </a:lnTo>
                  <a:cubicBezTo>
                    <a:pt x="5466" y="6256"/>
                    <a:pt x="6315" y="5115"/>
                    <a:pt x="6845" y="3788"/>
                  </a:cubicBezTo>
                  <a:cubicBezTo>
                    <a:pt x="7672" y="1569"/>
                    <a:pt x="6670" y="1"/>
                    <a:pt x="4588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7104625" y="2478925"/>
              <a:ext cx="191800" cy="178950"/>
            </a:xfrm>
            <a:custGeom>
              <a:avLst/>
              <a:gdLst/>
              <a:ahLst/>
              <a:cxnLst/>
              <a:rect l="l" t="t" r="r" b="b"/>
              <a:pathLst>
                <a:path w="7672" h="7158" extrusionOk="0">
                  <a:moveTo>
                    <a:pt x="4588" y="1"/>
                  </a:moveTo>
                  <a:cubicBezTo>
                    <a:pt x="4330" y="1"/>
                    <a:pt x="4057" y="25"/>
                    <a:pt x="3768" y="74"/>
                  </a:cubicBezTo>
                  <a:cubicBezTo>
                    <a:pt x="2388" y="366"/>
                    <a:pt x="1088" y="1003"/>
                    <a:pt x="1" y="1878"/>
                  </a:cubicBezTo>
                  <a:lnTo>
                    <a:pt x="4378" y="7158"/>
                  </a:lnTo>
                  <a:cubicBezTo>
                    <a:pt x="5466" y="6256"/>
                    <a:pt x="6315" y="5115"/>
                    <a:pt x="6845" y="3788"/>
                  </a:cubicBezTo>
                  <a:cubicBezTo>
                    <a:pt x="7672" y="1569"/>
                    <a:pt x="6670" y="1"/>
                    <a:pt x="4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7006250" y="2464525"/>
              <a:ext cx="279700" cy="230150"/>
            </a:xfrm>
            <a:custGeom>
              <a:avLst/>
              <a:gdLst/>
              <a:ahLst/>
              <a:cxnLst/>
              <a:rect l="l" t="t" r="r" b="b"/>
              <a:pathLst>
                <a:path w="11188" h="9206" extrusionOk="0">
                  <a:moveTo>
                    <a:pt x="8061" y="1"/>
                  </a:moveTo>
                  <a:cubicBezTo>
                    <a:pt x="7815" y="1"/>
                    <a:pt x="7553" y="22"/>
                    <a:pt x="7278" y="67"/>
                  </a:cubicBezTo>
                  <a:cubicBezTo>
                    <a:pt x="4652" y="544"/>
                    <a:pt x="1760" y="2932"/>
                    <a:pt x="832" y="5426"/>
                  </a:cubicBezTo>
                  <a:cubicBezTo>
                    <a:pt x="0" y="7635"/>
                    <a:pt x="1040" y="9206"/>
                    <a:pt x="3152" y="9206"/>
                  </a:cubicBezTo>
                  <a:cubicBezTo>
                    <a:pt x="3399" y="9206"/>
                    <a:pt x="3661" y="9184"/>
                    <a:pt x="3936" y="9140"/>
                  </a:cubicBezTo>
                  <a:cubicBezTo>
                    <a:pt x="6536" y="8689"/>
                    <a:pt x="9427" y="6301"/>
                    <a:pt x="10356" y="3781"/>
                  </a:cubicBezTo>
                  <a:cubicBezTo>
                    <a:pt x="11187" y="1572"/>
                    <a:pt x="10168" y="1"/>
                    <a:pt x="8061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7006250" y="2464525"/>
              <a:ext cx="279700" cy="230150"/>
            </a:xfrm>
            <a:custGeom>
              <a:avLst/>
              <a:gdLst/>
              <a:ahLst/>
              <a:cxnLst/>
              <a:rect l="l" t="t" r="r" b="b"/>
              <a:pathLst>
                <a:path w="11188" h="9206" extrusionOk="0">
                  <a:moveTo>
                    <a:pt x="8061" y="1"/>
                  </a:moveTo>
                  <a:cubicBezTo>
                    <a:pt x="7815" y="1"/>
                    <a:pt x="7553" y="22"/>
                    <a:pt x="7278" y="67"/>
                  </a:cubicBezTo>
                  <a:cubicBezTo>
                    <a:pt x="4652" y="544"/>
                    <a:pt x="1760" y="2932"/>
                    <a:pt x="832" y="5426"/>
                  </a:cubicBezTo>
                  <a:cubicBezTo>
                    <a:pt x="0" y="7635"/>
                    <a:pt x="1040" y="9206"/>
                    <a:pt x="3152" y="9206"/>
                  </a:cubicBezTo>
                  <a:cubicBezTo>
                    <a:pt x="3399" y="9206"/>
                    <a:pt x="3661" y="9184"/>
                    <a:pt x="3936" y="9140"/>
                  </a:cubicBezTo>
                  <a:cubicBezTo>
                    <a:pt x="6536" y="8689"/>
                    <a:pt x="9427" y="6301"/>
                    <a:pt x="10356" y="3781"/>
                  </a:cubicBezTo>
                  <a:cubicBezTo>
                    <a:pt x="11187" y="1572"/>
                    <a:pt x="10168" y="1"/>
                    <a:pt x="8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6721950" y="2082475"/>
              <a:ext cx="468925" cy="536225"/>
            </a:xfrm>
            <a:custGeom>
              <a:avLst/>
              <a:gdLst/>
              <a:ahLst/>
              <a:cxnLst/>
              <a:rect l="l" t="t" r="r" b="b"/>
              <a:pathLst>
                <a:path w="18757" h="21449" extrusionOk="0">
                  <a:moveTo>
                    <a:pt x="2593" y="0"/>
                  </a:moveTo>
                  <a:cubicBezTo>
                    <a:pt x="2504" y="0"/>
                    <a:pt x="2417" y="14"/>
                    <a:pt x="2335" y="41"/>
                  </a:cubicBezTo>
                  <a:cubicBezTo>
                    <a:pt x="1380" y="227"/>
                    <a:pt x="584" y="890"/>
                    <a:pt x="186" y="1819"/>
                  </a:cubicBezTo>
                  <a:cubicBezTo>
                    <a:pt x="0" y="2163"/>
                    <a:pt x="53" y="2561"/>
                    <a:pt x="318" y="2853"/>
                  </a:cubicBezTo>
                  <a:lnTo>
                    <a:pt x="15440" y="21106"/>
                  </a:lnTo>
                  <a:cubicBezTo>
                    <a:pt x="15597" y="21320"/>
                    <a:pt x="15853" y="21449"/>
                    <a:pt x="16126" y="21449"/>
                  </a:cubicBezTo>
                  <a:cubicBezTo>
                    <a:pt x="16224" y="21449"/>
                    <a:pt x="16324" y="21432"/>
                    <a:pt x="16422" y="21397"/>
                  </a:cubicBezTo>
                  <a:cubicBezTo>
                    <a:pt x="17377" y="21159"/>
                    <a:pt x="18173" y="20522"/>
                    <a:pt x="18571" y="19593"/>
                  </a:cubicBezTo>
                  <a:cubicBezTo>
                    <a:pt x="18756" y="19275"/>
                    <a:pt x="18703" y="18904"/>
                    <a:pt x="18518" y="18612"/>
                  </a:cubicBezTo>
                  <a:lnTo>
                    <a:pt x="3290" y="306"/>
                  </a:lnTo>
                  <a:cubicBezTo>
                    <a:pt x="3113" y="110"/>
                    <a:pt x="2848" y="0"/>
                    <a:pt x="2593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6721950" y="2082475"/>
              <a:ext cx="468925" cy="536225"/>
            </a:xfrm>
            <a:custGeom>
              <a:avLst/>
              <a:gdLst/>
              <a:ahLst/>
              <a:cxnLst/>
              <a:rect l="l" t="t" r="r" b="b"/>
              <a:pathLst>
                <a:path w="18757" h="21449" extrusionOk="0">
                  <a:moveTo>
                    <a:pt x="2593" y="0"/>
                  </a:moveTo>
                  <a:cubicBezTo>
                    <a:pt x="2504" y="0"/>
                    <a:pt x="2417" y="14"/>
                    <a:pt x="2335" y="41"/>
                  </a:cubicBezTo>
                  <a:cubicBezTo>
                    <a:pt x="1380" y="227"/>
                    <a:pt x="584" y="890"/>
                    <a:pt x="186" y="1819"/>
                  </a:cubicBezTo>
                  <a:cubicBezTo>
                    <a:pt x="0" y="2163"/>
                    <a:pt x="53" y="2561"/>
                    <a:pt x="318" y="2853"/>
                  </a:cubicBezTo>
                  <a:lnTo>
                    <a:pt x="15440" y="21106"/>
                  </a:lnTo>
                  <a:cubicBezTo>
                    <a:pt x="15597" y="21320"/>
                    <a:pt x="15853" y="21449"/>
                    <a:pt x="16126" y="21449"/>
                  </a:cubicBezTo>
                  <a:cubicBezTo>
                    <a:pt x="16224" y="21449"/>
                    <a:pt x="16324" y="21432"/>
                    <a:pt x="16422" y="21397"/>
                  </a:cubicBezTo>
                  <a:cubicBezTo>
                    <a:pt x="17377" y="21159"/>
                    <a:pt x="18173" y="20522"/>
                    <a:pt x="18571" y="19593"/>
                  </a:cubicBezTo>
                  <a:cubicBezTo>
                    <a:pt x="18756" y="19275"/>
                    <a:pt x="18703" y="18904"/>
                    <a:pt x="18518" y="18612"/>
                  </a:cubicBezTo>
                  <a:lnTo>
                    <a:pt x="3290" y="306"/>
                  </a:lnTo>
                  <a:cubicBezTo>
                    <a:pt x="3113" y="110"/>
                    <a:pt x="2848" y="0"/>
                    <a:pt x="2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6773000" y="2082475"/>
              <a:ext cx="417875" cy="535600"/>
            </a:xfrm>
            <a:custGeom>
              <a:avLst/>
              <a:gdLst/>
              <a:ahLst/>
              <a:cxnLst/>
              <a:rect l="l" t="t" r="r" b="b"/>
              <a:pathLst>
                <a:path w="16715" h="21424" extrusionOk="0">
                  <a:moveTo>
                    <a:pt x="593" y="0"/>
                  </a:moveTo>
                  <a:cubicBezTo>
                    <a:pt x="501" y="0"/>
                    <a:pt x="408" y="14"/>
                    <a:pt x="319" y="41"/>
                  </a:cubicBezTo>
                  <a:cubicBezTo>
                    <a:pt x="213" y="68"/>
                    <a:pt x="80" y="68"/>
                    <a:pt x="1" y="94"/>
                  </a:cubicBezTo>
                  <a:cubicBezTo>
                    <a:pt x="1487" y="1898"/>
                    <a:pt x="13186" y="16038"/>
                    <a:pt x="13717" y="16702"/>
                  </a:cubicBezTo>
                  <a:cubicBezTo>
                    <a:pt x="14751" y="17949"/>
                    <a:pt x="15733" y="19036"/>
                    <a:pt x="15839" y="19487"/>
                  </a:cubicBezTo>
                  <a:cubicBezTo>
                    <a:pt x="15945" y="20204"/>
                    <a:pt x="14619" y="21371"/>
                    <a:pt x="13876" y="21424"/>
                  </a:cubicBezTo>
                  <a:lnTo>
                    <a:pt x="14380" y="21424"/>
                  </a:lnTo>
                  <a:cubicBezTo>
                    <a:pt x="15335" y="21185"/>
                    <a:pt x="16131" y="20575"/>
                    <a:pt x="16529" y="19646"/>
                  </a:cubicBezTo>
                  <a:cubicBezTo>
                    <a:pt x="16714" y="19302"/>
                    <a:pt x="16661" y="18930"/>
                    <a:pt x="16476" y="18638"/>
                  </a:cubicBezTo>
                  <a:lnTo>
                    <a:pt x="1274" y="306"/>
                  </a:lnTo>
                  <a:cubicBezTo>
                    <a:pt x="1117" y="110"/>
                    <a:pt x="857" y="0"/>
                    <a:pt x="593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6773000" y="2082475"/>
              <a:ext cx="417875" cy="535600"/>
            </a:xfrm>
            <a:custGeom>
              <a:avLst/>
              <a:gdLst/>
              <a:ahLst/>
              <a:cxnLst/>
              <a:rect l="l" t="t" r="r" b="b"/>
              <a:pathLst>
                <a:path w="16715" h="21424" extrusionOk="0">
                  <a:moveTo>
                    <a:pt x="593" y="0"/>
                  </a:moveTo>
                  <a:cubicBezTo>
                    <a:pt x="501" y="0"/>
                    <a:pt x="408" y="14"/>
                    <a:pt x="319" y="41"/>
                  </a:cubicBezTo>
                  <a:cubicBezTo>
                    <a:pt x="213" y="68"/>
                    <a:pt x="80" y="68"/>
                    <a:pt x="1" y="94"/>
                  </a:cubicBezTo>
                  <a:cubicBezTo>
                    <a:pt x="1487" y="1898"/>
                    <a:pt x="13186" y="16038"/>
                    <a:pt x="13717" y="16702"/>
                  </a:cubicBezTo>
                  <a:cubicBezTo>
                    <a:pt x="14751" y="17949"/>
                    <a:pt x="15733" y="19036"/>
                    <a:pt x="15839" y="19487"/>
                  </a:cubicBezTo>
                  <a:cubicBezTo>
                    <a:pt x="15945" y="20204"/>
                    <a:pt x="14619" y="21371"/>
                    <a:pt x="13876" y="21424"/>
                  </a:cubicBezTo>
                  <a:lnTo>
                    <a:pt x="14380" y="21424"/>
                  </a:lnTo>
                  <a:cubicBezTo>
                    <a:pt x="15335" y="21185"/>
                    <a:pt x="16131" y="20575"/>
                    <a:pt x="16529" y="19646"/>
                  </a:cubicBezTo>
                  <a:cubicBezTo>
                    <a:pt x="16714" y="19302"/>
                    <a:pt x="16661" y="18930"/>
                    <a:pt x="16476" y="18638"/>
                  </a:cubicBezTo>
                  <a:lnTo>
                    <a:pt x="1274" y="306"/>
                  </a:lnTo>
                  <a:cubicBezTo>
                    <a:pt x="1117" y="110"/>
                    <a:pt x="857" y="0"/>
                    <a:pt x="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6723275" y="2082475"/>
              <a:ext cx="130000" cy="128375"/>
            </a:xfrm>
            <a:custGeom>
              <a:avLst/>
              <a:gdLst/>
              <a:ahLst/>
              <a:cxnLst/>
              <a:rect l="l" t="t" r="r" b="b"/>
              <a:pathLst>
                <a:path w="5200" h="5135" extrusionOk="0">
                  <a:moveTo>
                    <a:pt x="2582" y="0"/>
                  </a:moveTo>
                  <a:cubicBezTo>
                    <a:pt x="2490" y="0"/>
                    <a:pt x="2397" y="14"/>
                    <a:pt x="2308" y="41"/>
                  </a:cubicBezTo>
                  <a:cubicBezTo>
                    <a:pt x="1353" y="227"/>
                    <a:pt x="557" y="890"/>
                    <a:pt x="159" y="1819"/>
                  </a:cubicBezTo>
                  <a:cubicBezTo>
                    <a:pt x="0" y="2163"/>
                    <a:pt x="27" y="2561"/>
                    <a:pt x="292" y="2853"/>
                  </a:cubicBezTo>
                  <a:lnTo>
                    <a:pt x="2176" y="5135"/>
                  </a:lnTo>
                  <a:cubicBezTo>
                    <a:pt x="3343" y="4525"/>
                    <a:pt x="4378" y="3649"/>
                    <a:pt x="5200" y="2614"/>
                  </a:cubicBezTo>
                  <a:lnTo>
                    <a:pt x="3263" y="306"/>
                  </a:lnTo>
                  <a:cubicBezTo>
                    <a:pt x="3106" y="110"/>
                    <a:pt x="2846" y="0"/>
                    <a:pt x="2582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6723275" y="2082475"/>
              <a:ext cx="130000" cy="128375"/>
            </a:xfrm>
            <a:custGeom>
              <a:avLst/>
              <a:gdLst/>
              <a:ahLst/>
              <a:cxnLst/>
              <a:rect l="l" t="t" r="r" b="b"/>
              <a:pathLst>
                <a:path w="5200" h="5135" extrusionOk="0">
                  <a:moveTo>
                    <a:pt x="2582" y="0"/>
                  </a:moveTo>
                  <a:cubicBezTo>
                    <a:pt x="2490" y="0"/>
                    <a:pt x="2397" y="14"/>
                    <a:pt x="2308" y="41"/>
                  </a:cubicBezTo>
                  <a:cubicBezTo>
                    <a:pt x="1353" y="227"/>
                    <a:pt x="557" y="890"/>
                    <a:pt x="159" y="1819"/>
                  </a:cubicBezTo>
                  <a:cubicBezTo>
                    <a:pt x="0" y="2163"/>
                    <a:pt x="27" y="2561"/>
                    <a:pt x="292" y="2853"/>
                  </a:cubicBezTo>
                  <a:lnTo>
                    <a:pt x="2176" y="5135"/>
                  </a:lnTo>
                  <a:cubicBezTo>
                    <a:pt x="3343" y="4525"/>
                    <a:pt x="4378" y="3649"/>
                    <a:pt x="5200" y="2614"/>
                  </a:cubicBezTo>
                  <a:lnTo>
                    <a:pt x="3263" y="306"/>
                  </a:lnTo>
                  <a:cubicBezTo>
                    <a:pt x="3106" y="110"/>
                    <a:pt x="2846" y="0"/>
                    <a:pt x="2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6773000" y="2082475"/>
              <a:ext cx="80275" cy="81950"/>
            </a:xfrm>
            <a:custGeom>
              <a:avLst/>
              <a:gdLst/>
              <a:ahLst/>
              <a:cxnLst/>
              <a:rect l="l" t="t" r="r" b="b"/>
              <a:pathLst>
                <a:path w="3211" h="3278" extrusionOk="0">
                  <a:moveTo>
                    <a:pt x="593" y="0"/>
                  </a:moveTo>
                  <a:cubicBezTo>
                    <a:pt x="501" y="0"/>
                    <a:pt x="408" y="14"/>
                    <a:pt x="319" y="41"/>
                  </a:cubicBezTo>
                  <a:cubicBezTo>
                    <a:pt x="213" y="68"/>
                    <a:pt x="80" y="68"/>
                    <a:pt x="1" y="94"/>
                  </a:cubicBezTo>
                  <a:lnTo>
                    <a:pt x="2601" y="3278"/>
                  </a:lnTo>
                  <a:cubicBezTo>
                    <a:pt x="2813" y="3092"/>
                    <a:pt x="2999" y="2853"/>
                    <a:pt x="3211" y="2614"/>
                  </a:cubicBezTo>
                  <a:lnTo>
                    <a:pt x="1274" y="306"/>
                  </a:lnTo>
                  <a:cubicBezTo>
                    <a:pt x="1117" y="110"/>
                    <a:pt x="857" y="0"/>
                    <a:pt x="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6645675" y="1989975"/>
              <a:ext cx="165175" cy="171100"/>
            </a:xfrm>
            <a:custGeom>
              <a:avLst/>
              <a:gdLst/>
              <a:ahLst/>
              <a:cxnLst/>
              <a:rect l="l" t="t" r="r" b="b"/>
              <a:pathLst>
                <a:path w="6607" h="6844" extrusionOk="0">
                  <a:moveTo>
                    <a:pt x="2552" y="1"/>
                  </a:moveTo>
                  <a:cubicBezTo>
                    <a:pt x="2478" y="1"/>
                    <a:pt x="2405" y="9"/>
                    <a:pt x="2335" y="27"/>
                  </a:cubicBezTo>
                  <a:cubicBezTo>
                    <a:pt x="1380" y="213"/>
                    <a:pt x="584" y="876"/>
                    <a:pt x="186" y="1778"/>
                  </a:cubicBezTo>
                  <a:cubicBezTo>
                    <a:pt x="0" y="2123"/>
                    <a:pt x="53" y="2547"/>
                    <a:pt x="319" y="2813"/>
                  </a:cubicBezTo>
                  <a:lnTo>
                    <a:pt x="3290" y="6500"/>
                  </a:lnTo>
                  <a:cubicBezTo>
                    <a:pt x="3466" y="6715"/>
                    <a:pt x="3728" y="6844"/>
                    <a:pt x="4002" y="6844"/>
                  </a:cubicBezTo>
                  <a:cubicBezTo>
                    <a:pt x="4100" y="6844"/>
                    <a:pt x="4200" y="6827"/>
                    <a:pt x="4298" y="6792"/>
                  </a:cubicBezTo>
                  <a:cubicBezTo>
                    <a:pt x="5253" y="6553"/>
                    <a:pt x="6049" y="5917"/>
                    <a:pt x="6447" y="4988"/>
                  </a:cubicBezTo>
                  <a:cubicBezTo>
                    <a:pt x="6606" y="4670"/>
                    <a:pt x="6580" y="4298"/>
                    <a:pt x="6367" y="4006"/>
                  </a:cubicBezTo>
                  <a:lnTo>
                    <a:pt x="3290" y="292"/>
                  </a:lnTo>
                  <a:cubicBezTo>
                    <a:pt x="3083" y="106"/>
                    <a:pt x="2812" y="1"/>
                    <a:pt x="2552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6645675" y="1989975"/>
              <a:ext cx="165175" cy="171100"/>
            </a:xfrm>
            <a:custGeom>
              <a:avLst/>
              <a:gdLst/>
              <a:ahLst/>
              <a:cxnLst/>
              <a:rect l="l" t="t" r="r" b="b"/>
              <a:pathLst>
                <a:path w="6607" h="6844" extrusionOk="0">
                  <a:moveTo>
                    <a:pt x="2552" y="1"/>
                  </a:moveTo>
                  <a:cubicBezTo>
                    <a:pt x="2478" y="1"/>
                    <a:pt x="2405" y="9"/>
                    <a:pt x="2335" y="27"/>
                  </a:cubicBezTo>
                  <a:cubicBezTo>
                    <a:pt x="1380" y="213"/>
                    <a:pt x="584" y="876"/>
                    <a:pt x="186" y="1778"/>
                  </a:cubicBezTo>
                  <a:cubicBezTo>
                    <a:pt x="0" y="2123"/>
                    <a:pt x="53" y="2547"/>
                    <a:pt x="319" y="2813"/>
                  </a:cubicBezTo>
                  <a:lnTo>
                    <a:pt x="3290" y="6500"/>
                  </a:lnTo>
                  <a:cubicBezTo>
                    <a:pt x="3466" y="6715"/>
                    <a:pt x="3728" y="6844"/>
                    <a:pt x="4002" y="6844"/>
                  </a:cubicBezTo>
                  <a:cubicBezTo>
                    <a:pt x="4100" y="6844"/>
                    <a:pt x="4200" y="6827"/>
                    <a:pt x="4298" y="6792"/>
                  </a:cubicBezTo>
                  <a:cubicBezTo>
                    <a:pt x="5253" y="6553"/>
                    <a:pt x="6049" y="5917"/>
                    <a:pt x="6447" y="4988"/>
                  </a:cubicBezTo>
                  <a:cubicBezTo>
                    <a:pt x="6606" y="4670"/>
                    <a:pt x="6580" y="4298"/>
                    <a:pt x="6367" y="4006"/>
                  </a:cubicBezTo>
                  <a:lnTo>
                    <a:pt x="3290" y="292"/>
                  </a:lnTo>
                  <a:cubicBezTo>
                    <a:pt x="3083" y="106"/>
                    <a:pt x="2812" y="1"/>
                    <a:pt x="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6645675" y="1989975"/>
              <a:ext cx="165175" cy="171100"/>
            </a:xfrm>
            <a:custGeom>
              <a:avLst/>
              <a:gdLst/>
              <a:ahLst/>
              <a:cxnLst/>
              <a:rect l="l" t="t" r="r" b="b"/>
              <a:pathLst>
                <a:path w="6607" h="6844" extrusionOk="0">
                  <a:moveTo>
                    <a:pt x="2552" y="1"/>
                  </a:moveTo>
                  <a:cubicBezTo>
                    <a:pt x="2478" y="1"/>
                    <a:pt x="2405" y="9"/>
                    <a:pt x="2335" y="27"/>
                  </a:cubicBezTo>
                  <a:cubicBezTo>
                    <a:pt x="1380" y="213"/>
                    <a:pt x="584" y="876"/>
                    <a:pt x="186" y="1778"/>
                  </a:cubicBezTo>
                  <a:cubicBezTo>
                    <a:pt x="0" y="2123"/>
                    <a:pt x="53" y="2547"/>
                    <a:pt x="319" y="2813"/>
                  </a:cubicBezTo>
                  <a:lnTo>
                    <a:pt x="3290" y="6500"/>
                  </a:lnTo>
                  <a:cubicBezTo>
                    <a:pt x="3466" y="6715"/>
                    <a:pt x="3728" y="6844"/>
                    <a:pt x="4002" y="6844"/>
                  </a:cubicBezTo>
                  <a:cubicBezTo>
                    <a:pt x="4100" y="6844"/>
                    <a:pt x="4200" y="6827"/>
                    <a:pt x="4298" y="6792"/>
                  </a:cubicBezTo>
                  <a:cubicBezTo>
                    <a:pt x="5253" y="6553"/>
                    <a:pt x="6049" y="5917"/>
                    <a:pt x="6447" y="4988"/>
                  </a:cubicBezTo>
                  <a:cubicBezTo>
                    <a:pt x="6606" y="4670"/>
                    <a:pt x="6580" y="4298"/>
                    <a:pt x="6367" y="4006"/>
                  </a:cubicBezTo>
                  <a:lnTo>
                    <a:pt x="3290" y="292"/>
                  </a:lnTo>
                  <a:cubicBezTo>
                    <a:pt x="3083" y="106"/>
                    <a:pt x="2812" y="1"/>
                    <a:pt x="2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6713325" y="2010800"/>
              <a:ext cx="96850" cy="110525"/>
            </a:xfrm>
            <a:custGeom>
              <a:avLst/>
              <a:gdLst/>
              <a:ahLst/>
              <a:cxnLst/>
              <a:rect l="l" t="t" r="r" b="b"/>
              <a:pathLst>
                <a:path w="3874" h="4421" extrusionOk="0">
                  <a:moveTo>
                    <a:pt x="521" y="1"/>
                  </a:moveTo>
                  <a:cubicBezTo>
                    <a:pt x="454" y="1"/>
                    <a:pt x="386" y="6"/>
                    <a:pt x="319" y="16"/>
                  </a:cubicBezTo>
                  <a:cubicBezTo>
                    <a:pt x="212" y="43"/>
                    <a:pt x="80" y="43"/>
                    <a:pt x="0" y="69"/>
                  </a:cubicBezTo>
                  <a:lnTo>
                    <a:pt x="3582" y="4420"/>
                  </a:lnTo>
                  <a:cubicBezTo>
                    <a:pt x="3635" y="4314"/>
                    <a:pt x="3661" y="4235"/>
                    <a:pt x="3714" y="4128"/>
                  </a:cubicBezTo>
                  <a:cubicBezTo>
                    <a:pt x="3874" y="3837"/>
                    <a:pt x="3874" y="3465"/>
                    <a:pt x="3661" y="3173"/>
                  </a:cubicBezTo>
                  <a:lnTo>
                    <a:pt x="1274" y="282"/>
                  </a:lnTo>
                  <a:cubicBezTo>
                    <a:pt x="1060" y="90"/>
                    <a:pt x="796" y="1"/>
                    <a:pt x="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6308750" y="1336675"/>
              <a:ext cx="585000" cy="889425"/>
            </a:xfrm>
            <a:custGeom>
              <a:avLst/>
              <a:gdLst/>
              <a:ahLst/>
              <a:cxnLst/>
              <a:rect l="l" t="t" r="r" b="b"/>
              <a:pathLst>
                <a:path w="23400" h="35577" extrusionOk="0">
                  <a:moveTo>
                    <a:pt x="0" y="1"/>
                  </a:moveTo>
                  <a:lnTo>
                    <a:pt x="19" y="24"/>
                  </a:lnTo>
                  <a:lnTo>
                    <a:pt x="19" y="24"/>
                  </a:lnTo>
                  <a:cubicBezTo>
                    <a:pt x="13" y="16"/>
                    <a:pt x="7" y="9"/>
                    <a:pt x="0" y="1"/>
                  </a:cubicBezTo>
                  <a:close/>
                  <a:moveTo>
                    <a:pt x="19" y="24"/>
                  </a:moveTo>
                  <a:cubicBezTo>
                    <a:pt x="560" y="687"/>
                    <a:pt x="658" y="1687"/>
                    <a:pt x="186" y="2946"/>
                  </a:cubicBezTo>
                  <a:lnTo>
                    <a:pt x="21250" y="28387"/>
                  </a:lnTo>
                  <a:cubicBezTo>
                    <a:pt x="22418" y="29767"/>
                    <a:pt x="21754" y="32951"/>
                    <a:pt x="17297" y="35577"/>
                  </a:cubicBezTo>
                  <a:cubicBezTo>
                    <a:pt x="19685" y="34834"/>
                    <a:pt x="22126" y="32685"/>
                    <a:pt x="22975" y="30430"/>
                  </a:cubicBezTo>
                  <a:cubicBezTo>
                    <a:pt x="23399" y="29289"/>
                    <a:pt x="23320" y="28308"/>
                    <a:pt x="22869" y="27645"/>
                  </a:cubicBezTo>
                  <a:lnTo>
                    <a:pt x="19" y="24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6308750" y="1336675"/>
              <a:ext cx="585000" cy="889425"/>
            </a:xfrm>
            <a:custGeom>
              <a:avLst/>
              <a:gdLst/>
              <a:ahLst/>
              <a:cxnLst/>
              <a:rect l="l" t="t" r="r" b="b"/>
              <a:pathLst>
                <a:path w="23400" h="35577" extrusionOk="0">
                  <a:moveTo>
                    <a:pt x="0" y="1"/>
                  </a:moveTo>
                  <a:lnTo>
                    <a:pt x="19" y="24"/>
                  </a:lnTo>
                  <a:lnTo>
                    <a:pt x="19" y="24"/>
                  </a:lnTo>
                  <a:cubicBezTo>
                    <a:pt x="13" y="16"/>
                    <a:pt x="7" y="9"/>
                    <a:pt x="0" y="1"/>
                  </a:cubicBezTo>
                  <a:close/>
                  <a:moveTo>
                    <a:pt x="19" y="24"/>
                  </a:moveTo>
                  <a:cubicBezTo>
                    <a:pt x="560" y="687"/>
                    <a:pt x="658" y="1687"/>
                    <a:pt x="186" y="2946"/>
                  </a:cubicBezTo>
                  <a:lnTo>
                    <a:pt x="21250" y="28387"/>
                  </a:lnTo>
                  <a:cubicBezTo>
                    <a:pt x="22418" y="29767"/>
                    <a:pt x="21754" y="32951"/>
                    <a:pt x="17297" y="35577"/>
                  </a:cubicBezTo>
                  <a:cubicBezTo>
                    <a:pt x="19685" y="34834"/>
                    <a:pt x="22126" y="32685"/>
                    <a:pt x="22975" y="30430"/>
                  </a:cubicBezTo>
                  <a:cubicBezTo>
                    <a:pt x="23399" y="29289"/>
                    <a:pt x="23320" y="28308"/>
                    <a:pt x="22869" y="27645"/>
                  </a:cubicBezTo>
                  <a:lnTo>
                    <a:pt x="19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6573575" y="1932725"/>
              <a:ext cx="231800" cy="191600"/>
            </a:xfrm>
            <a:custGeom>
              <a:avLst/>
              <a:gdLst/>
              <a:ahLst/>
              <a:cxnLst/>
              <a:rect l="l" t="t" r="r" b="b"/>
              <a:pathLst>
                <a:path w="9272" h="7664" extrusionOk="0">
                  <a:moveTo>
                    <a:pt x="6734" y="1"/>
                  </a:moveTo>
                  <a:cubicBezTo>
                    <a:pt x="6518" y="1"/>
                    <a:pt x="6286" y="21"/>
                    <a:pt x="6041" y="62"/>
                  </a:cubicBezTo>
                  <a:cubicBezTo>
                    <a:pt x="3866" y="433"/>
                    <a:pt x="1478" y="2423"/>
                    <a:pt x="682" y="4492"/>
                  </a:cubicBezTo>
                  <a:cubicBezTo>
                    <a:pt x="1" y="6349"/>
                    <a:pt x="797" y="7664"/>
                    <a:pt x="2518" y="7664"/>
                  </a:cubicBezTo>
                  <a:cubicBezTo>
                    <a:pt x="2740" y="7664"/>
                    <a:pt x="2977" y="7642"/>
                    <a:pt x="3229" y="7596"/>
                  </a:cubicBezTo>
                  <a:cubicBezTo>
                    <a:pt x="5405" y="7198"/>
                    <a:pt x="7792" y="5235"/>
                    <a:pt x="8588" y="3139"/>
                  </a:cubicBezTo>
                  <a:cubicBezTo>
                    <a:pt x="9272" y="1277"/>
                    <a:pt x="8468" y="1"/>
                    <a:pt x="6734" y="1"/>
                  </a:cubicBezTo>
                  <a:close/>
                </a:path>
              </a:pathLst>
            </a:custGeom>
            <a:solidFill>
              <a:srgbClr val="303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6566975" y="1924300"/>
              <a:ext cx="231900" cy="191425"/>
            </a:xfrm>
            <a:custGeom>
              <a:avLst/>
              <a:gdLst/>
              <a:ahLst/>
              <a:cxnLst/>
              <a:rect l="l" t="t" r="r" b="b"/>
              <a:pathLst>
                <a:path w="9276" h="7657" extrusionOk="0">
                  <a:moveTo>
                    <a:pt x="6695" y="1"/>
                  </a:moveTo>
                  <a:cubicBezTo>
                    <a:pt x="6489" y="1"/>
                    <a:pt x="6270" y="18"/>
                    <a:pt x="6040" y="54"/>
                  </a:cubicBezTo>
                  <a:cubicBezTo>
                    <a:pt x="3864" y="426"/>
                    <a:pt x="1477" y="2415"/>
                    <a:pt x="681" y="4511"/>
                  </a:cubicBezTo>
                  <a:cubicBezTo>
                    <a:pt x="1" y="6364"/>
                    <a:pt x="793" y="7657"/>
                    <a:pt x="2507" y="7657"/>
                  </a:cubicBezTo>
                  <a:cubicBezTo>
                    <a:pt x="2732" y="7657"/>
                    <a:pt x="2972" y="7635"/>
                    <a:pt x="3228" y="7588"/>
                  </a:cubicBezTo>
                  <a:cubicBezTo>
                    <a:pt x="5403" y="7191"/>
                    <a:pt x="7791" y="5227"/>
                    <a:pt x="8587" y="3158"/>
                  </a:cubicBezTo>
                  <a:cubicBezTo>
                    <a:pt x="9276" y="1282"/>
                    <a:pt x="8454" y="1"/>
                    <a:pt x="6695" y="1"/>
                  </a:cubicBezTo>
                  <a:close/>
                </a:path>
              </a:pathLst>
            </a:custGeom>
            <a:solidFill>
              <a:srgbClr val="3D4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6087875" y="1337650"/>
              <a:ext cx="698425" cy="771025"/>
            </a:xfrm>
            <a:custGeom>
              <a:avLst/>
              <a:gdLst/>
              <a:ahLst/>
              <a:cxnLst/>
              <a:rect l="l" t="t" r="r" b="b"/>
              <a:pathLst>
                <a:path w="27937" h="30841" extrusionOk="0">
                  <a:moveTo>
                    <a:pt x="6578" y="1"/>
                  </a:moveTo>
                  <a:cubicBezTo>
                    <a:pt x="6334" y="1"/>
                    <a:pt x="6069" y="31"/>
                    <a:pt x="5784" y="95"/>
                  </a:cubicBezTo>
                  <a:cubicBezTo>
                    <a:pt x="3662" y="546"/>
                    <a:pt x="1221" y="2509"/>
                    <a:pt x="399" y="4525"/>
                  </a:cubicBezTo>
                  <a:cubicBezTo>
                    <a:pt x="1" y="5560"/>
                    <a:pt x="27" y="6356"/>
                    <a:pt x="478" y="6886"/>
                  </a:cubicBezTo>
                  <a:lnTo>
                    <a:pt x="19765" y="30152"/>
                  </a:lnTo>
                  <a:cubicBezTo>
                    <a:pt x="20141" y="30611"/>
                    <a:pt x="20729" y="30840"/>
                    <a:pt x="21491" y="30840"/>
                  </a:cubicBezTo>
                  <a:cubicBezTo>
                    <a:pt x="21699" y="30840"/>
                    <a:pt x="21920" y="30823"/>
                    <a:pt x="22153" y="30789"/>
                  </a:cubicBezTo>
                  <a:cubicBezTo>
                    <a:pt x="24355" y="30418"/>
                    <a:pt x="26769" y="28428"/>
                    <a:pt x="27539" y="26359"/>
                  </a:cubicBezTo>
                  <a:cubicBezTo>
                    <a:pt x="27936" y="25324"/>
                    <a:pt x="27830" y="24422"/>
                    <a:pt x="27353" y="23892"/>
                  </a:cubicBezTo>
                  <a:lnTo>
                    <a:pt x="8066" y="572"/>
                  </a:lnTo>
                  <a:cubicBezTo>
                    <a:pt x="7755" y="223"/>
                    <a:pt x="7245" y="1"/>
                    <a:pt x="6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6087875" y="1337300"/>
              <a:ext cx="231500" cy="209000"/>
            </a:xfrm>
            <a:custGeom>
              <a:avLst/>
              <a:gdLst/>
              <a:ahLst/>
              <a:cxnLst/>
              <a:rect l="l" t="t" r="r" b="b"/>
              <a:pathLst>
                <a:path w="9260" h="8360" extrusionOk="0">
                  <a:moveTo>
                    <a:pt x="6558" y="0"/>
                  </a:moveTo>
                  <a:cubicBezTo>
                    <a:pt x="6319" y="0"/>
                    <a:pt x="6061" y="27"/>
                    <a:pt x="5784" y="82"/>
                  </a:cubicBezTo>
                  <a:cubicBezTo>
                    <a:pt x="3662" y="560"/>
                    <a:pt x="1221" y="2523"/>
                    <a:pt x="399" y="4539"/>
                  </a:cubicBezTo>
                  <a:cubicBezTo>
                    <a:pt x="1" y="5574"/>
                    <a:pt x="27" y="6370"/>
                    <a:pt x="478" y="6900"/>
                  </a:cubicBezTo>
                  <a:lnTo>
                    <a:pt x="1672" y="8359"/>
                  </a:lnTo>
                  <a:cubicBezTo>
                    <a:pt x="1964" y="8359"/>
                    <a:pt x="2256" y="8333"/>
                    <a:pt x="2548" y="8280"/>
                  </a:cubicBezTo>
                  <a:cubicBezTo>
                    <a:pt x="5174" y="7829"/>
                    <a:pt x="8066" y="5441"/>
                    <a:pt x="8994" y="2947"/>
                  </a:cubicBezTo>
                  <a:cubicBezTo>
                    <a:pt x="9154" y="2655"/>
                    <a:pt x="9233" y="2364"/>
                    <a:pt x="9260" y="2045"/>
                  </a:cubicBezTo>
                  <a:lnTo>
                    <a:pt x="8066" y="586"/>
                  </a:lnTo>
                  <a:cubicBezTo>
                    <a:pt x="7752" y="213"/>
                    <a:pt x="7235" y="0"/>
                    <a:pt x="6558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6087875" y="1337300"/>
              <a:ext cx="231500" cy="209000"/>
            </a:xfrm>
            <a:custGeom>
              <a:avLst/>
              <a:gdLst/>
              <a:ahLst/>
              <a:cxnLst/>
              <a:rect l="l" t="t" r="r" b="b"/>
              <a:pathLst>
                <a:path w="9260" h="8360" extrusionOk="0">
                  <a:moveTo>
                    <a:pt x="6558" y="0"/>
                  </a:moveTo>
                  <a:cubicBezTo>
                    <a:pt x="6319" y="0"/>
                    <a:pt x="6061" y="27"/>
                    <a:pt x="5784" y="82"/>
                  </a:cubicBezTo>
                  <a:cubicBezTo>
                    <a:pt x="3662" y="560"/>
                    <a:pt x="1221" y="2523"/>
                    <a:pt x="399" y="4539"/>
                  </a:cubicBezTo>
                  <a:cubicBezTo>
                    <a:pt x="1" y="5574"/>
                    <a:pt x="27" y="6370"/>
                    <a:pt x="478" y="6900"/>
                  </a:cubicBezTo>
                  <a:lnTo>
                    <a:pt x="1672" y="8359"/>
                  </a:lnTo>
                  <a:cubicBezTo>
                    <a:pt x="1964" y="8359"/>
                    <a:pt x="2256" y="8333"/>
                    <a:pt x="2548" y="8280"/>
                  </a:cubicBezTo>
                  <a:cubicBezTo>
                    <a:pt x="5174" y="7829"/>
                    <a:pt x="8066" y="5441"/>
                    <a:pt x="8994" y="2947"/>
                  </a:cubicBezTo>
                  <a:cubicBezTo>
                    <a:pt x="9154" y="2655"/>
                    <a:pt x="9233" y="2364"/>
                    <a:pt x="9260" y="2045"/>
                  </a:cubicBezTo>
                  <a:lnTo>
                    <a:pt x="8066" y="586"/>
                  </a:lnTo>
                  <a:cubicBezTo>
                    <a:pt x="7752" y="213"/>
                    <a:pt x="7235" y="0"/>
                    <a:pt x="6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6569400" y="1915700"/>
              <a:ext cx="217550" cy="193500"/>
            </a:xfrm>
            <a:custGeom>
              <a:avLst/>
              <a:gdLst/>
              <a:ahLst/>
              <a:cxnLst/>
              <a:rect l="l" t="t" r="r" b="b"/>
              <a:pathLst>
                <a:path w="8702" h="7740" extrusionOk="0">
                  <a:moveTo>
                    <a:pt x="6361" y="87"/>
                  </a:moveTo>
                  <a:cubicBezTo>
                    <a:pt x="6171" y="87"/>
                    <a:pt x="5969" y="102"/>
                    <a:pt x="5757" y="133"/>
                  </a:cubicBezTo>
                  <a:cubicBezTo>
                    <a:pt x="4616" y="345"/>
                    <a:pt x="2733" y="0"/>
                    <a:pt x="1778" y="796"/>
                  </a:cubicBezTo>
                  <a:cubicBezTo>
                    <a:pt x="796" y="1592"/>
                    <a:pt x="743" y="3529"/>
                    <a:pt x="372" y="4590"/>
                  </a:cubicBezTo>
                  <a:cubicBezTo>
                    <a:pt x="0" y="5651"/>
                    <a:pt x="80" y="6473"/>
                    <a:pt x="531" y="7030"/>
                  </a:cubicBezTo>
                  <a:cubicBezTo>
                    <a:pt x="898" y="7479"/>
                    <a:pt x="1469" y="7740"/>
                    <a:pt x="2208" y="7740"/>
                  </a:cubicBezTo>
                  <a:cubicBezTo>
                    <a:pt x="2430" y="7740"/>
                    <a:pt x="2667" y="7716"/>
                    <a:pt x="2919" y="7667"/>
                  </a:cubicBezTo>
                  <a:cubicBezTo>
                    <a:pt x="5120" y="7296"/>
                    <a:pt x="7508" y="5306"/>
                    <a:pt x="8304" y="3237"/>
                  </a:cubicBezTo>
                  <a:cubicBezTo>
                    <a:pt x="8702" y="2202"/>
                    <a:pt x="8596" y="1300"/>
                    <a:pt x="8145" y="770"/>
                  </a:cubicBezTo>
                  <a:cubicBezTo>
                    <a:pt x="7760" y="342"/>
                    <a:pt x="7152" y="87"/>
                    <a:pt x="6361" y="8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6604550" y="1916350"/>
              <a:ext cx="182400" cy="191050"/>
            </a:xfrm>
            <a:custGeom>
              <a:avLst/>
              <a:gdLst/>
              <a:ahLst/>
              <a:cxnLst/>
              <a:rect l="l" t="t" r="r" b="b"/>
              <a:pathLst>
                <a:path w="7296" h="7642" extrusionOk="0">
                  <a:moveTo>
                    <a:pt x="4970" y="85"/>
                  </a:moveTo>
                  <a:cubicBezTo>
                    <a:pt x="4768" y="85"/>
                    <a:pt x="4552" y="101"/>
                    <a:pt x="4325" y="133"/>
                  </a:cubicBezTo>
                  <a:cubicBezTo>
                    <a:pt x="3210" y="319"/>
                    <a:pt x="1327" y="1"/>
                    <a:pt x="345" y="797"/>
                  </a:cubicBezTo>
                  <a:cubicBezTo>
                    <a:pt x="213" y="903"/>
                    <a:pt x="106" y="1035"/>
                    <a:pt x="0" y="1195"/>
                  </a:cubicBezTo>
                  <a:cubicBezTo>
                    <a:pt x="232" y="976"/>
                    <a:pt x="521" y="856"/>
                    <a:pt x="930" y="856"/>
                  </a:cubicBezTo>
                  <a:cubicBezTo>
                    <a:pt x="1317" y="856"/>
                    <a:pt x="1811" y="963"/>
                    <a:pt x="2468" y="1195"/>
                  </a:cubicBezTo>
                  <a:cubicBezTo>
                    <a:pt x="3847" y="1699"/>
                    <a:pt x="5094" y="1301"/>
                    <a:pt x="5863" y="1937"/>
                  </a:cubicBezTo>
                  <a:cubicBezTo>
                    <a:pt x="6659" y="2601"/>
                    <a:pt x="6235" y="5864"/>
                    <a:pt x="1486" y="7641"/>
                  </a:cubicBezTo>
                  <a:cubicBezTo>
                    <a:pt x="3714" y="7270"/>
                    <a:pt x="6102" y="5280"/>
                    <a:pt x="6898" y="3237"/>
                  </a:cubicBezTo>
                  <a:cubicBezTo>
                    <a:pt x="7296" y="2203"/>
                    <a:pt x="7190" y="1301"/>
                    <a:pt x="6739" y="770"/>
                  </a:cubicBezTo>
                  <a:cubicBezTo>
                    <a:pt x="6359" y="327"/>
                    <a:pt x="5760" y="85"/>
                    <a:pt x="4970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6569400" y="1915700"/>
              <a:ext cx="217550" cy="193500"/>
            </a:xfrm>
            <a:custGeom>
              <a:avLst/>
              <a:gdLst/>
              <a:ahLst/>
              <a:cxnLst/>
              <a:rect l="l" t="t" r="r" b="b"/>
              <a:pathLst>
                <a:path w="8702" h="7740" extrusionOk="0">
                  <a:moveTo>
                    <a:pt x="6361" y="87"/>
                  </a:moveTo>
                  <a:cubicBezTo>
                    <a:pt x="6171" y="87"/>
                    <a:pt x="5969" y="102"/>
                    <a:pt x="5757" y="133"/>
                  </a:cubicBezTo>
                  <a:cubicBezTo>
                    <a:pt x="4616" y="345"/>
                    <a:pt x="2733" y="0"/>
                    <a:pt x="1778" y="796"/>
                  </a:cubicBezTo>
                  <a:cubicBezTo>
                    <a:pt x="796" y="1592"/>
                    <a:pt x="743" y="3529"/>
                    <a:pt x="372" y="4590"/>
                  </a:cubicBezTo>
                  <a:cubicBezTo>
                    <a:pt x="0" y="5651"/>
                    <a:pt x="80" y="6473"/>
                    <a:pt x="531" y="7030"/>
                  </a:cubicBezTo>
                  <a:cubicBezTo>
                    <a:pt x="898" y="7479"/>
                    <a:pt x="1469" y="7740"/>
                    <a:pt x="2208" y="7740"/>
                  </a:cubicBezTo>
                  <a:cubicBezTo>
                    <a:pt x="2430" y="7740"/>
                    <a:pt x="2667" y="7716"/>
                    <a:pt x="2919" y="7667"/>
                  </a:cubicBezTo>
                  <a:cubicBezTo>
                    <a:pt x="5120" y="7296"/>
                    <a:pt x="7508" y="5306"/>
                    <a:pt x="8304" y="3237"/>
                  </a:cubicBezTo>
                  <a:cubicBezTo>
                    <a:pt x="8702" y="2202"/>
                    <a:pt x="8596" y="1300"/>
                    <a:pt x="8145" y="770"/>
                  </a:cubicBezTo>
                  <a:cubicBezTo>
                    <a:pt x="7760" y="342"/>
                    <a:pt x="7152" y="87"/>
                    <a:pt x="6361" y="87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6569400" y="1915700"/>
              <a:ext cx="217550" cy="193500"/>
            </a:xfrm>
            <a:custGeom>
              <a:avLst/>
              <a:gdLst/>
              <a:ahLst/>
              <a:cxnLst/>
              <a:rect l="l" t="t" r="r" b="b"/>
              <a:pathLst>
                <a:path w="8702" h="7740" extrusionOk="0">
                  <a:moveTo>
                    <a:pt x="6361" y="87"/>
                  </a:moveTo>
                  <a:cubicBezTo>
                    <a:pt x="6171" y="87"/>
                    <a:pt x="5969" y="102"/>
                    <a:pt x="5757" y="133"/>
                  </a:cubicBezTo>
                  <a:cubicBezTo>
                    <a:pt x="4616" y="345"/>
                    <a:pt x="2733" y="0"/>
                    <a:pt x="1778" y="796"/>
                  </a:cubicBezTo>
                  <a:cubicBezTo>
                    <a:pt x="796" y="1592"/>
                    <a:pt x="743" y="3529"/>
                    <a:pt x="372" y="4590"/>
                  </a:cubicBezTo>
                  <a:cubicBezTo>
                    <a:pt x="0" y="5651"/>
                    <a:pt x="80" y="6473"/>
                    <a:pt x="531" y="7030"/>
                  </a:cubicBezTo>
                  <a:cubicBezTo>
                    <a:pt x="898" y="7479"/>
                    <a:pt x="1469" y="7740"/>
                    <a:pt x="2208" y="7740"/>
                  </a:cubicBezTo>
                  <a:cubicBezTo>
                    <a:pt x="2430" y="7740"/>
                    <a:pt x="2667" y="7716"/>
                    <a:pt x="2919" y="7667"/>
                  </a:cubicBezTo>
                  <a:cubicBezTo>
                    <a:pt x="5120" y="7296"/>
                    <a:pt x="7508" y="5306"/>
                    <a:pt x="8304" y="3237"/>
                  </a:cubicBezTo>
                  <a:cubicBezTo>
                    <a:pt x="8702" y="2202"/>
                    <a:pt x="8596" y="1300"/>
                    <a:pt x="8145" y="770"/>
                  </a:cubicBezTo>
                  <a:cubicBezTo>
                    <a:pt x="7760" y="342"/>
                    <a:pt x="7152" y="87"/>
                    <a:pt x="6361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6262325" y="1338025"/>
              <a:ext cx="523975" cy="764050"/>
            </a:xfrm>
            <a:custGeom>
              <a:avLst/>
              <a:gdLst/>
              <a:ahLst/>
              <a:cxnLst/>
              <a:rect l="l" t="t" r="r" b="b"/>
              <a:pathLst>
                <a:path w="20959" h="30562" extrusionOk="0">
                  <a:moveTo>
                    <a:pt x="0" y="0"/>
                  </a:moveTo>
                  <a:lnTo>
                    <a:pt x="80" y="2653"/>
                  </a:lnTo>
                  <a:cubicBezTo>
                    <a:pt x="2865" y="5996"/>
                    <a:pt x="17324" y="23479"/>
                    <a:pt x="18332" y="24699"/>
                  </a:cubicBezTo>
                  <a:cubicBezTo>
                    <a:pt x="19314" y="25919"/>
                    <a:pt x="19154" y="28997"/>
                    <a:pt x="15971" y="30562"/>
                  </a:cubicBezTo>
                  <a:cubicBezTo>
                    <a:pt x="17934" y="29899"/>
                    <a:pt x="19897" y="28148"/>
                    <a:pt x="20561" y="26344"/>
                  </a:cubicBezTo>
                  <a:cubicBezTo>
                    <a:pt x="20958" y="25309"/>
                    <a:pt x="20852" y="24407"/>
                    <a:pt x="20375" y="23877"/>
                  </a:cubicBezTo>
                  <a:lnTo>
                    <a:pt x="1088" y="557"/>
                  </a:lnTo>
                  <a:cubicBezTo>
                    <a:pt x="823" y="265"/>
                    <a:pt x="425" y="8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6080725" y="1336600"/>
              <a:ext cx="229325" cy="186750"/>
            </a:xfrm>
            <a:custGeom>
              <a:avLst/>
              <a:gdLst/>
              <a:ahLst/>
              <a:cxnLst/>
              <a:rect l="l" t="t" r="r" b="b"/>
              <a:pathLst>
                <a:path w="9173" h="7470" extrusionOk="0">
                  <a:moveTo>
                    <a:pt x="6877" y="1"/>
                  </a:moveTo>
                  <a:cubicBezTo>
                    <a:pt x="6637" y="1"/>
                    <a:pt x="6376" y="28"/>
                    <a:pt x="6097" y="84"/>
                  </a:cubicBezTo>
                  <a:cubicBezTo>
                    <a:pt x="3948" y="561"/>
                    <a:pt x="1560" y="2551"/>
                    <a:pt x="711" y="4541"/>
                  </a:cubicBezTo>
                  <a:cubicBezTo>
                    <a:pt x="1" y="6282"/>
                    <a:pt x="696" y="7470"/>
                    <a:pt x="2267" y="7470"/>
                  </a:cubicBezTo>
                  <a:cubicBezTo>
                    <a:pt x="2515" y="7470"/>
                    <a:pt x="2784" y="7441"/>
                    <a:pt x="3072" y="7379"/>
                  </a:cubicBezTo>
                  <a:cubicBezTo>
                    <a:pt x="5195" y="6955"/>
                    <a:pt x="7609" y="4965"/>
                    <a:pt x="8458" y="2949"/>
                  </a:cubicBezTo>
                  <a:cubicBezTo>
                    <a:pt x="9172" y="1175"/>
                    <a:pt x="8466" y="1"/>
                    <a:pt x="6877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6080725" y="1336600"/>
              <a:ext cx="229325" cy="186750"/>
            </a:xfrm>
            <a:custGeom>
              <a:avLst/>
              <a:gdLst/>
              <a:ahLst/>
              <a:cxnLst/>
              <a:rect l="l" t="t" r="r" b="b"/>
              <a:pathLst>
                <a:path w="9173" h="7470" extrusionOk="0">
                  <a:moveTo>
                    <a:pt x="6877" y="1"/>
                  </a:moveTo>
                  <a:cubicBezTo>
                    <a:pt x="6637" y="1"/>
                    <a:pt x="6376" y="28"/>
                    <a:pt x="6097" y="84"/>
                  </a:cubicBezTo>
                  <a:cubicBezTo>
                    <a:pt x="3948" y="561"/>
                    <a:pt x="1560" y="2551"/>
                    <a:pt x="711" y="4541"/>
                  </a:cubicBezTo>
                  <a:cubicBezTo>
                    <a:pt x="1" y="6282"/>
                    <a:pt x="696" y="7470"/>
                    <a:pt x="2267" y="7470"/>
                  </a:cubicBezTo>
                  <a:cubicBezTo>
                    <a:pt x="2515" y="7470"/>
                    <a:pt x="2784" y="7441"/>
                    <a:pt x="3072" y="7379"/>
                  </a:cubicBezTo>
                  <a:cubicBezTo>
                    <a:pt x="5195" y="6955"/>
                    <a:pt x="7609" y="4965"/>
                    <a:pt x="8458" y="2949"/>
                  </a:cubicBezTo>
                  <a:cubicBezTo>
                    <a:pt x="9172" y="1175"/>
                    <a:pt x="8466" y="1"/>
                    <a:pt x="6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6077925" y="1310325"/>
              <a:ext cx="181750" cy="177450"/>
            </a:xfrm>
            <a:custGeom>
              <a:avLst/>
              <a:gdLst/>
              <a:ahLst/>
              <a:cxnLst/>
              <a:rect l="l" t="t" r="r" b="b"/>
              <a:pathLst>
                <a:path w="7270" h="7098" extrusionOk="0">
                  <a:moveTo>
                    <a:pt x="3894" y="0"/>
                  </a:moveTo>
                  <a:cubicBezTo>
                    <a:pt x="3756" y="0"/>
                    <a:pt x="3607" y="15"/>
                    <a:pt x="3450" y="47"/>
                  </a:cubicBezTo>
                  <a:cubicBezTo>
                    <a:pt x="2017" y="392"/>
                    <a:pt x="823" y="1347"/>
                    <a:pt x="240" y="2700"/>
                  </a:cubicBezTo>
                  <a:cubicBezTo>
                    <a:pt x="1" y="3337"/>
                    <a:pt x="80" y="3867"/>
                    <a:pt x="346" y="4185"/>
                  </a:cubicBezTo>
                  <a:lnTo>
                    <a:pt x="2389" y="6679"/>
                  </a:lnTo>
                  <a:cubicBezTo>
                    <a:pt x="2591" y="6942"/>
                    <a:pt x="2932" y="7097"/>
                    <a:pt x="3377" y="7097"/>
                  </a:cubicBezTo>
                  <a:cubicBezTo>
                    <a:pt x="3515" y="7097"/>
                    <a:pt x="3664" y="7082"/>
                    <a:pt x="3821" y="7051"/>
                  </a:cubicBezTo>
                  <a:cubicBezTo>
                    <a:pt x="5254" y="6706"/>
                    <a:pt x="6448" y="5751"/>
                    <a:pt x="7031" y="4398"/>
                  </a:cubicBezTo>
                  <a:cubicBezTo>
                    <a:pt x="7270" y="3761"/>
                    <a:pt x="7190" y="3230"/>
                    <a:pt x="6925" y="2886"/>
                  </a:cubicBezTo>
                  <a:lnTo>
                    <a:pt x="4882" y="418"/>
                  </a:lnTo>
                  <a:cubicBezTo>
                    <a:pt x="4680" y="155"/>
                    <a:pt x="4339" y="0"/>
                    <a:pt x="3894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6077925" y="1310325"/>
              <a:ext cx="181750" cy="177450"/>
            </a:xfrm>
            <a:custGeom>
              <a:avLst/>
              <a:gdLst/>
              <a:ahLst/>
              <a:cxnLst/>
              <a:rect l="l" t="t" r="r" b="b"/>
              <a:pathLst>
                <a:path w="7270" h="7098" extrusionOk="0">
                  <a:moveTo>
                    <a:pt x="3894" y="0"/>
                  </a:moveTo>
                  <a:cubicBezTo>
                    <a:pt x="3756" y="0"/>
                    <a:pt x="3607" y="15"/>
                    <a:pt x="3450" y="47"/>
                  </a:cubicBezTo>
                  <a:cubicBezTo>
                    <a:pt x="2017" y="392"/>
                    <a:pt x="823" y="1347"/>
                    <a:pt x="240" y="2700"/>
                  </a:cubicBezTo>
                  <a:cubicBezTo>
                    <a:pt x="1" y="3337"/>
                    <a:pt x="80" y="3867"/>
                    <a:pt x="346" y="4185"/>
                  </a:cubicBezTo>
                  <a:lnTo>
                    <a:pt x="2389" y="6679"/>
                  </a:lnTo>
                  <a:cubicBezTo>
                    <a:pt x="2591" y="6942"/>
                    <a:pt x="2932" y="7097"/>
                    <a:pt x="3377" y="7097"/>
                  </a:cubicBezTo>
                  <a:cubicBezTo>
                    <a:pt x="3515" y="7097"/>
                    <a:pt x="3664" y="7082"/>
                    <a:pt x="3821" y="7051"/>
                  </a:cubicBezTo>
                  <a:cubicBezTo>
                    <a:pt x="5254" y="6706"/>
                    <a:pt x="6448" y="5751"/>
                    <a:pt x="7031" y="4398"/>
                  </a:cubicBezTo>
                  <a:cubicBezTo>
                    <a:pt x="7270" y="3761"/>
                    <a:pt x="7190" y="3230"/>
                    <a:pt x="6925" y="2886"/>
                  </a:cubicBezTo>
                  <a:lnTo>
                    <a:pt x="4882" y="418"/>
                  </a:lnTo>
                  <a:cubicBezTo>
                    <a:pt x="4680" y="155"/>
                    <a:pt x="4339" y="0"/>
                    <a:pt x="3894" y="0"/>
                  </a:cubicBezTo>
                  <a:close/>
                </a:path>
              </a:pathLst>
            </a:custGeom>
            <a:solidFill>
              <a:srgbClr val="E4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6160850" y="1311400"/>
              <a:ext cx="98825" cy="176525"/>
            </a:xfrm>
            <a:custGeom>
              <a:avLst/>
              <a:gdLst/>
              <a:ahLst/>
              <a:cxnLst/>
              <a:rect l="l" t="t" r="r" b="b"/>
              <a:pathLst>
                <a:path w="3953" h="7061" extrusionOk="0">
                  <a:moveTo>
                    <a:pt x="638" y="1"/>
                  </a:moveTo>
                  <a:cubicBezTo>
                    <a:pt x="611" y="1"/>
                    <a:pt x="584" y="2"/>
                    <a:pt x="557" y="4"/>
                  </a:cubicBezTo>
                  <a:lnTo>
                    <a:pt x="1273" y="1702"/>
                  </a:lnTo>
                  <a:lnTo>
                    <a:pt x="2865" y="3612"/>
                  </a:lnTo>
                  <a:cubicBezTo>
                    <a:pt x="3529" y="4381"/>
                    <a:pt x="2122" y="6663"/>
                    <a:pt x="0" y="7061"/>
                  </a:cubicBezTo>
                  <a:cubicBezTo>
                    <a:pt x="159" y="7061"/>
                    <a:pt x="345" y="7061"/>
                    <a:pt x="504" y="7034"/>
                  </a:cubicBezTo>
                  <a:cubicBezTo>
                    <a:pt x="1937" y="6716"/>
                    <a:pt x="3131" y="5734"/>
                    <a:pt x="3714" y="4381"/>
                  </a:cubicBezTo>
                  <a:cubicBezTo>
                    <a:pt x="3953" y="3745"/>
                    <a:pt x="3873" y="3214"/>
                    <a:pt x="3608" y="2896"/>
                  </a:cubicBezTo>
                  <a:lnTo>
                    <a:pt x="1565" y="402"/>
                  </a:lnTo>
                  <a:cubicBezTo>
                    <a:pt x="1319" y="156"/>
                    <a:pt x="982" y="1"/>
                    <a:pt x="638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6160850" y="1311400"/>
              <a:ext cx="98825" cy="176525"/>
            </a:xfrm>
            <a:custGeom>
              <a:avLst/>
              <a:gdLst/>
              <a:ahLst/>
              <a:cxnLst/>
              <a:rect l="l" t="t" r="r" b="b"/>
              <a:pathLst>
                <a:path w="3953" h="7061" extrusionOk="0">
                  <a:moveTo>
                    <a:pt x="638" y="1"/>
                  </a:moveTo>
                  <a:cubicBezTo>
                    <a:pt x="611" y="1"/>
                    <a:pt x="584" y="2"/>
                    <a:pt x="557" y="4"/>
                  </a:cubicBezTo>
                  <a:lnTo>
                    <a:pt x="1273" y="1702"/>
                  </a:lnTo>
                  <a:lnTo>
                    <a:pt x="2865" y="3612"/>
                  </a:lnTo>
                  <a:cubicBezTo>
                    <a:pt x="3529" y="4381"/>
                    <a:pt x="2122" y="6663"/>
                    <a:pt x="0" y="7061"/>
                  </a:cubicBezTo>
                  <a:cubicBezTo>
                    <a:pt x="159" y="7061"/>
                    <a:pt x="345" y="7061"/>
                    <a:pt x="504" y="7034"/>
                  </a:cubicBezTo>
                  <a:cubicBezTo>
                    <a:pt x="1937" y="6716"/>
                    <a:pt x="3131" y="5734"/>
                    <a:pt x="3714" y="4381"/>
                  </a:cubicBezTo>
                  <a:cubicBezTo>
                    <a:pt x="3953" y="3745"/>
                    <a:pt x="3873" y="3214"/>
                    <a:pt x="3608" y="2896"/>
                  </a:cubicBezTo>
                  <a:lnTo>
                    <a:pt x="1565" y="402"/>
                  </a:lnTo>
                  <a:cubicBezTo>
                    <a:pt x="1319" y="156"/>
                    <a:pt x="982" y="1"/>
                    <a:pt x="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6074575" y="1310450"/>
              <a:ext cx="138700" cy="114825"/>
            </a:xfrm>
            <a:custGeom>
              <a:avLst/>
              <a:gdLst/>
              <a:ahLst/>
              <a:cxnLst/>
              <a:rect l="l" t="t" r="r" b="b"/>
              <a:pathLst>
                <a:path w="5548" h="4593" extrusionOk="0">
                  <a:moveTo>
                    <a:pt x="4046" y="1"/>
                  </a:moveTo>
                  <a:cubicBezTo>
                    <a:pt x="3910" y="1"/>
                    <a:pt x="3765" y="14"/>
                    <a:pt x="3610" y="42"/>
                  </a:cubicBezTo>
                  <a:cubicBezTo>
                    <a:pt x="2151" y="387"/>
                    <a:pt x="957" y="1368"/>
                    <a:pt x="400" y="2695"/>
                  </a:cubicBezTo>
                  <a:cubicBezTo>
                    <a:pt x="1" y="3800"/>
                    <a:pt x="476" y="4592"/>
                    <a:pt x="1512" y="4592"/>
                  </a:cubicBezTo>
                  <a:cubicBezTo>
                    <a:pt x="1645" y="4592"/>
                    <a:pt x="1788" y="4579"/>
                    <a:pt x="1939" y="4552"/>
                  </a:cubicBezTo>
                  <a:cubicBezTo>
                    <a:pt x="3345" y="4207"/>
                    <a:pt x="4539" y="3252"/>
                    <a:pt x="5149" y="1899"/>
                  </a:cubicBezTo>
                  <a:cubicBezTo>
                    <a:pt x="5547" y="774"/>
                    <a:pt x="5076" y="1"/>
                    <a:pt x="4046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6074575" y="1310450"/>
              <a:ext cx="138700" cy="114825"/>
            </a:xfrm>
            <a:custGeom>
              <a:avLst/>
              <a:gdLst/>
              <a:ahLst/>
              <a:cxnLst/>
              <a:rect l="l" t="t" r="r" b="b"/>
              <a:pathLst>
                <a:path w="5548" h="4593" extrusionOk="0">
                  <a:moveTo>
                    <a:pt x="4046" y="1"/>
                  </a:moveTo>
                  <a:cubicBezTo>
                    <a:pt x="3910" y="1"/>
                    <a:pt x="3765" y="14"/>
                    <a:pt x="3610" y="42"/>
                  </a:cubicBezTo>
                  <a:cubicBezTo>
                    <a:pt x="2151" y="387"/>
                    <a:pt x="957" y="1368"/>
                    <a:pt x="400" y="2695"/>
                  </a:cubicBezTo>
                  <a:cubicBezTo>
                    <a:pt x="1" y="3800"/>
                    <a:pt x="476" y="4592"/>
                    <a:pt x="1512" y="4592"/>
                  </a:cubicBezTo>
                  <a:cubicBezTo>
                    <a:pt x="1645" y="4592"/>
                    <a:pt x="1788" y="4579"/>
                    <a:pt x="1939" y="4552"/>
                  </a:cubicBezTo>
                  <a:cubicBezTo>
                    <a:pt x="3345" y="4207"/>
                    <a:pt x="4539" y="3252"/>
                    <a:pt x="5149" y="1899"/>
                  </a:cubicBezTo>
                  <a:cubicBezTo>
                    <a:pt x="5547" y="774"/>
                    <a:pt x="5076" y="1"/>
                    <a:pt x="40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6061350" y="1279525"/>
              <a:ext cx="112775" cy="116325"/>
            </a:xfrm>
            <a:custGeom>
              <a:avLst/>
              <a:gdLst/>
              <a:ahLst/>
              <a:cxnLst/>
              <a:rect l="l" t="t" r="r" b="b"/>
              <a:pathLst>
                <a:path w="4511" h="4653" extrusionOk="0">
                  <a:moveTo>
                    <a:pt x="1814" y="1"/>
                  </a:moveTo>
                  <a:cubicBezTo>
                    <a:pt x="1749" y="1"/>
                    <a:pt x="1683" y="11"/>
                    <a:pt x="1619" y="32"/>
                  </a:cubicBezTo>
                  <a:cubicBezTo>
                    <a:pt x="956" y="191"/>
                    <a:pt x="399" y="642"/>
                    <a:pt x="107" y="1279"/>
                  </a:cubicBezTo>
                  <a:cubicBezTo>
                    <a:pt x="1" y="1518"/>
                    <a:pt x="27" y="1783"/>
                    <a:pt x="160" y="1969"/>
                  </a:cubicBezTo>
                  <a:lnTo>
                    <a:pt x="2229" y="4462"/>
                  </a:lnTo>
                  <a:cubicBezTo>
                    <a:pt x="2346" y="4579"/>
                    <a:pt x="2519" y="4653"/>
                    <a:pt x="2697" y="4653"/>
                  </a:cubicBezTo>
                  <a:cubicBezTo>
                    <a:pt x="2762" y="4653"/>
                    <a:pt x="2828" y="4643"/>
                    <a:pt x="2892" y="4622"/>
                  </a:cubicBezTo>
                  <a:cubicBezTo>
                    <a:pt x="3556" y="4462"/>
                    <a:pt x="4113" y="4011"/>
                    <a:pt x="4405" y="3375"/>
                  </a:cubicBezTo>
                  <a:cubicBezTo>
                    <a:pt x="4511" y="3136"/>
                    <a:pt x="4511" y="2871"/>
                    <a:pt x="4351" y="2685"/>
                  </a:cubicBezTo>
                  <a:lnTo>
                    <a:pt x="2282" y="191"/>
                  </a:lnTo>
                  <a:cubicBezTo>
                    <a:pt x="2166" y="75"/>
                    <a:pt x="1992" y="1"/>
                    <a:pt x="1814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6061350" y="1279525"/>
              <a:ext cx="112775" cy="116325"/>
            </a:xfrm>
            <a:custGeom>
              <a:avLst/>
              <a:gdLst/>
              <a:ahLst/>
              <a:cxnLst/>
              <a:rect l="l" t="t" r="r" b="b"/>
              <a:pathLst>
                <a:path w="4511" h="4653" extrusionOk="0">
                  <a:moveTo>
                    <a:pt x="1814" y="1"/>
                  </a:moveTo>
                  <a:cubicBezTo>
                    <a:pt x="1749" y="1"/>
                    <a:pt x="1683" y="11"/>
                    <a:pt x="1619" y="32"/>
                  </a:cubicBezTo>
                  <a:cubicBezTo>
                    <a:pt x="956" y="191"/>
                    <a:pt x="399" y="642"/>
                    <a:pt x="107" y="1279"/>
                  </a:cubicBezTo>
                  <a:cubicBezTo>
                    <a:pt x="1" y="1518"/>
                    <a:pt x="27" y="1783"/>
                    <a:pt x="160" y="1969"/>
                  </a:cubicBezTo>
                  <a:lnTo>
                    <a:pt x="2229" y="4462"/>
                  </a:lnTo>
                  <a:cubicBezTo>
                    <a:pt x="2346" y="4579"/>
                    <a:pt x="2519" y="4653"/>
                    <a:pt x="2697" y="4653"/>
                  </a:cubicBezTo>
                  <a:cubicBezTo>
                    <a:pt x="2762" y="4653"/>
                    <a:pt x="2828" y="4643"/>
                    <a:pt x="2892" y="4622"/>
                  </a:cubicBezTo>
                  <a:cubicBezTo>
                    <a:pt x="3556" y="4462"/>
                    <a:pt x="4113" y="4011"/>
                    <a:pt x="4405" y="3375"/>
                  </a:cubicBezTo>
                  <a:cubicBezTo>
                    <a:pt x="4511" y="3136"/>
                    <a:pt x="4511" y="2871"/>
                    <a:pt x="4351" y="2685"/>
                  </a:cubicBezTo>
                  <a:lnTo>
                    <a:pt x="2282" y="191"/>
                  </a:lnTo>
                  <a:cubicBezTo>
                    <a:pt x="2166" y="75"/>
                    <a:pt x="1992" y="1"/>
                    <a:pt x="1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6107125" y="1278975"/>
              <a:ext cx="67000" cy="116100"/>
            </a:xfrm>
            <a:custGeom>
              <a:avLst/>
              <a:gdLst/>
              <a:ahLst/>
              <a:cxnLst/>
              <a:rect l="l" t="t" r="r" b="b"/>
              <a:pathLst>
                <a:path w="2680" h="4644" extrusionOk="0">
                  <a:moveTo>
                    <a:pt x="27" y="1"/>
                  </a:moveTo>
                  <a:lnTo>
                    <a:pt x="0" y="505"/>
                  </a:lnTo>
                  <a:cubicBezTo>
                    <a:pt x="690" y="1327"/>
                    <a:pt x="1221" y="1991"/>
                    <a:pt x="1592" y="2442"/>
                  </a:cubicBezTo>
                  <a:cubicBezTo>
                    <a:pt x="1937" y="2866"/>
                    <a:pt x="2176" y="3105"/>
                    <a:pt x="2016" y="3635"/>
                  </a:cubicBezTo>
                  <a:cubicBezTo>
                    <a:pt x="1804" y="4193"/>
                    <a:pt x="1327" y="4564"/>
                    <a:pt x="716" y="4617"/>
                  </a:cubicBezTo>
                  <a:cubicBezTo>
                    <a:pt x="849" y="4644"/>
                    <a:pt x="955" y="4644"/>
                    <a:pt x="1061" y="4644"/>
                  </a:cubicBezTo>
                  <a:cubicBezTo>
                    <a:pt x="1725" y="4484"/>
                    <a:pt x="2282" y="4033"/>
                    <a:pt x="2574" y="3397"/>
                  </a:cubicBezTo>
                  <a:cubicBezTo>
                    <a:pt x="2680" y="3158"/>
                    <a:pt x="2680" y="2893"/>
                    <a:pt x="2547" y="2707"/>
                  </a:cubicBezTo>
                  <a:lnTo>
                    <a:pt x="504" y="213"/>
                  </a:lnTo>
                  <a:cubicBezTo>
                    <a:pt x="372" y="81"/>
                    <a:pt x="186" y="1"/>
                    <a:pt x="27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6107125" y="1278975"/>
              <a:ext cx="67000" cy="116100"/>
            </a:xfrm>
            <a:custGeom>
              <a:avLst/>
              <a:gdLst/>
              <a:ahLst/>
              <a:cxnLst/>
              <a:rect l="l" t="t" r="r" b="b"/>
              <a:pathLst>
                <a:path w="2680" h="4644" extrusionOk="0">
                  <a:moveTo>
                    <a:pt x="27" y="1"/>
                  </a:moveTo>
                  <a:lnTo>
                    <a:pt x="0" y="505"/>
                  </a:lnTo>
                  <a:cubicBezTo>
                    <a:pt x="690" y="1327"/>
                    <a:pt x="1221" y="1991"/>
                    <a:pt x="1592" y="2442"/>
                  </a:cubicBezTo>
                  <a:cubicBezTo>
                    <a:pt x="1937" y="2866"/>
                    <a:pt x="2176" y="3105"/>
                    <a:pt x="2016" y="3635"/>
                  </a:cubicBezTo>
                  <a:cubicBezTo>
                    <a:pt x="1804" y="4193"/>
                    <a:pt x="1327" y="4564"/>
                    <a:pt x="716" y="4617"/>
                  </a:cubicBezTo>
                  <a:cubicBezTo>
                    <a:pt x="849" y="4644"/>
                    <a:pt x="955" y="4644"/>
                    <a:pt x="1061" y="4644"/>
                  </a:cubicBezTo>
                  <a:cubicBezTo>
                    <a:pt x="1725" y="4484"/>
                    <a:pt x="2282" y="4033"/>
                    <a:pt x="2574" y="3397"/>
                  </a:cubicBezTo>
                  <a:cubicBezTo>
                    <a:pt x="2680" y="3158"/>
                    <a:pt x="2680" y="2893"/>
                    <a:pt x="2547" y="2707"/>
                  </a:cubicBezTo>
                  <a:lnTo>
                    <a:pt x="504" y="213"/>
                  </a:lnTo>
                  <a:cubicBezTo>
                    <a:pt x="372" y="81"/>
                    <a:pt x="186" y="1"/>
                    <a:pt x="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6059375" y="1279050"/>
              <a:ext cx="66925" cy="54125"/>
            </a:xfrm>
            <a:custGeom>
              <a:avLst/>
              <a:gdLst/>
              <a:ahLst/>
              <a:cxnLst/>
              <a:rect l="l" t="t" r="r" b="b"/>
              <a:pathLst>
                <a:path w="2677" h="2165" extrusionOk="0">
                  <a:moveTo>
                    <a:pt x="1966" y="0"/>
                  </a:moveTo>
                  <a:cubicBezTo>
                    <a:pt x="1899" y="0"/>
                    <a:pt x="1827" y="8"/>
                    <a:pt x="1751" y="24"/>
                  </a:cubicBezTo>
                  <a:cubicBezTo>
                    <a:pt x="1035" y="184"/>
                    <a:pt x="478" y="661"/>
                    <a:pt x="212" y="1298"/>
                  </a:cubicBezTo>
                  <a:cubicBezTo>
                    <a:pt x="1" y="1815"/>
                    <a:pt x="247" y="2165"/>
                    <a:pt x="748" y="2165"/>
                  </a:cubicBezTo>
                  <a:cubicBezTo>
                    <a:pt x="813" y="2165"/>
                    <a:pt x="882" y="2159"/>
                    <a:pt x="955" y="2147"/>
                  </a:cubicBezTo>
                  <a:cubicBezTo>
                    <a:pt x="1618" y="1988"/>
                    <a:pt x="2175" y="1537"/>
                    <a:pt x="2467" y="900"/>
                  </a:cubicBezTo>
                  <a:cubicBezTo>
                    <a:pt x="2676" y="389"/>
                    <a:pt x="2438" y="0"/>
                    <a:pt x="1966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6059375" y="1279050"/>
              <a:ext cx="66925" cy="54125"/>
            </a:xfrm>
            <a:custGeom>
              <a:avLst/>
              <a:gdLst/>
              <a:ahLst/>
              <a:cxnLst/>
              <a:rect l="l" t="t" r="r" b="b"/>
              <a:pathLst>
                <a:path w="2677" h="2165" extrusionOk="0">
                  <a:moveTo>
                    <a:pt x="1966" y="0"/>
                  </a:moveTo>
                  <a:cubicBezTo>
                    <a:pt x="1899" y="0"/>
                    <a:pt x="1827" y="8"/>
                    <a:pt x="1751" y="24"/>
                  </a:cubicBezTo>
                  <a:cubicBezTo>
                    <a:pt x="1035" y="184"/>
                    <a:pt x="478" y="661"/>
                    <a:pt x="212" y="1298"/>
                  </a:cubicBezTo>
                  <a:cubicBezTo>
                    <a:pt x="1" y="1815"/>
                    <a:pt x="247" y="2165"/>
                    <a:pt x="748" y="2165"/>
                  </a:cubicBezTo>
                  <a:cubicBezTo>
                    <a:pt x="813" y="2165"/>
                    <a:pt x="882" y="2159"/>
                    <a:pt x="955" y="2147"/>
                  </a:cubicBezTo>
                  <a:cubicBezTo>
                    <a:pt x="1618" y="1988"/>
                    <a:pt x="2175" y="1537"/>
                    <a:pt x="2467" y="900"/>
                  </a:cubicBezTo>
                  <a:cubicBezTo>
                    <a:pt x="2676" y="389"/>
                    <a:pt x="2438" y="0"/>
                    <a:pt x="19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5862375" y="1028275"/>
              <a:ext cx="231500" cy="278600"/>
            </a:xfrm>
            <a:custGeom>
              <a:avLst/>
              <a:gdLst/>
              <a:ahLst/>
              <a:cxnLst/>
              <a:rect l="l" t="t" r="r" b="b"/>
              <a:pathLst>
                <a:path w="9260" h="11144" extrusionOk="0">
                  <a:moveTo>
                    <a:pt x="1" y="1"/>
                  </a:moveTo>
                  <a:cubicBezTo>
                    <a:pt x="1" y="1"/>
                    <a:pt x="1" y="80"/>
                    <a:pt x="80" y="160"/>
                  </a:cubicBezTo>
                  <a:lnTo>
                    <a:pt x="372" y="531"/>
                  </a:lnTo>
                  <a:lnTo>
                    <a:pt x="1407" y="1805"/>
                  </a:lnTo>
                  <a:cubicBezTo>
                    <a:pt x="2256" y="2866"/>
                    <a:pt x="3397" y="4299"/>
                    <a:pt x="4511" y="5705"/>
                  </a:cubicBezTo>
                  <a:lnTo>
                    <a:pt x="6182" y="7747"/>
                  </a:lnTo>
                  <a:cubicBezTo>
                    <a:pt x="6713" y="8411"/>
                    <a:pt x="7190" y="9021"/>
                    <a:pt x="7641" y="9551"/>
                  </a:cubicBezTo>
                  <a:lnTo>
                    <a:pt x="8649" y="10798"/>
                  </a:lnTo>
                  <a:cubicBezTo>
                    <a:pt x="8756" y="10931"/>
                    <a:pt x="8862" y="11037"/>
                    <a:pt x="8968" y="11143"/>
                  </a:cubicBezTo>
                  <a:cubicBezTo>
                    <a:pt x="9127" y="11143"/>
                    <a:pt x="9233" y="11037"/>
                    <a:pt x="9260" y="10904"/>
                  </a:cubicBezTo>
                  <a:cubicBezTo>
                    <a:pt x="9153" y="10772"/>
                    <a:pt x="9047" y="10639"/>
                    <a:pt x="9021" y="10533"/>
                  </a:cubicBezTo>
                  <a:lnTo>
                    <a:pt x="7960" y="9286"/>
                  </a:lnTo>
                  <a:cubicBezTo>
                    <a:pt x="7535" y="8755"/>
                    <a:pt x="7031" y="8119"/>
                    <a:pt x="6474" y="7482"/>
                  </a:cubicBezTo>
                  <a:lnTo>
                    <a:pt x="4750" y="5466"/>
                  </a:lnTo>
                  <a:lnTo>
                    <a:pt x="1486" y="1672"/>
                  </a:lnTo>
                  <a:cubicBezTo>
                    <a:pt x="1062" y="1195"/>
                    <a:pt x="691" y="744"/>
                    <a:pt x="425" y="452"/>
                  </a:cubicBezTo>
                  <a:cubicBezTo>
                    <a:pt x="293" y="293"/>
                    <a:pt x="213" y="160"/>
                    <a:pt x="133" y="80"/>
                  </a:cubicBezTo>
                  <a:cubicBezTo>
                    <a:pt x="80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6081250" y="1523725"/>
              <a:ext cx="644025" cy="708950"/>
            </a:xfrm>
            <a:custGeom>
              <a:avLst/>
              <a:gdLst/>
              <a:ahLst/>
              <a:cxnLst/>
              <a:rect l="l" t="t" r="r" b="b"/>
              <a:pathLst>
                <a:path w="25761" h="28358" extrusionOk="0">
                  <a:moveTo>
                    <a:pt x="1" y="0"/>
                  </a:moveTo>
                  <a:lnTo>
                    <a:pt x="1" y="0"/>
                  </a:lnTo>
                  <a:cubicBezTo>
                    <a:pt x="24" y="30"/>
                    <a:pt x="48" y="59"/>
                    <a:pt x="73" y="88"/>
                  </a:cubicBezTo>
                  <a:lnTo>
                    <a:pt x="73" y="88"/>
                  </a:lnTo>
                  <a:lnTo>
                    <a:pt x="1" y="0"/>
                  </a:lnTo>
                  <a:close/>
                  <a:moveTo>
                    <a:pt x="73" y="88"/>
                  </a:moveTo>
                  <a:lnTo>
                    <a:pt x="22896" y="27670"/>
                  </a:lnTo>
                  <a:cubicBezTo>
                    <a:pt x="23318" y="28113"/>
                    <a:pt x="23953" y="28357"/>
                    <a:pt x="24767" y="28357"/>
                  </a:cubicBezTo>
                  <a:cubicBezTo>
                    <a:pt x="25028" y="28357"/>
                    <a:pt x="25306" y="28332"/>
                    <a:pt x="25602" y="28281"/>
                  </a:cubicBezTo>
                  <a:lnTo>
                    <a:pt x="25761" y="28254"/>
                  </a:lnTo>
                  <a:lnTo>
                    <a:pt x="25761" y="28254"/>
                  </a:lnTo>
                  <a:cubicBezTo>
                    <a:pt x="25628" y="28264"/>
                    <a:pt x="25501" y="28269"/>
                    <a:pt x="25380" y="28269"/>
                  </a:cubicBezTo>
                  <a:cubicBezTo>
                    <a:pt x="23566" y="28269"/>
                    <a:pt x="23003" y="27178"/>
                    <a:pt x="21834" y="25760"/>
                  </a:cubicBezTo>
                  <a:lnTo>
                    <a:pt x="1141" y="770"/>
                  </a:lnTo>
                  <a:cubicBezTo>
                    <a:pt x="726" y="648"/>
                    <a:pt x="357" y="413"/>
                    <a:pt x="73" y="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7002675" y="2528525"/>
              <a:ext cx="269125" cy="166825"/>
            </a:xfrm>
            <a:custGeom>
              <a:avLst/>
              <a:gdLst/>
              <a:ahLst/>
              <a:cxnLst/>
              <a:rect l="l" t="t" r="r" b="b"/>
              <a:pathLst>
                <a:path w="10765" h="6673" extrusionOk="0">
                  <a:moveTo>
                    <a:pt x="10764" y="0"/>
                  </a:moveTo>
                  <a:lnTo>
                    <a:pt x="10764" y="0"/>
                  </a:lnTo>
                  <a:cubicBezTo>
                    <a:pt x="10605" y="1088"/>
                    <a:pt x="8987" y="4112"/>
                    <a:pt x="5883" y="5651"/>
                  </a:cubicBezTo>
                  <a:cubicBezTo>
                    <a:pt x="5052" y="6059"/>
                    <a:pt x="4200" y="6257"/>
                    <a:pt x="3435" y="6257"/>
                  </a:cubicBezTo>
                  <a:cubicBezTo>
                    <a:pt x="1413" y="6257"/>
                    <a:pt x="1" y="4875"/>
                    <a:pt x="1213" y="2335"/>
                  </a:cubicBezTo>
                  <a:lnTo>
                    <a:pt x="1213" y="2335"/>
                  </a:lnTo>
                  <a:cubicBezTo>
                    <a:pt x="1107" y="2494"/>
                    <a:pt x="1054" y="2680"/>
                    <a:pt x="975" y="2892"/>
                  </a:cubicBezTo>
                  <a:cubicBezTo>
                    <a:pt x="144" y="5122"/>
                    <a:pt x="1181" y="6673"/>
                    <a:pt x="3287" y="6673"/>
                  </a:cubicBezTo>
                  <a:cubicBezTo>
                    <a:pt x="3536" y="6673"/>
                    <a:pt x="3801" y="6651"/>
                    <a:pt x="4079" y="6606"/>
                  </a:cubicBezTo>
                  <a:cubicBezTo>
                    <a:pt x="6679" y="6182"/>
                    <a:pt x="9570" y="3794"/>
                    <a:pt x="10499" y="1274"/>
                  </a:cubicBezTo>
                  <a:cubicBezTo>
                    <a:pt x="10658" y="876"/>
                    <a:pt x="10764" y="425"/>
                    <a:pt x="10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5987725" y="2421000"/>
              <a:ext cx="145950" cy="266050"/>
            </a:xfrm>
            <a:custGeom>
              <a:avLst/>
              <a:gdLst/>
              <a:ahLst/>
              <a:cxnLst/>
              <a:rect l="l" t="t" r="r" b="b"/>
              <a:pathLst>
                <a:path w="5838" h="10642" extrusionOk="0">
                  <a:moveTo>
                    <a:pt x="1199" y="284"/>
                  </a:moveTo>
                  <a:cubicBezTo>
                    <a:pt x="1713" y="284"/>
                    <a:pt x="2937" y="1307"/>
                    <a:pt x="3688" y="2259"/>
                  </a:cubicBezTo>
                  <a:cubicBezTo>
                    <a:pt x="4352" y="3081"/>
                    <a:pt x="4962" y="7644"/>
                    <a:pt x="4750" y="8387"/>
                  </a:cubicBezTo>
                  <a:cubicBezTo>
                    <a:pt x="4644" y="8758"/>
                    <a:pt x="4431" y="9103"/>
                    <a:pt x="4219" y="9422"/>
                  </a:cubicBezTo>
                  <a:cubicBezTo>
                    <a:pt x="3848" y="9315"/>
                    <a:pt x="3476" y="9156"/>
                    <a:pt x="3158" y="8918"/>
                  </a:cubicBezTo>
                  <a:cubicBezTo>
                    <a:pt x="2548" y="8493"/>
                    <a:pt x="266" y="4434"/>
                    <a:pt x="293" y="3399"/>
                  </a:cubicBezTo>
                  <a:cubicBezTo>
                    <a:pt x="372" y="2153"/>
                    <a:pt x="717" y="481"/>
                    <a:pt x="1115" y="295"/>
                  </a:cubicBezTo>
                  <a:cubicBezTo>
                    <a:pt x="1140" y="288"/>
                    <a:pt x="1168" y="284"/>
                    <a:pt x="1199" y="284"/>
                  </a:cubicBezTo>
                  <a:close/>
                  <a:moveTo>
                    <a:pt x="1279" y="0"/>
                  </a:moveTo>
                  <a:cubicBezTo>
                    <a:pt x="1211" y="0"/>
                    <a:pt x="1148" y="10"/>
                    <a:pt x="1089" y="30"/>
                  </a:cubicBezTo>
                  <a:cubicBezTo>
                    <a:pt x="319" y="322"/>
                    <a:pt x="54" y="2471"/>
                    <a:pt x="27" y="3399"/>
                  </a:cubicBezTo>
                  <a:cubicBezTo>
                    <a:pt x="1" y="4540"/>
                    <a:pt x="2362" y="8705"/>
                    <a:pt x="3025" y="9183"/>
                  </a:cubicBezTo>
                  <a:cubicBezTo>
                    <a:pt x="3317" y="9369"/>
                    <a:pt x="3688" y="9581"/>
                    <a:pt x="4033" y="9687"/>
                  </a:cubicBezTo>
                  <a:cubicBezTo>
                    <a:pt x="3848" y="9979"/>
                    <a:pt x="3556" y="10191"/>
                    <a:pt x="3184" y="10350"/>
                  </a:cubicBezTo>
                  <a:lnTo>
                    <a:pt x="3237" y="10642"/>
                  </a:lnTo>
                  <a:cubicBezTo>
                    <a:pt x="3715" y="10483"/>
                    <a:pt x="4086" y="10164"/>
                    <a:pt x="4378" y="9766"/>
                  </a:cubicBezTo>
                  <a:cubicBezTo>
                    <a:pt x="4623" y="9867"/>
                    <a:pt x="4875" y="9913"/>
                    <a:pt x="5131" y="9913"/>
                  </a:cubicBezTo>
                  <a:cubicBezTo>
                    <a:pt x="5347" y="9913"/>
                    <a:pt x="5566" y="9880"/>
                    <a:pt x="5784" y="9820"/>
                  </a:cubicBezTo>
                  <a:lnTo>
                    <a:pt x="5837" y="9820"/>
                  </a:lnTo>
                  <a:lnTo>
                    <a:pt x="5705" y="9501"/>
                  </a:lnTo>
                  <a:cubicBezTo>
                    <a:pt x="5519" y="9554"/>
                    <a:pt x="5333" y="9581"/>
                    <a:pt x="5151" y="9581"/>
                  </a:cubicBezTo>
                  <a:cubicBezTo>
                    <a:pt x="4969" y="9581"/>
                    <a:pt x="4789" y="9554"/>
                    <a:pt x="4617" y="9501"/>
                  </a:cubicBezTo>
                  <a:cubicBezTo>
                    <a:pt x="4829" y="9209"/>
                    <a:pt x="5015" y="8838"/>
                    <a:pt x="5148" y="8493"/>
                  </a:cubicBezTo>
                  <a:cubicBezTo>
                    <a:pt x="5360" y="7697"/>
                    <a:pt x="4697" y="2948"/>
                    <a:pt x="4007" y="2046"/>
                  </a:cubicBezTo>
                  <a:cubicBezTo>
                    <a:pt x="3468" y="1385"/>
                    <a:pt x="2092" y="0"/>
                    <a:pt x="1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6054725" y="2672450"/>
              <a:ext cx="25225" cy="22475"/>
            </a:xfrm>
            <a:custGeom>
              <a:avLst/>
              <a:gdLst/>
              <a:ahLst/>
              <a:cxnLst/>
              <a:rect l="l" t="t" r="r" b="b"/>
              <a:pathLst>
                <a:path w="1009" h="899" extrusionOk="0">
                  <a:moveTo>
                    <a:pt x="529" y="1"/>
                  </a:moveTo>
                  <a:cubicBezTo>
                    <a:pt x="477" y="1"/>
                    <a:pt x="424" y="9"/>
                    <a:pt x="372" y="27"/>
                  </a:cubicBezTo>
                  <a:cubicBezTo>
                    <a:pt x="133" y="80"/>
                    <a:pt x="0" y="345"/>
                    <a:pt x="80" y="584"/>
                  </a:cubicBezTo>
                  <a:cubicBezTo>
                    <a:pt x="144" y="776"/>
                    <a:pt x="327" y="899"/>
                    <a:pt x="507" y="899"/>
                  </a:cubicBezTo>
                  <a:cubicBezTo>
                    <a:pt x="551" y="899"/>
                    <a:pt x="595" y="891"/>
                    <a:pt x="637" y="876"/>
                  </a:cubicBezTo>
                  <a:cubicBezTo>
                    <a:pt x="902" y="823"/>
                    <a:pt x="1008" y="557"/>
                    <a:pt x="929" y="319"/>
                  </a:cubicBezTo>
                  <a:cubicBezTo>
                    <a:pt x="887" y="111"/>
                    <a:pt x="716" y="1"/>
                    <a:pt x="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6117725" y="2650825"/>
              <a:ext cx="25900" cy="23350"/>
            </a:xfrm>
            <a:custGeom>
              <a:avLst/>
              <a:gdLst/>
              <a:ahLst/>
              <a:cxnLst/>
              <a:rect l="l" t="t" r="r" b="b"/>
              <a:pathLst>
                <a:path w="1036" h="934" extrusionOk="0">
                  <a:moveTo>
                    <a:pt x="538" y="1"/>
                  </a:moveTo>
                  <a:cubicBezTo>
                    <a:pt x="492" y="1"/>
                    <a:pt x="445" y="6"/>
                    <a:pt x="399" y="16"/>
                  </a:cubicBezTo>
                  <a:cubicBezTo>
                    <a:pt x="133" y="96"/>
                    <a:pt x="1" y="361"/>
                    <a:pt x="80" y="627"/>
                  </a:cubicBezTo>
                  <a:cubicBezTo>
                    <a:pt x="144" y="841"/>
                    <a:pt x="330" y="934"/>
                    <a:pt x="525" y="934"/>
                  </a:cubicBezTo>
                  <a:cubicBezTo>
                    <a:pt x="571" y="934"/>
                    <a:pt x="618" y="929"/>
                    <a:pt x="664" y="918"/>
                  </a:cubicBezTo>
                  <a:cubicBezTo>
                    <a:pt x="929" y="812"/>
                    <a:pt x="1035" y="547"/>
                    <a:pt x="956" y="308"/>
                  </a:cubicBezTo>
                  <a:cubicBezTo>
                    <a:pt x="913" y="94"/>
                    <a:pt x="732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5985750" y="2418975"/>
              <a:ext cx="119400" cy="136350"/>
            </a:xfrm>
            <a:custGeom>
              <a:avLst/>
              <a:gdLst/>
              <a:ahLst/>
              <a:cxnLst/>
              <a:rect l="l" t="t" r="r" b="b"/>
              <a:pathLst>
                <a:path w="4776" h="5454" extrusionOk="0">
                  <a:moveTo>
                    <a:pt x="1338" y="1"/>
                  </a:moveTo>
                  <a:cubicBezTo>
                    <a:pt x="1268" y="1"/>
                    <a:pt x="1202" y="11"/>
                    <a:pt x="1141" y="32"/>
                  </a:cubicBezTo>
                  <a:cubicBezTo>
                    <a:pt x="266" y="350"/>
                    <a:pt x="0" y="2817"/>
                    <a:pt x="0" y="3480"/>
                  </a:cubicBezTo>
                  <a:cubicBezTo>
                    <a:pt x="0" y="3852"/>
                    <a:pt x="212" y="4489"/>
                    <a:pt x="610" y="5391"/>
                  </a:cubicBezTo>
                  <a:cubicBezTo>
                    <a:pt x="630" y="5429"/>
                    <a:pt x="649" y="5454"/>
                    <a:pt x="690" y="5454"/>
                  </a:cubicBezTo>
                  <a:cubicBezTo>
                    <a:pt x="704" y="5454"/>
                    <a:pt x="722" y="5451"/>
                    <a:pt x="743" y="5444"/>
                  </a:cubicBezTo>
                  <a:lnTo>
                    <a:pt x="982" y="5311"/>
                  </a:lnTo>
                  <a:cubicBezTo>
                    <a:pt x="1035" y="5284"/>
                    <a:pt x="1061" y="5258"/>
                    <a:pt x="1035" y="5178"/>
                  </a:cubicBezTo>
                  <a:cubicBezTo>
                    <a:pt x="743" y="4648"/>
                    <a:pt x="584" y="4091"/>
                    <a:pt x="478" y="3480"/>
                  </a:cubicBezTo>
                  <a:cubicBezTo>
                    <a:pt x="504" y="2260"/>
                    <a:pt x="876" y="615"/>
                    <a:pt x="1274" y="483"/>
                  </a:cubicBezTo>
                  <a:cubicBezTo>
                    <a:pt x="1296" y="475"/>
                    <a:pt x="1321" y="472"/>
                    <a:pt x="1349" y="472"/>
                  </a:cubicBezTo>
                  <a:cubicBezTo>
                    <a:pt x="1819" y="472"/>
                    <a:pt x="3041" y="1491"/>
                    <a:pt x="3767" y="2393"/>
                  </a:cubicBezTo>
                  <a:cubicBezTo>
                    <a:pt x="4033" y="2923"/>
                    <a:pt x="4218" y="3480"/>
                    <a:pt x="4325" y="4091"/>
                  </a:cubicBezTo>
                  <a:cubicBezTo>
                    <a:pt x="4351" y="4117"/>
                    <a:pt x="4378" y="4144"/>
                    <a:pt x="4457" y="4144"/>
                  </a:cubicBezTo>
                  <a:lnTo>
                    <a:pt x="4723" y="4091"/>
                  </a:lnTo>
                  <a:cubicBezTo>
                    <a:pt x="4749" y="4064"/>
                    <a:pt x="4776" y="4011"/>
                    <a:pt x="4776" y="3958"/>
                  </a:cubicBezTo>
                  <a:cubicBezTo>
                    <a:pt x="4590" y="3029"/>
                    <a:pt x="4351" y="2393"/>
                    <a:pt x="4112" y="2101"/>
                  </a:cubicBezTo>
                  <a:cubicBezTo>
                    <a:pt x="3743" y="1633"/>
                    <a:pt x="2232" y="1"/>
                    <a:pt x="1338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5985750" y="2418975"/>
              <a:ext cx="119400" cy="136350"/>
            </a:xfrm>
            <a:custGeom>
              <a:avLst/>
              <a:gdLst/>
              <a:ahLst/>
              <a:cxnLst/>
              <a:rect l="l" t="t" r="r" b="b"/>
              <a:pathLst>
                <a:path w="4776" h="5454" extrusionOk="0">
                  <a:moveTo>
                    <a:pt x="1338" y="1"/>
                  </a:moveTo>
                  <a:cubicBezTo>
                    <a:pt x="1268" y="1"/>
                    <a:pt x="1202" y="11"/>
                    <a:pt x="1141" y="32"/>
                  </a:cubicBezTo>
                  <a:cubicBezTo>
                    <a:pt x="266" y="350"/>
                    <a:pt x="0" y="2817"/>
                    <a:pt x="0" y="3480"/>
                  </a:cubicBezTo>
                  <a:cubicBezTo>
                    <a:pt x="0" y="3852"/>
                    <a:pt x="212" y="4489"/>
                    <a:pt x="610" y="5391"/>
                  </a:cubicBezTo>
                  <a:cubicBezTo>
                    <a:pt x="630" y="5429"/>
                    <a:pt x="649" y="5454"/>
                    <a:pt x="690" y="5454"/>
                  </a:cubicBezTo>
                  <a:cubicBezTo>
                    <a:pt x="704" y="5454"/>
                    <a:pt x="722" y="5451"/>
                    <a:pt x="743" y="5444"/>
                  </a:cubicBezTo>
                  <a:lnTo>
                    <a:pt x="982" y="5311"/>
                  </a:lnTo>
                  <a:cubicBezTo>
                    <a:pt x="1035" y="5284"/>
                    <a:pt x="1061" y="5258"/>
                    <a:pt x="1035" y="5178"/>
                  </a:cubicBezTo>
                  <a:cubicBezTo>
                    <a:pt x="743" y="4648"/>
                    <a:pt x="584" y="4091"/>
                    <a:pt x="478" y="3480"/>
                  </a:cubicBezTo>
                  <a:cubicBezTo>
                    <a:pt x="504" y="2260"/>
                    <a:pt x="876" y="615"/>
                    <a:pt x="1274" y="483"/>
                  </a:cubicBezTo>
                  <a:cubicBezTo>
                    <a:pt x="1296" y="475"/>
                    <a:pt x="1321" y="472"/>
                    <a:pt x="1349" y="472"/>
                  </a:cubicBezTo>
                  <a:cubicBezTo>
                    <a:pt x="1819" y="472"/>
                    <a:pt x="3041" y="1491"/>
                    <a:pt x="3767" y="2393"/>
                  </a:cubicBezTo>
                  <a:cubicBezTo>
                    <a:pt x="4033" y="2923"/>
                    <a:pt x="4218" y="3480"/>
                    <a:pt x="4325" y="4091"/>
                  </a:cubicBezTo>
                  <a:cubicBezTo>
                    <a:pt x="4351" y="4117"/>
                    <a:pt x="4378" y="4144"/>
                    <a:pt x="4457" y="4144"/>
                  </a:cubicBezTo>
                  <a:lnTo>
                    <a:pt x="4723" y="4091"/>
                  </a:lnTo>
                  <a:cubicBezTo>
                    <a:pt x="4749" y="4064"/>
                    <a:pt x="4776" y="4011"/>
                    <a:pt x="4776" y="3958"/>
                  </a:cubicBezTo>
                  <a:cubicBezTo>
                    <a:pt x="4590" y="3029"/>
                    <a:pt x="4351" y="2393"/>
                    <a:pt x="4112" y="2101"/>
                  </a:cubicBezTo>
                  <a:cubicBezTo>
                    <a:pt x="3743" y="1633"/>
                    <a:pt x="2232" y="1"/>
                    <a:pt x="1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5992375" y="2175675"/>
              <a:ext cx="65025" cy="248750"/>
            </a:xfrm>
            <a:custGeom>
              <a:avLst/>
              <a:gdLst/>
              <a:ahLst/>
              <a:cxnLst/>
              <a:rect l="l" t="t" r="r" b="b"/>
              <a:pathLst>
                <a:path w="2601" h="9950" extrusionOk="0">
                  <a:moveTo>
                    <a:pt x="796" y="1"/>
                  </a:moveTo>
                  <a:lnTo>
                    <a:pt x="796" y="584"/>
                  </a:lnTo>
                  <a:lnTo>
                    <a:pt x="876" y="584"/>
                  </a:lnTo>
                  <a:lnTo>
                    <a:pt x="982" y="611"/>
                  </a:lnTo>
                  <a:cubicBezTo>
                    <a:pt x="1247" y="664"/>
                    <a:pt x="1460" y="850"/>
                    <a:pt x="1566" y="1088"/>
                  </a:cubicBezTo>
                  <a:cubicBezTo>
                    <a:pt x="1725" y="1380"/>
                    <a:pt x="2043" y="2203"/>
                    <a:pt x="1301" y="3741"/>
                  </a:cubicBezTo>
                  <a:cubicBezTo>
                    <a:pt x="1" y="6554"/>
                    <a:pt x="213" y="8649"/>
                    <a:pt x="531" y="9949"/>
                  </a:cubicBezTo>
                  <a:lnTo>
                    <a:pt x="1115" y="9764"/>
                  </a:lnTo>
                  <a:cubicBezTo>
                    <a:pt x="743" y="8570"/>
                    <a:pt x="584" y="6633"/>
                    <a:pt x="1805" y="4007"/>
                  </a:cubicBezTo>
                  <a:cubicBezTo>
                    <a:pt x="2600" y="2309"/>
                    <a:pt x="2309" y="1274"/>
                    <a:pt x="2070" y="823"/>
                  </a:cubicBezTo>
                  <a:cubicBezTo>
                    <a:pt x="1911" y="399"/>
                    <a:pt x="1513" y="133"/>
                    <a:pt x="1062" y="27"/>
                  </a:cubicBezTo>
                  <a:lnTo>
                    <a:pt x="1009" y="27"/>
                  </a:lnTo>
                  <a:cubicBezTo>
                    <a:pt x="929" y="1"/>
                    <a:pt x="876" y="1"/>
                    <a:pt x="796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5992375" y="2175675"/>
              <a:ext cx="65025" cy="248750"/>
            </a:xfrm>
            <a:custGeom>
              <a:avLst/>
              <a:gdLst/>
              <a:ahLst/>
              <a:cxnLst/>
              <a:rect l="l" t="t" r="r" b="b"/>
              <a:pathLst>
                <a:path w="2601" h="9950" extrusionOk="0">
                  <a:moveTo>
                    <a:pt x="796" y="1"/>
                  </a:moveTo>
                  <a:lnTo>
                    <a:pt x="796" y="584"/>
                  </a:lnTo>
                  <a:lnTo>
                    <a:pt x="876" y="584"/>
                  </a:lnTo>
                  <a:lnTo>
                    <a:pt x="982" y="611"/>
                  </a:lnTo>
                  <a:cubicBezTo>
                    <a:pt x="1247" y="664"/>
                    <a:pt x="1460" y="850"/>
                    <a:pt x="1566" y="1088"/>
                  </a:cubicBezTo>
                  <a:cubicBezTo>
                    <a:pt x="1725" y="1380"/>
                    <a:pt x="2043" y="2203"/>
                    <a:pt x="1301" y="3741"/>
                  </a:cubicBezTo>
                  <a:cubicBezTo>
                    <a:pt x="1" y="6554"/>
                    <a:pt x="213" y="8649"/>
                    <a:pt x="531" y="9949"/>
                  </a:cubicBezTo>
                  <a:lnTo>
                    <a:pt x="1115" y="9764"/>
                  </a:lnTo>
                  <a:cubicBezTo>
                    <a:pt x="743" y="8570"/>
                    <a:pt x="584" y="6633"/>
                    <a:pt x="1805" y="4007"/>
                  </a:cubicBezTo>
                  <a:cubicBezTo>
                    <a:pt x="2600" y="2309"/>
                    <a:pt x="2309" y="1274"/>
                    <a:pt x="2070" y="823"/>
                  </a:cubicBezTo>
                  <a:cubicBezTo>
                    <a:pt x="1911" y="399"/>
                    <a:pt x="1513" y="133"/>
                    <a:pt x="1062" y="27"/>
                  </a:cubicBezTo>
                  <a:lnTo>
                    <a:pt x="1009" y="27"/>
                  </a:lnTo>
                  <a:cubicBezTo>
                    <a:pt x="929" y="1"/>
                    <a:pt x="876" y="1"/>
                    <a:pt x="7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5768875" y="2176350"/>
              <a:ext cx="120050" cy="72975"/>
            </a:xfrm>
            <a:custGeom>
              <a:avLst/>
              <a:gdLst/>
              <a:ahLst/>
              <a:cxnLst/>
              <a:rect l="l" t="t" r="r" b="b"/>
              <a:pathLst>
                <a:path w="4802" h="2919" extrusionOk="0">
                  <a:moveTo>
                    <a:pt x="4802" y="0"/>
                  </a:moveTo>
                  <a:cubicBezTo>
                    <a:pt x="2971" y="186"/>
                    <a:pt x="1220" y="637"/>
                    <a:pt x="0" y="2918"/>
                  </a:cubicBezTo>
                  <a:cubicBezTo>
                    <a:pt x="0" y="2918"/>
                    <a:pt x="1433" y="1300"/>
                    <a:pt x="4802" y="663"/>
                  </a:cubicBezTo>
                  <a:lnTo>
                    <a:pt x="4802" y="0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5768875" y="2176350"/>
              <a:ext cx="120050" cy="72975"/>
            </a:xfrm>
            <a:custGeom>
              <a:avLst/>
              <a:gdLst/>
              <a:ahLst/>
              <a:cxnLst/>
              <a:rect l="l" t="t" r="r" b="b"/>
              <a:pathLst>
                <a:path w="4802" h="2919" extrusionOk="0">
                  <a:moveTo>
                    <a:pt x="4802" y="0"/>
                  </a:moveTo>
                  <a:cubicBezTo>
                    <a:pt x="2971" y="186"/>
                    <a:pt x="1220" y="637"/>
                    <a:pt x="0" y="2918"/>
                  </a:cubicBezTo>
                  <a:cubicBezTo>
                    <a:pt x="0" y="2918"/>
                    <a:pt x="1433" y="1300"/>
                    <a:pt x="4802" y="663"/>
                  </a:cubicBezTo>
                  <a:lnTo>
                    <a:pt x="48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5683975" y="2193600"/>
              <a:ext cx="204950" cy="388675"/>
            </a:xfrm>
            <a:custGeom>
              <a:avLst/>
              <a:gdLst/>
              <a:ahLst/>
              <a:cxnLst/>
              <a:rect l="l" t="t" r="r" b="b"/>
              <a:pathLst>
                <a:path w="8198" h="15547" extrusionOk="0">
                  <a:moveTo>
                    <a:pt x="8198" y="0"/>
                  </a:moveTo>
                  <a:cubicBezTo>
                    <a:pt x="7482" y="0"/>
                    <a:pt x="6765" y="133"/>
                    <a:pt x="6076" y="345"/>
                  </a:cubicBezTo>
                  <a:cubicBezTo>
                    <a:pt x="5386" y="610"/>
                    <a:pt x="1672" y="2679"/>
                    <a:pt x="849" y="6739"/>
                  </a:cubicBezTo>
                  <a:cubicBezTo>
                    <a:pt x="0" y="10771"/>
                    <a:pt x="1168" y="15546"/>
                    <a:pt x="1168" y="15546"/>
                  </a:cubicBezTo>
                  <a:cubicBezTo>
                    <a:pt x="1168" y="15546"/>
                    <a:pt x="902" y="9630"/>
                    <a:pt x="2759" y="5783"/>
                  </a:cubicBezTo>
                  <a:cubicBezTo>
                    <a:pt x="4616" y="1937"/>
                    <a:pt x="8198" y="0"/>
                    <a:pt x="8198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5683975" y="2193600"/>
              <a:ext cx="204950" cy="388675"/>
            </a:xfrm>
            <a:custGeom>
              <a:avLst/>
              <a:gdLst/>
              <a:ahLst/>
              <a:cxnLst/>
              <a:rect l="l" t="t" r="r" b="b"/>
              <a:pathLst>
                <a:path w="8198" h="15547" extrusionOk="0">
                  <a:moveTo>
                    <a:pt x="8198" y="0"/>
                  </a:moveTo>
                  <a:cubicBezTo>
                    <a:pt x="7482" y="0"/>
                    <a:pt x="6765" y="133"/>
                    <a:pt x="6076" y="345"/>
                  </a:cubicBezTo>
                  <a:cubicBezTo>
                    <a:pt x="5386" y="610"/>
                    <a:pt x="1672" y="2679"/>
                    <a:pt x="849" y="6739"/>
                  </a:cubicBezTo>
                  <a:cubicBezTo>
                    <a:pt x="0" y="10771"/>
                    <a:pt x="1168" y="15546"/>
                    <a:pt x="1168" y="15546"/>
                  </a:cubicBezTo>
                  <a:cubicBezTo>
                    <a:pt x="1168" y="15546"/>
                    <a:pt x="902" y="9630"/>
                    <a:pt x="2759" y="5783"/>
                  </a:cubicBezTo>
                  <a:cubicBezTo>
                    <a:pt x="4616" y="1937"/>
                    <a:pt x="8198" y="0"/>
                    <a:pt x="8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5584475" y="2595500"/>
              <a:ext cx="175125" cy="199700"/>
            </a:xfrm>
            <a:custGeom>
              <a:avLst/>
              <a:gdLst/>
              <a:ahLst/>
              <a:cxnLst/>
              <a:rect l="l" t="t" r="r" b="b"/>
              <a:pathLst>
                <a:path w="7005" h="7988" extrusionOk="0">
                  <a:moveTo>
                    <a:pt x="3184" y="1"/>
                  </a:moveTo>
                  <a:cubicBezTo>
                    <a:pt x="1752" y="80"/>
                    <a:pt x="531" y="982"/>
                    <a:pt x="1" y="2256"/>
                  </a:cubicBezTo>
                  <a:cubicBezTo>
                    <a:pt x="505" y="2760"/>
                    <a:pt x="850" y="3370"/>
                    <a:pt x="956" y="4033"/>
                  </a:cubicBezTo>
                  <a:cubicBezTo>
                    <a:pt x="1062" y="4352"/>
                    <a:pt x="1221" y="4644"/>
                    <a:pt x="1460" y="4882"/>
                  </a:cubicBezTo>
                  <a:cubicBezTo>
                    <a:pt x="1924" y="5295"/>
                    <a:pt x="2363" y="5732"/>
                    <a:pt x="2461" y="5732"/>
                  </a:cubicBezTo>
                  <a:cubicBezTo>
                    <a:pt x="2463" y="5732"/>
                    <a:pt x="2466" y="5732"/>
                    <a:pt x="2468" y="5731"/>
                  </a:cubicBezTo>
                  <a:lnTo>
                    <a:pt x="2733" y="6925"/>
                  </a:lnTo>
                  <a:cubicBezTo>
                    <a:pt x="2733" y="6925"/>
                    <a:pt x="2495" y="6925"/>
                    <a:pt x="2203" y="6076"/>
                  </a:cubicBezTo>
                  <a:cubicBezTo>
                    <a:pt x="1991" y="5705"/>
                    <a:pt x="1725" y="5333"/>
                    <a:pt x="1433" y="5041"/>
                  </a:cubicBezTo>
                  <a:cubicBezTo>
                    <a:pt x="1327" y="5254"/>
                    <a:pt x="1327" y="5519"/>
                    <a:pt x="1407" y="5731"/>
                  </a:cubicBezTo>
                  <a:cubicBezTo>
                    <a:pt x="1593" y="6341"/>
                    <a:pt x="2044" y="7376"/>
                    <a:pt x="2521" y="7721"/>
                  </a:cubicBezTo>
                  <a:cubicBezTo>
                    <a:pt x="2755" y="7906"/>
                    <a:pt x="3013" y="7988"/>
                    <a:pt x="3239" y="7988"/>
                  </a:cubicBezTo>
                  <a:cubicBezTo>
                    <a:pt x="3501" y="7988"/>
                    <a:pt x="3722" y="7879"/>
                    <a:pt x="3821" y="7694"/>
                  </a:cubicBezTo>
                  <a:cubicBezTo>
                    <a:pt x="3821" y="7031"/>
                    <a:pt x="3768" y="6341"/>
                    <a:pt x="3556" y="5705"/>
                  </a:cubicBezTo>
                  <a:cubicBezTo>
                    <a:pt x="3521" y="5626"/>
                    <a:pt x="3532" y="5597"/>
                    <a:pt x="3564" y="5597"/>
                  </a:cubicBezTo>
                  <a:cubicBezTo>
                    <a:pt x="3630" y="5597"/>
                    <a:pt x="3785" y="5722"/>
                    <a:pt x="3821" y="5811"/>
                  </a:cubicBezTo>
                  <a:cubicBezTo>
                    <a:pt x="3954" y="6448"/>
                    <a:pt x="4033" y="7111"/>
                    <a:pt x="3980" y="7721"/>
                  </a:cubicBezTo>
                  <a:cubicBezTo>
                    <a:pt x="4017" y="7726"/>
                    <a:pt x="4055" y="7728"/>
                    <a:pt x="4091" y="7728"/>
                  </a:cubicBezTo>
                  <a:cubicBezTo>
                    <a:pt x="4451" y="7728"/>
                    <a:pt x="4794" y="7501"/>
                    <a:pt x="4962" y="7164"/>
                  </a:cubicBezTo>
                  <a:cubicBezTo>
                    <a:pt x="4882" y="6474"/>
                    <a:pt x="4776" y="5811"/>
                    <a:pt x="4617" y="5148"/>
                  </a:cubicBezTo>
                  <a:cubicBezTo>
                    <a:pt x="4582" y="5025"/>
                    <a:pt x="4628" y="4937"/>
                    <a:pt x="4709" y="4937"/>
                  </a:cubicBezTo>
                  <a:cubicBezTo>
                    <a:pt x="4750" y="4937"/>
                    <a:pt x="4802" y="4961"/>
                    <a:pt x="4856" y="5015"/>
                  </a:cubicBezTo>
                  <a:cubicBezTo>
                    <a:pt x="5015" y="5174"/>
                    <a:pt x="5121" y="6501"/>
                    <a:pt x="5095" y="7190"/>
                  </a:cubicBezTo>
                  <a:cubicBezTo>
                    <a:pt x="5166" y="7214"/>
                    <a:pt x="5238" y="7227"/>
                    <a:pt x="5309" y="7227"/>
                  </a:cubicBezTo>
                  <a:cubicBezTo>
                    <a:pt x="5397" y="7227"/>
                    <a:pt x="5484" y="7208"/>
                    <a:pt x="5572" y="7164"/>
                  </a:cubicBezTo>
                  <a:cubicBezTo>
                    <a:pt x="6076" y="7005"/>
                    <a:pt x="6076" y="6686"/>
                    <a:pt x="6076" y="6633"/>
                  </a:cubicBezTo>
                  <a:cubicBezTo>
                    <a:pt x="6050" y="6050"/>
                    <a:pt x="5970" y="5439"/>
                    <a:pt x="5837" y="4856"/>
                  </a:cubicBezTo>
                  <a:cubicBezTo>
                    <a:pt x="5780" y="4588"/>
                    <a:pt x="5737" y="4445"/>
                    <a:pt x="5806" y="4445"/>
                  </a:cubicBezTo>
                  <a:cubicBezTo>
                    <a:pt x="5833" y="4445"/>
                    <a:pt x="5877" y="4466"/>
                    <a:pt x="5943" y="4511"/>
                  </a:cubicBezTo>
                  <a:cubicBezTo>
                    <a:pt x="6182" y="4697"/>
                    <a:pt x="6209" y="6023"/>
                    <a:pt x="6209" y="6607"/>
                  </a:cubicBezTo>
                  <a:cubicBezTo>
                    <a:pt x="6474" y="6501"/>
                    <a:pt x="7005" y="6076"/>
                    <a:pt x="6952" y="5625"/>
                  </a:cubicBezTo>
                  <a:cubicBezTo>
                    <a:pt x="6872" y="5015"/>
                    <a:pt x="6554" y="3131"/>
                    <a:pt x="6182" y="2654"/>
                  </a:cubicBezTo>
                  <a:cubicBezTo>
                    <a:pt x="5811" y="2203"/>
                    <a:pt x="4193" y="850"/>
                    <a:pt x="3184" y="1"/>
                  </a:cubicBezTo>
                  <a:close/>
                </a:path>
              </a:pathLst>
            </a:custGeom>
            <a:solidFill>
              <a:srgbClr val="FECA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5727275" y="2706025"/>
              <a:ext cx="12425" cy="54500"/>
            </a:xfrm>
            <a:custGeom>
              <a:avLst/>
              <a:gdLst/>
              <a:ahLst/>
              <a:cxnLst/>
              <a:rect l="l" t="t" r="r" b="b"/>
              <a:pathLst>
                <a:path w="497" h="2180" extrusionOk="0">
                  <a:moveTo>
                    <a:pt x="87" y="0"/>
                  </a:moveTo>
                  <a:cubicBezTo>
                    <a:pt x="1" y="0"/>
                    <a:pt x="22" y="143"/>
                    <a:pt x="99" y="355"/>
                  </a:cubicBezTo>
                  <a:cubicBezTo>
                    <a:pt x="231" y="965"/>
                    <a:pt x="285" y="1549"/>
                    <a:pt x="338" y="2159"/>
                  </a:cubicBezTo>
                  <a:cubicBezTo>
                    <a:pt x="364" y="2172"/>
                    <a:pt x="397" y="2179"/>
                    <a:pt x="427" y="2179"/>
                  </a:cubicBezTo>
                  <a:cubicBezTo>
                    <a:pt x="457" y="2179"/>
                    <a:pt x="484" y="2172"/>
                    <a:pt x="497" y="2159"/>
                  </a:cubicBezTo>
                  <a:cubicBezTo>
                    <a:pt x="497" y="1602"/>
                    <a:pt x="444" y="223"/>
                    <a:pt x="231" y="63"/>
                  </a:cubicBezTo>
                  <a:cubicBezTo>
                    <a:pt x="167" y="20"/>
                    <a:pt x="119" y="0"/>
                    <a:pt x="87" y="0"/>
                  </a:cubicBezTo>
                  <a:close/>
                </a:path>
              </a:pathLst>
            </a:custGeom>
            <a:solidFill>
              <a:srgbClr val="FECA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5727275" y="2706025"/>
              <a:ext cx="12425" cy="54500"/>
            </a:xfrm>
            <a:custGeom>
              <a:avLst/>
              <a:gdLst/>
              <a:ahLst/>
              <a:cxnLst/>
              <a:rect l="l" t="t" r="r" b="b"/>
              <a:pathLst>
                <a:path w="497" h="2180" extrusionOk="0">
                  <a:moveTo>
                    <a:pt x="87" y="0"/>
                  </a:moveTo>
                  <a:cubicBezTo>
                    <a:pt x="1" y="0"/>
                    <a:pt x="22" y="143"/>
                    <a:pt x="99" y="355"/>
                  </a:cubicBezTo>
                  <a:cubicBezTo>
                    <a:pt x="231" y="965"/>
                    <a:pt x="285" y="1549"/>
                    <a:pt x="338" y="2159"/>
                  </a:cubicBezTo>
                  <a:cubicBezTo>
                    <a:pt x="364" y="2172"/>
                    <a:pt x="397" y="2179"/>
                    <a:pt x="427" y="2179"/>
                  </a:cubicBezTo>
                  <a:cubicBezTo>
                    <a:pt x="457" y="2179"/>
                    <a:pt x="484" y="2172"/>
                    <a:pt x="497" y="2159"/>
                  </a:cubicBezTo>
                  <a:cubicBezTo>
                    <a:pt x="497" y="1602"/>
                    <a:pt x="444" y="223"/>
                    <a:pt x="231" y="63"/>
                  </a:cubicBezTo>
                  <a:cubicBezTo>
                    <a:pt x="167" y="20"/>
                    <a:pt x="119" y="0"/>
                    <a:pt x="87" y="0"/>
                  </a:cubicBezTo>
                  <a:close/>
                </a:path>
              </a:pathLst>
            </a:custGeom>
            <a:solidFill>
              <a:srgbClr val="FDA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5108950" y="2180775"/>
              <a:ext cx="621475" cy="963925"/>
            </a:xfrm>
            <a:custGeom>
              <a:avLst/>
              <a:gdLst/>
              <a:ahLst/>
              <a:cxnLst/>
              <a:rect l="l" t="t" r="r" b="b"/>
              <a:pathLst>
                <a:path w="24859" h="38557" extrusionOk="0">
                  <a:moveTo>
                    <a:pt x="12952" y="1"/>
                  </a:moveTo>
                  <a:cubicBezTo>
                    <a:pt x="12883" y="1"/>
                    <a:pt x="12811" y="20"/>
                    <a:pt x="12734" y="62"/>
                  </a:cubicBezTo>
                  <a:lnTo>
                    <a:pt x="12708" y="89"/>
                  </a:lnTo>
                  <a:lnTo>
                    <a:pt x="11514" y="778"/>
                  </a:lnTo>
                  <a:cubicBezTo>
                    <a:pt x="11408" y="831"/>
                    <a:pt x="11328" y="911"/>
                    <a:pt x="11275" y="964"/>
                  </a:cubicBezTo>
                  <a:lnTo>
                    <a:pt x="11249" y="1017"/>
                  </a:lnTo>
                  <a:cubicBezTo>
                    <a:pt x="10930" y="1335"/>
                    <a:pt x="10639" y="1627"/>
                    <a:pt x="10267" y="1893"/>
                  </a:cubicBezTo>
                  <a:cubicBezTo>
                    <a:pt x="9345" y="2306"/>
                    <a:pt x="8322" y="2507"/>
                    <a:pt x="7277" y="2507"/>
                  </a:cubicBezTo>
                  <a:cubicBezTo>
                    <a:pt x="5437" y="2507"/>
                    <a:pt x="3530" y="1883"/>
                    <a:pt x="1990" y="699"/>
                  </a:cubicBezTo>
                  <a:cubicBezTo>
                    <a:pt x="1780" y="551"/>
                    <a:pt x="1636" y="504"/>
                    <a:pt x="1493" y="504"/>
                  </a:cubicBezTo>
                  <a:cubicBezTo>
                    <a:pt x="1455" y="504"/>
                    <a:pt x="1418" y="508"/>
                    <a:pt x="1380" y="513"/>
                  </a:cubicBezTo>
                  <a:cubicBezTo>
                    <a:pt x="1247" y="566"/>
                    <a:pt x="372" y="1097"/>
                    <a:pt x="239" y="1176"/>
                  </a:cubicBezTo>
                  <a:cubicBezTo>
                    <a:pt x="106" y="1229"/>
                    <a:pt x="27" y="1442"/>
                    <a:pt x="27" y="1707"/>
                  </a:cubicBezTo>
                  <a:cubicBezTo>
                    <a:pt x="0" y="10435"/>
                    <a:pt x="1353" y="27732"/>
                    <a:pt x="11832" y="38556"/>
                  </a:cubicBezTo>
                  <a:cubicBezTo>
                    <a:pt x="12336" y="38317"/>
                    <a:pt x="12787" y="38052"/>
                    <a:pt x="13238" y="37760"/>
                  </a:cubicBezTo>
                  <a:cubicBezTo>
                    <a:pt x="20852" y="33834"/>
                    <a:pt x="24858" y="22108"/>
                    <a:pt x="24858" y="14786"/>
                  </a:cubicBezTo>
                  <a:cubicBezTo>
                    <a:pt x="24858" y="14441"/>
                    <a:pt x="24726" y="14070"/>
                    <a:pt x="24513" y="13831"/>
                  </a:cubicBezTo>
                  <a:cubicBezTo>
                    <a:pt x="24328" y="13645"/>
                    <a:pt x="24116" y="13486"/>
                    <a:pt x="23877" y="13380"/>
                  </a:cubicBezTo>
                  <a:cubicBezTo>
                    <a:pt x="20614" y="11921"/>
                    <a:pt x="15706" y="6137"/>
                    <a:pt x="13424" y="433"/>
                  </a:cubicBezTo>
                  <a:cubicBezTo>
                    <a:pt x="13307" y="159"/>
                    <a:pt x="13146" y="1"/>
                    <a:pt x="12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5397450" y="2179750"/>
              <a:ext cx="329650" cy="372675"/>
            </a:xfrm>
            <a:custGeom>
              <a:avLst/>
              <a:gdLst/>
              <a:ahLst/>
              <a:cxnLst/>
              <a:rect l="l" t="t" r="r" b="b"/>
              <a:pathLst>
                <a:path w="13186" h="14907" extrusionOk="0">
                  <a:moveTo>
                    <a:pt x="1392" y="0"/>
                  </a:moveTo>
                  <a:cubicBezTo>
                    <a:pt x="1327" y="0"/>
                    <a:pt x="1261" y="17"/>
                    <a:pt x="1194" y="50"/>
                  </a:cubicBezTo>
                  <a:lnTo>
                    <a:pt x="1168" y="103"/>
                  </a:lnTo>
                  <a:lnTo>
                    <a:pt x="637" y="395"/>
                  </a:lnTo>
                  <a:lnTo>
                    <a:pt x="1" y="766"/>
                  </a:lnTo>
                  <a:cubicBezTo>
                    <a:pt x="77" y="725"/>
                    <a:pt x="149" y="705"/>
                    <a:pt x="218" y="705"/>
                  </a:cubicBezTo>
                  <a:cubicBezTo>
                    <a:pt x="412" y="705"/>
                    <a:pt x="573" y="863"/>
                    <a:pt x="690" y="1138"/>
                  </a:cubicBezTo>
                  <a:cubicBezTo>
                    <a:pt x="2972" y="6842"/>
                    <a:pt x="7880" y="12625"/>
                    <a:pt x="11143" y="14084"/>
                  </a:cubicBezTo>
                  <a:cubicBezTo>
                    <a:pt x="11382" y="14190"/>
                    <a:pt x="11594" y="14349"/>
                    <a:pt x="11780" y="14535"/>
                  </a:cubicBezTo>
                  <a:cubicBezTo>
                    <a:pt x="11859" y="14641"/>
                    <a:pt x="11939" y="14774"/>
                    <a:pt x="11992" y="14906"/>
                  </a:cubicBezTo>
                  <a:lnTo>
                    <a:pt x="13186" y="14217"/>
                  </a:lnTo>
                  <a:cubicBezTo>
                    <a:pt x="13133" y="14084"/>
                    <a:pt x="13053" y="13951"/>
                    <a:pt x="12973" y="13845"/>
                  </a:cubicBezTo>
                  <a:cubicBezTo>
                    <a:pt x="12788" y="13660"/>
                    <a:pt x="12576" y="13500"/>
                    <a:pt x="12337" y="13394"/>
                  </a:cubicBezTo>
                  <a:cubicBezTo>
                    <a:pt x="9074" y="11935"/>
                    <a:pt x="4166" y="6152"/>
                    <a:pt x="1884" y="448"/>
                  </a:cubicBezTo>
                  <a:cubicBezTo>
                    <a:pt x="1765" y="149"/>
                    <a:pt x="1586" y="0"/>
                    <a:pt x="1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5439900" y="2535150"/>
              <a:ext cx="289850" cy="588325"/>
            </a:xfrm>
            <a:custGeom>
              <a:avLst/>
              <a:gdLst/>
              <a:ahLst/>
              <a:cxnLst/>
              <a:rect l="l" t="t" r="r" b="b"/>
              <a:pathLst>
                <a:path w="11594" h="23533" extrusionOk="0">
                  <a:moveTo>
                    <a:pt x="11461" y="1"/>
                  </a:moveTo>
                  <a:lnTo>
                    <a:pt x="10267" y="690"/>
                  </a:lnTo>
                  <a:cubicBezTo>
                    <a:pt x="10373" y="876"/>
                    <a:pt x="10400" y="1062"/>
                    <a:pt x="10400" y="1274"/>
                  </a:cubicBezTo>
                  <a:cubicBezTo>
                    <a:pt x="10427" y="8225"/>
                    <a:pt x="6845" y="19102"/>
                    <a:pt x="0" y="23532"/>
                  </a:cubicBezTo>
                  <a:cubicBezTo>
                    <a:pt x="7588" y="19606"/>
                    <a:pt x="11594" y="7906"/>
                    <a:pt x="11594" y="558"/>
                  </a:cubicBezTo>
                  <a:cubicBezTo>
                    <a:pt x="11594" y="372"/>
                    <a:pt x="11567" y="160"/>
                    <a:pt x="114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6561425" y="2119300"/>
              <a:ext cx="37175" cy="48450"/>
            </a:xfrm>
            <a:custGeom>
              <a:avLst/>
              <a:gdLst/>
              <a:ahLst/>
              <a:cxnLst/>
              <a:rect l="l" t="t" r="r" b="b"/>
              <a:pathLst>
                <a:path w="1487" h="1938" extrusionOk="0">
                  <a:moveTo>
                    <a:pt x="452" y="1"/>
                  </a:moveTo>
                  <a:cubicBezTo>
                    <a:pt x="160" y="611"/>
                    <a:pt x="27" y="1274"/>
                    <a:pt x="1" y="1937"/>
                  </a:cubicBezTo>
                  <a:lnTo>
                    <a:pt x="1487" y="122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6066650" y="2089350"/>
              <a:ext cx="744850" cy="432925"/>
            </a:xfrm>
            <a:custGeom>
              <a:avLst/>
              <a:gdLst/>
              <a:ahLst/>
              <a:cxnLst/>
              <a:rect l="l" t="t" r="r" b="b"/>
              <a:pathLst>
                <a:path w="29794" h="17317" extrusionOk="0">
                  <a:moveTo>
                    <a:pt x="28342" y="1"/>
                  </a:moveTo>
                  <a:cubicBezTo>
                    <a:pt x="27777" y="1"/>
                    <a:pt x="27219" y="80"/>
                    <a:pt x="26690" y="217"/>
                  </a:cubicBezTo>
                  <a:cubicBezTo>
                    <a:pt x="25947" y="456"/>
                    <a:pt x="25337" y="986"/>
                    <a:pt x="24620" y="1331"/>
                  </a:cubicBezTo>
                  <a:cubicBezTo>
                    <a:pt x="23824" y="1676"/>
                    <a:pt x="22949" y="1915"/>
                    <a:pt x="22047" y="1995"/>
                  </a:cubicBezTo>
                  <a:cubicBezTo>
                    <a:pt x="21384" y="2048"/>
                    <a:pt x="20323" y="2127"/>
                    <a:pt x="19951" y="2737"/>
                  </a:cubicBezTo>
                  <a:cubicBezTo>
                    <a:pt x="19580" y="3374"/>
                    <a:pt x="19659" y="4143"/>
                    <a:pt x="19261" y="4780"/>
                  </a:cubicBezTo>
                  <a:lnTo>
                    <a:pt x="14619" y="11890"/>
                  </a:lnTo>
                  <a:cubicBezTo>
                    <a:pt x="12549" y="10404"/>
                    <a:pt x="9101" y="8176"/>
                    <a:pt x="7376" y="7035"/>
                  </a:cubicBezTo>
                  <a:cubicBezTo>
                    <a:pt x="5051" y="5460"/>
                    <a:pt x="4022" y="4450"/>
                    <a:pt x="1490" y="4450"/>
                  </a:cubicBezTo>
                  <a:cubicBezTo>
                    <a:pt x="1336" y="4450"/>
                    <a:pt x="1175" y="4454"/>
                    <a:pt x="1009" y="4462"/>
                  </a:cubicBezTo>
                  <a:cubicBezTo>
                    <a:pt x="1" y="9184"/>
                    <a:pt x="2521" y="11837"/>
                    <a:pt x="2521" y="11837"/>
                  </a:cubicBezTo>
                  <a:cubicBezTo>
                    <a:pt x="2521" y="11837"/>
                    <a:pt x="10082" y="15339"/>
                    <a:pt x="13690" y="16718"/>
                  </a:cubicBezTo>
                  <a:cubicBezTo>
                    <a:pt x="14607" y="17098"/>
                    <a:pt x="15288" y="17316"/>
                    <a:pt x="15856" y="17316"/>
                  </a:cubicBezTo>
                  <a:cubicBezTo>
                    <a:pt x="16914" y="17316"/>
                    <a:pt x="17580" y="16558"/>
                    <a:pt x="18651" y="14676"/>
                  </a:cubicBezTo>
                  <a:cubicBezTo>
                    <a:pt x="19686" y="12898"/>
                    <a:pt x="21304" y="9184"/>
                    <a:pt x="22206" y="7035"/>
                  </a:cubicBezTo>
                  <a:cubicBezTo>
                    <a:pt x="22312" y="6823"/>
                    <a:pt x="22418" y="6664"/>
                    <a:pt x="22551" y="6505"/>
                  </a:cubicBezTo>
                  <a:cubicBezTo>
                    <a:pt x="22975" y="5974"/>
                    <a:pt x="23533" y="5603"/>
                    <a:pt x="24169" y="5364"/>
                  </a:cubicBezTo>
                  <a:cubicBezTo>
                    <a:pt x="24620" y="5178"/>
                    <a:pt x="25098" y="4966"/>
                    <a:pt x="25522" y="4780"/>
                  </a:cubicBezTo>
                  <a:cubicBezTo>
                    <a:pt x="25920" y="4594"/>
                    <a:pt x="26292" y="4409"/>
                    <a:pt x="26663" y="4170"/>
                  </a:cubicBezTo>
                  <a:cubicBezTo>
                    <a:pt x="27406" y="3639"/>
                    <a:pt x="28149" y="3003"/>
                    <a:pt x="28732" y="2286"/>
                  </a:cubicBezTo>
                  <a:cubicBezTo>
                    <a:pt x="28998" y="1942"/>
                    <a:pt x="29210" y="1623"/>
                    <a:pt x="29396" y="1252"/>
                  </a:cubicBezTo>
                  <a:cubicBezTo>
                    <a:pt x="29581" y="960"/>
                    <a:pt x="29794" y="535"/>
                    <a:pt x="29581" y="217"/>
                  </a:cubicBezTo>
                  <a:cubicBezTo>
                    <a:pt x="29426" y="84"/>
                    <a:pt x="29252" y="25"/>
                    <a:pt x="29059" y="25"/>
                  </a:cubicBezTo>
                  <a:cubicBezTo>
                    <a:pt x="29021" y="25"/>
                    <a:pt x="28983" y="27"/>
                    <a:pt x="28945" y="31"/>
                  </a:cubicBezTo>
                  <a:cubicBezTo>
                    <a:pt x="28744" y="11"/>
                    <a:pt x="28542" y="1"/>
                    <a:pt x="283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6067325" y="2192950"/>
              <a:ext cx="567100" cy="343250"/>
            </a:xfrm>
            <a:custGeom>
              <a:avLst/>
              <a:gdLst/>
              <a:ahLst/>
              <a:cxnLst/>
              <a:rect l="l" t="t" r="r" b="b"/>
              <a:pathLst>
                <a:path w="22684" h="13730" extrusionOk="0">
                  <a:moveTo>
                    <a:pt x="2054" y="1"/>
                  </a:moveTo>
                  <a:cubicBezTo>
                    <a:pt x="1218" y="1"/>
                    <a:pt x="717" y="265"/>
                    <a:pt x="717" y="265"/>
                  </a:cubicBezTo>
                  <a:cubicBezTo>
                    <a:pt x="0" y="5809"/>
                    <a:pt x="2892" y="8118"/>
                    <a:pt x="2892" y="8118"/>
                  </a:cubicBezTo>
                  <a:cubicBezTo>
                    <a:pt x="2892" y="8118"/>
                    <a:pt x="12231" y="12734"/>
                    <a:pt x="14592" y="13423"/>
                  </a:cubicBezTo>
                  <a:cubicBezTo>
                    <a:pt x="15289" y="13627"/>
                    <a:pt x="15797" y="13729"/>
                    <a:pt x="16193" y="13729"/>
                  </a:cubicBezTo>
                  <a:cubicBezTo>
                    <a:pt x="17137" y="13729"/>
                    <a:pt x="17444" y="13150"/>
                    <a:pt x="18173" y="11991"/>
                  </a:cubicBezTo>
                  <a:cubicBezTo>
                    <a:pt x="19181" y="10373"/>
                    <a:pt x="22683" y="3103"/>
                    <a:pt x="22683" y="3103"/>
                  </a:cubicBezTo>
                  <a:cubicBezTo>
                    <a:pt x="19951" y="2599"/>
                    <a:pt x="18943" y="1008"/>
                    <a:pt x="18943" y="1008"/>
                  </a:cubicBezTo>
                  <a:lnTo>
                    <a:pt x="14751" y="7454"/>
                  </a:lnTo>
                  <a:cubicBezTo>
                    <a:pt x="14751" y="7454"/>
                    <a:pt x="6367" y="1671"/>
                    <a:pt x="4272" y="583"/>
                  </a:cubicBezTo>
                  <a:cubicBezTo>
                    <a:pt x="3404" y="133"/>
                    <a:pt x="2645" y="1"/>
                    <a:pt x="2054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6067325" y="2192950"/>
              <a:ext cx="567100" cy="343250"/>
            </a:xfrm>
            <a:custGeom>
              <a:avLst/>
              <a:gdLst/>
              <a:ahLst/>
              <a:cxnLst/>
              <a:rect l="l" t="t" r="r" b="b"/>
              <a:pathLst>
                <a:path w="22684" h="13730" extrusionOk="0">
                  <a:moveTo>
                    <a:pt x="2054" y="1"/>
                  </a:moveTo>
                  <a:cubicBezTo>
                    <a:pt x="1218" y="1"/>
                    <a:pt x="717" y="265"/>
                    <a:pt x="717" y="265"/>
                  </a:cubicBezTo>
                  <a:cubicBezTo>
                    <a:pt x="0" y="5809"/>
                    <a:pt x="2892" y="8118"/>
                    <a:pt x="2892" y="8118"/>
                  </a:cubicBezTo>
                  <a:cubicBezTo>
                    <a:pt x="2892" y="8118"/>
                    <a:pt x="12231" y="12734"/>
                    <a:pt x="14592" y="13423"/>
                  </a:cubicBezTo>
                  <a:cubicBezTo>
                    <a:pt x="15289" y="13627"/>
                    <a:pt x="15797" y="13729"/>
                    <a:pt x="16193" y="13729"/>
                  </a:cubicBezTo>
                  <a:cubicBezTo>
                    <a:pt x="17137" y="13729"/>
                    <a:pt x="17444" y="13150"/>
                    <a:pt x="18173" y="11991"/>
                  </a:cubicBezTo>
                  <a:cubicBezTo>
                    <a:pt x="19181" y="10373"/>
                    <a:pt x="22683" y="3103"/>
                    <a:pt x="22683" y="3103"/>
                  </a:cubicBezTo>
                  <a:cubicBezTo>
                    <a:pt x="19951" y="2599"/>
                    <a:pt x="18943" y="1008"/>
                    <a:pt x="18943" y="1008"/>
                  </a:cubicBezTo>
                  <a:lnTo>
                    <a:pt x="14751" y="7454"/>
                  </a:lnTo>
                  <a:cubicBezTo>
                    <a:pt x="14751" y="7454"/>
                    <a:pt x="6367" y="1671"/>
                    <a:pt x="4272" y="583"/>
                  </a:cubicBezTo>
                  <a:cubicBezTo>
                    <a:pt x="3404" y="133"/>
                    <a:pt x="2645" y="1"/>
                    <a:pt x="2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6398275" y="2366700"/>
              <a:ext cx="37825" cy="108125"/>
            </a:xfrm>
            <a:custGeom>
              <a:avLst/>
              <a:gdLst/>
              <a:ahLst/>
              <a:cxnLst/>
              <a:rect l="l" t="t" r="r" b="b"/>
              <a:pathLst>
                <a:path w="1513" h="4325" extrusionOk="0">
                  <a:moveTo>
                    <a:pt x="823" y="0"/>
                  </a:moveTo>
                  <a:cubicBezTo>
                    <a:pt x="186" y="1380"/>
                    <a:pt x="1" y="2865"/>
                    <a:pt x="213" y="4325"/>
                  </a:cubicBezTo>
                  <a:cubicBezTo>
                    <a:pt x="266" y="4325"/>
                    <a:pt x="399" y="2123"/>
                    <a:pt x="1513" y="478"/>
                  </a:cubicBezTo>
                  <a:lnTo>
                    <a:pt x="8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2" name="Google Shape;1032;p47"/>
          <p:cNvSpPr/>
          <p:nvPr/>
        </p:nvSpPr>
        <p:spPr>
          <a:xfrm>
            <a:off x="1446010" y="2122447"/>
            <a:ext cx="1706510" cy="992719"/>
          </a:xfrm>
          <a:custGeom>
            <a:avLst/>
            <a:gdLst/>
            <a:ahLst/>
            <a:cxnLst/>
            <a:rect l="l" t="t" r="r" b="b"/>
            <a:pathLst>
              <a:path w="101928" h="59294" extrusionOk="0">
                <a:moveTo>
                  <a:pt x="50964" y="0"/>
                </a:moveTo>
                <a:cubicBezTo>
                  <a:pt x="22816" y="0"/>
                  <a:pt x="1" y="13291"/>
                  <a:pt x="1" y="29660"/>
                </a:cubicBezTo>
                <a:cubicBezTo>
                  <a:pt x="1" y="46029"/>
                  <a:pt x="22816" y="59294"/>
                  <a:pt x="50964" y="59294"/>
                </a:cubicBezTo>
                <a:cubicBezTo>
                  <a:pt x="79112" y="59294"/>
                  <a:pt x="101928" y="46029"/>
                  <a:pt x="101928" y="29660"/>
                </a:cubicBezTo>
                <a:cubicBezTo>
                  <a:pt x="101928" y="13291"/>
                  <a:pt x="79112" y="0"/>
                  <a:pt x="5096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47"/>
          <p:cNvSpPr/>
          <p:nvPr/>
        </p:nvSpPr>
        <p:spPr>
          <a:xfrm>
            <a:off x="1907056" y="2572824"/>
            <a:ext cx="781749" cy="450837"/>
          </a:xfrm>
          <a:custGeom>
            <a:avLst/>
            <a:gdLst/>
            <a:ahLst/>
            <a:cxnLst/>
            <a:rect l="l" t="t" r="r" b="b"/>
            <a:pathLst>
              <a:path w="46693" h="26928" extrusionOk="0">
                <a:moveTo>
                  <a:pt x="23347" y="0"/>
                </a:moveTo>
                <a:cubicBezTo>
                  <a:pt x="10453" y="0"/>
                  <a:pt x="1" y="6022"/>
                  <a:pt x="1" y="13477"/>
                </a:cubicBezTo>
                <a:cubicBezTo>
                  <a:pt x="1" y="20905"/>
                  <a:pt x="10453" y="26927"/>
                  <a:pt x="23347" y="26927"/>
                </a:cubicBezTo>
                <a:cubicBezTo>
                  <a:pt x="36267" y="26927"/>
                  <a:pt x="46693" y="20905"/>
                  <a:pt x="46693" y="13477"/>
                </a:cubicBezTo>
                <a:cubicBezTo>
                  <a:pt x="46693" y="6022"/>
                  <a:pt x="36267" y="0"/>
                  <a:pt x="233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47"/>
          <p:cNvSpPr/>
          <p:nvPr/>
        </p:nvSpPr>
        <p:spPr>
          <a:xfrm>
            <a:off x="1877824" y="2223134"/>
            <a:ext cx="279764" cy="351923"/>
          </a:xfrm>
          <a:custGeom>
            <a:avLst/>
            <a:gdLst/>
            <a:ahLst/>
            <a:cxnLst/>
            <a:rect l="l" t="t" r="r" b="b"/>
            <a:pathLst>
              <a:path w="16710" h="21020" extrusionOk="0">
                <a:moveTo>
                  <a:pt x="4883" y="0"/>
                </a:moveTo>
                <a:cubicBezTo>
                  <a:pt x="2093" y="0"/>
                  <a:pt x="0" y="2246"/>
                  <a:pt x="2728" y="4863"/>
                </a:cubicBezTo>
                <a:cubicBezTo>
                  <a:pt x="6018" y="8020"/>
                  <a:pt x="12173" y="11894"/>
                  <a:pt x="13314" y="21020"/>
                </a:cubicBezTo>
                <a:lnTo>
                  <a:pt x="16020" y="20622"/>
                </a:lnTo>
                <a:cubicBezTo>
                  <a:pt x="16020" y="20622"/>
                  <a:pt x="16709" y="14918"/>
                  <a:pt x="14958" y="9957"/>
                </a:cubicBezTo>
                <a:cubicBezTo>
                  <a:pt x="13207" y="4969"/>
                  <a:pt x="10050" y="1388"/>
                  <a:pt x="6575" y="274"/>
                </a:cubicBezTo>
                <a:cubicBezTo>
                  <a:pt x="6005" y="87"/>
                  <a:pt x="5431" y="0"/>
                  <a:pt x="4883" y="0"/>
                </a:cubicBezTo>
                <a:close/>
              </a:path>
            </a:pathLst>
          </a:custGeom>
          <a:solidFill>
            <a:srgbClr val="FC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47"/>
          <p:cNvSpPr/>
          <p:nvPr/>
        </p:nvSpPr>
        <p:spPr>
          <a:xfrm>
            <a:off x="1877824" y="2223134"/>
            <a:ext cx="279764" cy="351923"/>
          </a:xfrm>
          <a:custGeom>
            <a:avLst/>
            <a:gdLst/>
            <a:ahLst/>
            <a:cxnLst/>
            <a:rect l="l" t="t" r="r" b="b"/>
            <a:pathLst>
              <a:path w="16710" h="21020" extrusionOk="0">
                <a:moveTo>
                  <a:pt x="4883" y="0"/>
                </a:moveTo>
                <a:cubicBezTo>
                  <a:pt x="2093" y="0"/>
                  <a:pt x="0" y="2246"/>
                  <a:pt x="2728" y="4863"/>
                </a:cubicBezTo>
                <a:cubicBezTo>
                  <a:pt x="6018" y="8020"/>
                  <a:pt x="12173" y="11894"/>
                  <a:pt x="13314" y="21020"/>
                </a:cubicBezTo>
                <a:lnTo>
                  <a:pt x="16020" y="20622"/>
                </a:lnTo>
                <a:cubicBezTo>
                  <a:pt x="16020" y="20622"/>
                  <a:pt x="16709" y="14918"/>
                  <a:pt x="14958" y="9957"/>
                </a:cubicBezTo>
                <a:cubicBezTo>
                  <a:pt x="13207" y="4969"/>
                  <a:pt x="10050" y="1388"/>
                  <a:pt x="6575" y="274"/>
                </a:cubicBezTo>
                <a:cubicBezTo>
                  <a:pt x="6005" y="87"/>
                  <a:pt x="5431" y="0"/>
                  <a:pt x="488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47"/>
          <p:cNvSpPr/>
          <p:nvPr/>
        </p:nvSpPr>
        <p:spPr>
          <a:xfrm>
            <a:off x="1951925" y="2248866"/>
            <a:ext cx="185672" cy="291099"/>
          </a:xfrm>
          <a:custGeom>
            <a:avLst/>
            <a:gdLst/>
            <a:ahLst/>
            <a:cxnLst/>
            <a:rect l="l" t="t" r="r" b="b"/>
            <a:pathLst>
              <a:path w="11090" h="17387" extrusionOk="0">
                <a:moveTo>
                  <a:pt x="218" y="1"/>
                </a:moveTo>
                <a:cubicBezTo>
                  <a:pt x="139" y="1"/>
                  <a:pt x="67" y="35"/>
                  <a:pt x="27" y="116"/>
                </a:cubicBezTo>
                <a:cubicBezTo>
                  <a:pt x="0" y="222"/>
                  <a:pt x="27" y="328"/>
                  <a:pt x="80" y="355"/>
                </a:cubicBezTo>
                <a:cubicBezTo>
                  <a:pt x="3104" y="1841"/>
                  <a:pt x="9179" y="7279"/>
                  <a:pt x="10692" y="17228"/>
                </a:cubicBezTo>
                <a:cubicBezTo>
                  <a:pt x="10692" y="17334"/>
                  <a:pt x="10798" y="17387"/>
                  <a:pt x="10904" y="17387"/>
                </a:cubicBezTo>
                <a:lnTo>
                  <a:pt x="10930" y="17387"/>
                </a:lnTo>
                <a:cubicBezTo>
                  <a:pt x="11036" y="17387"/>
                  <a:pt x="11090" y="17307"/>
                  <a:pt x="11090" y="17201"/>
                </a:cubicBezTo>
                <a:cubicBezTo>
                  <a:pt x="9551" y="7093"/>
                  <a:pt x="3343" y="1549"/>
                  <a:pt x="292" y="10"/>
                </a:cubicBezTo>
                <a:cubicBezTo>
                  <a:pt x="267" y="4"/>
                  <a:pt x="242" y="1"/>
                  <a:pt x="21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47"/>
          <p:cNvSpPr/>
          <p:nvPr/>
        </p:nvSpPr>
        <p:spPr>
          <a:xfrm>
            <a:off x="1846215" y="2396715"/>
            <a:ext cx="286494" cy="339467"/>
          </a:xfrm>
          <a:custGeom>
            <a:avLst/>
            <a:gdLst/>
            <a:ahLst/>
            <a:cxnLst/>
            <a:rect l="l" t="t" r="r" b="b"/>
            <a:pathLst>
              <a:path w="17112" h="20276" extrusionOk="0">
                <a:moveTo>
                  <a:pt x="3439" y="1"/>
                </a:moveTo>
                <a:cubicBezTo>
                  <a:pt x="2501" y="1"/>
                  <a:pt x="1565" y="261"/>
                  <a:pt x="849" y="915"/>
                </a:cubicBezTo>
                <a:cubicBezTo>
                  <a:pt x="292" y="1313"/>
                  <a:pt x="0" y="2003"/>
                  <a:pt x="106" y="2693"/>
                </a:cubicBezTo>
                <a:cubicBezTo>
                  <a:pt x="239" y="3462"/>
                  <a:pt x="902" y="3993"/>
                  <a:pt x="1486" y="4444"/>
                </a:cubicBezTo>
                <a:cubicBezTo>
                  <a:pt x="2096" y="4921"/>
                  <a:pt x="2786" y="5372"/>
                  <a:pt x="3024" y="6142"/>
                </a:cubicBezTo>
                <a:cubicBezTo>
                  <a:pt x="3449" y="7627"/>
                  <a:pt x="1751" y="9166"/>
                  <a:pt x="2255" y="10625"/>
                </a:cubicBezTo>
                <a:cubicBezTo>
                  <a:pt x="2520" y="11209"/>
                  <a:pt x="2998" y="11713"/>
                  <a:pt x="3608" y="11952"/>
                </a:cubicBezTo>
                <a:cubicBezTo>
                  <a:pt x="4112" y="12190"/>
                  <a:pt x="4643" y="12323"/>
                  <a:pt x="5147" y="12482"/>
                </a:cubicBezTo>
                <a:cubicBezTo>
                  <a:pt x="5412" y="12535"/>
                  <a:pt x="5624" y="12588"/>
                  <a:pt x="5890" y="12615"/>
                </a:cubicBezTo>
                <a:cubicBezTo>
                  <a:pt x="6632" y="12668"/>
                  <a:pt x="7428" y="12854"/>
                  <a:pt x="7986" y="13384"/>
                </a:cubicBezTo>
                <a:cubicBezTo>
                  <a:pt x="8888" y="14207"/>
                  <a:pt x="8888" y="15586"/>
                  <a:pt x="9259" y="16753"/>
                </a:cubicBezTo>
                <a:cubicBezTo>
                  <a:pt x="9736" y="18160"/>
                  <a:pt x="10798" y="19274"/>
                  <a:pt x="12204" y="19831"/>
                </a:cubicBezTo>
                <a:cubicBezTo>
                  <a:pt x="12871" y="20101"/>
                  <a:pt x="13795" y="20276"/>
                  <a:pt x="14521" y="20276"/>
                </a:cubicBezTo>
                <a:cubicBezTo>
                  <a:pt x="15006" y="20276"/>
                  <a:pt x="15403" y="20197"/>
                  <a:pt x="15573" y="20017"/>
                </a:cubicBezTo>
                <a:cubicBezTo>
                  <a:pt x="15918" y="19645"/>
                  <a:pt x="15520" y="18319"/>
                  <a:pt x="15626" y="17841"/>
                </a:cubicBezTo>
                <a:cubicBezTo>
                  <a:pt x="15891" y="16647"/>
                  <a:pt x="16024" y="15454"/>
                  <a:pt x="16050" y="14260"/>
                </a:cubicBezTo>
                <a:cubicBezTo>
                  <a:pt x="16050" y="13703"/>
                  <a:pt x="16077" y="13172"/>
                  <a:pt x="16210" y="12641"/>
                </a:cubicBezTo>
                <a:cubicBezTo>
                  <a:pt x="16369" y="12058"/>
                  <a:pt x="16528" y="11448"/>
                  <a:pt x="16687" y="10864"/>
                </a:cubicBezTo>
                <a:cubicBezTo>
                  <a:pt x="16846" y="10201"/>
                  <a:pt x="17112" y="9723"/>
                  <a:pt x="17032" y="9033"/>
                </a:cubicBezTo>
                <a:cubicBezTo>
                  <a:pt x="16953" y="8370"/>
                  <a:pt x="16740" y="7707"/>
                  <a:pt x="16448" y="7070"/>
                </a:cubicBezTo>
                <a:cubicBezTo>
                  <a:pt x="16183" y="6434"/>
                  <a:pt x="15918" y="5850"/>
                  <a:pt x="15653" y="5213"/>
                </a:cubicBezTo>
                <a:cubicBezTo>
                  <a:pt x="15361" y="4497"/>
                  <a:pt x="14989" y="3781"/>
                  <a:pt x="14512" y="3117"/>
                </a:cubicBezTo>
                <a:cubicBezTo>
                  <a:pt x="13663" y="2030"/>
                  <a:pt x="12363" y="1366"/>
                  <a:pt x="10983" y="1234"/>
                </a:cubicBezTo>
                <a:cubicBezTo>
                  <a:pt x="10832" y="1220"/>
                  <a:pt x="10679" y="1214"/>
                  <a:pt x="10526" y="1214"/>
                </a:cubicBezTo>
                <a:cubicBezTo>
                  <a:pt x="9885" y="1214"/>
                  <a:pt x="9226" y="1313"/>
                  <a:pt x="8576" y="1313"/>
                </a:cubicBezTo>
                <a:cubicBezTo>
                  <a:pt x="8207" y="1313"/>
                  <a:pt x="7840" y="1281"/>
                  <a:pt x="7481" y="1181"/>
                </a:cubicBezTo>
                <a:cubicBezTo>
                  <a:pt x="6367" y="836"/>
                  <a:pt x="5412" y="279"/>
                  <a:pt x="4271" y="66"/>
                </a:cubicBezTo>
                <a:cubicBezTo>
                  <a:pt x="3998" y="24"/>
                  <a:pt x="3718" y="1"/>
                  <a:pt x="34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47"/>
          <p:cNvSpPr/>
          <p:nvPr/>
        </p:nvSpPr>
        <p:spPr>
          <a:xfrm>
            <a:off x="1881742" y="2425360"/>
            <a:ext cx="241206" cy="244304"/>
          </a:xfrm>
          <a:custGeom>
            <a:avLst/>
            <a:gdLst/>
            <a:ahLst/>
            <a:cxnLst/>
            <a:rect l="l" t="t" r="r" b="b"/>
            <a:pathLst>
              <a:path w="14407" h="14592" extrusionOk="0">
                <a:moveTo>
                  <a:pt x="213" y="0"/>
                </a:moveTo>
                <a:cubicBezTo>
                  <a:pt x="107" y="0"/>
                  <a:pt x="27" y="53"/>
                  <a:pt x="0" y="159"/>
                </a:cubicBezTo>
                <a:cubicBezTo>
                  <a:pt x="0" y="266"/>
                  <a:pt x="80" y="319"/>
                  <a:pt x="160" y="345"/>
                </a:cubicBezTo>
                <a:cubicBezTo>
                  <a:pt x="2680" y="610"/>
                  <a:pt x="13106" y="3900"/>
                  <a:pt x="14061" y="14485"/>
                </a:cubicBezTo>
                <a:cubicBezTo>
                  <a:pt x="14061" y="14538"/>
                  <a:pt x="14141" y="14591"/>
                  <a:pt x="14220" y="14591"/>
                </a:cubicBezTo>
                <a:cubicBezTo>
                  <a:pt x="14326" y="14591"/>
                  <a:pt x="14406" y="14485"/>
                  <a:pt x="14406" y="14406"/>
                </a:cubicBezTo>
                <a:cubicBezTo>
                  <a:pt x="13424" y="3608"/>
                  <a:pt x="2786" y="213"/>
                  <a:pt x="2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47"/>
          <p:cNvSpPr/>
          <p:nvPr/>
        </p:nvSpPr>
        <p:spPr>
          <a:xfrm>
            <a:off x="1928821" y="2518613"/>
            <a:ext cx="139932" cy="28897"/>
          </a:xfrm>
          <a:custGeom>
            <a:avLst/>
            <a:gdLst/>
            <a:ahLst/>
            <a:cxnLst/>
            <a:rect l="l" t="t" r="r" b="b"/>
            <a:pathLst>
              <a:path w="8358" h="1726" extrusionOk="0">
                <a:moveTo>
                  <a:pt x="5038" y="1"/>
                </a:moveTo>
                <a:cubicBezTo>
                  <a:pt x="3313" y="1"/>
                  <a:pt x="1599" y="463"/>
                  <a:pt x="107" y="1381"/>
                </a:cubicBezTo>
                <a:cubicBezTo>
                  <a:pt x="54" y="1461"/>
                  <a:pt x="1" y="1540"/>
                  <a:pt x="80" y="1620"/>
                </a:cubicBezTo>
                <a:cubicBezTo>
                  <a:pt x="80" y="1673"/>
                  <a:pt x="133" y="1726"/>
                  <a:pt x="213" y="1726"/>
                </a:cubicBezTo>
                <a:cubicBezTo>
                  <a:pt x="239" y="1726"/>
                  <a:pt x="266" y="1726"/>
                  <a:pt x="319" y="1673"/>
                </a:cubicBezTo>
                <a:cubicBezTo>
                  <a:pt x="1760" y="805"/>
                  <a:pt x="3404" y="361"/>
                  <a:pt x="5056" y="361"/>
                </a:cubicBezTo>
                <a:cubicBezTo>
                  <a:pt x="6080" y="361"/>
                  <a:pt x="7107" y="532"/>
                  <a:pt x="8092" y="877"/>
                </a:cubicBezTo>
                <a:cubicBezTo>
                  <a:pt x="8115" y="889"/>
                  <a:pt x="8139" y="894"/>
                  <a:pt x="8161" y="894"/>
                </a:cubicBezTo>
                <a:cubicBezTo>
                  <a:pt x="8241" y="894"/>
                  <a:pt x="8310" y="827"/>
                  <a:pt x="8331" y="744"/>
                </a:cubicBezTo>
                <a:cubicBezTo>
                  <a:pt x="8357" y="665"/>
                  <a:pt x="8304" y="559"/>
                  <a:pt x="8198" y="532"/>
                </a:cubicBezTo>
                <a:cubicBezTo>
                  <a:pt x="7175" y="177"/>
                  <a:pt x="6105" y="1"/>
                  <a:pt x="50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7"/>
          <p:cNvSpPr/>
          <p:nvPr/>
        </p:nvSpPr>
        <p:spPr>
          <a:xfrm>
            <a:off x="2524006" y="1183689"/>
            <a:ext cx="574770" cy="78506"/>
          </a:xfrm>
          <a:custGeom>
            <a:avLst/>
            <a:gdLst/>
            <a:ahLst/>
            <a:cxnLst/>
            <a:rect l="l" t="t" r="r" b="b"/>
            <a:pathLst>
              <a:path w="34330" h="4689" extrusionOk="0">
                <a:moveTo>
                  <a:pt x="18522" y="1"/>
                </a:moveTo>
                <a:cubicBezTo>
                  <a:pt x="17919" y="1"/>
                  <a:pt x="17317" y="15"/>
                  <a:pt x="16714" y="42"/>
                </a:cubicBezTo>
                <a:cubicBezTo>
                  <a:pt x="13796" y="175"/>
                  <a:pt x="10930" y="599"/>
                  <a:pt x="8092" y="1289"/>
                </a:cubicBezTo>
                <a:cubicBezTo>
                  <a:pt x="5280" y="2032"/>
                  <a:pt x="2574" y="3093"/>
                  <a:pt x="0" y="4446"/>
                </a:cubicBezTo>
                <a:lnTo>
                  <a:pt x="0" y="4525"/>
                </a:lnTo>
                <a:cubicBezTo>
                  <a:pt x="0" y="4552"/>
                  <a:pt x="53" y="4552"/>
                  <a:pt x="80" y="4552"/>
                </a:cubicBezTo>
                <a:cubicBezTo>
                  <a:pt x="2653" y="3279"/>
                  <a:pt x="5412" y="2403"/>
                  <a:pt x="8224" y="1819"/>
                </a:cubicBezTo>
                <a:cubicBezTo>
                  <a:pt x="11010" y="1236"/>
                  <a:pt x="13902" y="891"/>
                  <a:pt x="16767" y="864"/>
                </a:cubicBezTo>
                <a:cubicBezTo>
                  <a:pt x="17003" y="860"/>
                  <a:pt x="17240" y="858"/>
                  <a:pt x="17477" y="858"/>
                </a:cubicBezTo>
                <a:cubicBezTo>
                  <a:pt x="20083" y="858"/>
                  <a:pt x="22703" y="1125"/>
                  <a:pt x="25256" y="1660"/>
                </a:cubicBezTo>
                <a:cubicBezTo>
                  <a:pt x="27989" y="2270"/>
                  <a:pt x="30695" y="3252"/>
                  <a:pt x="33162" y="4605"/>
                </a:cubicBezTo>
                <a:lnTo>
                  <a:pt x="33215" y="4605"/>
                </a:lnTo>
                <a:cubicBezTo>
                  <a:pt x="33320" y="4661"/>
                  <a:pt x="33434" y="4688"/>
                  <a:pt x="33547" y="4688"/>
                </a:cubicBezTo>
                <a:cubicBezTo>
                  <a:pt x="33807" y="4688"/>
                  <a:pt x="34059" y="4546"/>
                  <a:pt x="34170" y="4287"/>
                </a:cubicBezTo>
                <a:cubicBezTo>
                  <a:pt x="34329" y="3915"/>
                  <a:pt x="34197" y="3491"/>
                  <a:pt x="33825" y="3332"/>
                </a:cubicBezTo>
                <a:cubicBezTo>
                  <a:pt x="31172" y="2058"/>
                  <a:pt x="28360" y="1156"/>
                  <a:pt x="25442" y="626"/>
                </a:cubicBezTo>
                <a:cubicBezTo>
                  <a:pt x="23148" y="205"/>
                  <a:pt x="20837" y="1"/>
                  <a:pt x="1852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47"/>
          <p:cNvSpPr/>
          <p:nvPr/>
        </p:nvSpPr>
        <p:spPr>
          <a:xfrm>
            <a:off x="3021014" y="1265223"/>
            <a:ext cx="2243" cy="1122"/>
          </a:xfrm>
          <a:custGeom>
            <a:avLst/>
            <a:gdLst/>
            <a:ahLst/>
            <a:cxnLst/>
            <a:rect l="l" t="t" r="r" b="b"/>
            <a:pathLst>
              <a:path w="134" h="67" extrusionOk="0">
                <a:moveTo>
                  <a:pt x="1" y="0"/>
                </a:moveTo>
                <a:cubicBezTo>
                  <a:pt x="1" y="0"/>
                  <a:pt x="8" y="0"/>
                  <a:pt x="24" y="4"/>
                </a:cubicBezTo>
                <a:lnTo>
                  <a:pt x="24" y="4"/>
                </a:lnTo>
                <a:cubicBezTo>
                  <a:pt x="26" y="2"/>
                  <a:pt x="27" y="0"/>
                  <a:pt x="27" y="0"/>
                </a:cubicBezTo>
                <a:close/>
                <a:moveTo>
                  <a:pt x="24" y="4"/>
                </a:moveTo>
                <a:cubicBezTo>
                  <a:pt x="17" y="12"/>
                  <a:pt x="7" y="27"/>
                  <a:pt x="27" y="27"/>
                </a:cubicBezTo>
                <a:lnTo>
                  <a:pt x="80" y="27"/>
                </a:lnTo>
                <a:cubicBezTo>
                  <a:pt x="56" y="15"/>
                  <a:pt x="37" y="8"/>
                  <a:pt x="24" y="4"/>
                </a:cubicBezTo>
                <a:close/>
                <a:moveTo>
                  <a:pt x="80" y="27"/>
                </a:moveTo>
                <a:cubicBezTo>
                  <a:pt x="94" y="53"/>
                  <a:pt x="107" y="67"/>
                  <a:pt x="117" y="67"/>
                </a:cubicBezTo>
                <a:cubicBezTo>
                  <a:pt x="127" y="67"/>
                  <a:pt x="133" y="53"/>
                  <a:pt x="133" y="27"/>
                </a:cubicBezTo>
                <a:close/>
              </a:path>
            </a:pathLst>
          </a:custGeom>
          <a:solidFill>
            <a:srgbClr val="3039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47"/>
          <p:cNvSpPr/>
          <p:nvPr/>
        </p:nvSpPr>
        <p:spPr>
          <a:xfrm>
            <a:off x="2341499" y="1360200"/>
            <a:ext cx="339320" cy="317639"/>
          </a:xfrm>
          <a:custGeom>
            <a:avLst/>
            <a:gdLst/>
            <a:ahLst/>
            <a:cxnLst/>
            <a:rect l="l" t="t" r="r" b="b"/>
            <a:pathLst>
              <a:path w="20267" h="18972" extrusionOk="0">
                <a:moveTo>
                  <a:pt x="1683" y="0"/>
                </a:moveTo>
                <a:cubicBezTo>
                  <a:pt x="1" y="0"/>
                  <a:pt x="4401" y="9449"/>
                  <a:pt x="4401" y="9449"/>
                </a:cubicBezTo>
                <a:cubicBezTo>
                  <a:pt x="4401" y="9449"/>
                  <a:pt x="9654" y="14012"/>
                  <a:pt x="12811" y="16692"/>
                </a:cubicBezTo>
                <a:cubicBezTo>
                  <a:pt x="14852" y="18412"/>
                  <a:pt x="17089" y="18971"/>
                  <a:pt x="18794" y="18971"/>
                </a:cubicBezTo>
                <a:cubicBezTo>
                  <a:pt x="19350" y="18971"/>
                  <a:pt x="19849" y="18912"/>
                  <a:pt x="20266" y="18814"/>
                </a:cubicBezTo>
                <a:lnTo>
                  <a:pt x="19842" y="15551"/>
                </a:lnTo>
                <a:cubicBezTo>
                  <a:pt x="19842" y="15551"/>
                  <a:pt x="10636" y="4647"/>
                  <a:pt x="8646" y="2658"/>
                </a:cubicBezTo>
                <a:cubicBezTo>
                  <a:pt x="6657" y="668"/>
                  <a:pt x="3606" y="270"/>
                  <a:pt x="1749" y="5"/>
                </a:cubicBezTo>
                <a:cubicBezTo>
                  <a:pt x="1726" y="2"/>
                  <a:pt x="1704" y="0"/>
                  <a:pt x="1683" y="0"/>
                </a:cubicBezTo>
                <a:close/>
              </a:path>
            </a:pathLst>
          </a:custGeom>
          <a:solidFill>
            <a:srgbClr val="FECA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47"/>
          <p:cNvSpPr/>
          <p:nvPr/>
        </p:nvSpPr>
        <p:spPr>
          <a:xfrm>
            <a:off x="2514228" y="1464654"/>
            <a:ext cx="128380" cy="197224"/>
          </a:xfrm>
          <a:custGeom>
            <a:avLst/>
            <a:gdLst/>
            <a:ahLst/>
            <a:cxnLst/>
            <a:rect l="l" t="t" r="r" b="b"/>
            <a:pathLst>
              <a:path w="7668" h="11780" extrusionOk="0">
                <a:moveTo>
                  <a:pt x="1592" y="0"/>
                </a:moveTo>
                <a:lnTo>
                  <a:pt x="1" y="1618"/>
                </a:lnTo>
                <a:cubicBezTo>
                  <a:pt x="1" y="1618"/>
                  <a:pt x="2362" y="6049"/>
                  <a:pt x="3688" y="8304"/>
                </a:cubicBezTo>
                <a:cubicBezTo>
                  <a:pt x="4431" y="9657"/>
                  <a:pt x="5492" y="10851"/>
                  <a:pt x="6766" y="11779"/>
                </a:cubicBezTo>
                <a:lnTo>
                  <a:pt x="7668" y="7110"/>
                </a:lnTo>
                <a:cubicBezTo>
                  <a:pt x="5996" y="5147"/>
                  <a:pt x="3582" y="2335"/>
                  <a:pt x="1592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47"/>
          <p:cNvSpPr/>
          <p:nvPr/>
        </p:nvSpPr>
        <p:spPr>
          <a:xfrm>
            <a:off x="2360552" y="1358057"/>
            <a:ext cx="227428" cy="244739"/>
          </a:xfrm>
          <a:custGeom>
            <a:avLst/>
            <a:gdLst/>
            <a:ahLst/>
            <a:cxnLst/>
            <a:rect l="l" t="t" r="r" b="b"/>
            <a:pathLst>
              <a:path w="13584" h="14618" extrusionOk="0">
                <a:moveTo>
                  <a:pt x="0" y="0"/>
                </a:moveTo>
                <a:lnTo>
                  <a:pt x="1539" y="8728"/>
                </a:lnTo>
                <a:lnTo>
                  <a:pt x="8569" y="14618"/>
                </a:lnTo>
                <a:cubicBezTo>
                  <a:pt x="13583" y="12761"/>
                  <a:pt x="13583" y="9391"/>
                  <a:pt x="13583" y="9391"/>
                </a:cubicBezTo>
                <a:cubicBezTo>
                  <a:pt x="13583" y="9391"/>
                  <a:pt x="8410" y="3396"/>
                  <a:pt x="6818" y="1963"/>
                </a:cubicBezTo>
                <a:cubicBezTo>
                  <a:pt x="5227" y="531"/>
                  <a:pt x="2149" y="212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47"/>
          <p:cNvSpPr/>
          <p:nvPr/>
        </p:nvSpPr>
        <p:spPr>
          <a:xfrm>
            <a:off x="2075399" y="2707848"/>
            <a:ext cx="154146" cy="175024"/>
          </a:xfrm>
          <a:custGeom>
            <a:avLst/>
            <a:gdLst/>
            <a:ahLst/>
            <a:cxnLst/>
            <a:rect l="l" t="t" r="r" b="b"/>
            <a:pathLst>
              <a:path w="9207" h="10454" extrusionOk="0">
                <a:moveTo>
                  <a:pt x="770" y="0"/>
                </a:moveTo>
                <a:cubicBezTo>
                  <a:pt x="770" y="0"/>
                  <a:pt x="0" y="1247"/>
                  <a:pt x="319" y="2175"/>
                </a:cubicBezTo>
                <a:cubicBezTo>
                  <a:pt x="531" y="2786"/>
                  <a:pt x="1380" y="3502"/>
                  <a:pt x="1380" y="4669"/>
                </a:cubicBezTo>
                <a:cubicBezTo>
                  <a:pt x="1380" y="5836"/>
                  <a:pt x="1062" y="6792"/>
                  <a:pt x="1592" y="8118"/>
                </a:cubicBezTo>
                <a:cubicBezTo>
                  <a:pt x="2116" y="9428"/>
                  <a:pt x="3597" y="10453"/>
                  <a:pt x="6137" y="10453"/>
                </a:cubicBezTo>
                <a:cubicBezTo>
                  <a:pt x="6170" y="10453"/>
                  <a:pt x="6202" y="10453"/>
                  <a:pt x="6235" y="10453"/>
                </a:cubicBezTo>
                <a:cubicBezTo>
                  <a:pt x="8835" y="10400"/>
                  <a:pt x="9073" y="9020"/>
                  <a:pt x="9206" y="8516"/>
                </a:cubicBezTo>
                <a:lnTo>
                  <a:pt x="7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47"/>
          <p:cNvSpPr/>
          <p:nvPr/>
        </p:nvSpPr>
        <p:spPr>
          <a:xfrm>
            <a:off x="2341449" y="2713139"/>
            <a:ext cx="241642" cy="80882"/>
          </a:xfrm>
          <a:custGeom>
            <a:avLst/>
            <a:gdLst/>
            <a:ahLst/>
            <a:cxnLst/>
            <a:rect l="l" t="t" r="r" b="b"/>
            <a:pathLst>
              <a:path w="14433" h="4831" extrusionOk="0">
                <a:moveTo>
                  <a:pt x="260" y="1"/>
                </a:moveTo>
                <a:cubicBezTo>
                  <a:pt x="1" y="1"/>
                  <a:pt x="6" y="318"/>
                  <a:pt x="133" y="904"/>
                </a:cubicBezTo>
                <a:cubicBezTo>
                  <a:pt x="213" y="1249"/>
                  <a:pt x="1035" y="1568"/>
                  <a:pt x="2335" y="1674"/>
                </a:cubicBezTo>
                <a:cubicBezTo>
                  <a:pt x="3582" y="1753"/>
                  <a:pt x="4458" y="1939"/>
                  <a:pt x="5651" y="2788"/>
                </a:cubicBezTo>
                <a:cubicBezTo>
                  <a:pt x="6898" y="3770"/>
                  <a:pt x="8357" y="4433"/>
                  <a:pt x="9923" y="4725"/>
                </a:cubicBezTo>
                <a:cubicBezTo>
                  <a:pt x="10274" y="4799"/>
                  <a:pt x="10617" y="4831"/>
                  <a:pt x="10948" y="4831"/>
                </a:cubicBezTo>
                <a:cubicBezTo>
                  <a:pt x="12614" y="4831"/>
                  <a:pt x="13933" y="4022"/>
                  <a:pt x="14088" y="3823"/>
                </a:cubicBezTo>
                <a:cubicBezTo>
                  <a:pt x="14353" y="3451"/>
                  <a:pt x="14433" y="3027"/>
                  <a:pt x="14327" y="2602"/>
                </a:cubicBezTo>
                <a:lnTo>
                  <a:pt x="292" y="2"/>
                </a:lnTo>
                <a:cubicBezTo>
                  <a:pt x="281" y="1"/>
                  <a:pt x="270" y="1"/>
                  <a:pt x="2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47"/>
          <p:cNvSpPr/>
          <p:nvPr/>
        </p:nvSpPr>
        <p:spPr>
          <a:xfrm>
            <a:off x="2105602" y="2583472"/>
            <a:ext cx="96402" cy="126990"/>
          </a:xfrm>
          <a:custGeom>
            <a:avLst/>
            <a:gdLst/>
            <a:ahLst/>
            <a:cxnLst/>
            <a:rect l="l" t="t" r="r" b="b"/>
            <a:pathLst>
              <a:path w="5758" h="7585" extrusionOk="0">
                <a:moveTo>
                  <a:pt x="557" y="1"/>
                </a:moveTo>
                <a:lnTo>
                  <a:pt x="0" y="5572"/>
                </a:lnTo>
                <a:cubicBezTo>
                  <a:pt x="15" y="6902"/>
                  <a:pt x="1412" y="7584"/>
                  <a:pt x="2604" y="7584"/>
                </a:cubicBezTo>
                <a:cubicBezTo>
                  <a:pt x="3528" y="7584"/>
                  <a:pt x="4330" y="7175"/>
                  <a:pt x="4272" y="6341"/>
                </a:cubicBezTo>
                <a:lnTo>
                  <a:pt x="5757" y="770"/>
                </a:lnTo>
                <a:lnTo>
                  <a:pt x="55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47"/>
          <p:cNvSpPr/>
          <p:nvPr/>
        </p:nvSpPr>
        <p:spPr>
          <a:xfrm>
            <a:off x="2078948" y="2665039"/>
            <a:ext cx="153694" cy="202314"/>
          </a:xfrm>
          <a:custGeom>
            <a:avLst/>
            <a:gdLst/>
            <a:ahLst/>
            <a:cxnLst/>
            <a:rect l="l" t="t" r="r" b="b"/>
            <a:pathLst>
              <a:path w="9180" h="12084" extrusionOk="0">
                <a:moveTo>
                  <a:pt x="1575" y="1"/>
                </a:moveTo>
                <a:cubicBezTo>
                  <a:pt x="1330" y="1"/>
                  <a:pt x="940" y="764"/>
                  <a:pt x="690" y="1363"/>
                </a:cubicBezTo>
                <a:cubicBezTo>
                  <a:pt x="345" y="2133"/>
                  <a:pt x="1" y="2981"/>
                  <a:pt x="186" y="3804"/>
                </a:cubicBezTo>
                <a:cubicBezTo>
                  <a:pt x="319" y="4281"/>
                  <a:pt x="531" y="4706"/>
                  <a:pt x="743" y="5130"/>
                </a:cubicBezTo>
                <a:cubicBezTo>
                  <a:pt x="1141" y="5873"/>
                  <a:pt x="1380" y="6696"/>
                  <a:pt x="1407" y="7518"/>
                </a:cubicBezTo>
                <a:cubicBezTo>
                  <a:pt x="1407" y="7889"/>
                  <a:pt x="1327" y="8261"/>
                  <a:pt x="1354" y="8632"/>
                </a:cubicBezTo>
                <a:cubicBezTo>
                  <a:pt x="1380" y="9879"/>
                  <a:pt x="2123" y="11020"/>
                  <a:pt x="3290" y="11497"/>
                </a:cubicBezTo>
                <a:cubicBezTo>
                  <a:pt x="4082" y="11851"/>
                  <a:pt x="5114" y="12084"/>
                  <a:pt x="6139" y="12084"/>
                </a:cubicBezTo>
                <a:cubicBezTo>
                  <a:pt x="7038" y="12084"/>
                  <a:pt x="7930" y="11905"/>
                  <a:pt x="8649" y="11471"/>
                </a:cubicBezTo>
                <a:cubicBezTo>
                  <a:pt x="9180" y="11153"/>
                  <a:pt x="9100" y="10304"/>
                  <a:pt x="8915" y="9879"/>
                </a:cubicBezTo>
                <a:cubicBezTo>
                  <a:pt x="8755" y="9428"/>
                  <a:pt x="8145" y="8765"/>
                  <a:pt x="7933" y="8314"/>
                </a:cubicBezTo>
                <a:cubicBezTo>
                  <a:pt x="6633" y="6165"/>
                  <a:pt x="5996" y="3724"/>
                  <a:pt x="6102" y="1231"/>
                </a:cubicBezTo>
                <a:cubicBezTo>
                  <a:pt x="6102" y="1098"/>
                  <a:pt x="6129" y="833"/>
                  <a:pt x="5996" y="726"/>
                </a:cubicBezTo>
                <a:cubicBezTo>
                  <a:pt x="5954" y="692"/>
                  <a:pt x="5911" y="680"/>
                  <a:pt x="5868" y="680"/>
                </a:cubicBezTo>
                <a:cubicBezTo>
                  <a:pt x="5776" y="680"/>
                  <a:pt x="5680" y="735"/>
                  <a:pt x="5572" y="753"/>
                </a:cubicBezTo>
                <a:cubicBezTo>
                  <a:pt x="5307" y="833"/>
                  <a:pt x="5041" y="859"/>
                  <a:pt x="4723" y="859"/>
                </a:cubicBezTo>
                <a:cubicBezTo>
                  <a:pt x="3794" y="859"/>
                  <a:pt x="2839" y="488"/>
                  <a:pt x="2600" y="488"/>
                </a:cubicBezTo>
                <a:cubicBezTo>
                  <a:pt x="2388" y="488"/>
                  <a:pt x="2309" y="1018"/>
                  <a:pt x="2256" y="1628"/>
                </a:cubicBezTo>
                <a:cubicBezTo>
                  <a:pt x="1937" y="1390"/>
                  <a:pt x="2043" y="1018"/>
                  <a:pt x="1778" y="753"/>
                </a:cubicBezTo>
                <a:cubicBezTo>
                  <a:pt x="1645" y="620"/>
                  <a:pt x="1539" y="620"/>
                  <a:pt x="1592" y="408"/>
                </a:cubicBezTo>
                <a:cubicBezTo>
                  <a:pt x="1619" y="275"/>
                  <a:pt x="1619" y="10"/>
                  <a:pt x="1619" y="10"/>
                </a:cubicBezTo>
                <a:cubicBezTo>
                  <a:pt x="1605" y="4"/>
                  <a:pt x="1590" y="1"/>
                  <a:pt x="15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47"/>
          <p:cNvSpPr/>
          <p:nvPr/>
        </p:nvSpPr>
        <p:spPr>
          <a:xfrm>
            <a:off x="2364101" y="2517743"/>
            <a:ext cx="92853" cy="147500"/>
          </a:xfrm>
          <a:custGeom>
            <a:avLst/>
            <a:gdLst/>
            <a:ahLst/>
            <a:cxnLst/>
            <a:rect l="l" t="t" r="r" b="b"/>
            <a:pathLst>
              <a:path w="5546" h="8810" extrusionOk="0">
                <a:moveTo>
                  <a:pt x="1" y="0"/>
                </a:moveTo>
                <a:lnTo>
                  <a:pt x="133" y="7827"/>
                </a:lnTo>
                <a:cubicBezTo>
                  <a:pt x="878" y="8489"/>
                  <a:pt x="1623" y="8810"/>
                  <a:pt x="2457" y="8810"/>
                </a:cubicBezTo>
                <a:cubicBezTo>
                  <a:pt x="2961" y="8810"/>
                  <a:pt x="3497" y="8693"/>
                  <a:pt x="4086" y="8463"/>
                </a:cubicBezTo>
                <a:lnTo>
                  <a:pt x="5545" y="478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47"/>
          <p:cNvSpPr/>
          <p:nvPr/>
        </p:nvSpPr>
        <p:spPr>
          <a:xfrm>
            <a:off x="2092275" y="1823083"/>
            <a:ext cx="433073" cy="816188"/>
          </a:xfrm>
          <a:custGeom>
            <a:avLst/>
            <a:gdLst/>
            <a:ahLst/>
            <a:cxnLst/>
            <a:rect l="l" t="t" r="r" b="b"/>
            <a:pathLst>
              <a:path w="25867" h="48750" extrusionOk="0">
                <a:moveTo>
                  <a:pt x="20349" y="0"/>
                </a:moveTo>
                <a:cubicBezTo>
                  <a:pt x="20349" y="0"/>
                  <a:pt x="10506" y="239"/>
                  <a:pt x="0" y="425"/>
                </a:cubicBezTo>
                <a:cubicBezTo>
                  <a:pt x="107" y="6951"/>
                  <a:pt x="4564" y="26291"/>
                  <a:pt x="4564" y="26291"/>
                </a:cubicBezTo>
                <a:cubicBezTo>
                  <a:pt x="4564" y="26291"/>
                  <a:pt x="2547" y="28679"/>
                  <a:pt x="2123" y="33640"/>
                </a:cubicBezTo>
                <a:cubicBezTo>
                  <a:pt x="1619" y="39290"/>
                  <a:pt x="956" y="47462"/>
                  <a:pt x="956" y="47462"/>
                </a:cubicBezTo>
                <a:cubicBezTo>
                  <a:pt x="956" y="47462"/>
                  <a:pt x="2738" y="48750"/>
                  <a:pt x="4792" y="48750"/>
                </a:cubicBezTo>
                <a:cubicBezTo>
                  <a:pt x="5256" y="48750"/>
                  <a:pt x="5734" y="48684"/>
                  <a:pt x="6208" y="48523"/>
                </a:cubicBezTo>
                <a:cubicBezTo>
                  <a:pt x="6208" y="48523"/>
                  <a:pt x="12841" y="28095"/>
                  <a:pt x="13106" y="25760"/>
                </a:cubicBezTo>
                <a:cubicBezTo>
                  <a:pt x="13424" y="23134"/>
                  <a:pt x="12867" y="13717"/>
                  <a:pt x="12867" y="13716"/>
                </a:cubicBezTo>
                <a:lnTo>
                  <a:pt x="12867" y="13716"/>
                </a:lnTo>
                <a:lnTo>
                  <a:pt x="17032" y="23877"/>
                </a:lnTo>
                <a:cubicBezTo>
                  <a:pt x="17032" y="23877"/>
                  <a:pt x="15520" y="28466"/>
                  <a:pt x="15759" y="32207"/>
                </a:cubicBezTo>
                <a:cubicBezTo>
                  <a:pt x="15892" y="34807"/>
                  <a:pt x="16184" y="45207"/>
                  <a:pt x="16184" y="45207"/>
                </a:cubicBezTo>
                <a:cubicBezTo>
                  <a:pt x="16637" y="45632"/>
                  <a:pt x="17780" y="45853"/>
                  <a:pt x="18908" y="45853"/>
                </a:cubicBezTo>
                <a:cubicBezTo>
                  <a:pt x="19891" y="45853"/>
                  <a:pt x="20863" y="45685"/>
                  <a:pt x="21357" y="45339"/>
                </a:cubicBezTo>
                <a:cubicBezTo>
                  <a:pt x="21357" y="45339"/>
                  <a:pt x="25389" y="25283"/>
                  <a:pt x="25602" y="22524"/>
                </a:cubicBezTo>
                <a:cubicBezTo>
                  <a:pt x="25867" y="18942"/>
                  <a:pt x="20349" y="0"/>
                  <a:pt x="203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47"/>
          <p:cNvSpPr/>
          <p:nvPr/>
        </p:nvSpPr>
        <p:spPr>
          <a:xfrm>
            <a:off x="2305922" y="1895928"/>
            <a:ext cx="85737" cy="326475"/>
          </a:xfrm>
          <a:custGeom>
            <a:avLst/>
            <a:gdLst/>
            <a:ahLst/>
            <a:cxnLst/>
            <a:rect l="l" t="t" r="r" b="b"/>
            <a:pathLst>
              <a:path w="5121" h="19500" extrusionOk="0">
                <a:moveTo>
                  <a:pt x="5120" y="0"/>
                </a:moveTo>
                <a:lnTo>
                  <a:pt x="5120" y="0"/>
                </a:lnTo>
                <a:cubicBezTo>
                  <a:pt x="3263" y="2653"/>
                  <a:pt x="0" y="3369"/>
                  <a:pt x="0" y="3369"/>
                </a:cubicBezTo>
                <a:lnTo>
                  <a:pt x="80" y="9339"/>
                </a:lnTo>
                <a:lnTo>
                  <a:pt x="4218" y="19499"/>
                </a:lnTo>
                <a:lnTo>
                  <a:pt x="1168" y="9100"/>
                </a:lnTo>
                <a:lnTo>
                  <a:pt x="1539" y="4218"/>
                </a:lnTo>
                <a:cubicBezTo>
                  <a:pt x="3396" y="3555"/>
                  <a:pt x="4749" y="1937"/>
                  <a:pt x="51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47"/>
          <p:cNvSpPr/>
          <p:nvPr/>
        </p:nvSpPr>
        <p:spPr>
          <a:xfrm>
            <a:off x="2338787" y="2626499"/>
            <a:ext cx="247418" cy="153778"/>
          </a:xfrm>
          <a:custGeom>
            <a:avLst/>
            <a:gdLst/>
            <a:ahLst/>
            <a:cxnLst/>
            <a:rect l="l" t="t" r="r" b="b"/>
            <a:pathLst>
              <a:path w="14778" h="9185" extrusionOk="0">
                <a:moveTo>
                  <a:pt x="1556" y="0"/>
                </a:moveTo>
                <a:cubicBezTo>
                  <a:pt x="922" y="0"/>
                  <a:pt x="814" y="1188"/>
                  <a:pt x="531" y="2524"/>
                </a:cubicBezTo>
                <a:cubicBezTo>
                  <a:pt x="292" y="3665"/>
                  <a:pt x="0" y="4461"/>
                  <a:pt x="266" y="5283"/>
                </a:cubicBezTo>
                <a:cubicBezTo>
                  <a:pt x="1247" y="6239"/>
                  <a:pt x="3104" y="6106"/>
                  <a:pt x="4139" y="6345"/>
                </a:cubicBezTo>
                <a:cubicBezTo>
                  <a:pt x="5598" y="6690"/>
                  <a:pt x="6235" y="7777"/>
                  <a:pt x="8251" y="8600"/>
                </a:cubicBezTo>
                <a:cubicBezTo>
                  <a:pt x="9322" y="9026"/>
                  <a:pt x="10273" y="9184"/>
                  <a:pt x="11091" y="9184"/>
                </a:cubicBezTo>
                <a:cubicBezTo>
                  <a:pt x="12765" y="9184"/>
                  <a:pt x="13881" y="8523"/>
                  <a:pt x="14326" y="8149"/>
                </a:cubicBezTo>
                <a:cubicBezTo>
                  <a:pt x="14777" y="7432"/>
                  <a:pt x="14618" y="6583"/>
                  <a:pt x="13530" y="6053"/>
                </a:cubicBezTo>
                <a:cubicBezTo>
                  <a:pt x="11461" y="5098"/>
                  <a:pt x="9471" y="3957"/>
                  <a:pt x="8251" y="2922"/>
                </a:cubicBezTo>
                <a:cubicBezTo>
                  <a:pt x="7880" y="2631"/>
                  <a:pt x="7667" y="2392"/>
                  <a:pt x="7429" y="2180"/>
                </a:cubicBezTo>
                <a:cubicBezTo>
                  <a:pt x="6925" y="1569"/>
                  <a:pt x="6686" y="376"/>
                  <a:pt x="6500" y="216"/>
                </a:cubicBezTo>
                <a:cubicBezTo>
                  <a:pt x="6479" y="209"/>
                  <a:pt x="6454" y="206"/>
                  <a:pt x="6425" y="206"/>
                </a:cubicBezTo>
                <a:cubicBezTo>
                  <a:pt x="6348" y="206"/>
                  <a:pt x="6245" y="231"/>
                  <a:pt x="6129" y="269"/>
                </a:cubicBezTo>
                <a:cubicBezTo>
                  <a:pt x="6076" y="190"/>
                  <a:pt x="5996" y="137"/>
                  <a:pt x="5890" y="110"/>
                </a:cubicBezTo>
                <a:lnTo>
                  <a:pt x="5837" y="455"/>
                </a:lnTo>
                <a:cubicBezTo>
                  <a:pt x="5359" y="667"/>
                  <a:pt x="4882" y="853"/>
                  <a:pt x="4351" y="853"/>
                </a:cubicBezTo>
                <a:cubicBezTo>
                  <a:pt x="4221" y="858"/>
                  <a:pt x="4104" y="860"/>
                  <a:pt x="3997" y="860"/>
                </a:cubicBezTo>
                <a:cubicBezTo>
                  <a:pt x="3509" y="860"/>
                  <a:pt x="3263" y="815"/>
                  <a:pt x="3128" y="815"/>
                </a:cubicBezTo>
                <a:cubicBezTo>
                  <a:pt x="2993" y="815"/>
                  <a:pt x="2966" y="860"/>
                  <a:pt x="2919" y="1039"/>
                </a:cubicBezTo>
                <a:cubicBezTo>
                  <a:pt x="2892" y="1198"/>
                  <a:pt x="2892" y="1331"/>
                  <a:pt x="2892" y="1516"/>
                </a:cubicBezTo>
                <a:cubicBezTo>
                  <a:pt x="2176" y="1384"/>
                  <a:pt x="1645" y="1118"/>
                  <a:pt x="1645" y="853"/>
                </a:cubicBezTo>
                <a:lnTo>
                  <a:pt x="1619" y="4"/>
                </a:lnTo>
                <a:cubicBezTo>
                  <a:pt x="1597" y="2"/>
                  <a:pt x="1576" y="0"/>
                  <a:pt x="15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47"/>
          <p:cNvSpPr/>
          <p:nvPr/>
        </p:nvSpPr>
        <p:spPr>
          <a:xfrm>
            <a:off x="2074947" y="1348045"/>
            <a:ext cx="386898" cy="518158"/>
          </a:xfrm>
          <a:custGeom>
            <a:avLst/>
            <a:gdLst/>
            <a:ahLst/>
            <a:cxnLst/>
            <a:rect l="l" t="t" r="r" b="b"/>
            <a:pathLst>
              <a:path w="23109" h="30949" extrusionOk="0">
                <a:moveTo>
                  <a:pt x="11059" y="1"/>
                </a:moveTo>
                <a:cubicBezTo>
                  <a:pt x="9255" y="1"/>
                  <a:pt x="5171" y="108"/>
                  <a:pt x="3980" y="306"/>
                </a:cubicBezTo>
                <a:cubicBezTo>
                  <a:pt x="2707" y="492"/>
                  <a:pt x="1937" y="969"/>
                  <a:pt x="1089" y="5877"/>
                </a:cubicBezTo>
                <a:cubicBezTo>
                  <a:pt x="293" y="10440"/>
                  <a:pt x="1" y="15057"/>
                  <a:pt x="213" y="19699"/>
                </a:cubicBezTo>
                <a:cubicBezTo>
                  <a:pt x="346" y="22750"/>
                  <a:pt x="611" y="25801"/>
                  <a:pt x="1062" y="28825"/>
                </a:cubicBezTo>
                <a:cubicBezTo>
                  <a:pt x="4579" y="30214"/>
                  <a:pt x="8020" y="30949"/>
                  <a:pt x="11348" y="30949"/>
                </a:cubicBezTo>
                <a:cubicBezTo>
                  <a:pt x="14822" y="30949"/>
                  <a:pt x="18173" y="30148"/>
                  <a:pt x="21357" y="28454"/>
                </a:cubicBezTo>
                <a:cubicBezTo>
                  <a:pt x="19500" y="22644"/>
                  <a:pt x="19527" y="15401"/>
                  <a:pt x="20853" y="10971"/>
                </a:cubicBezTo>
                <a:cubicBezTo>
                  <a:pt x="23108" y="3463"/>
                  <a:pt x="20031" y="1155"/>
                  <a:pt x="17616" y="704"/>
                </a:cubicBezTo>
                <a:cubicBezTo>
                  <a:pt x="15680" y="306"/>
                  <a:pt x="13770" y="67"/>
                  <a:pt x="11833" y="14"/>
                </a:cubicBezTo>
                <a:cubicBezTo>
                  <a:pt x="11698" y="5"/>
                  <a:pt x="11426" y="1"/>
                  <a:pt x="1105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47"/>
          <p:cNvSpPr/>
          <p:nvPr/>
        </p:nvSpPr>
        <p:spPr>
          <a:xfrm>
            <a:off x="2185546" y="1084442"/>
            <a:ext cx="83527" cy="210551"/>
          </a:xfrm>
          <a:custGeom>
            <a:avLst/>
            <a:gdLst/>
            <a:ahLst/>
            <a:cxnLst/>
            <a:rect l="l" t="t" r="r" b="b"/>
            <a:pathLst>
              <a:path w="4989" h="12576" extrusionOk="0">
                <a:moveTo>
                  <a:pt x="2707" y="1"/>
                </a:moveTo>
                <a:cubicBezTo>
                  <a:pt x="2707" y="1"/>
                  <a:pt x="1248" y="27"/>
                  <a:pt x="611" y="1062"/>
                </a:cubicBezTo>
                <a:cubicBezTo>
                  <a:pt x="54" y="1964"/>
                  <a:pt x="1" y="4246"/>
                  <a:pt x="319" y="6766"/>
                </a:cubicBezTo>
                <a:cubicBezTo>
                  <a:pt x="664" y="9313"/>
                  <a:pt x="1062" y="10851"/>
                  <a:pt x="1380" y="11568"/>
                </a:cubicBezTo>
                <a:cubicBezTo>
                  <a:pt x="1592" y="12045"/>
                  <a:pt x="1937" y="12364"/>
                  <a:pt x="2388" y="12576"/>
                </a:cubicBezTo>
                <a:lnTo>
                  <a:pt x="2654" y="9605"/>
                </a:lnTo>
                <a:lnTo>
                  <a:pt x="2786" y="7562"/>
                </a:lnTo>
                <a:cubicBezTo>
                  <a:pt x="2786" y="7562"/>
                  <a:pt x="4298" y="5890"/>
                  <a:pt x="4590" y="4484"/>
                </a:cubicBezTo>
                <a:cubicBezTo>
                  <a:pt x="4988" y="2627"/>
                  <a:pt x="4670" y="1778"/>
                  <a:pt x="4670" y="1778"/>
                </a:cubicBezTo>
                <a:lnTo>
                  <a:pt x="270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47"/>
          <p:cNvSpPr/>
          <p:nvPr/>
        </p:nvSpPr>
        <p:spPr>
          <a:xfrm>
            <a:off x="2192661" y="1060401"/>
            <a:ext cx="38206" cy="29399"/>
          </a:xfrm>
          <a:custGeom>
            <a:avLst/>
            <a:gdLst/>
            <a:ahLst/>
            <a:cxnLst/>
            <a:rect l="l" t="t" r="r" b="b"/>
            <a:pathLst>
              <a:path w="2282" h="1756" extrusionOk="0">
                <a:moveTo>
                  <a:pt x="1038" y="1"/>
                </a:moveTo>
                <a:cubicBezTo>
                  <a:pt x="625" y="1"/>
                  <a:pt x="219" y="214"/>
                  <a:pt x="0" y="614"/>
                </a:cubicBezTo>
                <a:lnTo>
                  <a:pt x="1937" y="1755"/>
                </a:lnTo>
                <a:cubicBezTo>
                  <a:pt x="2282" y="1198"/>
                  <a:pt x="2123" y="508"/>
                  <a:pt x="1592" y="137"/>
                </a:cubicBezTo>
                <a:cubicBezTo>
                  <a:pt x="1417" y="45"/>
                  <a:pt x="1227" y="1"/>
                  <a:pt x="103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7"/>
          <p:cNvSpPr/>
          <p:nvPr/>
        </p:nvSpPr>
        <p:spPr>
          <a:xfrm>
            <a:off x="2259278" y="1053721"/>
            <a:ext cx="194562" cy="184500"/>
          </a:xfrm>
          <a:custGeom>
            <a:avLst/>
            <a:gdLst/>
            <a:ahLst/>
            <a:cxnLst/>
            <a:rect l="l" t="t" r="r" b="b"/>
            <a:pathLst>
              <a:path w="11621" h="11020" extrusionOk="0">
                <a:moveTo>
                  <a:pt x="5802" y="1"/>
                </a:moveTo>
                <a:cubicBezTo>
                  <a:pt x="3004" y="1"/>
                  <a:pt x="641" y="2086"/>
                  <a:pt x="319" y="4913"/>
                </a:cubicBezTo>
                <a:cubicBezTo>
                  <a:pt x="1" y="7938"/>
                  <a:pt x="2176" y="10644"/>
                  <a:pt x="5200" y="10989"/>
                </a:cubicBezTo>
                <a:cubicBezTo>
                  <a:pt x="5398" y="11009"/>
                  <a:pt x="5594" y="11019"/>
                  <a:pt x="5788" y="11019"/>
                </a:cubicBezTo>
                <a:cubicBezTo>
                  <a:pt x="8571" y="11019"/>
                  <a:pt x="10978" y="8934"/>
                  <a:pt x="11276" y="6107"/>
                </a:cubicBezTo>
                <a:cubicBezTo>
                  <a:pt x="11621" y="3083"/>
                  <a:pt x="9419" y="377"/>
                  <a:pt x="6394" y="32"/>
                </a:cubicBezTo>
                <a:cubicBezTo>
                  <a:pt x="6195" y="11"/>
                  <a:pt x="5998" y="1"/>
                  <a:pt x="5802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7"/>
          <p:cNvSpPr/>
          <p:nvPr/>
        </p:nvSpPr>
        <p:spPr>
          <a:xfrm>
            <a:off x="2157118" y="1095660"/>
            <a:ext cx="279396" cy="315710"/>
          </a:xfrm>
          <a:custGeom>
            <a:avLst/>
            <a:gdLst/>
            <a:ahLst/>
            <a:cxnLst/>
            <a:rect l="l" t="t" r="r" b="b"/>
            <a:pathLst>
              <a:path w="16688" h="18857" extrusionOk="0">
                <a:moveTo>
                  <a:pt x="11565" y="0"/>
                </a:moveTo>
                <a:cubicBezTo>
                  <a:pt x="9777" y="0"/>
                  <a:pt x="7825" y="325"/>
                  <a:pt x="6262" y="1082"/>
                </a:cubicBezTo>
                <a:cubicBezTo>
                  <a:pt x="6103" y="5194"/>
                  <a:pt x="5068" y="6229"/>
                  <a:pt x="4511" y="6600"/>
                </a:cubicBezTo>
                <a:cubicBezTo>
                  <a:pt x="4442" y="6645"/>
                  <a:pt x="4377" y="6665"/>
                  <a:pt x="4315" y="6665"/>
                </a:cubicBezTo>
                <a:cubicBezTo>
                  <a:pt x="3903" y="6665"/>
                  <a:pt x="3640" y="5765"/>
                  <a:pt x="3317" y="5327"/>
                </a:cubicBezTo>
                <a:cubicBezTo>
                  <a:pt x="3104" y="5038"/>
                  <a:pt x="2597" y="4680"/>
                  <a:pt x="2042" y="4680"/>
                </a:cubicBezTo>
                <a:cubicBezTo>
                  <a:pt x="1627" y="4680"/>
                  <a:pt x="1186" y="4880"/>
                  <a:pt x="823" y="5459"/>
                </a:cubicBezTo>
                <a:cubicBezTo>
                  <a:pt x="1" y="6812"/>
                  <a:pt x="744" y="8537"/>
                  <a:pt x="1699" y="9120"/>
                </a:cubicBezTo>
                <a:cubicBezTo>
                  <a:pt x="2093" y="9363"/>
                  <a:pt x="2444" y="9449"/>
                  <a:pt x="2744" y="9449"/>
                </a:cubicBezTo>
                <a:cubicBezTo>
                  <a:pt x="3494" y="9449"/>
                  <a:pt x="3927" y="8908"/>
                  <a:pt x="3927" y="8908"/>
                </a:cubicBezTo>
                <a:lnTo>
                  <a:pt x="3927" y="8908"/>
                </a:lnTo>
                <a:lnTo>
                  <a:pt x="3848" y="15116"/>
                </a:lnTo>
                <a:cubicBezTo>
                  <a:pt x="5121" y="18087"/>
                  <a:pt x="6660" y="18830"/>
                  <a:pt x="8623" y="18857"/>
                </a:cubicBezTo>
                <a:cubicBezTo>
                  <a:pt x="10294" y="18724"/>
                  <a:pt x="10613" y="17371"/>
                  <a:pt x="9684" y="16018"/>
                </a:cubicBezTo>
                <a:lnTo>
                  <a:pt x="9896" y="13975"/>
                </a:lnTo>
                <a:cubicBezTo>
                  <a:pt x="10692" y="14214"/>
                  <a:pt x="11515" y="14347"/>
                  <a:pt x="12337" y="14373"/>
                </a:cubicBezTo>
                <a:cubicBezTo>
                  <a:pt x="13690" y="14320"/>
                  <a:pt x="14539" y="13391"/>
                  <a:pt x="15096" y="11959"/>
                </a:cubicBezTo>
                <a:cubicBezTo>
                  <a:pt x="15998" y="9704"/>
                  <a:pt x="16688" y="5804"/>
                  <a:pt x="16290" y="1161"/>
                </a:cubicBezTo>
                <a:cubicBezTo>
                  <a:pt x="15531" y="446"/>
                  <a:pt x="13660" y="0"/>
                  <a:pt x="115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7"/>
          <p:cNvSpPr/>
          <p:nvPr/>
        </p:nvSpPr>
        <p:spPr>
          <a:xfrm>
            <a:off x="2219750" y="1024757"/>
            <a:ext cx="233204" cy="115622"/>
          </a:xfrm>
          <a:custGeom>
            <a:avLst/>
            <a:gdLst/>
            <a:ahLst/>
            <a:cxnLst/>
            <a:rect l="l" t="t" r="r" b="b"/>
            <a:pathLst>
              <a:path w="13929" h="6906" extrusionOk="0">
                <a:moveTo>
                  <a:pt x="11685" y="1"/>
                </a:moveTo>
                <a:cubicBezTo>
                  <a:pt x="11484" y="1"/>
                  <a:pt x="11300" y="138"/>
                  <a:pt x="11116" y="276"/>
                </a:cubicBezTo>
                <a:cubicBezTo>
                  <a:pt x="10378" y="822"/>
                  <a:pt x="9604" y="992"/>
                  <a:pt x="8814" y="992"/>
                </a:cubicBezTo>
                <a:cubicBezTo>
                  <a:pt x="7646" y="992"/>
                  <a:pt x="6440" y="621"/>
                  <a:pt x="5253" y="542"/>
                </a:cubicBezTo>
                <a:cubicBezTo>
                  <a:pt x="5078" y="528"/>
                  <a:pt x="4898" y="520"/>
                  <a:pt x="4716" y="520"/>
                </a:cubicBezTo>
                <a:cubicBezTo>
                  <a:pt x="3160" y="520"/>
                  <a:pt x="1415" y="1045"/>
                  <a:pt x="584" y="2399"/>
                </a:cubicBezTo>
                <a:cubicBezTo>
                  <a:pt x="133" y="3088"/>
                  <a:pt x="0" y="3858"/>
                  <a:pt x="637" y="4441"/>
                </a:cubicBezTo>
                <a:cubicBezTo>
                  <a:pt x="1194" y="4919"/>
                  <a:pt x="1858" y="5264"/>
                  <a:pt x="2574" y="5423"/>
                </a:cubicBezTo>
                <a:cubicBezTo>
                  <a:pt x="4542" y="5988"/>
                  <a:pt x="7011" y="6906"/>
                  <a:pt x="9271" y="6906"/>
                </a:cubicBezTo>
                <a:cubicBezTo>
                  <a:pt x="10726" y="6906"/>
                  <a:pt x="12094" y="6525"/>
                  <a:pt x="13186" y="5423"/>
                </a:cubicBezTo>
                <a:cubicBezTo>
                  <a:pt x="13584" y="4998"/>
                  <a:pt x="13849" y="4441"/>
                  <a:pt x="13875" y="3858"/>
                </a:cubicBezTo>
                <a:cubicBezTo>
                  <a:pt x="13929" y="3301"/>
                  <a:pt x="13875" y="2770"/>
                  <a:pt x="13663" y="2292"/>
                </a:cubicBezTo>
                <a:cubicBezTo>
                  <a:pt x="13637" y="2213"/>
                  <a:pt x="13584" y="2133"/>
                  <a:pt x="13504" y="2133"/>
                </a:cubicBezTo>
                <a:cubicBezTo>
                  <a:pt x="13451" y="2133"/>
                  <a:pt x="13371" y="2160"/>
                  <a:pt x="13318" y="2213"/>
                </a:cubicBezTo>
                <a:cubicBezTo>
                  <a:pt x="12920" y="2478"/>
                  <a:pt x="12469" y="2690"/>
                  <a:pt x="12018" y="2876"/>
                </a:cubicBezTo>
                <a:cubicBezTo>
                  <a:pt x="12178" y="2346"/>
                  <a:pt x="12257" y="1762"/>
                  <a:pt x="12204" y="1231"/>
                </a:cubicBezTo>
                <a:cubicBezTo>
                  <a:pt x="12178" y="886"/>
                  <a:pt x="12178" y="117"/>
                  <a:pt x="11780" y="11"/>
                </a:cubicBezTo>
                <a:cubicBezTo>
                  <a:pt x="11748" y="4"/>
                  <a:pt x="11716" y="1"/>
                  <a:pt x="1168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47"/>
          <p:cNvSpPr/>
          <p:nvPr/>
        </p:nvSpPr>
        <p:spPr>
          <a:xfrm>
            <a:off x="2235304" y="1277662"/>
            <a:ext cx="87947" cy="67086"/>
          </a:xfrm>
          <a:custGeom>
            <a:avLst/>
            <a:gdLst/>
            <a:ahLst/>
            <a:cxnLst/>
            <a:rect l="l" t="t" r="r" b="b"/>
            <a:pathLst>
              <a:path w="5253" h="4007" extrusionOk="0">
                <a:moveTo>
                  <a:pt x="0" y="0"/>
                </a:moveTo>
                <a:cubicBezTo>
                  <a:pt x="106" y="610"/>
                  <a:pt x="292" y="1221"/>
                  <a:pt x="637" y="1778"/>
                </a:cubicBezTo>
                <a:cubicBezTo>
                  <a:pt x="1300" y="2839"/>
                  <a:pt x="5147" y="4006"/>
                  <a:pt x="5147" y="4006"/>
                </a:cubicBezTo>
                <a:lnTo>
                  <a:pt x="5253" y="3184"/>
                </a:lnTo>
                <a:cubicBezTo>
                  <a:pt x="5253" y="3184"/>
                  <a:pt x="2282" y="2255"/>
                  <a:pt x="1300" y="1592"/>
                </a:cubicBezTo>
                <a:cubicBezTo>
                  <a:pt x="690" y="1194"/>
                  <a:pt x="265" y="610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7"/>
          <p:cNvSpPr/>
          <p:nvPr/>
        </p:nvSpPr>
        <p:spPr>
          <a:xfrm>
            <a:off x="2304147" y="1153738"/>
            <a:ext cx="27541" cy="19438"/>
          </a:xfrm>
          <a:custGeom>
            <a:avLst/>
            <a:gdLst/>
            <a:ahLst/>
            <a:cxnLst/>
            <a:rect l="l" t="t" r="r" b="b"/>
            <a:pathLst>
              <a:path w="1645" h="1161" extrusionOk="0">
                <a:moveTo>
                  <a:pt x="1459" y="0"/>
                </a:moveTo>
                <a:lnTo>
                  <a:pt x="0" y="664"/>
                </a:lnTo>
                <a:lnTo>
                  <a:pt x="0" y="690"/>
                </a:lnTo>
                <a:cubicBezTo>
                  <a:pt x="137" y="983"/>
                  <a:pt x="416" y="1161"/>
                  <a:pt x="713" y="1161"/>
                </a:cubicBezTo>
                <a:cubicBezTo>
                  <a:pt x="820" y="1161"/>
                  <a:pt x="929" y="1137"/>
                  <a:pt x="1035" y="1088"/>
                </a:cubicBezTo>
                <a:cubicBezTo>
                  <a:pt x="1459" y="902"/>
                  <a:pt x="1645" y="398"/>
                  <a:pt x="14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7"/>
          <p:cNvSpPr/>
          <p:nvPr/>
        </p:nvSpPr>
        <p:spPr>
          <a:xfrm>
            <a:off x="2393869" y="1158626"/>
            <a:ext cx="24444" cy="20191"/>
          </a:xfrm>
          <a:custGeom>
            <a:avLst/>
            <a:gdLst/>
            <a:ahLst/>
            <a:cxnLst/>
            <a:rect l="l" t="t" r="r" b="b"/>
            <a:pathLst>
              <a:path w="1460" h="1206" extrusionOk="0">
                <a:moveTo>
                  <a:pt x="212" y="0"/>
                </a:moveTo>
                <a:lnTo>
                  <a:pt x="212" y="0"/>
                </a:lnTo>
                <a:cubicBezTo>
                  <a:pt x="0" y="345"/>
                  <a:pt x="80" y="796"/>
                  <a:pt x="425" y="1061"/>
                </a:cubicBezTo>
                <a:cubicBezTo>
                  <a:pt x="425" y="1115"/>
                  <a:pt x="451" y="1115"/>
                  <a:pt x="451" y="1115"/>
                </a:cubicBezTo>
                <a:cubicBezTo>
                  <a:pt x="566" y="1176"/>
                  <a:pt x="693" y="1206"/>
                  <a:pt x="819" y="1206"/>
                </a:cubicBezTo>
                <a:cubicBezTo>
                  <a:pt x="1070" y="1206"/>
                  <a:pt x="1318" y="1088"/>
                  <a:pt x="1459" y="876"/>
                </a:cubicBezTo>
                <a:lnTo>
                  <a:pt x="2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7"/>
          <p:cNvSpPr/>
          <p:nvPr/>
        </p:nvSpPr>
        <p:spPr>
          <a:xfrm>
            <a:off x="2356550" y="1193718"/>
            <a:ext cx="32882" cy="62633"/>
          </a:xfrm>
          <a:custGeom>
            <a:avLst/>
            <a:gdLst/>
            <a:ahLst/>
            <a:cxnLst/>
            <a:rect l="l" t="t" r="r" b="b"/>
            <a:pathLst>
              <a:path w="1964" h="3741" extrusionOk="0">
                <a:moveTo>
                  <a:pt x="186" y="0"/>
                </a:moveTo>
                <a:lnTo>
                  <a:pt x="1" y="3741"/>
                </a:lnTo>
                <a:lnTo>
                  <a:pt x="1" y="3741"/>
                </a:lnTo>
                <a:lnTo>
                  <a:pt x="1964" y="3316"/>
                </a:lnTo>
                <a:lnTo>
                  <a:pt x="18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47"/>
          <p:cNvSpPr/>
          <p:nvPr/>
        </p:nvSpPr>
        <p:spPr>
          <a:xfrm>
            <a:off x="2403630" y="1218362"/>
            <a:ext cx="41772" cy="30756"/>
          </a:xfrm>
          <a:custGeom>
            <a:avLst/>
            <a:gdLst/>
            <a:ahLst/>
            <a:cxnLst/>
            <a:rect l="l" t="t" r="r" b="b"/>
            <a:pathLst>
              <a:path w="2495" h="1837" extrusionOk="0">
                <a:moveTo>
                  <a:pt x="1141" y="1"/>
                </a:moveTo>
                <a:cubicBezTo>
                  <a:pt x="575" y="1"/>
                  <a:pt x="128" y="284"/>
                  <a:pt x="80" y="757"/>
                </a:cubicBezTo>
                <a:cubicBezTo>
                  <a:pt x="1" y="1287"/>
                  <a:pt x="505" y="1738"/>
                  <a:pt x="1141" y="1818"/>
                </a:cubicBezTo>
                <a:cubicBezTo>
                  <a:pt x="1223" y="1831"/>
                  <a:pt x="1302" y="1837"/>
                  <a:pt x="1380" y="1837"/>
                </a:cubicBezTo>
                <a:cubicBezTo>
                  <a:pt x="1934" y="1837"/>
                  <a:pt x="2368" y="1517"/>
                  <a:pt x="2415" y="1075"/>
                </a:cubicBezTo>
                <a:cubicBezTo>
                  <a:pt x="2494" y="597"/>
                  <a:pt x="2017" y="120"/>
                  <a:pt x="1354" y="14"/>
                </a:cubicBezTo>
                <a:cubicBezTo>
                  <a:pt x="1281" y="5"/>
                  <a:pt x="1210" y="1"/>
                  <a:pt x="11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7"/>
          <p:cNvSpPr/>
          <p:nvPr/>
        </p:nvSpPr>
        <p:spPr>
          <a:xfrm>
            <a:off x="2320572" y="1267550"/>
            <a:ext cx="37771" cy="28830"/>
          </a:xfrm>
          <a:custGeom>
            <a:avLst/>
            <a:gdLst/>
            <a:ahLst/>
            <a:cxnLst/>
            <a:rect l="l" t="t" r="r" b="b"/>
            <a:pathLst>
              <a:path w="2256" h="1722" extrusionOk="0">
                <a:moveTo>
                  <a:pt x="1095" y="0"/>
                </a:moveTo>
                <a:cubicBezTo>
                  <a:pt x="694" y="0"/>
                  <a:pt x="308" y="251"/>
                  <a:pt x="186" y="657"/>
                </a:cubicBezTo>
                <a:cubicBezTo>
                  <a:pt x="1" y="1188"/>
                  <a:pt x="425" y="1374"/>
                  <a:pt x="956" y="1559"/>
                </a:cubicBezTo>
                <a:cubicBezTo>
                  <a:pt x="1180" y="1654"/>
                  <a:pt x="1388" y="1722"/>
                  <a:pt x="1567" y="1722"/>
                </a:cubicBezTo>
                <a:cubicBezTo>
                  <a:pt x="1790" y="1722"/>
                  <a:pt x="1967" y="1615"/>
                  <a:pt x="2070" y="1320"/>
                </a:cubicBezTo>
                <a:cubicBezTo>
                  <a:pt x="2256" y="790"/>
                  <a:pt x="1937" y="233"/>
                  <a:pt x="1460" y="74"/>
                </a:cubicBezTo>
                <a:cubicBezTo>
                  <a:pt x="1342" y="24"/>
                  <a:pt x="1218" y="0"/>
                  <a:pt x="10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7"/>
          <p:cNvSpPr/>
          <p:nvPr/>
        </p:nvSpPr>
        <p:spPr>
          <a:xfrm>
            <a:off x="2267716" y="1211447"/>
            <a:ext cx="42207" cy="29450"/>
          </a:xfrm>
          <a:custGeom>
            <a:avLst/>
            <a:gdLst/>
            <a:ahLst/>
            <a:cxnLst/>
            <a:rect l="l" t="t" r="r" b="b"/>
            <a:pathLst>
              <a:path w="2521" h="1759" extrusionOk="0">
                <a:moveTo>
                  <a:pt x="1258" y="1"/>
                </a:moveTo>
                <a:cubicBezTo>
                  <a:pt x="599" y="1"/>
                  <a:pt x="53" y="363"/>
                  <a:pt x="27" y="825"/>
                </a:cubicBezTo>
                <a:cubicBezTo>
                  <a:pt x="1" y="1302"/>
                  <a:pt x="531" y="1727"/>
                  <a:pt x="1221" y="1753"/>
                </a:cubicBezTo>
                <a:cubicBezTo>
                  <a:pt x="1265" y="1757"/>
                  <a:pt x="1309" y="1758"/>
                  <a:pt x="1352" y="1758"/>
                </a:cubicBezTo>
                <a:cubicBezTo>
                  <a:pt x="1983" y="1758"/>
                  <a:pt x="2496" y="1403"/>
                  <a:pt x="2521" y="931"/>
                </a:cubicBezTo>
                <a:cubicBezTo>
                  <a:pt x="2521" y="427"/>
                  <a:pt x="2017" y="29"/>
                  <a:pt x="1327" y="2"/>
                </a:cubicBezTo>
                <a:cubicBezTo>
                  <a:pt x="1304" y="1"/>
                  <a:pt x="1281" y="1"/>
                  <a:pt x="12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7"/>
          <p:cNvSpPr/>
          <p:nvPr/>
        </p:nvSpPr>
        <p:spPr>
          <a:xfrm>
            <a:off x="2305922" y="1195007"/>
            <a:ext cx="32430" cy="16926"/>
          </a:xfrm>
          <a:custGeom>
            <a:avLst/>
            <a:gdLst/>
            <a:ahLst/>
            <a:cxnLst/>
            <a:rect l="l" t="t" r="r" b="b"/>
            <a:pathLst>
              <a:path w="1937" h="1011" extrusionOk="0">
                <a:moveTo>
                  <a:pt x="924" y="1"/>
                </a:moveTo>
                <a:cubicBezTo>
                  <a:pt x="542" y="1"/>
                  <a:pt x="177" y="214"/>
                  <a:pt x="0" y="586"/>
                </a:cubicBezTo>
                <a:cubicBezTo>
                  <a:pt x="221" y="484"/>
                  <a:pt x="442" y="437"/>
                  <a:pt x="671" y="437"/>
                </a:cubicBezTo>
                <a:cubicBezTo>
                  <a:pt x="798" y="437"/>
                  <a:pt x="928" y="452"/>
                  <a:pt x="1061" y="480"/>
                </a:cubicBezTo>
                <a:cubicBezTo>
                  <a:pt x="1406" y="560"/>
                  <a:pt x="1725" y="746"/>
                  <a:pt x="1937" y="1011"/>
                </a:cubicBezTo>
                <a:cubicBezTo>
                  <a:pt x="1937" y="613"/>
                  <a:pt x="1698" y="268"/>
                  <a:pt x="1327" y="82"/>
                </a:cubicBezTo>
                <a:cubicBezTo>
                  <a:pt x="1195" y="27"/>
                  <a:pt x="1059" y="1"/>
                  <a:pt x="92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7"/>
          <p:cNvSpPr/>
          <p:nvPr/>
        </p:nvSpPr>
        <p:spPr>
          <a:xfrm>
            <a:off x="2385431" y="1199025"/>
            <a:ext cx="31543" cy="16474"/>
          </a:xfrm>
          <a:custGeom>
            <a:avLst/>
            <a:gdLst/>
            <a:ahLst/>
            <a:cxnLst/>
            <a:rect l="l" t="t" r="r" b="b"/>
            <a:pathLst>
              <a:path w="1884" h="984" extrusionOk="0">
                <a:moveTo>
                  <a:pt x="939" y="0"/>
                </a:moveTo>
                <a:cubicBezTo>
                  <a:pt x="427" y="0"/>
                  <a:pt x="0" y="467"/>
                  <a:pt x="0" y="983"/>
                </a:cubicBezTo>
                <a:cubicBezTo>
                  <a:pt x="186" y="718"/>
                  <a:pt x="504" y="559"/>
                  <a:pt x="822" y="479"/>
                </a:cubicBezTo>
                <a:cubicBezTo>
                  <a:pt x="931" y="464"/>
                  <a:pt x="1039" y="455"/>
                  <a:pt x="1145" y="455"/>
                </a:cubicBezTo>
                <a:cubicBezTo>
                  <a:pt x="1406" y="455"/>
                  <a:pt x="1658" y="507"/>
                  <a:pt x="1884" y="638"/>
                </a:cubicBezTo>
                <a:cubicBezTo>
                  <a:pt x="1751" y="267"/>
                  <a:pt x="1380" y="1"/>
                  <a:pt x="982" y="1"/>
                </a:cubicBezTo>
                <a:cubicBezTo>
                  <a:pt x="967" y="1"/>
                  <a:pt x="953" y="0"/>
                  <a:pt x="93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7"/>
          <p:cNvSpPr/>
          <p:nvPr/>
        </p:nvSpPr>
        <p:spPr>
          <a:xfrm>
            <a:off x="1853314" y="1353169"/>
            <a:ext cx="323813" cy="699142"/>
          </a:xfrm>
          <a:custGeom>
            <a:avLst/>
            <a:gdLst/>
            <a:ahLst/>
            <a:cxnLst/>
            <a:rect l="l" t="t" r="r" b="b"/>
            <a:pathLst>
              <a:path w="19341" h="41759" extrusionOk="0">
                <a:moveTo>
                  <a:pt x="17218" y="0"/>
                </a:moveTo>
                <a:cubicBezTo>
                  <a:pt x="15175" y="53"/>
                  <a:pt x="14778" y="133"/>
                  <a:pt x="14035" y="504"/>
                </a:cubicBezTo>
                <a:cubicBezTo>
                  <a:pt x="12682" y="1167"/>
                  <a:pt x="11621" y="1910"/>
                  <a:pt x="10055" y="4298"/>
                </a:cubicBezTo>
                <a:cubicBezTo>
                  <a:pt x="8941" y="6022"/>
                  <a:pt x="3290" y="14591"/>
                  <a:pt x="3290" y="14591"/>
                </a:cubicBezTo>
                <a:cubicBezTo>
                  <a:pt x="2707" y="15440"/>
                  <a:pt x="1937" y="16342"/>
                  <a:pt x="1645" y="18969"/>
                </a:cubicBezTo>
                <a:cubicBezTo>
                  <a:pt x="1407" y="21144"/>
                  <a:pt x="796" y="27113"/>
                  <a:pt x="743" y="30615"/>
                </a:cubicBezTo>
                <a:cubicBezTo>
                  <a:pt x="664" y="33454"/>
                  <a:pt x="1" y="37990"/>
                  <a:pt x="1964" y="40564"/>
                </a:cubicBezTo>
                <a:cubicBezTo>
                  <a:pt x="2609" y="41287"/>
                  <a:pt x="3532" y="41759"/>
                  <a:pt x="4535" y="41759"/>
                </a:cubicBezTo>
                <a:cubicBezTo>
                  <a:pt x="4562" y="41759"/>
                  <a:pt x="4589" y="41758"/>
                  <a:pt x="4617" y="41758"/>
                </a:cubicBezTo>
                <a:cubicBezTo>
                  <a:pt x="6421" y="41758"/>
                  <a:pt x="6421" y="40325"/>
                  <a:pt x="6208" y="39449"/>
                </a:cubicBezTo>
                <a:cubicBezTo>
                  <a:pt x="6102" y="39025"/>
                  <a:pt x="5837" y="38203"/>
                  <a:pt x="5757" y="37699"/>
                </a:cubicBezTo>
                <a:cubicBezTo>
                  <a:pt x="5572" y="36956"/>
                  <a:pt x="5545" y="36239"/>
                  <a:pt x="5625" y="35523"/>
                </a:cubicBezTo>
                <a:lnTo>
                  <a:pt x="5625" y="35523"/>
                </a:lnTo>
                <a:cubicBezTo>
                  <a:pt x="5890" y="35921"/>
                  <a:pt x="5917" y="36213"/>
                  <a:pt x="6182" y="36611"/>
                </a:cubicBezTo>
                <a:cubicBezTo>
                  <a:pt x="6421" y="37062"/>
                  <a:pt x="6872" y="37407"/>
                  <a:pt x="7402" y="37460"/>
                </a:cubicBezTo>
                <a:cubicBezTo>
                  <a:pt x="7429" y="37460"/>
                  <a:pt x="7508" y="37460"/>
                  <a:pt x="7562" y="37433"/>
                </a:cubicBezTo>
                <a:cubicBezTo>
                  <a:pt x="7747" y="37327"/>
                  <a:pt x="7668" y="37062"/>
                  <a:pt x="7562" y="36876"/>
                </a:cubicBezTo>
                <a:cubicBezTo>
                  <a:pt x="7164" y="36107"/>
                  <a:pt x="7164" y="35258"/>
                  <a:pt x="6898" y="34409"/>
                </a:cubicBezTo>
                <a:cubicBezTo>
                  <a:pt x="6500" y="33189"/>
                  <a:pt x="5811" y="31942"/>
                  <a:pt x="5625" y="30960"/>
                </a:cubicBezTo>
                <a:cubicBezTo>
                  <a:pt x="5413" y="30005"/>
                  <a:pt x="8145" y="19128"/>
                  <a:pt x="8145" y="19128"/>
                </a:cubicBezTo>
                <a:lnTo>
                  <a:pt x="15600" y="9790"/>
                </a:lnTo>
                <a:cubicBezTo>
                  <a:pt x="15600" y="9790"/>
                  <a:pt x="19341" y="6128"/>
                  <a:pt x="172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47"/>
          <p:cNvSpPr/>
          <p:nvPr/>
        </p:nvSpPr>
        <p:spPr>
          <a:xfrm>
            <a:off x="1947472" y="1351612"/>
            <a:ext cx="226540" cy="256074"/>
          </a:xfrm>
          <a:custGeom>
            <a:avLst/>
            <a:gdLst/>
            <a:ahLst/>
            <a:cxnLst/>
            <a:rect l="l" t="t" r="r" b="b"/>
            <a:pathLst>
              <a:path w="13531" h="15295" extrusionOk="0">
                <a:moveTo>
                  <a:pt x="11652" y="1"/>
                </a:moveTo>
                <a:cubicBezTo>
                  <a:pt x="10468" y="1"/>
                  <a:pt x="8918" y="165"/>
                  <a:pt x="7562" y="889"/>
                </a:cubicBezTo>
                <a:cubicBezTo>
                  <a:pt x="5970" y="1738"/>
                  <a:pt x="4033" y="4311"/>
                  <a:pt x="2415" y="6911"/>
                </a:cubicBezTo>
                <a:cubicBezTo>
                  <a:pt x="797" y="9538"/>
                  <a:pt x="1" y="10625"/>
                  <a:pt x="1" y="10625"/>
                </a:cubicBezTo>
                <a:cubicBezTo>
                  <a:pt x="1" y="10625"/>
                  <a:pt x="1221" y="14472"/>
                  <a:pt x="6103" y="15295"/>
                </a:cubicBezTo>
                <a:lnTo>
                  <a:pt x="11568" y="8609"/>
                </a:lnTo>
                <a:cubicBezTo>
                  <a:pt x="11594" y="8609"/>
                  <a:pt x="13531" y="5691"/>
                  <a:pt x="12231" y="14"/>
                </a:cubicBezTo>
                <a:cubicBezTo>
                  <a:pt x="12051" y="6"/>
                  <a:pt x="11857" y="1"/>
                  <a:pt x="116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47"/>
          <p:cNvSpPr/>
          <p:nvPr/>
        </p:nvSpPr>
        <p:spPr>
          <a:xfrm>
            <a:off x="2366328" y="1310527"/>
            <a:ext cx="355343" cy="366828"/>
          </a:xfrm>
          <a:custGeom>
            <a:avLst/>
            <a:gdLst/>
            <a:ahLst/>
            <a:cxnLst/>
            <a:rect l="l" t="t" r="r" b="b"/>
            <a:pathLst>
              <a:path w="21224" h="21910" extrusionOk="0">
                <a:moveTo>
                  <a:pt x="7614" y="0"/>
                </a:moveTo>
                <a:cubicBezTo>
                  <a:pt x="7482" y="0"/>
                  <a:pt x="7349" y="53"/>
                  <a:pt x="7269" y="186"/>
                </a:cubicBezTo>
                <a:cubicBezTo>
                  <a:pt x="7216" y="319"/>
                  <a:pt x="7163" y="425"/>
                  <a:pt x="7163" y="557"/>
                </a:cubicBezTo>
                <a:cubicBezTo>
                  <a:pt x="7137" y="1008"/>
                  <a:pt x="7163" y="1459"/>
                  <a:pt x="7296" y="1910"/>
                </a:cubicBezTo>
                <a:cubicBezTo>
                  <a:pt x="7402" y="2308"/>
                  <a:pt x="7880" y="3078"/>
                  <a:pt x="7429" y="3104"/>
                </a:cubicBezTo>
                <a:cubicBezTo>
                  <a:pt x="7214" y="3131"/>
                  <a:pt x="6995" y="3143"/>
                  <a:pt x="6773" y="3143"/>
                </a:cubicBezTo>
                <a:cubicBezTo>
                  <a:pt x="5016" y="3143"/>
                  <a:pt x="3043" y="2388"/>
                  <a:pt x="1300" y="2176"/>
                </a:cubicBezTo>
                <a:cubicBezTo>
                  <a:pt x="1206" y="2157"/>
                  <a:pt x="1109" y="2148"/>
                  <a:pt x="1011" y="2148"/>
                </a:cubicBezTo>
                <a:cubicBezTo>
                  <a:pt x="831" y="2148"/>
                  <a:pt x="649" y="2177"/>
                  <a:pt x="478" y="2229"/>
                </a:cubicBezTo>
                <a:cubicBezTo>
                  <a:pt x="239" y="2361"/>
                  <a:pt x="80" y="2600"/>
                  <a:pt x="53" y="2892"/>
                </a:cubicBezTo>
                <a:cubicBezTo>
                  <a:pt x="0" y="3237"/>
                  <a:pt x="0" y="3608"/>
                  <a:pt x="80" y="3953"/>
                </a:cubicBezTo>
                <a:cubicBezTo>
                  <a:pt x="266" y="4961"/>
                  <a:pt x="849" y="5863"/>
                  <a:pt x="1592" y="6474"/>
                </a:cubicBezTo>
                <a:cubicBezTo>
                  <a:pt x="2441" y="7190"/>
                  <a:pt x="3953" y="7588"/>
                  <a:pt x="4935" y="7933"/>
                </a:cubicBezTo>
                <a:cubicBezTo>
                  <a:pt x="5943" y="8304"/>
                  <a:pt x="7110" y="8596"/>
                  <a:pt x="7933" y="9339"/>
                </a:cubicBezTo>
                <a:cubicBezTo>
                  <a:pt x="8861" y="10135"/>
                  <a:pt x="9551" y="11328"/>
                  <a:pt x="10214" y="12363"/>
                </a:cubicBezTo>
                <a:cubicBezTo>
                  <a:pt x="11488" y="14353"/>
                  <a:pt x="12681" y="16634"/>
                  <a:pt x="13769" y="18677"/>
                </a:cubicBezTo>
                <a:cubicBezTo>
                  <a:pt x="15177" y="21237"/>
                  <a:pt x="16671" y="21910"/>
                  <a:pt x="17891" y="21910"/>
                </a:cubicBezTo>
                <a:cubicBezTo>
                  <a:pt x="18189" y="21910"/>
                  <a:pt x="18470" y="21870"/>
                  <a:pt x="18730" y="21808"/>
                </a:cubicBezTo>
                <a:cubicBezTo>
                  <a:pt x="20110" y="21436"/>
                  <a:pt x="21224" y="18385"/>
                  <a:pt x="19022" y="15016"/>
                </a:cubicBezTo>
                <a:cubicBezTo>
                  <a:pt x="16793" y="11620"/>
                  <a:pt x="12257" y="7296"/>
                  <a:pt x="11673" y="6049"/>
                </a:cubicBezTo>
                <a:cubicBezTo>
                  <a:pt x="11222" y="4988"/>
                  <a:pt x="10665" y="4006"/>
                  <a:pt x="10002" y="3078"/>
                </a:cubicBezTo>
                <a:cubicBezTo>
                  <a:pt x="9684" y="2680"/>
                  <a:pt x="9339" y="2388"/>
                  <a:pt x="9073" y="1964"/>
                </a:cubicBezTo>
                <a:lnTo>
                  <a:pt x="8065" y="425"/>
                </a:lnTo>
                <a:lnTo>
                  <a:pt x="8039" y="345"/>
                </a:lnTo>
                <a:cubicBezTo>
                  <a:pt x="7933" y="186"/>
                  <a:pt x="7800" y="0"/>
                  <a:pt x="761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47"/>
          <p:cNvSpPr/>
          <p:nvPr/>
        </p:nvSpPr>
        <p:spPr>
          <a:xfrm>
            <a:off x="1846215" y="1587172"/>
            <a:ext cx="40433" cy="68543"/>
          </a:xfrm>
          <a:custGeom>
            <a:avLst/>
            <a:gdLst/>
            <a:ahLst/>
            <a:cxnLst/>
            <a:rect l="l" t="t" r="r" b="b"/>
            <a:pathLst>
              <a:path w="2415" h="4094" extrusionOk="0">
                <a:moveTo>
                  <a:pt x="2076" y="1"/>
                </a:moveTo>
                <a:cubicBezTo>
                  <a:pt x="2009" y="1"/>
                  <a:pt x="1935" y="18"/>
                  <a:pt x="1857" y="57"/>
                </a:cubicBezTo>
                <a:cubicBezTo>
                  <a:pt x="637" y="880"/>
                  <a:pt x="0" y="2365"/>
                  <a:pt x="239" y="3824"/>
                </a:cubicBezTo>
                <a:cubicBezTo>
                  <a:pt x="263" y="3970"/>
                  <a:pt x="398" y="4093"/>
                  <a:pt x="563" y="4093"/>
                </a:cubicBezTo>
                <a:cubicBezTo>
                  <a:pt x="578" y="4093"/>
                  <a:pt x="594" y="4092"/>
                  <a:pt x="610" y="4090"/>
                </a:cubicBezTo>
                <a:cubicBezTo>
                  <a:pt x="769" y="4063"/>
                  <a:pt x="902" y="3904"/>
                  <a:pt x="876" y="3718"/>
                </a:cubicBezTo>
                <a:cubicBezTo>
                  <a:pt x="663" y="2498"/>
                  <a:pt x="1194" y="1278"/>
                  <a:pt x="2229" y="588"/>
                </a:cubicBezTo>
                <a:cubicBezTo>
                  <a:pt x="2388" y="482"/>
                  <a:pt x="2414" y="270"/>
                  <a:pt x="2335" y="137"/>
                </a:cubicBezTo>
                <a:cubicBezTo>
                  <a:pt x="2284" y="53"/>
                  <a:pt x="2191" y="1"/>
                  <a:pt x="20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47"/>
          <p:cNvSpPr/>
          <p:nvPr/>
        </p:nvSpPr>
        <p:spPr>
          <a:xfrm>
            <a:off x="1825338" y="1588176"/>
            <a:ext cx="26654" cy="50210"/>
          </a:xfrm>
          <a:custGeom>
            <a:avLst/>
            <a:gdLst/>
            <a:ahLst/>
            <a:cxnLst/>
            <a:rect l="l" t="t" r="r" b="b"/>
            <a:pathLst>
              <a:path w="1592" h="2999" extrusionOk="0">
                <a:moveTo>
                  <a:pt x="1230" y="0"/>
                </a:moveTo>
                <a:cubicBezTo>
                  <a:pt x="1151" y="0"/>
                  <a:pt x="1071" y="27"/>
                  <a:pt x="1008" y="77"/>
                </a:cubicBezTo>
                <a:cubicBezTo>
                  <a:pt x="345" y="767"/>
                  <a:pt x="0" y="1748"/>
                  <a:pt x="80" y="2730"/>
                </a:cubicBezTo>
                <a:cubicBezTo>
                  <a:pt x="80" y="2875"/>
                  <a:pt x="235" y="2998"/>
                  <a:pt x="383" y="2998"/>
                </a:cubicBezTo>
                <a:cubicBezTo>
                  <a:pt x="397" y="2998"/>
                  <a:pt x="411" y="2997"/>
                  <a:pt x="425" y="2995"/>
                </a:cubicBezTo>
                <a:cubicBezTo>
                  <a:pt x="584" y="2995"/>
                  <a:pt x="717" y="2836"/>
                  <a:pt x="690" y="2677"/>
                </a:cubicBezTo>
                <a:cubicBezTo>
                  <a:pt x="610" y="1881"/>
                  <a:pt x="876" y="1085"/>
                  <a:pt x="1406" y="528"/>
                </a:cubicBezTo>
                <a:cubicBezTo>
                  <a:pt x="1539" y="422"/>
                  <a:pt x="1592" y="263"/>
                  <a:pt x="1486" y="130"/>
                </a:cubicBezTo>
                <a:lnTo>
                  <a:pt x="1459" y="103"/>
                </a:lnTo>
                <a:cubicBezTo>
                  <a:pt x="1403" y="33"/>
                  <a:pt x="1318" y="0"/>
                  <a:pt x="12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47"/>
          <p:cNvSpPr/>
          <p:nvPr/>
        </p:nvSpPr>
        <p:spPr>
          <a:xfrm>
            <a:off x="2032305" y="1322346"/>
            <a:ext cx="67086" cy="40768"/>
          </a:xfrm>
          <a:custGeom>
            <a:avLst/>
            <a:gdLst/>
            <a:ahLst/>
            <a:cxnLst/>
            <a:rect l="l" t="t" r="r" b="b"/>
            <a:pathLst>
              <a:path w="4007" h="2435" extrusionOk="0">
                <a:moveTo>
                  <a:pt x="3412" y="1"/>
                </a:moveTo>
                <a:cubicBezTo>
                  <a:pt x="2010" y="1"/>
                  <a:pt x="751" y="754"/>
                  <a:pt x="54" y="1974"/>
                </a:cubicBezTo>
                <a:cubicBezTo>
                  <a:pt x="1" y="2133"/>
                  <a:pt x="28" y="2292"/>
                  <a:pt x="187" y="2398"/>
                </a:cubicBezTo>
                <a:cubicBezTo>
                  <a:pt x="244" y="2423"/>
                  <a:pt x="302" y="2435"/>
                  <a:pt x="356" y="2435"/>
                </a:cubicBezTo>
                <a:cubicBezTo>
                  <a:pt x="477" y="2435"/>
                  <a:pt x="583" y="2376"/>
                  <a:pt x="638" y="2266"/>
                </a:cubicBezTo>
                <a:cubicBezTo>
                  <a:pt x="1180" y="1279"/>
                  <a:pt x="2251" y="636"/>
                  <a:pt x="3379" y="636"/>
                </a:cubicBezTo>
                <a:cubicBezTo>
                  <a:pt x="3464" y="636"/>
                  <a:pt x="3550" y="640"/>
                  <a:pt x="3636" y="647"/>
                </a:cubicBezTo>
                <a:cubicBezTo>
                  <a:pt x="3652" y="650"/>
                  <a:pt x="3667" y="651"/>
                  <a:pt x="3683" y="651"/>
                </a:cubicBezTo>
                <a:cubicBezTo>
                  <a:pt x="3848" y="651"/>
                  <a:pt x="3980" y="527"/>
                  <a:pt x="3980" y="382"/>
                </a:cubicBezTo>
                <a:cubicBezTo>
                  <a:pt x="4007" y="223"/>
                  <a:pt x="3874" y="37"/>
                  <a:pt x="3689" y="11"/>
                </a:cubicBezTo>
                <a:cubicBezTo>
                  <a:pt x="3596" y="4"/>
                  <a:pt x="3504" y="1"/>
                  <a:pt x="34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47"/>
          <p:cNvSpPr/>
          <p:nvPr/>
        </p:nvSpPr>
        <p:spPr>
          <a:xfrm>
            <a:off x="2023866" y="1302089"/>
            <a:ext cx="48000" cy="33501"/>
          </a:xfrm>
          <a:custGeom>
            <a:avLst/>
            <a:gdLst/>
            <a:ahLst/>
            <a:cxnLst/>
            <a:rect l="l" t="t" r="r" b="b"/>
            <a:pathLst>
              <a:path w="2867" h="2001" extrusionOk="0">
                <a:moveTo>
                  <a:pt x="2521" y="0"/>
                </a:moveTo>
                <a:cubicBezTo>
                  <a:pt x="1540" y="133"/>
                  <a:pt x="664" y="664"/>
                  <a:pt x="134" y="1486"/>
                </a:cubicBezTo>
                <a:cubicBezTo>
                  <a:pt x="107" y="1486"/>
                  <a:pt x="107" y="1512"/>
                  <a:pt x="107" y="1512"/>
                </a:cubicBezTo>
                <a:cubicBezTo>
                  <a:pt x="1" y="1672"/>
                  <a:pt x="54" y="1857"/>
                  <a:pt x="213" y="1963"/>
                </a:cubicBezTo>
                <a:cubicBezTo>
                  <a:pt x="264" y="1989"/>
                  <a:pt x="315" y="2001"/>
                  <a:pt x="364" y="2001"/>
                </a:cubicBezTo>
                <a:cubicBezTo>
                  <a:pt x="469" y="2001"/>
                  <a:pt x="566" y="1947"/>
                  <a:pt x="638" y="1857"/>
                </a:cubicBezTo>
                <a:cubicBezTo>
                  <a:pt x="1036" y="1194"/>
                  <a:pt x="1725" y="717"/>
                  <a:pt x="2521" y="637"/>
                </a:cubicBezTo>
                <a:cubicBezTo>
                  <a:pt x="2680" y="584"/>
                  <a:pt x="2813" y="478"/>
                  <a:pt x="2813" y="319"/>
                </a:cubicBezTo>
                <a:lnTo>
                  <a:pt x="2866" y="319"/>
                </a:lnTo>
                <a:lnTo>
                  <a:pt x="2866" y="292"/>
                </a:lnTo>
                <a:cubicBezTo>
                  <a:pt x="2866" y="133"/>
                  <a:pt x="2680" y="0"/>
                  <a:pt x="25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47"/>
          <p:cNvSpPr/>
          <p:nvPr/>
        </p:nvSpPr>
        <p:spPr>
          <a:xfrm>
            <a:off x="2710112" y="1644011"/>
            <a:ext cx="41320" cy="67053"/>
          </a:xfrm>
          <a:custGeom>
            <a:avLst/>
            <a:gdLst/>
            <a:ahLst/>
            <a:cxnLst/>
            <a:rect l="l" t="t" r="r" b="b"/>
            <a:pathLst>
              <a:path w="2468" h="4005" extrusionOk="0">
                <a:moveTo>
                  <a:pt x="2023" y="0"/>
                </a:moveTo>
                <a:cubicBezTo>
                  <a:pt x="2003" y="0"/>
                  <a:pt x="1983" y="2"/>
                  <a:pt x="1963" y="5"/>
                </a:cubicBezTo>
                <a:cubicBezTo>
                  <a:pt x="1804" y="32"/>
                  <a:pt x="1698" y="191"/>
                  <a:pt x="1725" y="376"/>
                </a:cubicBezTo>
                <a:cubicBezTo>
                  <a:pt x="1857" y="1597"/>
                  <a:pt x="1274" y="2791"/>
                  <a:pt x="212" y="3427"/>
                </a:cubicBezTo>
                <a:cubicBezTo>
                  <a:pt x="80" y="3507"/>
                  <a:pt x="0" y="3719"/>
                  <a:pt x="106" y="3852"/>
                </a:cubicBezTo>
                <a:cubicBezTo>
                  <a:pt x="146" y="3950"/>
                  <a:pt x="273" y="4005"/>
                  <a:pt x="379" y="4005"/>
                </a:cubicBezTo>
                <a:cubicBezTo>
                  <a:pt x="416" y="4005"/>
                  <a:pt x="450" y="3998"/>
                  <a:pt x="478" y="3984"/>
                </a:cubicBezTo>
                <a:cubicBezTo>
                  <a:pt x="1751" y="3215"/>
                  <a:pt x="2467" y="1782"/>
                  <a:pt x="2308" y="297"/>
                </a:cubicBezTo>
                <a:lnTo>
                  <a:pt x="2308" y="244"/>
                </a:lnTo>
                <a:cubicBezTo>
                  <a:pt x="2285" y="81"/>
                  <a:pt x="2160" y="0"/>
                  <a:pt x="202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7"/>
          <p:cNvSpPr/>
          <p:nvPr/>
        </p:nvSpPr>
        <p:spPr>
          <a:xfrm>
            <a:off x="2745639" y="1663431"/>
            <a:ext cx="27106" cy="48837"/>
          </a:xfrm>
          <a:custGeom>
            <a:avLst/>
            <a:gdLst/>
            <a:ahLst/>
            <a:cxnLst/>
            <a:rect l="l" t="t" r="r" b="b"/>
            <a:pathLst>
              <a:path w="1619" h="2917" extrusionOk="0">
                <a:moveTo>
                  <a:pt x="1257" y="0"/>
                </a:moveTo>
                <a:cubicBezTo>
                  <a:pt x="1130" y="0"/>
                  <a:pt x="1031" y="120"/>
                  <a:pt x="1009" y="278"/>
                </a:cubicBezTo>
                <a:cubicBezTo>
                  <a:pt x="1035" y="1073"/>
                  <a:pt x="690" y="1816"/>
                  <a:pt x="133" y="2347"/>
                </a:cubicBezTo>
                <a:cubicBezTo>
                  <a:pt x="27" y="2453"/>
                  <a:pt x="0" y="2612"/>
                  <a:pt x="80" y="2745"/>
                </a:cubicBezTo>
                <a:lnTo>
                  <a:pt x="54" y="2798"/>
                </a:lnTo>
                <a:cubicBezTo>
                  <a:pt x="115" y="2875"/>
                  <a:pt x="213" y="2916"/>
                  <a:pt x="310" y="2916"/>
                </a:cubicBezTo>
                <a:cubicBezTo>
                  <a:pt x="380" y="2916"/>
                  <a:pt x="449" y="2895"/>
                  <a:pt x="505" y="2851"/>
                </a:cubicBezTo>
                <a:cubicBezTo>
                  <a:pt x="1221" y="2188"/>
                  <a:pt x="1619" y="1259"/>
                  <a:pt x="1592" y="278"/>
                </a:cubicBezTo>
                <a:cubicBezTo>
                  <a:pt x="1592" y="145"/>
                  <a:pt x="1460" y="12"/>
                  <a:pt x="1327" y="12"/>
                </a:cubicBezTo>
                <a:cubicBezTo>
                  <a:pt x="1303" y="4"/>
                  <a:pt x="1280" y="0"/>
                  <a:pt x="12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47"/>
          <p:cNvSpPr/>
          <p:nvPr/>
        </p:nvSpPr>
        <p:spPr>
          <a:xfrm>
            <a:off x="2550207" y="2167266"/>
            <a:ext cx="24896" cy="73515"/>
          </a:xfrm>
          <a:custGeom>
            <a:avLst/>
            <a:gdLst/>
            <a:ahLst/>
            <a:cxnLst/>
            <a:rect l="l" t="t" r="r" b="b"/>
            <a:pathLst>
              <a:path w="1487" h="4391" extrusionOk="0">
                <a:moveTo>
                  <a:pt x="500" y="1"/>
                </a:moveTo>
                <a:cubicBezTo>
                  <a:pt x="446" y="1"/>
                  <a:pt x="392" y="18"/>
                  <a:pt x="345" y="56"/>
                </a:cubicBezTo>
                <a:cubicBezTo>
                  <a:pt x="213" y="162"/>
                  <a:pt x="133" y="348"/>
                  <a:pt x="239" y="480"/>
                </a:cubicBezTo>
                <a:cubicBezTo>
                  <a:pt x="876" y="1541"/>
                  <a:pt x="796" y="2868"/>
                  <a:pt x="107" y="3903"/>
                </a:cubicBezTo>
                <a:cubicBezTo>
                  <a:pt x="0" y="4035"/>
                  <a:pt x="27" y="4221"/>
                  <a:pt x="160" y="4327"/>
                </a:cubicBezTo>
                <a:cubicBezTo>
                  <a:pt x="213" y="4369"/>
                  <a:pt x="279" y="4391"/>
                  <a:pt x="345" y="4391"/>
                </a:cubicBezTo>
                <a:cubicBezTo>
                  <a:pt x="445" y="4391"/>
                  <a:pt x="547" y="4343"/>
                  <a:pt x="611" y="4247"/>
                </a:cubicBezTo>
                <a:cubicBezTo>
                  <a:pt x="1460" y="3027"/>
                  <a:pt x="1486" y="1435"/>
                  <a:pt x="770" y="162"/>
                </a:cubicBezTo>
                <a:cubicBezTo>
                  <a:pt x="701" y="59"/>
                  <a:pt x="600" y="1"/>
                  <a:pt x="500" y="1"/>
                </a:cubicBezTo>
                <a:close/>
              </a:path>
            </a:pathLst>
          </a:custGeom>
          <a:solidFill>
            <a:srgbClr val="FDA2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47"/>
          <p:cNvSpPr/>
          <p:nvPr/>
        </p:nvSpPr>
        <p:spPr>
          <a:xfrm>
            <a:off x="2580862" y="2174950"/>
            <a:ext cx="18216" cy="52504"/>
          </a:xfrm>
          <a:custGeom>
            <a:avLst/>
            <a:gdLst/>
            <a:ahLst/>
            <a:cxnLst/>
            <a:rect l="l" t="t" r="r" b="b"/>
            <a:pathLst>
              <a:path w="1088" h="3136" extrusionOk="0">
                <a:moveTo>
                  <a:pt x="360" y="1"/>
                </a:moveTo>
                <a:cubicBezTo>
                  <a:pt x="321" y="1"/>
                  <a:pt x="280" y="7"/>
                  <a:pt x="239" y="21"/>
                </a:cubicBezTo>
                <a:cubicBezTo>
                  <a:pt x="53" y="101"/>
                  <a:pt x="0" y="260"/>
                  <a:pt x="53" y="419"/>
                </a:cubicBezTo>
                <a:cubicBezTo>
                  <a:pt x="424" y="1109"/>
                  <a:pt x="451" y="1958"/>
                  <a:pt x="159" y="2674"/>
                </a:cubicBezTo>
                <a:cubicBezTo>
                  <a:pt x="106" y="2807"/>
                  <a:pt x="133" y="2966"/>
                  <a:pt x="265" y="3072"/>
                </a:cubicBezTo>
                <a:lnTo>
                  <a:pt x="292" y="3099"/>
                </a:lnTo>
                <a:cubicBezTo>
                  <a:pt x="341" y="3123"/>
                  <a:pt x="395" y="3135"/>
                  <a:pt x="449" y="3135"/>
                </a:cubicBezTo>
                <a:cubicBezTo>
                  <a:pt x="567" y="3135"/>
                  <a:pt x="680" y="3076"/>
                  <a:pt x="716" y="2966"/>
                </a:cubicBezTo>
                <a:cubicBezTo>
                  <a:pt x="1088" y="2091"/>
                  <a:pt x="1061" y="1056"/>
                  <a:pt x="610" y="154"/>
                </a:cubicBezTo>
                <a:cubicBezTo>
                  <a:pt x="571" y="55"/>
                  <a:pt x="473" y="1"/>
                  <a:pt x="360" y="1"/>
                </a:cubicBezTo>
                <a:close/>
              </a:path>
            </a:pathLst>
          </a:custGeom>
          <a:solidFill>
            <a:srgbClr val="FDA2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7"/>
          <p:cNvSpPr/>
          <p:nvPr/>
        </p:nvSpPr>
        <p:spPr>
          <a:xfrm>
            <a:off x="2590681" y="1333113"/>
            <a:ext cx="574770" cy="78506"/>
          </a:xfrm>
          <a:custGeom>
            <a:avLst/>
            <a:gdLst/>
            <a:ahLst/>
            <a:cxnLst/>
            <a:rect l="l" t="t" r="r" b="b"/>
            <a:pathLst>
              <a:path w="34330" h="4689" extrusionOk="0">
                <a:moveTo>
                  <a:pt x="18522" y="1"/>
                </a:moveTo>
                <a:cubicBezTo>
                  <a:pt x="17919" y="1"/>
                  <a:pt x="17317" y="15"/>
                  <a:pt x="16714" y="42"/>
                </a:cubicBezTo>
                <a:cubicBezTo>
                  <a:pt x="13796" y="175"/>
                  <a:pt x="10930" y="599"/>
                  <a:pt x="8092" y="1289"/>
                </a:cubicBezTo>
                <a:cubicBezTo>
                  <a:pt x="5280" y="2032"/>
                  <a:pt x="2574" y="3093"/>
                  <a:pt x="0" y="4446"/>
                </a:cubicBezTo>
                <a:lnTo>
                  <a:pt x="0" y="4525"/>
                </a:lnTo>
                <a:cubicBezTo>
                  <a:pt x="0" y="4552"/>
                  <a:pt x="53" y="4552"/>
                  <a:pt x="80" y="4552"/>
                </a:cubicBezTo>
                <a:cubicBezTo>
                  <a:pt x="2653" y="3279"/>
                  <a:pt x="5412" y="2403"/>
                  <a:pt x="8224" y="1819"/>
                </a:cubicBezTo>
                <a:cubicBezTo>
                  <a:pt x="11010" y="1236"/>
                  <a:pt x="13902" y="891"/>
                  <a:pt x="16767" y="864"/>
                </a:cubicBezTo>
                <a:cubicBezTo>
                  <a:pt x="17003" y="860"/>
                  <a:pt x="17240" y="858"/>
                  <a:pt x="17477" y="858"/>
                </a:cubicBezTo>
                <a:cubicBezTo>
                  <a:pt x="20083" y="858"/>
                  <a:pt x="22703" y="1125"/>
                  <a:pt x="25256" y="1660"/>
                </a:cubicBezTo>
                <a:cubicBezTo>
                  <a:pt x="27989" y="2270"/>
                  <a:pt x="30695" y="3252"/>
                  <a:pt x="33162" y="4605"/>
                </a:cubicBezTo>
                <a:lnTo>
                  <a:pt x="33215" y="4605"/>
                </a:lnTo>
                <a:cubicBezTo>
                  <a:pt x="33320" y="4661"/>
                  <a:pt x="33434" y="4688"/>
                  <a:pt x="33547" y="4688"/>
                </a:cubicBezTo>
                <a:cubicBezTo>
                  <a:pt x="33807" y="4688"/>
                  <a:pt x="34059" y="4546"/>
                  <a:pt x="34170" y="4287"/>
                </a:cubicBezTo>
                <a:cubicBezTo>
                  <a:pt x="34329" y="3915"/>
                  <a:pt x="34197" y="3491"/>
                  <a:pt x="33825" y="3332"/>
                </a:cubicBezTo>
                <a:cubicBezTo>
                  <a:pt x="31172" y="2058"/>
                  <a:pt x="28360" y="1156"/>
                  <a:pt x="25442" y="626"/>
                </a:cubicBezTo>
                <a:cubicBezTo>
                  <a:pt x="23148" y="205"/>
                  <a:pt x="20837" y="1"/>
                  <a:pt x="1852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47"/>
          <p:cNvSpPr/>
          <p:nvPr/>
        </p:nvSpPr>
        <p:spPr>
          <a:xfrm>
            <a:off x="2577690" y="1263080"/>
            <a:ext cx="33000" cy="33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47"/>
          <p:cNvSpPr/>
          <p:nvPr/>
        </p:nvSpPr>
        <p:spPr>
          <a:xfrm>
            <a:off x="2742690" y="1269080"/>
            <a:ext cx="33000" cy="33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47"/>
          <p:cNvSpPr/>
          <p:nvPr/>
        </p:nvSpPr>
        <p:spPr>
          <a:xfrm>
            <a:off x="2870065" y="1301600"/>
            <a:ext cx="18300" cy="1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7"/>
          <p:cNvSpPr/>
          <p:nvPr/>
        </p:nvSpPr>
        <p:spPr>
          <a:xfrm>
            <a:off x="2648015" y="1335575"/>
            <a:ext cx="18300" cy="1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47"/>
          <p:cNvSpPr/>
          <p:nvPr/>
        </p:nvSpPr>
        <p:spPr>
          <a:xfrm>
            <a:off x="2691815" y="1218350"/>
            <a:ext cx="18300" cy="1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47"/>
          <p:cNvSpPr/>
          <p:nvPr/>
        </p:nvSpPr>
        <p:spPr>
          <a:xfrm>
            <a:off x="3043040" y="1272812"/>
            <a:ext cx="18300" cy="1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47"/>
          <p:cNvSpPr/>
          <p:nvPr/>
        </p:nvSpPr>
        <p:spPr>
          <a:xfrm>
            <a:off x="2796940" y="1211928"/>
            <a:ext cx="59700" cy="59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47"/>
          <p:cNvSpPr/>
          <p:nvPr/>
        </p:nvSpPr>
        <p:spPr>
          <a:xfrm>
            <a:off x="2943465" y="1248820"/>
            <a:ext cx="73500" cy="73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7"/>
          <p:cNvSpPr/>
          <p:nvPr/>
        </p:nvSpPr>
        <p:spPr>
          <a:xfrm>
            <a:off x="2646840" y="1260203"/>
            <a:ext cx="59700" cy="59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47"/>
          <p:cNvSpPr txBox="1">
            <a:spLocks noGrp="1"/>
          </p:cNvSpPr>
          <p:nvPr>
            <p:ph type="subTitle" idx="3"/>
          </p:nvPr>
        </p:nvSpPr>
        <p:spPr>
          <a:xfrm>
            <a:off x="1352311" y="3282659"/>
            <a:ext cx="204136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Community level Problems</a:t>
            </a:r>
            <a:endParaRPr dirty="0"/>
          </a:p>
        </p:txBody>
      </p:sp>
      <p:sp>
        <p:nvSpPr>
          <p:cNvPr id="1092" name="Google Shape;1092;p47"/>
          <p:cNvSpPr txBox="1">
            <a:spLocks noGrp="1"/>
          </p:cNvSpPr>
          <p:nvPr>
            <p:ph type="subTitle" idx="4"/>
          </p:nvPr>
        </p:nvSpPr>
        <p:spPr>
          <a:xfrm>
            <a:off x="5916386" y="3386188"/>
            <a:ext cx="2037766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Ashas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6"/>
          <p:cNvSpPr txBox="1">
            <a:spLocks noGrp="1"/>
          </p:cNvSpPr>
          <p:nvPr>
            <p:ph type="title"/>
          </p:nvPr>
        </p:nvSpPr>
        <p:spPr>
          <a:xfrm>
            <a:off x="600400" y="1443224"/>
            <a:ext cx="3541696" cy="6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Novelty and inventive step of the proposal</a:t>
            </a:r>
            <a:endParaRPr dirty="0"/>
          </a:p>
        </p:txBody>
      </p:sp>
      <p:sp>
        <p:nvSpPr>
          <p:cNvPr id="784" name="Google Shape;784;p46"/>
          <p:cNvSpPr txBox="1">
            <a:spLocks noGrp="1"/>
          </p:cNvSpPr>
          <p:nvPr>
            <p:ph type="subTitle" idx="1"/>
          </p:nvPr>
        </p:nvSpPr>
        <p:spPr>
          <a:xfrm>
            <a:off x="627980" y="2199150"/>
            <a:ext cx="3804606" cy="11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Available in multiple regional languages.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Simplifies public administration, eliminating the need for data-entry operators.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Convert the data into digital format right from the point of entry, to be used, analyzed, accessed and processed across the health system by all relevant staff members</a:t>
            </a:r>
            <a:endParaRPr dirty="0"/>
          </a:p>
        </p:txBody>
      </p:sp>
      <p:sp>
        <p:nvSpPr>
          <p:cNvPr id="785" name="Google Shape;785;p46"/>
          <p:cNvSpPr/>
          <p:nvPr/>
        </p:nvSpPr>
        <p:spPr>
          <a:xfrm>
            <a:off x="718399" y="1989041"/>
            <a:ext cx="3341809" cy="599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2704;p68"/>
          <p:cNvGrpSpPr/>
          <p:nvPr/>
        </p:nvGrpSpPr>
        <p:grpSpPr>
          <a:xfrm>
            <a:off x="4838131" y="1583141"/>
            <a:ext cx="4091899" cy="2497459"/>
            <a:chOff x="6373063" y="1268659"/>
            <a:chExt cx="1456898" cy="1308581"/>
          </a:xfrm>
        </p:grpSpPr>
        <p:grpSp>
          <p:nvGrpSpPr>
            <p:cNvPr id="309" name="Google Shape;2705;p68"/>
            <p:cNvGrpSpPr/>
            <p:nvPr/>
          </p:nvGrpSpPr>
          <p:grpSpPr>
            <a:xfrm>
              <a:off x="6373063" y="1268659"/>
              <a:ext cx="1456898" cy="1308581"/>
              <a:chOff x="2689688" y="2745909"/>
              <a:chExt cx="1456898" cy="1308581"/>
            </a:xfrm>
          </p:grpSpPr>
          <p:sp>
            <p:nvSpPr>
              <p:cNvPr id="317" name="Google Shape;2706;p68"/>
              <p:cNvSpPr/>
              <p:nvPr/>
            </p:nvSpPr>
            <p:spPr>
              <a:xfrm>
                <a:off x="3681668" y="3625594"/>
                <a:ext cx="376006" cy="217111"/>
              </a:xfrm>
              <a:custGeom>
                <a:avLst/>
                <a:gdLst/>
                <a:ahLst/>
                <a:cxnLst/>
                <a:rect l="l" t="t" r="r" b="b"/>
                <a:pathLst>
                  <a:path w="18543" h="10707" extrusionOk="0">
                    <a:moveTo>
                      <a:pt x="9265" y="1"/>
                    </a:moveTo>
                    <a:cubicBezTo>
                      <a:pt x="4148" y="1"/>
                      <a:pt x="0" y="2397"/>
                      <a:pt x="0" y="5353"/>
                    </a:cubicBezTo>
                    <a:cubicBezTo>
                      <a:pt x="0" y="8309"/>
                      <a:pt x="4148" y="10706"/>
                      <a:pt x="9265" y="10706"/>
                    </a:cubicBezTo>
                    <a:cubicBezTo>
                      <a:pt x="14382" y="10706"/>
                      <a:pt x="18543" y="8309"/>
                      <a:pt x="18543" y="5353"/>
                    </a:cubicBezTo>
                    <a:cubicBezTo>
                      <a:pt x="18543" y="2397"/>
                      <a:pt x="14382" y="1"/>
                      <a:pt x="9265" y="1"/>
                    </a:cubicBezTo>
                    <a:close/>
                  </a:path>
                </a:pathLst>
              </a:custGeom>
              <a:solidFill>
                <a:srgbClr val="E5ED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2707;p68"/>
              <p:cNvSpPr/>
              <p:nvPr/>
            </p:nvSpPr>
            <p:spPr>
              <a:xfrm>
                <a:off x="3651191" y="3630623"/>
                <a:ext cx="59697" cy="140989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6953" extrusionOk="0">
                    <a:moveTo>
                      <a:pt x="2199" y="1"/>
                    </a:moveTo>
                    <a:lnTo>
                      <a:pt x="2199" y="311"/>
                    </a:lnTo>
                    <a:cubicBezTo>
                      <a:pt x="2123" y="583"/>
                      <a:pt x="1767" y="686"/>
                      <a:pt x="1394" y="686"/>
                    </a:cubicBezTo>
                    <a:cubicBezTo>
                      <a:pt x="966" y="686"/>
                      <a:pt x="515" y="552"/>
                      <a:pt x="435" y="386"/>
                    </a:cubicBezTo>
                    <a:lnTo>
                      <a:pt x="423" y="175"/>
                    </a:lnTo>
                    <a:cubicBezTo>
                      <a:pt x="0" y="249"/>
                      <a:pt x="249" y="1529"/>
                      <a:pt x="274" y="2174"/>
                    </a:cubicBezTo>
                    <a:cubicBezTo>
                      <a:pt x="323" y="2857"/>
                      <a:pt x="336" y="3540"/>
                      <a:pt x="298" y="4224"/>
                    </a:cubicBezTo>
                    <a:cubicBezTo>
                      <a:pt x="249" y="5031"/>
                      <a:pt x="336" y="5875"/>
                      <a:pt x="770" y="6633"/>
                    </a:cubicBezTo>
                    <a:cubicBezTo>
                      <a:pt x="904" y="6863"/>
                      <a:pt x="1105" y="6953"/>
                      <a:pt x="1326" y="6953"/>
                    </a:cubicBezTo>
                    <a:cubicBezTo>
                      <a:pt x="1822" y="6953"/>
                      <a:pt x="2416" y="6497"/>
                      <a:pt x="2571" y="6136"/>
                    </a:cubicBezTo>
                    <a:cubicBezTo>
                      <a:pt x="2869" y="5441"/>
                      <a:pt x="2944" y="5105"/>
                      <a:pt x="2857" y="4298"/>
                    </a:cubicBezTo>
                    <a:cubicBezTo>
                      <a:pt x="2782" y="3578"/>
                      <a:pt x="2596" y="2919"/>
                      <a:pt x="2497" y="2050"/>
                    </a:cubicBezTo>
                    <a:cubicBezTo>
                      <a:pt x="2422" y="1243"/>
                      <a:pt x="2534" y="1"/>
                      <a:pt x="2199" y="1"/>
                    </a:cubicBezTo>
                    <a:close/>
                  </a:path>
                </a:pathLst>
              </a:custGeom>
              <a:solidFill>
                <a:srgbClr val="303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2708;p68"/>
              <p:cNvSpPr/>
              <p:nvPr/>
            </p:nvSpPr>
            <p:spPr>
              <a:xfrm>
                <a:off x="3540883" y="3655807"/>
                <a:ext cx="23948" cy="43840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162" extrusionOk="0">
                    <a:moveTo>
                      <a:pt x="1093" y="1"/>
                    </a:moveTo>
                    <a:lnTo>
                      <a:pt x="0" y="609"/>
                    </a:lnTo>
                    <a:lnTo>
                      <a:pt x="286" y="2162"/>
                    </a:lnTo>
                    <a:cubicBezTo>
                      <a:pt x="920" y="1913"/>
                      <a:pt x="1093" y="1516"/>
                      <a:pt x="1093" y="1516"/>
                    </a:cubicBezTo>
                    <a:cubicBezTo>
                      <a:pt x="1093" y="1516"/>
                      <a:pt x="1180" y="398"/>
                      <a:pt x="1093" y="1"/>
                    </a:cubicBezTo>
                    <a:close/>
                  </a:path>
                </a:pathLst>
              </a:custGeom>
              <a:solidFill>
                <a:srgbClr val="303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2709;p68"/>
              <p:cNvSpPr/>
              <p:nvPr/>
            </p:nvSpPr>
            <p:spPr>
              <a:xfrm>
                <a:off x="3511664" y="3665641"/>
                <a:ext cx="34776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677" extrusionOk="0">
                    <a:moveTo>
                      <a:pt x="1" y="0"/>
                    </a:moveTo>
                    <a:lnTo>
                      <a:pt x="324" y="1217"/>
                    </a:lnTo>
                    <a:lnTo>
                      <a:pt x="1715" y="1677"/>
                    </a:lnTo>
                    <a:lnTo>
                      <a:pt x="1553" y="7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03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2710;p68"/>
              <p:cNvSpPr/>
              <p:nvPr/>
            </p:nvSpPr>
            <p:spPr>
              <a:xfrm>
                <a:off x="3576145" y="2870857"/>
                <a:ext cx="9591" cy="9591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73" extrusionOk="0">
                    <a:moveTo>
                      <a:pt x="249" y="0"/>
                    </a:moveTo>
                    <a:cubicBezTo>
                      <a:pt x="124" y="0"/>
                      <a:pt x="25" y="112"/>
                      <a:pt x="0" y="236"/>
                    </a:cubicBezTo>
                    <a:cubicBezTo>
                      <a:pt x="0" y="361"/>
                      <a:pt x="100" y="472"/>
                      <a:pt x="236" y="472"/>
                    </a:cubicBezTo>
                    <a:cubicBezTo>
                      <a:pt x="360" y="472"/>
                      <a:pt x="472" y="385"/>
                      <a:pt x="472" y="236"/>
                    </a:cubicBezTo>
                    <a:cubicBezTo>
                      <a:pt x="472" y="112"/>
                      <a:pt x="373" y="25"/>
                      <a:pt x="249" y="0"/>
                    </a:cubicBezTo>
                    <a:close/>
                  </a:path>
                </a:pathLst>
              </a:custGeom>
              <a:solidFill>
                <a:srgbClr val="303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2711;p68"/>
              <p:cNvSpPr/>
              <p:nvPr/>
            </p:nvSpPr>
            <p:spPr>
              <a:xfrm>
                <a:off x="3534334" y="2853277"/>
                <a:ext cx="11112" cy="904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446" extrusionOk="0">
                    <a:moveTo>
                      <a:pt x="304" y="0"/>
                    </a:moveTo>
                    <a:cubicBezTo>
                      <a:pt x="259" y="0"/>
                      <a:pt x="214" y="11"/>
                      <a:pt x="174" y="35"/>
                    </a:cubicBezTo>
                    <a:cubicBezTo>
                      <a:pt x="174" y="35"/>
                      <a:pt x="162" y="35"/>
                      <a:pt x="162" y="48"/>
                    </a:cubicBezTo>
                    <a:cubicBezTo>
                      <a:pt x="38" y="147"/>
                      <a:pt x="1" y="321"/>
                      <a:pt x="75" y="445"/>
                    </a:cubicBezTo>
                    <a:lnTo>
                      <a:pt x="547" y="135"/>
                    </a:lnTo>
                    <a:cubicBezTo>
                      <a:pt x="496" y="50"/>
                      <a:pt x="400" y="0"/>
                      <a:pt x="304" y="0"/>
                    </a:cubicBezTo>
                    <a:close/>
                  </a:path>
                </a:pathLst>
              </a:custGeom>
              <a:solidFill>
                <a:srgbClr val="303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2712;p68"/>
              <p:cNvSpPr/>
              <p:nvPr/>
            </p:nvSpPr>
            <p:spPr>
              <a:xfrm>
                <a:off x="3538105" y="2868586"/>
                <a:ext cx="9591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61" extrusionOk="0">
                    <a:moveTo>
                      <a:pt x="249" y="1"/>
                    </a:moveTo>
                    <a:cubicBezTo>
                      <a:pt x="113" y="1"/>
                      <a:pt x="1" y="88"/>
                      <a:pt x="1" y="224"/>
                    </a:cubicBezTo>
                    <a:cubicBezTo>
                      <a:pt x="1" y="348"/>
                      <a:pt x="100" y="460"/>
                      <a:pt x="237" y="460"/>
                    </a:cubicBezTo>
                    <a:cubicBezTo>
                      <a:pt x="361" y="460"/>
                      <a:pt x="473" y="373"/>
                      <a:pt x="473" y="224"/>
                    </a:cubicBezTo>
                    <a:cubicBezTo>
                      <a:pt x="473" y="100"/>
                      <a:pt x="373" y="13"/>
                      <a:pt x="249" y="1"/>
                    </a:cubicBezTo>
                    <a:close/>
                  </a:path>
                </a:pathLst>
              </a:custGeom>
              <a:solidFill>
                <a:srgbClr val="303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2713;p68"/>
              <p:cNvSpPr/>
              <p:nvPr/>
            </p:nvSpPr>
            <p:spPr>
              <a:xfrm>
                <a:off x="3725223" y="3720532"/>
                <a:ext cx="93702" cy="47165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2326" extrusionOk="0">
                    <a:moveTo>
                      <a:pt x="4535" y="1"/>
                    </a:moveTo>
                    <a:cubicBezTo>
                      <a:pt x="3944" y="1"/>
                      <a:pt x="13" y="1491"/>
                      <a:pt x="13" y="1491"/>
                    </a:cubicBezTo>
                    <a:cubicBezTo>
                      <a:pt x="1" y="1640"/>
                      <a:pt x="13" y="1777"/>
                      <a:pt x="88" y="1901"/>
                    </a:cubicBezTo>
                    <a:cubicBezTo>
                      <a:pt x="194" y="2019"/>
                      <a:pt x="534" y="2326"/>
                      <a:pt x="1405" y="2326"/>
                    </a:cubicBezTo>
                    <a:cubicBezTo>
                      <a:pt x="1452" y="2326"/>
                      <a:pt x="1502" y="2325"/>
                      <a:pt x="1553" y="2323"/>
                    </a:cubicBezTo>
                    <a:cubicBezTo>
                      <a:pt x="2485" y="2273"/>
                      <a:pt x="3019" y="1789"/>
                      <a:pt x="3205" y="1528"/>
                    </a:cubicBezTo>
                    <a:cubicBezTo>
                      <a:pt x="3391" y="1267"/>
                      <a:pt x="3565" y="1019"/>
                      <a:pt x="3751" y="795"/>
                    </a:cubicBezTo>
                    <a:cubicBezTo>
                      <a:pt x="3938" y="622"/>
                      <a:pt x="4161" y="497"/>
                      <a:pt x="4385" y="423"/>
                    </a:cubicBezTo>
                    <a:cubicBezTo>
                      <a:pt x="4571" y="361"/>
                      <a:pt x="4621" y="286"/>
                      <a:pt x="4608" y="25"/>
                    </a:cubicBezTo>
                    <a:cubicBezTo>
                      <a:pt x="4603" y="9"/>
                      <a:pt x="4578" y="1"/>
                      <a:pt x="4535" y="1"/>
                    </a:cubicBezTo>
                    <a:close/>
                  </a:path>
                </a:pathLst>
              </a:custGeom>
              <a:solidFill>
                <a:srgbClr val="303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2714;p68"/>
              <p:cNvSpPr/>
              <p:nvPr/>
            </p:nvSpPr>
            <p:spPr>
              <a:xfrm>
                <a:off x="3724209" y="3682005"/>
                <a:ext cx="96987" cy="79833"/>
              </a:xfrm>
              <a:custGeom>
                <a:avLst/>
                <a:gdLst/>
                <a:ahLst/>
                <a:cxnLst/>
                <a:rect l="l" t="t" r="r" b="b"/>
                <a:pathLst>
                  <a:path w="4783" h="3937" extrusionOk="0">
                    <a:moveTo>
                      <a:pt x="4373" y="0"/>
                    </a:moveTo>
                    <a:cubicBezTo>
                      <a:pt x="4373" y="63"/>
                      <a:pt x="4373" y="100"/>
                      <a:pt x="4398" y="162"/>
                    </a:cubicBezTo>
                    <a:cubicBezTo>
                      <a:pt x="4398" y="162"/>
                      <a:pt x="4410" y="559"/>
                      <a:pt x="4162" y="646"/>
                    </a:cubicBezTo>
                    <a:cubicBezTo>
                      <a:pt x="4106" y="667"/>
                      <a:pt x="4061" y="676"/>
                      <a:pt x="4024" y="676"/>
                    </a:cubicBezTo>
                    <a:cubicBezTo>
                      <a:pt x="3860" y="676"/>
                      <a:pt x="3837" y="500"/>
                      <a:pt x="3665" y="348"/>
                    </a:cubicBezTo>
                    <a:cubicBezTo>
                      <a:pt x="3429" y="161"/>
                      <a:pt x="3167" y="76"/>
                      <a:pt x="2944" y="76"/>
                    </a:cubicBezTo>
                    <a:cubicBezTo>
                      <a:pt x="2709" y="76"/>
                      <a:pt x="2518" y="170"/>
                      <a:pt x="2448" y="336"/>
                    </a:cubicBezTo>
                    <a:cubicBezTo>
                      <a:pt x="2261" y="783"/>
                      <a:pt x="1628" y="1627"/>
                      <a:pt x="1392" y="1863"/>
                    </a:cubicBezTo>
                    <a:cubicBezTo>
                      <a:pt x="1206" y="2050"/>
                      <a:pt x="1007" y="2236"/>
                      <a:pt x="796" y="2385"/>
                    </a:cubicBezTo>
                    <a:cubicBezTo>
                      <a:pt x="560" y="2559"/>
                      <a:pt x="1" y="2882"/>
                      <a:pt x="63" y="3254"/>
                    </a:cubicBezTo>
                    <a:cubicBezTo>
                      <a:pt x="125" y="3627"/>
                      <a:pt x="485" y="3851"/>
                      <a:pt x="945" y="3913"/>
                    </a:cubicBezTo>
                    <a:cubicBezTo>
                      <a:pt x="1063" y="3929"/>
                      <a:pt x="1183" y="3937"/>
                      <a:pt x="1302" y="3937"/>
                    </a:cubicBezTo>
                    <a:cubicBezTo>
                      <a:pt x="1820" y="3937"/>
                      <a:pt x="2336" y="3785"/>
                      <a:pt x="2771" y="3503"/>
                    </a:cubicBezTo>
                    <a:cubicBezTo>
                      <a:pt x="3205" y="3205"/>
                      <a:pt x="3565" y="2633"/>
                      <a:pt x="3727" y="2484"/>
                    </a:cubicBezTo>
                    <a:cubicBezTo>
                      <a:pt x="4012" y="2174"/>
                      <a:pt x="4484" y="2112"/>
                      <a:pt x="4621" y="1950"/>
                    </a:cubicBezTo>
                    <a:cubicBezTo>
                      <a:pt x="4745" y="1690"/>
                      <a:pt x="4783" y="1379"/>
                      <a:pt x="4720" y="1081"/>
                    </a:cubicBezTo>
                    <a:cubicBezTo>
                      <a:pt x="4658" y="746"/>
                      <a:pt x="4559" y="448"/>
                      <a:pt x="4547" y="274"/>
                    </a:cubicBezTo>
                    <a:cubicBezTo>
                      <a:pt x="4534" y="137"/>
                      <a:pt x="4497" y="13"/>
                      <a:pt x="4373" y="0"/>
                    </a:cubicBezTo>
                    <a:close/>
                  </a:path>
                </a:pathLst>
              </a:custGeom>
              <a:solidFill>
                <a:srgbClr val="FC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2715;p68"/>
              <p:cNvSpPr/>
              <p:nvPr/>
            </p:nvSpPr>
            <p:spPr>
              <a:xfrm>
                <a:off x="3723966" y="3728562"/>
                <a:ext cx="53654" cy="34127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1683" extrusionOk="0">
                    <a:moveTo>
                      <a:pt x="1139" y="0"/>
                    </a:moveTo>
                    <a:cubicBezTo>
                      <a:pt x="1062" y="0"/>
                      <a:pt x="985" y="9"/>
                      <a:pt x="907" y="27"/>
                    </a:cubicBezTo>
                    <a:cubicBezTo>
                      <a:pt x="845" y="39"/>
                      <a:pt x="783" y="64"/>
                      <a:pt x="746" y="101"/>
                    </a:cubicBezTo>
                    <a:cubicBezTo>
                      <a:pt x="510" y="275"/>
                      <a:pt x="1" y="586"/>
                      <a:pt x="63" y="971"/>
                    </a:cubicBezTo>
                    <a:cubicBezTo>
                      <a:pt x="112" y="1368"/>
                      <a:pt x="460" y="1579"/>
                      <a:pt x="920" y="1654"/>
                    </a:cubicBezTo>
                    <a:cubicBezTo>
                      <a:pt x="1038" y="1671"/>
                      <a:pt x="1182" y="1682"/>
                      <a:pt x="1339" y="1682"/>
                    </a:cubicBezTo>
                    <a:cubicBezTo>
                      <a:pt x="1757" y="1682"/>
                      <a:pt x="2267" y="1602"/>
                      <a:pt x="2646" y="1331"/>
                    </a:cubicBezTo>
                    <a:cubicBezTo>
                      <a:pt x="2559" y="710"/>
                      <a:pt x="2124" y="226"/>
                      <a:pt x="1528" y="64"/>
                    </a:cubicBezTo>
                    <a:cubicBezTo>
                      <a:pt x="1402" y="25"/>
                      <a:pt x="1272" y="0"/>
                      <a:pt x="113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2716;p68"/>
              <p:cNvSpPr/>
              <p:nvPr/>
            </p:nvSpPr>
            <p:spPr>
              <a:xfrm>
                <a:off x="3927954" y="3686791"/>
                <a:ext cx="72289" cy="90296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4453" extrusionOk="0">
                    <a:moveTo>
                      <a:pt x="3379" y="0"/>
                    </a:moveTo>
                    <a:lnTo>
                      <a:pt x="0" y="3950"/>
                    </a:lnTo>
                    <a:cubicBezTo>
                      <a:pt x="38" y="4186"/>
                      <a:pt x="224" y="4360"/>
                      <a:pt x="448" y="4397"/>
                    </a:cubicBezTo>
                    <a:cubicBezTo>
                      <a:pt x="613" y="4434"/>
                      <a:pt x="780" y="4453"/>
                      <a:pt x="945" y="4453"/>
                    </a:cubicBezTo>
                    <a:cubicBezTo>
                      <a:pt x="1391" y="4453"/>
                      <a:pt x="1828" y="4317"/>
                      <a:pt x="2199" y="4037"/>
                    </a:cubicBezTo>
                    <a:cubicBezTo>
                      <a:pt x="2931" y="3503"/>
                      <a:pt x="2994" y="3018"/>
                      <a:pt x="3018" y="2621"/>
                    </a:cubicBezTo>
                    <a:cubicBezTo>
                      <a:pt x="3056" y="2211"/>
                      <a:pt x="2994" y="1603"/>
                      <a:pt x="3118" y="1292"/>
                    </a:cubicBezTo>
                    <a:cubicBezTo>
                      <a:pt x="3242" y="982"/>
                      <a:pt x="3478" y="833"/>
                      <a:pt x="3515" y="597"/>
                    </a:cubicBezTo>
                    <a:cubicBezTo>
                      <a:pt x="3565" y="361"/>
                      <a:pt x="3379" y="0"/>
                      <a:pt x="3379" y="0"/>
                    </a:cubicBezTo>
                    <a:close/>
                  </a:path>
                </a:pathLst>
              </a:custGeom>
              <a:solidFill>
                <a:srgbClr val="303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2717;p68"/>
              <p:cNvSpPr/>
              <p:nvPr/>
            </p:nvSpPr>
            <p:spPr>
              <a:xfrm>
                <a:off x="3922925" y="3665925"/>
                <a:ext cx="74560" cy="105909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5223" extrusionOk="0">
                    <a:moveTo>
                      <a:pt x="2800" y="1"/>
                    </a:moveTo>
                    <a:cubicBezTo>
                      <a:pt x="2784" y="1"/>
                      <a:pt x="2770" y="8"/>
                      <a:pt x="2757" y="23"/>
                    </a:cubicBezTo>
                    <a:cubicBezTo>
                      <a:pt x="2757" y="23"/>
                      <a:pt x="2832" y="173"/>
                      <a:pt x="2857" y="210"/>
                    </a:cubicBezTo>
                    <a:cubicBezTo>
                      <a:pt x="2981" y="458"/>
                      <a:pt x="2919" y="769"/>
                      <a:pt x="2695" y="943"/>
                    </a:cubicBezTo>
                    <a:cubicBezTo>
                      <a:pt x="2658" y="979"/>
                      <a:pt x="2607" y="992"/>
                      <a:pt x="2547" y="992"/>
                    </a:cubicBezTo>
                    <a:cubicBezTo>
                      <a:pt x="2425" y="992"/>
                      <a:pt x="2266" y="938"/>
                      <a:pt x="2124" y="930"/>
                    </a:cubicBezTo>
                    <a:cubicBezTo>
                      <a:pt x="2087" y="927"/>
                      <a:pt x="2051" y="925"/>
                      <a:pt x="2014" y="925"/>
                    </a:cubicBezTo>
                    <a:cubicBezTo>
                      <a:pt x="1665" y="925"/>
                      <a:pt x="1318" y="1084"/>
                      <a:pt x="1093" y="1365"/>
                    </a:cubicBezTo>
                    <a:cubicBezTo>
                      <a:pt x="1118" y="2060"/>
                      <a:pt x="1130" y="2470"/>
                      <a:pt x="944" y="3029"/>
                    </a:cubicBezTo>
                    <a:cubicBezTo>
                      <a:pt x="820" y="3315"/>
                      <a:pt x="658" y="3600"/>
                      <a:pt x="497" y="3861"/>
                    </a:cubicBezTo>
                    <a:cubicBezTo>
                      <a:pt x="311" y="4097"/>
                      <a:pt x="0" y="4482"/>
                      <a:pt x="149" y="4817"/>
                    </a:cubicBezTo>
                    <a:cubicBezTo>
                      <a:pt x="236" y="4979"/>
                      <a:pt x="397" y="5103"/>
                      <a:pt x="571" y="5153"/>
                    </a:cubicBezTo>
                    <a:cubicBezTo>
                      <a:pt x="747" y="5199"/>
                      <a:pt x="928" y="5222"/>
                      <a:pt x="1108" y="5222"/>
                    </a:cubicBezTo>
                    <a:cubicBezTo>
                      <a:pt x="1513" y="5222"/>
                      <a:pt x="1913" y="5104"/>
                      <a:pt x="2248" y="4855"/>
                    </a:cubicBezTo>
                    <a:cubicBezTo>
                      <a:pt x="2745" y="4544"/>
                      <a:pt x="3055" y="3998"/>
                      <a:pt x="3105" y="3426"/>
                    </a:cubicBezTo>
                    <a:cubicBezTo>
                      <a:pt x="3167" y="2967"/>
                      <a:pt x="3055" y="2483"/>
                      <a:pt x="3217" y="2135"/>
                    </a:cubicBezTo>
                    <a:cubicBezTo>
                      <a:pt x="3391" y="1799"/>
                      <a:pt x="3614" y="1688"/>
                      <a:pt x="3676" y="1228"/>
                    </a:cubicBezTo>
                    <a:cubicBezTo>
                      <a:pt x="3676" y="1005"/>
                      <a:pt x="3577" y="793"/>
                      <a:pt x="3415" y="644"/>
                    </a:cubicBezTo>
                    <a:cubicBezTo>
                      <a:pt x="3111" y="351"/>
                      <a:pt x="2912" y="1"/>
                      <a:pt x="2800" y="1"/>
                    </a:cubicBezTo>
                    <a:close/>
                  </a:path>
                </a:pathLst>
              </a:custGeom>
              <a:solidFill>
                <a:srgbClr val="FC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2718;p68"/>
              <p:cNvSpPr/>
              <p:nvPr/>
            </p:nvSpPr>
            <p:spPr>
              <a:xfrm>
                <a:off x="3922155" y="3736733"/>
                <a:ext cx="55682" cy="35405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1746" extrusionOk="0">
                    <a:moveTo>
                      <a:pt x="1406" y="0"/>
                    </a:moveTo>
                    <a:cubicBezTo>
                      <a:pt x="1125" y="0"/>
                      <a:pt x="846" y="82"/>
                      <a:pt x="609" y="245"/>
                    </a:cubicBezTo>
                    <a:cubicBezTo>
                      <a:pt x="560" y="295"/>
                      <a:pt x="535" y="319"/>
                      <a:pt x="498" y="369"/>
                    </a:cubicBezTo>
                    <a:cubicBezTo>
                      <a:pt x="311" y="605"/>
                      <a:pt x="1" y="978"/>
                      <a:pt x="175" y="1313"/>
                    </a:cubicBezTo>
                    <a:cubicBezTo>
                      <a:pt x="249" y="1487"/>
                      <a:pt x="411" y="1623"/>
                      <a:pt x="609" y="1673"/>
                    </a:cubicBezTo>
                    <a:cubicBezTo>
                      <a:pt x="785" y="1722"/>
                      <a:pt x="965" y="1746"/>
                      <a:pt x="1143" y="1746"/>
                    </a:cubicBezTo>
                    <a:cubicBezTo>
                      <a:pt x="1556" y="1746"/>
                      <a:pt x="1964" y="1618"/>
                      <a:pt x="2311" y="1375"/>
                    </a:cubicBezTo>
                    <a:cubicBezTo>
                      <a:pt x="2460" y="1288"/>
                      <a:pt x="2596" y="1164"/>
                      <a:pt x="2721" y="1040"/>
                    </a:cubicBezTo>
                    <a:lnTo>
                      <a:pt x="2733" y="1027"/>
                    </a:lnTo>
                    <a:cubicBezTo>
                      <a:pt x="2733" y="1027"/>
                      <a:pt x="2733" y="1002"/>
                      <a:pt x="2745" y="1002"/>
                    </a:cubicBezTo>
                    <a:cubicBezTo>
                      <a:pt x="2671" y="754"/>
                      <a:pt x="2534" y="543"/>
                      <a:pt x="2348" y="357"/>
                    </a:cubicBezTo>
                    <a:cubicBezTo>
                      <a:pt x="2083" y="119"/>
                      <a:pt x="1744" y="0"/>
                      <a:pt x="140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2719;p68"/>
              <p:cNvSpPr/>
              <p:nvPr/>
            </p:nvSpPr>
            <p:spPr>
              <a:xfrm>
                <a:off x="2890898" y="3662357"/>
                <a:ext cx="97738" cy="89931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4435" extrusionOk="0">
                    <a:moveTo>
                      <a:pt x="63" y="1"/>
                    </a:moveTo>
                    <a:cubicBezTo>
                      <a:pt x="1" y="224"/>
                      <a:pt x="1" y="448"/>
                      <a:pt x="50" y="671"/>
                    </a:cubicBezTo>
                    <a:cubicBezTo>
                      <a:pt x="174" y="957"/>
                      <a:pt x="733" y="1541"/>
                      <a:pt x="795" y="2100"/>
                    </a:cubicBezTo>
                    <a:cubicBezTo>
                      <a:pt x="857" y="2671"/>
                      <a:pt x="721" y="3019"/>
                      <a:pt x="1106" y="3590"/>
                    </a:cubicBezTo>
                    <a:cubicBezTo>
                      <a:pt x="1342" y="3966"/>
                      <a:pt x="2005" y="4434"/>
                      <a:pt x="2990" y="4434"/>
                    </a:cubicBezTo>
                    <a:cubicBezTo>
                      <a:pt x="3145" y="4434"/>
                      <a:pt x="3308" y="4423"/>
                      <a:pt x="3478" y="4397"/>
                    </a:cubicBezTo>
                    <a:cubicBezTo>
                      <a:pt x="4732" y="4211"/>
                      <a:pt x="4782" y="3578"/>
                      <a:pt x="4819" y="3329"/>
                    </a:cubicBez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303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2720;p68"/>
              <p:cNvSpPr/>
              <p:nvPr/>
            </p:nvSpPr>
            <p:spPr>
              <a:xfrm>
                <a:off x="3011527" y="3660856"/>
                <a:ext cx="137522" cy="40636"/>
              </a:xfrm>
              <a:custGeom>
                <a:avLst/>
                <a:gdLst/>
                <a:ahLst/>
                <a:cxnLst/>
                <a:rect l="l" t="t" r="r" b="b"/>
                <a:pathLst>
                  <a:path w="6782" h="2004" extrusionOk="0">
                    <a:moveTo>
                      <a:pt x="125" y="0"/>
                    </a:moveTo>
                    <a:cubicBezTo>
                      <a:pt x="1" y="0"/>
                      <a:pt x="1" y="174"/>
                      <a:pt x="75" y="435"/>
                    </a:cubicBezTo>
                    <a:cubicBezTo>
                      <a:pt x="125" y="572"/>
                      <a:pt x="522" y="708"/>
                      <a:pt x="1118" y="733"/>
                    </a:cubicBezTo>
                    <a:cubicBezTo>
                      <a:pt x="1702" y="745"/>
                      <a:pt x="2112" y="808"/>
                      <a:pt x="2683" y="1180"/>
                    </a:cubicBezTo>
                    <a:cubicBezTo>
                      <a:pt x="3292" y="1602"/>
                      <a:pt x="3987" y="1876"/>
                      <a:pt x="4720" y="1975"/>
                    </a:cubicBezTo>
                    <a:cubicBezTo>
                      <a:pt x="4842" y="1995"/>
                      <a:pt x="4961" y="2003"/>
                      <a:pt x="5076" y="2003"/>
                    </a:cubicBezTo>
                    <a:cubicBezTo>
                      <a:pt x="5906" y="2003"/>
                      <a:pt x="6558" y="1551"/>
                      <a:pt x="6645" y="1453"/>
                    </a:cubicBezTo>
                    <a:cubicBezTo>
                      <a:pt x="6757" y="1267"/>
                      <a:pt x="6782" y="1068"/>
                      <a:pt x="6720" y="870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303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2721;p68"/>
              <p:cNvSpPr/>
              <p:nvPr/>
            </p:nvSpPr>
            <p:spPr>
              <a:xfrm>
                <a:off x="2998935" y="2822739"/>
                <a:ext cx="10605" cy="10869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36" extrusionOk="0">
                    <a:moveTo>
                      <a:pt x="283" y="0"/>
                    </a:moveTo>
                    <a:cubicBezTo>
                      <a:pt x="276" y="0"/>
                      <a:pt x="269" y="1"/>
                      <a:pt x="261" y="1"/>
                    </a:cubicBezTo>
                    <a:cubicBezTo>
                      <a:pt x="125" y="1"/>
                      <a:pt x="1" y="125"/>
                      <a:pt x="1" y="275"/>
                    </a:cubicBezTo>
                    <a:cubicBezTo>
                      <a:pt x="1" y="411"/>
                      <a:pt x="125" y="535"/>
                      <a:pt x="261" y="535"/>
                    </a:cubicBezTo>
                    <a:cubicBezTo>
                      <a:pt x="398" y="535"/>
                      <a:pt x="522" y="411"/>
                      <a:pt x="522" y="275"/>
                    </a:cubicBezTo>
                    <a:cubicBezTo>
                      <a:pt x="522" y="121"/>
                      <a:pt x="432" y="0"/>
                      <a:pt x="283" y="0"/>
                    </a:cubicBezTo>
                    <a:close/>
                  </a:path>
                </a:pathLst>
              </a:custGeom>
              <a:solidFill>
                <a:srgbClr val="303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2722;p68"/>
              <p:cNvSpPr/>
              <p:nvPr/>
            </p:nvSpPr>
            <p:spPr>
              <a:xfrm>
                <a:off x="2991878" y="2804936"/>
                <a:ext cx="12613" cy="878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433" extrusionOk="0">
                    <a:moveTo>
                      <a:pt x="310" y="0"/>
                    </a:moveTo>
                    <a:cubicBezTo>
                      <a:pt x="285" y="0"/>
                      <a:pt x="260" y="4"/>
                      <a:pt x="237" y="10"/>
                    </a:cubicBezTo>
                    <a:cubicBezTo>
                      <a:pt x="88" y="97"/>
                      <a:pt x="1" y="283"/>
                      <a:pt x="63" y="432"/>
                    </a:cubicBezTo>
                    <a:lnTo>
                      <a:pt x="622" y="196"/>
                    </a:lnTo>
                    <a:cubicBezTo>
                      <a:pt x="560" y="73"/>
                      <a:pt x="430" y="0"/>
                      <a:pt x="310" y="0"/>
                    </a:cubicBezTo>
                    <a:close/>
                  </a:path>
                </a:pathLst>
              </a:custGeom>
              <a:solidFill>
                <a:srgbClr val="303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2723;p68"/>
              <p:cNvSpPr/>
              <p:nvPr/>
            </p:nvSpPr>
            <p:spPr>
              <a:xfrm>
                <a:off x="3044275" y="2819738"/>
                <a:ext cx="10585" cy="10585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22" extrusionOk="0">
                    <a:moveTo>
                      <a:pt x="261" y="0"/>
                    </a:moveTo>
                    <a:cubicBezTo>
                      <a:pt x="124" y="0"/>
                      <a:pt x="0" y="124"/>
                      <a:pt x="0" y="261"/>
                    </a:cubicBezTo>
                    <a:cubicBezTo>
                      <a:pt x="0" y="398"/>
                      <a:pt x="124" y="522"/>
                      <a:pt x="261" y="522"/>
                    </a:cubicBezTo>
                    <a:cubicBezTo>
                      <a:pt x="397" y="522"/>
                      <a:pt x="522" y="398"/>
                      <a:pt x="522" y="261"/>
                    </a:cubicBezTo>
                    <a:cubicBezTo>
                      <a:pt x="522" y="112"/>
                      <a:pt x="397" y="0"/>
                      <a:pt x="261" y="0"/>
                    </a:cubicBezTo>
                    <a:close/>
                  </a:path>
                </a:pathLst>
              </a:custGeom>
              <a:solidFill>
                <a:srgbClr val="303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2724;p68"/>
              <p:cNvSpPr/>
              <p:nvPr/>
            </p:nvSpPr>
            <p:spPr>
              <a:xfrm>
                <a:off x="3046525" y="2801833"/>
                <a:ext cx="12876" cy="8354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12" extrusionOk="0">
                    <a:moveTo>
                      <a:pt x="287" y="1"/>
                    </a:moveTo>
                    <a:cubicBezTo>
                      <a:pt x="155" y="1"/>
                      <a:pt x="31" y="90"/>
                      <a:pt x="1" y="213"/>
                    </a:cubicBezTo>
                    <a:lnTo>
                      <a:pt x="572" y="411"/>
                    </a:lnTo>
                    <a:cubicBezTo>
                      <a:pt x="634" y="250"/>
                      <a:pt x="535" y="76"/>
                      <a:pt x="386" y="14"/>
                    </a:cubicBezTo>
                    <a:lnTo>
                      <a:pt x="373" y="14"/>
                    </a:lnTo>
                    <a:cubicBezTo>
                      <a:pt x="345" y="5"/>
                      <a:pt x="316" y="1"/>
                      <a:pt x="287" y="1"/>
                    </a:cubicBezTo>
                    <a:close/>
                  </a:path>
                </a:pathLst>
              </a:custGeom>
              <a:solidFill>
                <a:srgbClr val="303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2725;p68"/>
              <p:cNvSpPr/>
              <p:nvPr/>
            </p:nvSpPr>
            <p:spPr>
              <a:xfrm>
                <a:off x="3015055" y="2867329"/>
                <a:ext cx="10848" cy="6651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28" extrusionOk="0">
                    <a:moveTo>
                      <a:pt x="25" y="1"/>
                    </a:moveTo>
                    <a:cubicBezTo>
                      <a:pt x="0" y="137"/>
                      <a:pt x="75" y="286"/>
                      <a:pt x="224" y="323"/>
                    </a:cubicBezTo>
                    <a:cubicBezTo>
                      <a:pt x="241" y="326"/>
                      <a:pt x="258" y="328"/>
                      <a:pt x="275" y="328"/>
                    </a:cubicBezTo>
                    <a:cubicBezTo>
                      <a:pt x="403" y="328"/>
                      <a:pt x="512" y="246"/>
                      <a:pt x="534" y="125"/>
                    </a:cubicBezTo>
                    <a:lnTo>
                      <a:pt x="25" y="1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2726;p68"/>
              <p:cNvSpPr/>
              <p:nvPr/>
            </p:nvSpPr>
            <p:spPr>
              <a:xfrm>
                <a:off x="3026633" y="2819738"/>
                <a:ext cx="21433" cy="37027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1826" extrusionOk="0">
                    <a:moveTo>
                      <a:pt x="1" y="0"/>
                    </a:moveTo>
                    <a:lnTo>
                      <a:pt x="88" y="1826"/>
                    </a:lnTo>
                    <a:lnTo>
                      <a:pt x="1056" y="156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A2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2727;p68"/>
              <p:cNvSpPr/>
              <p:nvPr/>
            </p:nvSpPr>
            <p:spPr>
              <a:xfrm>
                <a:off x="2957123" y="2830789"/>
                <a:ext cx="107065" cy="47389"/>
              </a:xfrm>
              <a:custGeom>
                <a:avLst/>
                <a:gdLst/>
                <a:ahLst/>
                <a:cxnLst/>
                <a:rect l="l" t="t" r="r" b="b"/>
                <a:pathLst>
                  <a:path w="5280" h="2337" extrusionOk="0">
                    <a:moveTo>
                      <a:pt x="17" y="0"/>
                    </a:moveTo>
                    <a:cubicBezTo>
                      <a:pt x="6" y="0"/>
                      <a:pt x="1" y="2"/>
                      <a:pt x="1" y="2"/>
                    </a:cubicBezTo>
                    <a:cubicBezTo>
                      <a:pt x="200" y="213"/>
                      <a:pt x="336" y="474"/>
                      <a:pt x="436" y="759"/>
                    </a:cubicBezTo>
                    <a:cubicBezTo>
                      <a:pt x="473" y="946"/>
                      <a:pt x="498" y="1132"/>
                      <a:pt x="510" y="1318"/>
                    </a:cubicBezTo>
                    <a:lnTo>
                      <a:pt x="510" y="1654"/>
                    </a:lnTo>
                    <a:cubicBezTo>
                      <a:pt x="597" y="1902"/>
                      <a:pt x="746" y="2138"/>
                      <a:pt x="908" y="2337"/>
                    </a:cubicBezTo>
                    <a:cubicBezTo>
                      <a:pt x="746" y="2051"/>
                      <a:pt x="647" y="1691"/>
                      <a:pt x="672" y="1343"/>
                    </a:cubicBezTo>
                    <a:cubicBezTo>
                      <a:pt x="672" y="1057"/>
                      <a:pt x="597" y="772"/>
                      <a:pt x="460" y="511"/>
                    </a:cubicBezTo>
                    <a:lnTo>
                      <a:pt x="460" y="511"/>
                    </a:lnTo>
                    <a:cubicBezTo>
                      <a:pt x="634" y="784"/>
                      <a:pt x="895" y="995"/>
                      <a:pt x="1218" y="1082"/>
                    </a:cubicBezTo>
                    <a:cubicBezTo>
                      <a:pt x="1380" y="1126"/>
                      <a:pt x="1534" y="1145"/>
                      <a:pt x="1687" y="1145"/>
                    </a:cubicBezTo>
                    <a:cubicBezTo>
                      <a:pt x="2190" y="1145"/>
                      <a:pt x="2680" y="938"/>
                      <a:pt x="3404" y="710"/>
                    </a:cubicBezTo>
                    <a:cubicBezTo>
                      <a:pt x="3658" y="626"/>
                      <a:pt x="3865" y="591"/>
                      <a:pt x="4063" y="591"/>
                    </a:cubicBezTo>
                    <a:cubicBezTo>
                      <a:pt x="4427" y="591"/>
                      <a:pt x="4757" y="710"/>
                      <a:pt x="5279" y="871"/>
                    </a:cubicBezTo>
                    <a:cubicBezTo>
                      <a:pt x="5279" y="809"/>
                      <a:pt x="5279" y="747"/>
                      <a:pt x="5254" y="697"/>
                    </a:cubicBezTo>
                    <a:cubicBezTo>
                      <a:pt x="5254" y="697"/>
                      <a:pt x="4365" y="404"/>
                      <a:pt x="3921" y="404"/>
                    </a:cubicBezTo>
                    <a:cubicBezTo>
                      <a:pt x="3881" y="404"/>
                      <a:pt x="3845" y="406"/>
                      <a:pt x="3814" y="412"/>
                    </a:cubicBezTo>
                    <a:cubicBezTo>
                      <a:pt x="3429" y="474"/>
                      <a:pt x="2510" y="821"/>
                      <a:pt x="2149" y="884"/>
                    </a:cubicBezTo>
                    <a:cubicBezTo>
                      <a:pt x="1940" y="917"/>
                      <a:pt x="1766" y="936"/>
                      <a:pt x="1615" y="936"/>
                    </a:cubicBezTo>
                    <a:cubicBezTo>
                      <a:pt x="1200" y="936"/>
                      <a:pt x="952" y="794"/>
                      <a:pt x="597" y="412"/>
                    </a:cubicBezTo>
                    <a:cubicBezTo>
                      <a:pt x="240" y="34"/>
                      <a:pt x="67" y="0"/>
                      <a:pt x="1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2728;p68"/>
              <p:cNvSpPr/>
              <p:nvPr/>
            </p:nvSpPr>
            <p:spPr>
              <a:xfrm>
                <a:off x="2689688" y="3224674"/>
                <a:ext cx="1456898" cy="829816"/>
              </a:xfrm>
              <a:custGeom>
                <a:avLst/>
                <a:gdLst/>
                <a:ahLst/>
                <a:cxnLst/>
                <a:rect l="l" t="t" r="r" b="b"/>
                <a:pathLst>
                  <a:path w="71848" h="40923" extrusionOk="0">
                    <a:moveTo>
                      <a:pt x="35930" y="1"/>
                    </a:moveTo>
                    <a:cubicBezTo>
                      <a:pt x="16084" y="1"/>
                      <a:pt x="0" y="9166"/>
                      <a:pt x="0" y="20468"/>
                    </a:cubicBezTo>
                    <a:cubicBezTo>
                      <a:pt x="0" y="31770"/>
                      <a:pt x="16084" y="40923"/>
                      <a:pt x="35930" y="40923"/>
                    </a:cubicBezTo>
                    <a:cubicBezTo>
                      <a:pt x="55764" y="40923"/>
                      <a:pt x="71848" y="31770"/>
                      <a:pt x="71848" y="20468"/>
                    </a:cubicBezTo>
                    <a:cubicBezTo>
                      <a:pt x="71848" y="9166"/>
                      <a:pt x="55764" y="1"/>
                      <a:pt x="35930" y="1"/>
                    </a:cubicBezTo>
                    <a:close/>
                  </a:path>
                </a:pathLst>
              </a:custGeom>
              <a:solidFill>
                <a:srgbClr val="F2F6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2729;p68"/>
              <p:cNvSpPr/>
              <p:nvPr/>
            </p:nvSpPr>
            <p:spPr>
              <a:xfrm>
                <a:off x="2817860" y="3578997"/>
                <a:ext cx="375762" cy="217111"/>
              </a:xfrm>
              <a:custGeom>
                <a:avLst/>
                <a:gdLst/>
                <a:ahLst/>
                <a:cxnLst/>
                <a:rect l="l" t="t" r="r" b="b"/>
                <a:pathLst>
                  <a:path w="18531" h="10707" extrusionOk="0">
                    <a:moveTo>
                      <a:pt x="9266" y="1"/>
                    </a:moveTo>
                    <a:cubicBezTo>
                      <a:pt x="4149" y="1"/>
                      <a:pt x="1" y="2398"/>
                      <a:pt x="1" y="5354"/>
                    </a:cubicBezTo>
                    <a:cubicBezTo>
                      <a:pt x="1" y="8310"/>
                      <a:pt x="4149" y="10706"/>
                      <a:pt x="9266" y="10706"/>
                    </a:cubicBezTo>
                    <a:cubicBezTo>
                      <a:pt x="14383" y="10706"/>
                      <a:pt x="18531" y="8310"/>
                      <a:pt x="18531" y="5354"/>
                    </a:cubicBezTo>
                    <a:cubicBezTo>
                      <a:pt x="18531" y="2398"/>
                      <a:pt x="14383" y="1"/>
                      <a:pt x="9266" y="1"/>
                    </a:cubicBezTo>
                    <a:close/>
                  </a:path>
                </a:pathLst>
              </a:custGeom>
              <a:solidFill>
                <a:srgbClr val="E5ED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2730;p68"/>
              <p:cNvSpPr/>
              <p:nvPr/>
            </p:nvSpPr>
            <p:spPr>
              <a:xfrm>
                <a:off x="3393569" y="3608460"/>
                <a:ext cx="376006" cy="217355"/>
              </a:xfrm>
              <a:custGeom>
                <a:avLst/>
                <a:gdLst/>
                <a:ahLst/>
                <a:cxnLst/>
                <a:rect l="l" t="t" r="r" b="b"/>
                <a:pathLst>
                  <a:path w="18543" h="10719" extrusionOk="0">
                    <a:moveTo>
                      <a:pt x="9277" y="1"/>
                    </a:moveTo>
                    <a:cubicBezTo>
                      <a:pt x="4148" y="1"/>
                      <a:pt x="0" y="2398"/>
                      <a:pt x="0" y="5354"/>
                    </a:cubicBezTo>
                    <a:cubicBezTo>
                      <a:pt x="0" y="8322"/>
                      <a:pt x="4148" y="10719"/>
                      <a:pt x="9277" y="10719"/>
                    </a:cubicBezTo>
                    <a:cubicBezTo>
                      <a:pt x="14394" y="10719"/>
                      <a:pt x="18542" y="8322"/>
                      <a:pt x="18542" y="5354"/>
                    </a:cubicBezTo>
                    <a:cubicBezTo>
                      <a:pt x="18542" y="2398"/>
                      <a:pt x="14394" y="1"/>
                      <a:pt x="9277" y="1"/>
                    </a:cubicBezTo>
                    <a:close/>
                  </a:path>
                </a:pathLst>
              </a:custGeom>
              <a:solidFill>
                <a:srgbClr val="E5ED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2731;p68"/>
              <p:cNvSpPr/>
              <p:nvPr/>
            </p:nvSpPr>
            <p:spPr>
              <a:xfrm>
                <a:off x="3965731" y="3497503"/>
                <a:ext cx="119637" cy="190325"/>
              </a:xfrm>
              <a:custGeom>
                <a:avLst/>
                <a:gdLst/>
                <a:ahLst/>
                <a:cxnLst/>
                <a:rect l="l" t="t" r="r" b="b"/>
                <a:pathLst>
                  <a:path w="5900" h="9386" extrusionOk="0">
                    <a:moveTo>
                      <a:pt x="3381" y="1"/>
                    </a:moveTo>
                    <a:cubicBezTo>
                      <a:pt x="1804" y="1"/>
                      <a:pt x="580" y="2488"/>
                      <a:pt x="261" y="4653"/>
                    </a:cubicBezTo>
                    <a:cubicBezTo>
                      <a:pt x="0" y="6392"/>
                      <a:pt x="224" y="8888"/>
                      <a:pt x="224" y="8888"/>
                    </a:cubicBezTo>
                    <a:lnTo>
                      <a:pt x="969" y="9385"/>
                    </a:lnTo>
                    <a:cubicBezTo>
                      <a:pt x="969" y="9385"/>
                      <a:pt x="1565" y="7435"/>
                      <a:pt x="2273" y="5386"/>
                    </a:cubicBezTo>
                    <a:cubicBezTo>
                      <a:pt x="2993" y="3300"/>
                      <a:pt x="5900" y="927"/>
                      <a:pt x="4012" y="133"/>
                    </a:cubicBezTo>
                    <a:cubicBezTo>
                      <a:pt x="3797" y="43"/>
                      <a:pt x="3586" y="1"/>
                      <a:pt x="3381" y="1"/>
                    </a:cubicBez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2732;p68"/>
              <p:cNvSpPr/>
              <p:nvPr/>
            </p:nvSpPr>
            <p:spPr>
              <a:xfrm>
                <a:off x="3965731" y="3497503"/>
                <a:ext cx="119637" cy="190325"/>
              </a:xfrm>
              <a:custGeom>
                <a:avLst/>
                <a:gdLst/>
                <a:ahLst/>
                <a:cxnLst/>
                <a:rect l="l" t="t" r="r" b="b"/>
                <a:pathLst>
                  <a:path w="5900" h="9386" extrusionOk="0">
                    <a:moveTo>
                      <a:pt x="3381" y="1"/>
                    </a:moveTo>
                    <a:cubicBezTo>
                      <a:pt x="1804" y="1"/>
                      <a:pt x="580" y="2488"/>
                      <a:pt x="261" y="4653"/>
                    </a:cubicBezTo>
                    <a:cubicBezTo>
                      <a:pt x="0" y="6392"/>
                      <a:pt x="224" y="8888"/>
                      <a:pt x="224" y="8888"/>
                    </a:cubicBezTo>
                    <a:lnTo>
                      <a:pt x="969" y="9385"/>
                    </a:lnTo>
                    <a:cubicBezTo>
                      <a:pt x="969" y="9385"/>
                      <a:pt x="1565" y="7435"/>
                      <a:pt x="2273" y="5386"/>
                    </a:cubicBezTo>
                    <a:cubicBezTo>
                      <a:pt x="2993" y="3300"/>
                      <a:pt x="5900" y="927"/>
                      <a:pt x="4012" y="133"/>
                    </a:cubicBezTo>
                    <a:cubicBezTo>
                      <a:pt x="3797" y="43"/>
                      <a:pt x="3586" y="1"/>
                      <a:pt x="3381" y="1"/>
                    </a:cubicBezTo>
                    <a:close/>
                  </a:path>
                </a:pathLst>
              </a:custGeom>
              <a:solidFill>
                <a:srgbClr val="337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2733;p68"/>
              <p:cNvSpPr/>
              <p:nvPr/>
            </p:nvSpPr>
            <p:spPr>
              <a:xfrm>
                <a:off x="3972787" y="3513299"/>
                <a:ext cx="63732" cy="168972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8333" extrusionOk="0">
                    <a:moveTo>
                      <a:pt x="3066" y="1"/>
                    </a:moveTo>
                    <a:cubicBezTo>
                      <a:pt x="3049" y="1"/>
                      <a:pt x="3032" y="11"/>
                      <a:pt x="3018" y="24"/>
                    </a:cubicBezTo>
                    <a:cubicBezTo>
                      <a:pt x="2981" y="62"/>
                      <a:pt x="87" y="2732"/>
                      <a:pt x="0" y="8271"/>
                    </a:cubicBezTo>
                    <a:cubicBezTo>
                      <a:pt x="25" y="8296"/>
                      <a:pt x="50" y="8320"/>
                      <a:pt x="87" y="8333"/>
                    </a:cubicBezTo>
                    <a:cubicBezTo>
                      <a:pt x="112" y="8333"/>
                      <a:pt x="149" y="8296"/>
                      <a:pt x="149" y="8271"/>
                    </a:cubicBezTo>
                    <a:cubicBezTo>
                      <a:pt x="224" y="2769"/>
                      <a:pt x="3080" y="136"/>
                      <a:pt x="3105" y="124"/>
                    </a:cubicBezTo>
                    <a:cubicBezTo>
                      <a:pt x="3142" y="86"/>
                      <a:pt x="3142" y="62"/>
                      <a:pt x="3105" y="24"/>
                    </a:cubicBezTo>
                    <a:cubicBezTo>
                      <a:pt x="3094" y="7"/>
                      <a:pt x="3080" y="1"/>
                      <a:pt x="30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2734;p68"/>
              <p:cNvSpPr/>
              <p:nvPr/>
            </p:nvSpPr>
            <p:spPr>
              <a:xfrm>
                <a:off x="3983858" y="3564134"/>
                <a:ext cx="99238" cy="131986"/>
              </a:xfrm>
              <a:custGeom>
                <a:avLst/>
                <a:gdLst/>
                <a:ahLst/>
                <a:cxnLst/>
                <a:rect l="l" t="t" r="r" b="b"/>
                <a:pathLst>
                  <a:path w="4894" h="6509" extrusionOk="0">
                    <a:moveTo>
                      <a:pt x="3776" y="1"/>
                    </a:moveTo>
                    <a:cubicBezTo>
                      <a:pt x="2895" y="1"/>
                      <a:pt x="1462" y="1177"/>
                      <a:pt x="795" y="2622"/>
                    </a:cubicBezTo>
                    <a:cubicBezTo>
                      <a:pt x="299" y="3690"/>
                      <a:pt x="13" y="4857"/>
                      <a:pt x="1" y="6037"/>
                    </a:cubicBezTo>
                    <a:lnTo>
                      <a:pt x="733" y="6509"/>
                    </a:lnTo>
                    <a:cubicBezTo>
                      <a:pt x="1441" y="3503"/>
                      <a:pt x="3975" y="2162"/>
                      <a:pt x="4410" y="1554"/>
                    </a:cubicBezTo>
                    <a:cubicBezTo>
                      <a:pt x="4832" y="957"/>
                      <a:pt x="4894" y="374"/>
                      <a:pt x="4062" y="51"/>
                    </a:cubicBezTo>
                    <a:cubicBezTo>
                      <a:pt x="3976" y="17"/>
                      <a:pt x="3880" y="1"/>
                      <a:pt x="3776" y="1"/>
                    </a:cubicBez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2735;p68"/>
              <p:cNvSpPr/>
              <p:nvPr/>
            </p:nvSpPr>
            <p:spPr>
              <a:xfrm>
                <a:off x="3989658" y="3573806"/>
                <a:ext cx="75067" cy="118806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5859" extrusionOk="0">
                    <a:moveTo>
                      <a:pt x="3641" y="0"/>
                    </a:moveTo>
                    <a:cubicBezTo>
                      <a:pt x="3627" y="0"/>
                      <a:pt x="3612" y="3"/>
                      <a:pt x="3602" y="9"/>
                    </a:cubicBezTo>
                    <a:cubicBezTo>
                      <a:pt x="3565" y="21"/>
                      <a:pt x="137" y="2256"/>
                      <a:pt x="0" y="5796"/>
                    </a:cubicBezTo>
                    <a:cubicBezTo>
                      <a:pt x="0" y="5808"/>
                      <a:pt x="25" y="5846"/>
                      <a:pt x="62" y="5858"/>
                    </a:cubicBezTo>
                    <a:cubicBezTo>
                      <a:pt x="87" y="5858"/>
                      <a:pt x="124" y="5833"/>
                      <a:pt x="124" y="5796"/>
                    </a:cubicBezTo>
                    <a:cubicBezTo>
                      <a:pt x="273" y="2319"/>
                      <a:pt x="3639" y="133"/>
                      <a:pt x="3676" y="120"/>
                    </a:cubicBezTo>
                    <a:cubicBezTo>
                      <a:pt x="3701" y="95"/>
                      <a:pt x="3701" y="58"/>
                      <a:pt x="3689" y="21"/>
                    </a:cubicBezTo>
                    <a:cubicBezTo>
                      <a:pt x="3682" y="6"/>
                      <a:pt x="3662" y="0"/>
                      <a:pt x="36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2736;p68"/>
              <p:cNvSpPr/>
              <p:nvPr/>
            </p:nvSpPr>
            <p:spPr>
              <a:xfrm>
                <a:off x="3463688" y="2825031"/>
                <a:ext cx="220518" cy="207642"/>
              </a:xfrm>
              <a:custGeom>
                <a:avLst/>
                <a:gdLst/>
                <a:ahLst/>
                <a:cxnLst/>
                <a:rect l="l" t="t" r="r" b="b"/>
                <a:pathLst>
                  <a:path w="10875" h="10240" extrusionOk="0">
                    <a:moveTo>
                      <a:pt x="9918" y="0"/>
                    </a:moveTo>
                    <a:lnTo>
                      <a:pt x="4329" y="4297"/>
                    </a:lnTo>
                    <a:cubicBezTo>
                      <a:pt x="4329" y="4297"/>
                      <a:pt x="3967" y="4024"/>
                      <a:pt x="3489" y="4024"/>
                    </a:cubicBezTo>
                    <a:cubicBezTo>
                      <a:pt x="3231" y="4024"/>
                      <a:pt x="2939" y="4103"/>
                      <a:pt x="2652" y="4347"/>
                    </a:cubicBezTo>
                    <a:cubicBezTo>
                      <a:pt x="1820" y="5042"/>
                      <a:pt x="2131" y="6086"/>
                      <a:pt x="2131" y="6086"/>
                    </a:cubicBezTo>
                    <a:cubicBezTo>
                      <a:pt x="2093" y="6080"/>
                      <a:pt x="2055" y="6077"/>
                      <a:pt x="2017" y="6077"/>
                    </a:cubicBezTo>
                    <a:cubicBezTo>
                      <a:pt x="943" y="6077"/>
                      <a:pt x="1" y="8245"/>
                      <a:pt x="2292" y="9613"/>
                    </a:cubicBezTo>
                    <a:cubicBezTo>
                      <a:pt x="3025" y="10050"/>
                      <a:pt x="3927" y="10240"/>
                      <a:pt x="4853" y="10240"/>
                    </a:cubicBezTo>
                    <a:cubicBezTo>
                      <a:pt x="6924" y="10240"/>
                      <a:pt x="9119" y="9292"/>
                      <a:pt x="9831" y="8048"/>
                    </a:cubicBezTo>
                    <a:cubicBezTo>
                      <a:pt x="10874" y="6222"/>
                      <a:pt x="10626" y="1528"/>
                      <a:pt x="9918" y="0"/>
                    </a:cubicBezTo>
                    <a:close/>
                  </a:path>
                </a:pathLst>
              </a:custGeom>
              <a:solidFill>
                <a:srgbClr val="303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2737;p68"/>
              <p:cNvSpPr/>
              <p:nvPr/>
            </p:nvSpPr>
            <p:spPr>
              <a:xfrm>
                <a:off x="3448885" y="3619227"/>
                <a:ext cx="115947" cy="114852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5664" extrusionOk="0">
                    <a:moveTo>
                      <a:pt x="5327" y="0"/>
                    </a:moveTo>
                    <a:cubicBezTo>
                      <a:pt x="5321" y="0"/>
                      <a:pt x="5314" y="1"/>
                      <a:pt x="5308" y="4"/>
                    </a:cubicBezTo>
                    <a:lnTo>
                      <a:pt x="5308" y="265"/>
                    </a:lnTo>
                    <a:cubicBezTo>
                      <a:pt x="5208" y="451"/>
                      <a:pt x="4885" y="675"/>
                      <a:pt x="4190" y="712"/>
                    </a:cubicBezTo>
                    <a:cubicBezTo>
                      <a:pt x="4140" y="715"/>
                      <a:pt x="4091" y="718"/>
                      <a:pt x="4043" y="718"/>
                    </a:cubicBezTo>
                    <a:cubicBezTo>
                      <a:pt x="3754" y="718"/>
                      <a:pt x="3500" y="645"/>
                      <a:pt x="3382" y="389"/>
                    </a:cubicBezTo>
                    <a:lnTo>
                      <a:pt x="3382" y="91"/>
                    </a:lnTo>
                    <a:cubicBezTo>
                      <a:pt x="3196" y="190"/>
                      <a:pt x="2774" y="1693"/>
                      <a:pt x="2215" y="2736"/>
                    </a:cubicBezTo>
                    <a:cubicBezTo>
                      <a:pt x="1706" y="3680"/>
                      <a:pt x="687" y="4214"/>
                      <a:pt x="365" y="4624"/>
                    </a:cubicBezTo>
                    <a:cubicBezTo>
                      <a:pt x="1" y="5092"/>
                      <a:pt x="541" y="5663"/>
                      <a:pt x="1527" y="5663"/>
                    </a:cubicBezTo>
                    <a:cubicBezTo>
                      <a:pt x="1720" y="5663"/>
                      <a:pt x="1930" y="5642"/>
                      <a:pt x="2153" y="5593"/>
                    </a:cubicBezTo>
                    <a:cubicBezTo>
                      <a:pt x="2836" y="5456"/>
                      <a:pt x="3854" y="5021"/>
                      <a:pt x="4140" y="4550"/>
                    </a:cubicBezTo>
                    <a:cubicBezTo>
                      <a:pt x="4413" y="4090"/>
                      <a:pt x="4513" y="3246"/>
                      <a:pt x="4749" y="2910"/>
                    </a:cubicBezTo>
                    <a:cubicBezTo>
                      <a:pt x="4972" y="2562"/>
                      <a:pt x="5519" y="2177"/>
                      <a:pt x="5630" y="1792"/>
                    </a:cubicBezTo>
                    <a:cubicBezTo>
                      <a:pt x="5717" y="1445"/>
                      <a:pt x="5717" y="1072"/>
                      <a:pt x="5630" y="737"/>
                    </a:cubicBezTo>
                    <a:cubicBezTo>
                      <a:pt x="5525" y="407"/>
                      <a:pt x="5441" y="0"/>
                      <a:pt x="5327" y="0"/>
                    </a:cubicBezTo>
                    <a:close/>
                  </a:path>
                </a:pathLst>
              </a:custGeom>
              <a:solidFill>
                <a:srgbClr val="303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2738;p68"/>
              <p:cNvSpPr/>
              <p:nvPr/>
            </p:nvSpPr>
            <p:spPr>
              <a:xfrm>
                <a:off x="3506392" y="3126714"/>
                <a:ext cx="196448" cy="529162"/>
              </a:xfrm>
              <a:custGeom>
                <a:avLst/>
                <a:gdLst/>
                <a:ahLst/>
                <a:cxnLst/>
                <a:rect l="l" t="t" r="r" b="b"/>
                <a:pathLst>
                  <a:path w="9688" h="26096" extrusionOk="0">
                    <a:moveTo>
                      <a:pt x="7290" y="1"/>
                    </a:moveTo>
                    <a:lnTo>
                      <a:pt x="422" y="1118"/>
                    </a:lnTo>
                    <a:cubicBezTo>
                      <a:pt x="422" y="1118"/>
                      <a:pt x="0" y="8346"/>
                      <a:pt x="50" y="12619"/>
                    </a:cubicBezTo>
                    <a:cubicBezTo>
                      <a:pt x="87" y="17214"/>
                      <a:pt x="50" y="25113"/>
                      <a:pt x="50" y="25113"/>
                    </a:cubicBezTo>
                    <a:cubicBezTo>
                      <a:pt x="50" y="25113"/>
                      <a:pt x="509" y="25560"/>
                      <a:pt x="1490" y="25597"/>
                    </a:cubicBezTo>
                    <a:cubicBezTo>
                      <a:pt x="1533" y="25599"/>
                      <a:pt x="1575" y="25600"/>
                      <a:pt x="1616" y="25600"/>
                    </a:cubicBezTo>
                    <a:cubicBezTo>
                      <a:pt x="2494" y="25600"/>
                      <a:pt x="2857" y="25113"/>
                      <a:pt x="2857" y="25113"/>
                    </a:cubicBezTo>
                    <a:cubicBezTo>
                      <a:pt x="2857" y="25113"/>
                      <a:pt x="3540" y="18593"/>
                      <a:pt x="3726" y="17164"/>
                    </a:cubicBezTo>
                    <a:cubicBezTo>
                      <a:pt x="3825" y="16282"/>
                      <a:pt x="3863" y="15401"/>
                      <a:pt x="3800" y="14507"/>
                    </a:cubicBezTo>
                    <a:lnTo>
                      <a:pt x="4434" y="10694"/>
                    </a:lnTo>
                    <a:cubicBezTo>
                      <a:pt x="4434" y="10694"/>
                      <a:pt x="5104" y="14109"/>
                      <a:pt x="5229" y="14792"/>
                    </a:cubicBezTo>
                    <a:cubicBezTo>
                      <a:pt x="5353" y="15475"/>
                      <a:pt x="7166" y="25845"/>
                      <a:pt x="7166" y="25845"/>
                    </a:cubicBezTo>
                    <a:cubicBezTo>
                      <a:pt x="7166" y="25845"/>
                      <a:pt x="7496" y="26095"/>
                      <a:pt x="8361" y="26095"/>
                    </a:cubicBezTo>
                    <a:cubicBezTo>
                      <a:pt x="8401" y="26095"/>
                      <a:pt x="8441" y="26095"/>
                      <a:pt x="8483" y="26094"/>
                    </a:cubicBezTo>
                    <a:cubicBezTo>
                      <a:pt x="9414" y="26081"/>
                      <a:pt x="9687" y="25523"/>
                      <a:pt x="9687" y="25523"/>
                    </a:cubicBezTo>
                    <a:cubicBezTo>
                      <a:pt x="9687" y="25523"/>
                      <a:pt x="9650" y="17711"/>
                      <a:pt x="9464" y="16345"/>
                    </a:cubicBezTo>
                    <a:cubicBezTo>
                      <a:pt x="9277" y="14966"/>
                      <a:pt x="8917" y="13923"/>
                      <a:pt x="8855" y="13016"/>
                    </a:cubicBezTo>
                    <a:cubicBezTo>
                      <a:pt x="8793" y="12122"/>
                      <a:pt x="8942" y="7154"/>
                      <a:pt x="8855" y="5192"/>
                    </a:cubicBezTo>
                    <a:cubicBezTo>
                      <a:pt x="8781" y="3043"/>
                      <a:pt x="8383" y="1938"/>
                      <a:pt x="7290" y="1"/>
                    </a:cubicBezTo>
                    <a:close/>
                  </a:path>
                </a:pathLst>
              </a:custGeom>
              <a:solidFill>
                <a:srgbClr val="337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2739;p68"/>
              <p:cNvSpPr/>
              <p:nvPr/>
            </p:nvSpPr>
            <p:spPr>
              <a:xfrm>
                <a:off x="3537862" y="3209831"/>
                <a:ext cx="58440" cy="185864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916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1" y="770"/>
                      <a:pt x="920" y="1379"/>
                      <a:pt x="1690" y="1701"/>
                    </a:cubicBezTo>
                    <a:lnTo>
                      <a:pt x="2621" y="6682"/>
                    </a:lnTo>
                    <a:lnTo>
                      <a:pt x="2435" y="9166"/>
                    </a:lnTo>
                    <a:lnTo>
                      <a:pt x="2882" y="6595"/>
                    </a:lnTo>
                    <a:lnTo>
                      <a:pt x="2137" y="1341"/>
                    </a:lnTo>
                    <a:cubicBezTo>
                      <a:pt x="2137" y="1341"/>
                      <a:pt x="584" y="770"/>
                      <a:pt x="0" y="0"/>
                    </a:cubicBez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2740;p68"/>
              <p:cNvSpPr/>
              <p:nvPr/>
            </p:nvSpPr>
            <p:spPr>
              <a:xfrm>
                <a:off x="3371893" y="2956082"/>
                <a:ext cx="187405" cy="306332"/>
              </a:xfrm>
              <a:custGeom>
                <a:avLst/>
                <a:gdLst/>
                <a:ahLst/>
                <a:cxnLst/>
                <a:rect l="l" t="t" r="r" b="b"/>
                <a:pathLst>
                  <a:path w="9242" h="15107" extrusionOk="0">
                    <a:moveTo>
                      <a:pt x="8872" y="1"/>
                    </a:moveTo>
                    <a:cubicBezTo>
                      <a:pt x="7416" y="1"/>
                      <a:pt x="6669" y="723"/>
                      <a:pt x="6211" y="2367"/>
                    </a:cubicBezTo>
                    <a:cubicBezTo>
                      <a:pt x="5975" y="3212"/>
                      <a:pt x="5416" y="6491"/>
                      <a:pt x="4969" y="7819"/>
                    </a:cubicBezTo>
                    <a:cubicBezTo>
                      <a:pt x="4509" y="9136"/>
                      <a:pt x="3789" y="10353"/>
                      <a:pt x="2870" y="11409"/>
                    </a:cubicBezTo>
                    <a:cubicBezTo>
                      <a:pt x="2733" y="11558"/>
                      <a:pt x="2535" y="11669"/>
                      <a:pt x="2311" y="11707"/>
                    </a:cubicBezTo>
                    <a:cubicBezTo>
                      <a:pt x="1814" y="11831"/>
                      <a:pt x="1665" y="12079"/>
                      <a:pt x="1243" y="12290"/>
                    </a:cubicBezTo>
                    <a:cubicBezTo>
                      <a:pt x="920" y="12464"/>
                      <a:pt x="696" y="12464"/>
                      <a:pt x="696" y="12551"/>
                    </a:cubicBezTo>
                    <a:cubicBezTo>
                      <a:pt x="731" y="12759"/>
                      <a:pt x="904" y="12902"/>
                      <a:pt x="1107" y="12902"/>
                    </a:cubicBezTo>
                    <a:cubicBezTo>
                      <a:pt x="1123" y="12902"/>
                      <a:pt x="1140" y="12901"/>
                      <a:pt x="1156" y="12899"/>
                    </a:cubicBezTo>
                    <a:cubicBezTo>
                      <a:pt x="1355" y="12899"/>
                      <a:pt x="1553" y="12849"/>
                      <a:pt x="1740" y="12787"/>
                    </a:cubicBezTo>
                    <a:lnTo>
                      <a:pt x="1740" y="12787"/>
                    </a:lnTo>
                    <a:cubicBezTo>
                      <a:pt x="1479" y="13085"/>
                      <a:pt x="1168" y="13346"/>
                      <a:pt x="821" y="13545"/>
                    </a:cubicBezTo>
                    <a:cubicBezTo>
                      <a:pt x="13" y="14066"/>
                      <a:pt x="1" y="14650"/>
                      <a:pt x="1144" y="15035"/>
                    </a:cubicBezTo>
                    <a:cubicBezTo>
                      <a:pt x="1282" y="15082"/>
                      <a:pt x="1421" y="15106"/>
                      <a:pt x="1563" y="15106"/>
                    </a:cubicBezTo>
                    <a:cubicBezTo>
                      <a:pt x="2172" y="15106"/>
                      <a:pt x="2844" y="14659"/>
                      <a:pt x="3851" y="13632"/>
                    </a:cubicBezTo>
                    <a:cubicBezTo>
                      <a:pt x="4348" y="13085"/>
                      <a:pt x="4795" y="12489"/>
                      <a:pt x="5180" y="11868"/>
                    </a:cubicBezTo>
                    <a:cubicBezTo>
                      <a:pt x="6273" y="10167"/>
                      <a:pt x="6782" y="9347"/>
                      <a:pt x="7179" y="8254"/>
                    </a:cubicBezTo>
                    <a:cubicBezTo>
                      <a:pt x="9241" y="2554"/>
                      <a:pt x="8869" y="1225"/>
                      <a:pt x="9129" y="8"/>
                    </a:cubicBezTo>
                    <a:cubicBezTo>
                      <a:pt x="9041" y="3"/>
                      <a:pt x="8955" y="1"/>
                      <a:pt x="8872" y="1"/>
                    </a:cubicBezTo>
                    <a:close/>
                  </a:path>
                </a:pathLst>
              </a:custGeom>
              <a:solidFill>
                <a:srgbClr val="FECA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2741;p68"/>
              <p:cNvSpPr/>
              <p:nvPr/>
            </p:nvSpPr>
            <p:spPr>
              <a:xfrm>
                <a:off x="3448460" y="2955311"/>
                <a:ext cx="109316" cy="231366"/>
              </a:xfrm>
              <a:custGeom>
                <a:avLst/>
                <a:gdLst/>
                <a:ahLst/>
                <a:cxnLst/>
                <a:rect l="l" t="t" r="r" b="b"/>
                <a:pathLst>
                  <a:path w="5391" h="11410" extrusionOk="0">
                    <a:moveTo>
                      <a:pt x="4834" y="1"/>
                    </a:moveTo>
                    <a:cubicBezTo>
                      <a:pt x="4223" y="1"/>
                      <a:pt x="3571" y="163"/>
                      <a:pt x="3068" y="791"/>
                    </a:cubicBezTo>
                    <a:cubicBezTo>
                      <a:pt x="2435" y="1598"/>
                      <a:pt x="2224" y="3113"/>
                      <a:pt x="1789" y="5001"/>
                    </a:cubicBezTo>
                    <a:cubicBezTo>
                      <a:pt x="1354" y="6914"/>
                      <a:pt x="1118" y="8342"/>
                      <a:pt x="1" y="10242"/>
                    </a:cubicBezTo>
                    <a:cubicBezTo>
                      <a:pt x="435" y="10801"/>
                      <a:pt x="1044" y="11211"/>
                      <a:pt x="1727" y="11409"/>
                    </a:cubicBezTo>
                    <a:cubicBezTo>
                      <a:pt x="1727" y="11409"/>
                      <a:pt x="2919" y="10081"/>
                      <a:pt x="3962" y="6976"/>
                    </a:cubicBezTo>
                    <a:cubicBezTo>
                      <a:pt x="4981" y="3883"/>
                      <a:pt x="5391" y="1474"/>
                      <a:pt x="5341" y="33"/>
                    </a:cubicBezTo>
                    <a:cubicBezTo>
                      <a:pt x="5178" y="14"/>
                      <a:pt x="5008" y="1"/>
                      <a:pt x="4834" y="1"/>
                    </a:cubicBez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2742;p68"/>
              <p:cNvSpPr/>
              <p:nvPr/>
            </p:nvSpPr>
            <p:spPr>
              <a:xfrm>
                <a:off x="3448460" y="2955311"/>
                <a:ext cx="109316" cy="231366"/>
              </a:xfrm>
              <a:custGeom>
                <a:avLst/>
                <a:gdLst/>
                <a:ahLst/>
                <a:cxnLst/>
                <a:rect l="l" t="t" r="r" b="b"/>
                <a:pathLst>
                  <a:path w="5391" h="11410" extrusionOk="0">
                    <a:moveTo>
                      <a:pt x="4834" y="1"/>
                    </a:moveTo>
                    <a:cubicBezTo>
                      <a:pt x="4223" y="1"/>
                      <a:pt x="3571" y="163"/>
                      <a:pt x="3068" y="791"/>
                    </a:cubicBezTo>
                    <a:cubicBezTo>
                      <a:pt x="2435" y="1598"/>
                      <a:pt x="2224" y="3113"/>
                      <a:pt x="1789" y="5001"/>
                    </a:cubicBezTo>
                    <a:cubicBezTo>
                      <a:pt x="1354" y="6914"/>
                      <a:pt x="1118" y="8342"/>
                      <a:pt x="1" y="10242"/>
                    </a:cubicBezTo>
                    <a:cubicBezTo>
                      <a:pt x="435" y="10801"/>
                      <a:pt x="1044" y="11211"/>
                      <a:pt x="1727" y="11409"/>
                    </a:cubicBezTo>
                    <a:cubicBezTo>
                      <a:pt x="1727" y="11409"/>
                      <a:pt x="2919" y="10081"/>
                      <a:pt x="3962" y="6976"/>
                    </a:cubicBezTo>
                    <a:cubicBezTo>
                      <a:pt x="4981" y="3883"/>
                      <a:pt x="5391" y="1474"/>
                      <a:pt x="5341" y="33"/>
                    </a:cubicBezTo>
                    <a:cubicBezTo>
                      <a:pt x="5178" y="14"/>
                      <a:pt x="5008" y="1"/>
                      <a:pt x="4834" y="1"/>
                    </a:cubicBezTo>
                    <a:close/>
                  </a:path>
                </a:pathLst>
              </a:custGeom>
              <a:solidFill>
                <a:srgbClr val="FC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2743;p68"/>
              <p:cNvSpPr/>
              <p:nvPr/>
            </p:nvSpPr>
            <p:spPr>
              <a:xfrm>
                <a:off x="3498828" y="2955981"/>
                <a:ext cx="181098" cy="240065"/>
              </a:xfrm>
              <a:custGeom>
                <a:avLst/>
                <a:gdLst/>
                <a:ahLst/>
                <a:cxnLst/>
                <a:rect l="l" t="t" r="r" b="b"/>
                <a:pathLst>
                  <a:path w="8931" h="11839" extrusionOk="0">
                    <a:moveTo>
                      <a:pt x="2857" y="0"/>
                    </a:moveTo>
                    <a:cubicBezTo>
                      <a:pt x="2422" y="497"/>
                      <a:pt x="1354" y="1428"/>
                      <a:pt x="572" y="2583"/>
                    </a:cubicBezTo>
                    <a:cubicBezTo>
                      <a:pt x="0" y="3416"/>
                      <a:pt x="137" y="4794"/>
                      <a:pt x="982" y="5601"/>
                    </a:cubicBezTo>
                    <a:cubicBezTo>
                      <a:pt x="982" y="5837"/>
                      <a:pt x="932" y="6334"/>
                      <a:pt x="932" y="7340"/>
                    </a:cubicBezTo>
                    <a:cubicBezTo>
                      <a:pt x="882" y="8135"/>
                      <a:pt x="708" y="10234"/>
                      <a:pt x="708" y="10234"/>
                    </a:cubicBezTo>
                    <a:cubicBezTo>
                      <a:pt x="1012" y="11372"/>
                      <a:pt x="2311" y="11838"/>
                      <a:pt x="3612" y="11838"/>
                    </a:cubicBezTo>
                    <a:cubicBezTo>
                      <a:pt x="4595" y="11838"/>
                      <a:pt x="5580" y="11572"/>
                      <a:pt x="6136" y="11128"/>
                    </a:cubicBezTo>
                    <a:cubicBezTo>
                      <a:pt x="6608" y="10755"/>
                      <a:pt x="6980" y="10259"/>
                      <a:pt x="7216" y="9687"/>
                    </a:cubicBezTo>
                    <a:cubicBezTo>
                      <a:pt x="7589" y="10370"/>
                      <a:pt x="8197" y="10880"/>
                      <a:pt x="8930" y="11128"/>
                    </a:cubicBezTo>
                    <a:cubicBezTo>
                      <a:pt x="8682" y="10048"/>
                      <a:pt x="8210" y="9352"/>
                      <a:pt x="7589" y="8085"/>
                    </a:cubicBezTo>
                    <a:cubicBezTo>
                      <a:pt x="7316" y="7514"/>
                      <a:pt x="7253" y="6881"/>
                      <a:pt x="7402" y="6260"/>
                    </a:cubicBezTo>
                    <a:lnTo>
                      <a:pt x="7440" y="6135"/>
                    </a:lnTo>
                    <a:lnTo>
                      <a:pt x="7502" y="5887"/>
                    </a:lnTo>
                    <a:lnTo>
                      <a:pt x="7912" y="4285"/>
                    </a:lnTo>
                    <a:cubicBezTo>
                      <a:pt x="8148" y="3031"/>
                      <a:pt x="8160" y="2683"/>
                      <a:pt x="8148" y="1925"/>
                    </a:cubicBezTo>
                    <a:cubicBezTo>
                      <a:pt x="8148" y="1230"/>
                      <a:pt x="7974" y="472"/>
                      <a:pt x="7390" y="137"/>
                    </a:cubicBezTo>
                    <a:cubicBezTo>
                      <a:pt x="7390" y="137"/>
                      <a:pt x="6782" y="62"/>
                      <a:pt x="6223" y="37"/>
                    </a:cubicBezTo>
                    <a:lnTo>
                      <a:pt x="2857" y="0"/>
                    </a:lnTo>
                    <a:close/>
                  </a:path>
                </a:pathLst>
              </a:custGeom>
              <a:solidFill>
                <a:srgbClr val="FC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2744;p68"/>
              <p:cNvSpPr/>
              <p:nvPr/>
            </p:nvSpPr>
            <p:spPr>
              <a:xfrm>
                <a:off x="3634827" y="2959245"/>
                <a:ext cx="229683" cy="265027"/>
              </a:xfrm>
              <a:custGeom>
                <a:avLst/>
                <a:gdLst/>
                <a:ahLst/>
                <a:cxnLst/>
                <a:rect l="l" t="t" r="r" b="b"/>
                <a:pathLst>
                  <a:path w="11327" h="13070" extrusionOk="0">
                    <a:moveTo>
                      <a:pt x="683" y="1"/>
                    </a:moveTo>
                    <a:cubicBezTo>
                      <a:pt x="50" y="1392"/>
                      <a:pt x="0" y="2087"/>
                      <a:pt x="298" y="3640"/>
                    </a:cubicBezTo>
                    <a:cubicBezTo>
                      <a:pt x="683" y="4658"/>
                      <a:pt x="1167" y="6297"/>
                      <a:pt x="1863" y="7688"/>
                    </a:cubicBezTo>
                    <a:cubicBezTo>
                      <a:pt x="2099" y="8160"/>
                      <a:pt x="2422" y="8582"/>
                      <a:pt x="2794" y="8930"/>
                    </a:cubicBezTo>
                    <a:cubicBezTo>
                      <a:pt x="3477" y="9638"/>
                      <a:pt x="4421" y="10334"/>
                      <a:pt x="5576" y="11153"/>
                    </a:cubicBezTo>
                    <a:cubicBezTo>
                      <a:pt x="6098" y="11526"/>
                      <a:pt x="6719" y="12060"/>
                      <a:pt x="7352" y="12370"/>
                    </a:cubicBezTo>
                    <a:cubicBezTo>
                      <a:pt x="8330" y="12841"/>
                      <a:pt x="9017" y="13070"/>
                      <a:pt x="9539" y="13070"/>
                    </a:cubicBezTo>
                    <a:cubicBezTo>
                      <a:pt x="9872" y="13070"/>
                      <a:pt x="10138" y="12977"/>
                      <a:pt x="10370" y="12793"/>
                    </a:cubicBezTo>
                    <a:cubicBezTo>
                      <a:pt x="11327" y="12023"/>
                      <a:pt x="11116" y="11489"/>
                      <a:pt x="10184" y="11265"/>
                    </a:cubicBezTo>
                    <a:cubicBezTo>
                      <a:pt x="9799" y="11191"/>
                      <a:pt x="9426" y="11054"/>
                      <a:pt x="9066" y="10868"/>
                    </a:cubicBezTo>
                    <a:cubicBezTo>
                      <a:pt x="9265" y="10868"/>
                      <a:pt x="9464" y="10830"/>
                      <a:pt x="9650" y="10768"/>
                    </a:cubicBezTo>
                    <a:cubicBezTo>
                      <a:pt x="9874" y="10706"/>
                      <a:pt x="10010" y="10508"/>
                      <a:pt x="9961" y="10284"/>
                    </a:cubicBezTo>
                    <a:cubicBezTo>
                      <a:pt x="9950" y="10246"/>
                      <a:pt x="9900" y="10239"/>
                      <a:pt x="9817" y="10239"/>
                    </a:cubicBezTo>
                    <a:cubicBezTo>
                      <a:pt x="9772" y="10239"/>
                      <a:pt x="9716" y="10241"/>
                      <a:pt x="9651" y="10241"/>
                    </a:cubicBezTo>
                    <a:cubicBezTo>
                      <a:pt x="9569" y="10241"/>
                      <a:pt x="9473" y="10237"/>
                      <a:pt x="9364" y="10222"/>
                    </a:cubicBezTo>
                    <a:cubicBezTo>
                      <a:pt x="8940" y="10166"/>
                      <a:pt x="8697" y="10030"/>
                      <a:pt x="8291" y="10030"/>
                    </a:cubicBezTo>
                    <a:cubicBezTo>
                      <a:pt x="8246" y="10030"/>
                      <a:pt x="8198" y="10032"/>
                      <a:pt x="8147" y="10036"/>
                    </a:cubicBezTo>
                    <a:cubicBezTo>
                      <a:pt x="8072" y="10058"/>
                      <a:pt x="7995" y="10069"/>
                      <a:pt x="7919" y="10069"/>
                    </a:cubicBezTo>
                    <a:cubicBezTo>
                      <a:pt x="7781" y="10069"/>
                      <a:pt x="7646" y="10033"/>
                      <a:pt x="7526" y="9961"/>
                    </a:cubicBezTo>
                    <a:cubicBezTo>
                      <a:pt x="6384" y="9352"/>
                      <a:pt x="5030" y="7850"/>
                      <a:pt x="4310" y="6794"/>
                    </a:cubicBezTo>
                    <a:cubicBezTo>
                      <a:pt x="3788" y="5589"/>
                      <a:pt x="3130" y="3255"/>
                      <a:pt x="2869" y="2435"/>
                    </a:cubicBezTo>
                    <a:cubicBezTo>
                      <a:pt x="2347" y="858"/>
                      <a:pt x="2074" y="88"/>
                      <a:pt x="683" y="1"/>
                    </a:cubicBezTo>
                    <a:close/>
                  </a:path>
                </a:pathLst>
              </a:custGeom>
              <a:solidFill>
                <a:srgbClr val="FECA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2745;p68"/>
              <p:cNvSpPr/>
              <p:nvPr/>
            </p:nvSpPr>
            <p:spPr>
              <a:xfrm>
                <a:off x="3627000" y="2958738"/>
                <a:ext cx="133243" cy="217618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10732" extrusionOk="0">
                    <a:moveTo>
                      <a:pt x="908" y="1"/>
                    </a:moveTo>
                    <a:cubicBezTo>
                      <a:pt x="1" y="1392"/>
                      <a:pt x="498" y="3665"/>
                      <a:pt x="510" y="3665"/>
                    </a:cubicBezTo>
                    <a:cubicBezTo>
                      <a:pt x="1069" y="5155"/>
                      <a:pt x="2075" y="7924"/>
                      <a:pt x="2808" y="8757"/>
                    </a:cubicBezTo>
                    <a:cubicBezTo>
                      <a:pt x="3528" y="9601"/>
                      <a:pt x="5317" y="10731"/>
                      <a:pt x="5317" y="10731"/>
                    </a:cubicBezTo>
                    <a:cubicBezTo>
                      <a:pt x="5764" y="9464"/>
                      <a:pt x="6571" y="9005"/>
                      <a:pt x="6571" y="9005"/>
                    </a:cubicBezTo>
                    <a:lnTo>
                      <a:pt x="4671" y="6745"/>
                    </a:lnTo>
                    <a:cubicBezTo>
                      <a:pt x="3863" y="4273"/>
                      <a:pt x="3106" y="1603"/>
                      <a:pt x="2708" y="858"/>
                    </a:cubicBezTo>
                    <a:cubicBezTo>
                      <a:pt x="2336" y="125"/>
                      <a:pt x="1802" y="50"/>
                      <a:pt x="908" y="1"/>
                    </a:cubicBez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2746;p68"/>
              <p:cNvSpPr/>
              <p:nvPr/>
            </p:nvSpPr>
            <p:spPr>
              <a:xfrm>
                <a:off x="3627000" y="2958738"/>
                <a:ext cx="133243" cy="217618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10732" extrusionOk="0">
                    <a:moveTo>
                      <a:pt x="908" y="1"/>
                    </a:moveTo>
                    <a:cubicBezTo>
                      <a:pt x="1" y="1392"/>
                      <a:pt x="498" y="3665"/>
                      <a:pt x="510" y="3665"/>
                    </a:cubicBezTo>
                    <a:cubicBezTo>
                      <a:pt x="1069" y="5155"/>
                      <a:pt x="2075" y="7924"/>
                      <a:pt x="2808" y="8757"/>
                    </a:cubicBezTo>
                    <a:cubicBezTo>
                      <a:pt x="3528" y="9601"/>
                      <a:pt x="5317" y="10731"/>
                      <a:pt x="5317" y="10731"/>
                    </a:cubicBezTo>
                    <a:cubicBezTo>
                      <a:pt x="5764" y="9464"/>
                      <a:pt x="6571" y="9005"/>
                      <a:pt x="6571" y="9005"/>
                    </a:cubicBezTo>
                    <a:lnTo>
                      <a:pt x="4671" y="6745"/>
                    </a:lnTo>
                    <a:cubicBezTo>
                      <a:pt x="3863" y="4273"/>
                      <a:pt x="3106" y="1603"/>
                      <a:pt x="2708" y="858"/>
                    </a:cubicBezTo>
                    <a:cubicBezTo>
                      <a:pt x="2336" y="125"/>
                      <a:pt x="1802" y="50"/>
                      <a:pt x="908" y="1"/>
                    </a:cubicBezTo>
                    <a:close/>
                  </a:path>
                </a:pathLst>
              </a:custGeom>
              <a:solidFill>
                <a:srgbClr val="FC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2747;p68"/>
              <p:cNvSpPr/>
              <p:nvPr/>
            </p:nvSpPr>
            <p:spPr>
              <a:xfrm>
                <a:off x="3550211" y="3048891"/>
                <a:ext cx="70768" cy="33762"/>
              </a:xfrm>
              <a:custGeom>
                <a:avLst/>
                <a:gdLst/>
                <a:ahLst/>
                <a:cxnLst/>
                <a:rect l="l" t="t" r="r" b="b"/>
                <a:pathLst>
                  <a:path w="3490" h="1665" extrusionOk="0">
                    <a:moveTo>
                      <a:pt x="3478" y="1"/>
                    </a:moveTo>
                    <a:lnTo>
                      <a:pt x="3478" y="1"/>
                    </a:lnTo>
                    <a:cubicBezTo>
                      <a:pt x="3254" y="634"/>
                      <a:pt x="2732" y="1119"/>
                      <a:pt x="2074" y="1268"/>
                    </a:cubicBezTo>
                    <a:cubicBezTo>
                      <a:pt x="1897" y="1313"/>
                      <a:pt x="1725" y="1332"/>
                      <a:pt x="1562" y="1332"/>
                    </a:cubicBezTo>
                    <a:cubicBezTo>
                      <a:pt x="652" y="1332"/>
                      <a:pt x="0" y="734"/>
                      <a:pt x="0" y="734"/>
                    </a:cubicBezTo>
                    <a:lnTo>
                      <a:pt x="0" y="734"/>
                    </a:lnTo>
                    <a:cubicBezTo>
                      <a:pt x="327" y="1317"/>
                      <a:pt x="942" y="1664"/>
                      <a:pt x="1599" y="1664"/>
                    </a:cubicBezTo>
                    <a:cubicBezTo>
                      <a:pt x="1740" y="1664"/>
                      <a:pt x="1882" y="1648"/>
                      <a:pt x="2024" y="1616"/>
                    </a:cubicBezTo>
                    <a:cubicBezTo>
                      <a:pt x="3490" y="1293"/>
                      <a:pt x="3478" y="1"/>
                      <a:pt x="3478" y="1"/>
                    </a:cubicBezTo>
                    <a:close/>
                  </a:path>
                </a:pathLst>
              </a:custGeom>
              <a:solidFill>
                <a:srgbClr val="FDA2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2748;p68"/>
              <p:cNvSpPr/>
              <p:nvPr/>
            </p:nvSpPr>
            <p:spPr>
              <a:xfrm>
                <a:off x="3487108" y="2783848"/>
                <a:ext cx="187263" cy="147215"/>
              </a:xfrm>
              <a:custGeom>
                <a:avLst/>
                <a:gdLst/>
                <a:ahLst/>
                <a:cxnLst/>
                <a:rect l="l" t="t" r="r" b="b"/>
                <a:pathLst>
                  <a:path w="9235" h="7260" extrusionOk="0">
                    <a:moveTo>
                      <a:pt x="5411" y="1"/>
                    </a:moveTo>
                    <a:cubicBezTo>
                      <a:pt x="4881" y="1"/>
                      <a:pt x="4351" y="101"/>
                      <a:pt x="3857" y="292"/>
                    </a:cubicBezTo>
                    <a:cubicBezTo>
                      <a:pt x="3625" y="229"/>
                      <a:pt x="3401" y="199"/>
                      <a:pt x="3188" y="199"/>
                    </a:cubicBezTo>
                    <a:cubicBezTo>
                      <a:pt x="1037" y="199"/>
                      <a:pt x="0" y="3214"/>
                      <a:pt x="2193" y="4378"/>
                    </a:cubicBezTo>
                    <a:cubicBezTo>
                      <a:pt x="2193" y="4378"/>
                      <a:pt x="2665" y="6875"/>
                      <a:pt x="4677" y="7173"/>
                    </a:cubicBezTo>
                    <a:lnTo>
                      <a:pt x="6664" y="7260"/>
                    </a:lnTo>
                    <a:cubicBezTo>
                      <a:pt x="7161" y="6378"/>
                      <a:pt x="8763" y="6005"/>
                      <a:pt x="8949" y="3695"/>
                    </a:cubicBezTo>
                    <a:cubicBezTo>
                      <a:pt x="9235" y="1770"/>
                      <a:pt x="7807" y="454"/>
                      <a:pt x="6490" y="143"/>
                    </a:cubicBezTo>
                    <a:cubicBezTo>
                      <a:pt x="6137" y="47"/>
                      <a:pt x="5774" y="1"/>
                      <a:pt x="5411" y="1"/>
                    </a:cubicBezTo>
                    <a:close/>
                  </a:path>
                </a:pathLst>
              </a:custGeom>
              <a:solidFill>
                <a:srgbClr val="303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2749;p68"/>
              <p:cNvSpPr/>
              <p:nvPr/>
            </p:nvSpPr>
            <p:spPr>
              <a:xfrm>
                <a:off x="3527784" y="2816960"/>
                <a:ext cx="126450" cy="169702"/>
              </a:xfrm>
              <a:custGeom>
                <a:avLst/>
                <a:gdLst/>
                <a:ahLst/>
                <a:cxnLst/>
                <a:rect l="l" t="t" r="r" b="b"/>
                <a:pathLst>
                  <a:path w="6236" h="8369" extrusionOk="0">
                    <a:moveTo>
                      <a:pt x="920" y="1"/>
                    </a:moveTo>
                    <a:cubicBezTo>
                      <a:pt x="510" y="224"/>
                      <a:pt x="1" y="1255"/>
                      <a:pt x="50" y="3391"/>
                    </a:cubicBezTo>
                    <a:cubicBezTo>
                      <a:pt x="88" y="5217"/>
                      <a:pt x="671" y="5664"/>
                      <a:pt x="957" y="5788"/>
                    </a:cubicBezTo>
                    <a:cubicBezTo>
                      <a:pt x="1070" y="5835"/>
                      <a:pt x="1223" y="5854"/>
                      <a:pt x="1399" y="5854"/>
                    </a:cubicBezTo>
                    <a:cubicBezTo>
                      <a:pt x="1686" y="5854"/>
                      <a:pt x="2034" y="5805"/>
                      <a:pt x="2373" y="5751"/>
                    </a:cubicBezTo>
                    <a:lnTo>
                      <a:pt x="2373" y="6844"/>
                    </a:lnTo>
                    <a:cubicBezTo>
                      <a:pt x="2373" y="6844"/>
                      <a:pt x="1677" y="7390"/>
                      <a:pt x="1727" y="7887"/>
                    </a:cubicBezTo>
                    <a:cubicBezTo>
                      <a:pt x="1749" y="8182"/>
                      <a:pt x="2154" y="8368"/>
                      <a:pt x="2629" y="8368"/>
                    </a:cubicBezTo>
                    <a:cubicBezTo>
                      <a:pt x="2953" y="8368"/>
                      <a:pt x="3310" y="8282"/>
                      <a:pt x="3602" y="8086"/>
                    </a:cubicBezTo>
                    <a:cubicBezTo>
                      <a:pt x="4000" y="7825"/>
                      <a:pt x="4360" y="7514"/>
                      <a:pt x="4658" y="7142"/>
                    </a:cubicBezTo>
                    <a:lnTo>
                      <a:pt x="4658" y="4298"/>
                    </a:lnTo>
                    <a:cubicBezTo>
                      <a:pt x="4658" y="4298"/>
                      <a:pt x="4813" y="4474"/>
                      <a:pt x="5100" y="4474"/>
                    </a:cubicBezTo>
                    <a:cubicBezTo>
                      <a:pt x="5243" y="4474"/>
                      <a:pt x="5420" y="4430"/>
                      <a:pt x="5627" y="4298"/>
                    </a:cubicBezTo>
                    <a:cubicBezTo>
                      <a:pt x="6111" y="3975"/>
                      <a:pt x="6235" y="3317"/>
                      <a:pt x="5912" y="2857"/>
                    </a:cubicBezTo>
                    <a:cubicBezTo>
                      <a:pt x="5875" y="2820"/>
                      <a:pt x="5863" y="2770"/>
                      <a:pt x="5838" y="2745"/>
                    </a:cubicBezTo>
                    <a:cubicBezTo>
                      <a:pt x="5709" y="2617"/>
                      <a:pt x="5541" y="2558"/>
                      <a:pt x="5371" y="2558"/>
                    </a:cubicBezTo>
                    <a:cubicBezTo>
                      <a:pt x="5065" y="2558"/>
                      <a:pt x="4754" y="2749"/>
                      <a:pt x="4658" y="3068"/>
                    </a:cubicBezTo>
                    <a:cubicBezTo>
                      <a:pt x="4658" y="3068"/>
                      <a:pt x="3863" y="3019"/>
                      <a:pt x="2733" y="2311"/>
                    </a:cubicBezTo>
                    <a:cubicBezTo>
                      <a:pt x="1516" y="1516"/>
                      <a:pt x="1230" y="758"/>
                      <a:pt x="920" y="1"/>
                    </a:cubicBezTo>
                    <a:close/>
                  </a:path>
                </a:pathLst>
              </a:custGeom>
              <a:solidFill>
                <a:srgbClr val="FECA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2750;p68"/>
              <p:cNvSpPr/>
              <p:nvPr/>
            </p:nvSpPr>
            <p:spPr>
              <a:xfrm>
                <a:off x="3560268" y="2902834"/>
                <a:ext cx="18148" cy="12045"/>
              </a:xfrm>
              <a:custGeom>
                <a:avLst/>
                <a:gdLst/>
                <a:ahLst/>
                <a:cxnLst/>
                <a:rect l="l" t="t" r="r" b="b"/>
                <a:pathLst>
                  <a:path w="895" h="594" extrusionOk="0">
                    <a:moveTo>
                      <a:pt x="820" y="1"/>
                    </a:moveTo>
                    <a:lnTo>
                      <a:pt x="1" y="299"/>
                    </a:lnTo>
                    <a:cubicBezTo>
                      <a:pt x="51" y="478"/>
                      <a:pt x="221" y="594"/>
                      <a:pt x="401" y="594"/>
                    </a:cubicBezTo>
                    <a:cubicBezTo>
                      <a:pt x="446" y="594"/>
                      <a:pt x="491" y="587"/>
                      <a:pt x="535" y="572"/>
                    </a:cubicBezTo>
                    <a:lnTo>
                      <a:pt x="560" y="572"/>
                    </a:lnTo>
                    <a:cubicBezTo>
                      <a:pt x="771" y="497"/>
                      <a:pt x="895" y="237"/>
                      <a:pt x="820" y="1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2751;p68"/>
              <p:cNvSpPr/>
              <p:nvPr/>
            </p:nvSpPr>
            <p:spPr>
              <a:xfrm>
                <a:off x="3544411" y="2870614"/>
                <a:ext cx="15370" cy="27719"/>
              </a:xfrm>
              <a:custGeom>
                <a:avLst/>
                <a:gdLst/>
                <a:ahLst/>
                <a:cxnLst/>
                <a:rect l="l" t="t" r="r" b="b"/>
                <a:pathLst>
                  <a:path w="758" h="1367" extrusionOk="0">
                    <a:moveTo>
                      <a:pt x="758" y="0"/>
                    </a:moveTo>
                    <a:lnTo>
                      <a:pt x="0" y="1155"/>
                    </a:lnTo>
                    <a:lnTo>
                      <a:pt x="733" y="1366"/>
                    </a:lnTo>
                    <a:lnTo>
                      <a:pt x="758" y="0"/>
                    </a:lnTo>
                    <a:close/>
                  </a:path>
                </a:pathLst>
              </a:custGeom>
              <a:solidFill>
                <a:srgbClr val="FDA2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2752;p68"/>
              <p:cNvSpPr/>
              <p:nvPr/>
            </p:nvSpPr>
            <p:spPr>
              <a:xfrm>
                <a:off x="3576145" y="2910641"/>
                <a:ext cx="42826" cy="30254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1492" extrusionOk="0">
                    <a:moveTo>
                      <a:pt x="2112" y="1"/>
                    </a:moveTo>
                    <a:cubicBezTo>
                      <a:pt x="2111" y="2"/>
                      <a:pt x="2111" y="3"/>
                      <a:pt x="2110" y="4"/>
                    </a:cubicBezTo>
                    <a:lnTo>
                      <a:pt x="2110" y="4"/>
                    </a:lnTo>
                    <a:cubicBezTo>
                      <a:pt x="2111" y="3"/>
                      <a:pt x="2111" y="2"/>
                      <a:pt x="2112" y="1"/>
                    </a:cubicBezTo>
                    <a:close/>
                    <a:moveTo>
                      <a:pt x="2110" y="4"/>
                    </a:moveTo>
                    <a:lnTo>
                      <a:pt x="2110" y="4"/>
                    </a:lnTo>
                    <a:cubicBezTo>
                      <a:pt x="1918" y="476"/>
                      <a:pt x="595" y="1044"/>
                      <a:pt x="0" y="1118"/>
                    </a:cubicBezTo>
                    <a:lnTo>
                      <a:pt x="0" y="1491"/>
                    </a:lnTo>
                    <a:cubicBezTo>
                      <a:pt x="0" y="1491"/>
                      <a:pt x="1205" y="1156"/>
                      <a:pt x="1553" y="845"/>
                    </a:cubicBezTo>
                    <a:cubicBezTo>
                      <a:pt x="1800" y="610"/>
                      <a:pt x="1986" y="314"/>
                      <a:pt x="2110" y="4"/>
                    </a:cubicBezTo>
                    <a:close/>
                  </a:path>
                </a:pathLst>
              </a:custGeom>
              <a:solidFill>
                <a:srgbClr val="FDA2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2753;p68"/>
              <p:cNvSpPr/>
              <p:nvPr/>
            </p:nvSpPr>
            <p:spPr>
              <a:xfrm>
                <a:off x="3527277" y="2868850"/>
                <a:ext cx="106558" cy="67727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3340" extrusionOk="0">
                    <a:moveTo>
                      <a:pt x="5254" y="0"/>
                    </a:moveTo>
                    <a:cubicBezTo>
                      <a:pt x="5254" y="0"/>
                      <a:pt x="4993" y="25"/>
                      <a:pt x="4559" y="410"/>
                    </a:cubicBezTo>
                    <a:cubicBezTo>
                      <a:pt x="4015" y="918"/>
                      <a:pt x="3671" y="1143"/>
                      <a:pt x="3183" y="1143"/>
                    </a:cubicBezTo>
                    <a:cubicBezTo>
                      <a:pt x="3170" y="1143"/>
                      <a:pt x="3156" y="1143"/>
                      <a:pt x="3143" y="1143"/>
                    </a:cubicBezTo>
                    <a:cubicBezTo>
                      <a:pt x="2758" y="1130"/>
                      <a:pt x="1814" y="720"/>
                      <a:pt x="1392" y="646"/>
                    </a:cubicBezTo>
                    <a:cubicBezTo>
                      <a:pt x="1347" y="638"/>
                      <a:pt x="1296" y="634"/>
                      <a:pt x="1241" y="634"/>
                    </a:cubicBezTo>
                    <a:cubicBezTo>
                      <a:pt x="783" y="634"/>
                      <a:pt x="51" y="882"/>
                      <a:pt x="51" y="882"/>
                    </a:cubicBezTo>
                    <a:cubicBezTo>
                      <a:pt x="1" y="1689"/>
                      <a:pt x="237" y="3018"/>
                      <a:pt x="920" y="3242"/>
                    </a:cubicBezTo>
                    <a:cubicBezTo>
                      <a:pt x="1135" y="3310"/>
                      <a:pt x="1392" y="3339"/>
                      <a:pt x="1664" y="3339"/>
                    </a:cubicBezTo>
                    <a:cubicBezTo>
                      <a:pt x="2428" y="3339"/>
                      <a:pt x="3315" y="3110"/>
                      <a:pt x="3764" y="2881"/>
                    </a:cubicBezTo>
                    <a:cubicBezTo>
                      <a:pt x="4497" y="2509"/>
                      <a:pt x="4720" y="1515"/>
                      <a:pt x="4720" y="1515"/>
                    </a:cubicBezTo>
                    <a:lnTo>
                      <a:pt x="4708" y="1192"/>
                    </a:lnTo>
                    <a:cubicBezTo>
                      <a:pt x="4745" y="981"/>
                      <a:pt x="4770" y="758"/>
                      <a:pt x="4820" y="559"/>
                    </a:cubicBezTo>
                    <a:cubicBezTo>
                      <a:pt x="4869" y="311"/>
                      <a:pt x="5031" y="112"/>
                      <a:pt x="5254" y="0"/>
                    </a:cubicBez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2754;p68"/>
              <p:cNvSpPr/>
              <p:nvPr/>
            </p:nvSpPr>
            <p:spPr>
              <a:xfrm>
                <a:off x="3527277" y="2868850"/>
                <a:ext cx="106558" cy="67727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3340" extrusionOk="0">
                    <a:moveTo>
                      <a:pt x="5254" y="0"/>
                    </a:moveTo>
                    <a:cubicBezTo>
                      <a:pt x="5254" y="0"/>
                      <a:pt x="4993" y="25"/>
                      <a:pt x="4559" y="410"/>
                    </a:cubicBezTo>
                    <a:cubicBezTo>
                      <a:pt x="4015" y="918"/>
                      <a:pt x="3671" y="1143"/>
                      <a:pt x="3183" y="1143"/>
                    </a:cubicBezTo>
                    <a:cubicBezTo>
                      <a:pt x="3170" y="1143"/>
                      <a:pt x="3156" y="1143"/>
                      <a:pt x="3143" y="1143"/>
                    </a:cubicBezTo>
                    <a:cubicBezTo>
                      <a:pt x="2758" y="1130"/>
                      <a:pt x="1814" y="720"/>
                      <a:pt x="1392" y="646"/>
                    </a:cubicBezTo>
                    <a:cubicBezTo>
                      <a:pt x="1347" y="638"/>
                      <a:pt x="1296" y="634"/>
                      <a:pt x="1241" y="634"/>
                    </a:cubicBezTo>
                    <a:cubicBezTo>
                      <a:pt x="783" y="634"/>
                      <a:pt x="51" y="882"/>
                      <a:pt x="51" y="882"/>
                    </a:cubicBezTo>
                    <a:cubicBezTo>
                      <a:pt x="1" y="1689"/>
                      <a:pt x="237" y="3018"/>
                      <a:pt x="920" y="3242"/>
                    </a:cubicBezTo>
                    <a:cubicBezTo>
                      <a:pt x="1135" y="3310"/>
                      <a:pt x="1392" y="3339"/>
                      <a:pt x="1664" y="3339"/>
                    </a:cubicBezTo>
                    <a:cubicBezTo>
                      <a:pt x="2428" y="3339"/>
                      <a:pt x="3315" y="3110"/>
                      <a:pt x="3764" y="2881"/>
                    </a:cubicBezTo>
                    <a:cubicBezTo>
                      <a:pt x="4497" y="2509"/>
                      <a:pt x="4720" y="1515"/>
                      <a:pt x="4720" y="1515"/>
                    </a:cubicBezTo>
                    <a:lnTo>
                      <a:pt x="4708" y="1192"/>
                    </a:lnTo>
                    <a:cubicBezTo>
                      <a:pt x="4745" y="981"/>
                      <a:pt x="4770" y="758"/>
                      <a:pt x="4820" y="559"/>
                    </a:cubicBezTo>
                    <a:cubicBezTo>
                      <a:pt x="4869" y="311"/>
                      <a:pt x="5031" y="112"/>
                      <a:pt x="52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2755;p68"/>
              <p:cNvSpPr/>
              <p:nvPr/>
            </p:nvSpPr>
            <p:spPr>
              <a:xfrm>
                <a:off x="3527277" y="2868850"/>
                <a:ext cx="106558" cy="67727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3340" extrusionOk="0">
                    <a:moveTo>
                      <a:pt x="5254" y="0"/>
                    </a:moveTo>
                    <a:cubicBezTo>
                      <a:pt x="5254" y="0"/>
                      <a:pt x="4993" y="25"/>
                      <a:pt x="4559" y="410"/>
                    </a:cubicBezTo>
                    <a:cubicBezTo>
                      <a:pt x="4015" y="918"/>
                      <a:pt x="3671" y="1143"/>
                      <a:pt x="3183" y="1143"/>
                    </a:cubicBezTo>
                    <a:cubicBezTo>
                      <a:pt x="3170" y="1143"/>
                      <a:pt x="3156" y="1143"/>
                      <a:pt x="3143" y="1143"/>
                    </a:cubicBezTo>
                    <a:cubicBezTo>
                      <a:pt x="2758" y="1130"/>
                      <a:pt x="1814" y="720"/>
                      <a:pt x="1392" y="646"/>
                    </a:cubicBezTo>
                    <a:cubicBezTo>
                      <a:pt x="1347" y="638"/>
                      <a:pt x="1296" y="634"/>
                      <a:pt x="1241" y="634"/>
                    </a:cubicBezTo>
                    <a:cubicBezTo>
                      <a:pt x="783" y="634"/>
                      <a:pt x="51" y="882"/>
                      <a:pt x="51" y="882"/>
                    </a:cubicBezTo>
                    <a:cubicBezTo>
                      <a:pt x="1" y="1689"/>
                      <a:pt x="237" y="3018"/>
                      <a:pt x="920" y="3242"/>
                    </a:cubicBezTo>
                    <a:cubicBezTo>
                      <a:pt x="1135" y="3310"/>
                      <a:pt x="1392" y="3339"/>
                      <a:pt x="1664" y="3339"/>
                    </a:cubicBezTo>
                    <a:cubicBezTo>
                      <a:pt x="2428" y="3339"/>
                      <a:pt x="3315" y="3110"/>
                      <a:pt x="3764" y="2881"/>
                    </a:cubicBezTo>
                    <a:cubicBezTo>
                      <a:pt x="4497" y="2509"/>
                      <a:pt x="4720" y="1515"/>
                      <a:pt x="4720" y="1515"/>
                    </a:cubicBezTo>
                    <a:lnTo>
                      <a:pt x="4708" y="1192"/>
                    </a:lnTo>
                    <a:cubicBezTo>
                      <a:pt x="4745" y="981"/>
                      <a:pt x="4770" y="758"/>
                      <a:pt x="4820" y="559"/>
                    </a:cubicBezTo>
                    <a:cubicBezTo>
                      <a:pt x="4869" y="311"/>
                      <a:pt x="5031" y="112"/>
                      <a:pt x="5254" y="0"/>
                    </a:cubicBezTo>
                    <a:close/>
                  </a:path>
                </a:pathLst>
              </a:custGeom>
              <a:solidFill>
                <a:srgbClr val="337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2756;p68"/>
              <p:cNvSpPr/>
              <p:nvPr/>
            </p:nvSpPr>
            <p:spPr>
              <a:xfrm>
                <a:off x="3528798" y="2868687"/>
                <a:ext cx="105788" cy="47024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2319" extrusionOk="0">
                    <a:moveTo>
                      <a:pt x="5161" y="1"/>
                    </a:moveTo>
                    <a:cubicBezTo>
                      <a:pt x="5071" y="1"/>
                      <a:pt x="4868" y="44"/>
                      <a:pt x="4534" y="343"/>
                    </a:cubicBezTo>
                    <a:cubicBezTo>
                      <a:pt x="4048" y="756"/>
                      <a:pt x="3735" y="1066"/>
                      <a:pt x="3164" y="1066"/>
                    </a:cubicBezTo>
                    <a:cubicBezTo>
                      <a:pt x="3049" y="1066"/>
                      <a:pt x="2923" y="1054"/>
                      <a:pt x="2782" y="1026"/>
                    </a:cubicBezTo>
                    <a:cubicBezTo>
                      <a:pt x="2310" y="952"/>
                      <a:pt x="1764" y="728"/>
                      <a:pt x="1342" y="654"/>
                    </a:cubicBezTo>
                    <a:cubicBezTo>
                      <a:pt x="1298" y="646"/>
                      <a:pt x="1248" y="642"/>
                      <a:pt x="1194" y="642"/>
                    </a:cubicBezTo>
                    <a:cubicBezTo>
                      <a:pt x="745" y="642"/>
                      <a:pt x="13" y="890"/>
                      <a:pt x="13" y="890"/>
                    </a:cubicBezTo>
                    <a:cubicBezTo>
                      <a:pt x="0" y="952"/>
                      <a:pt x="0" y="1014"/>
                      <a:pt x="0" y="1076"/>
                    </a:cubicBezTo>
                    <a:cubicBezTo>
                      <a:pt x="506" y="927"/>
                      <a:pt x="767" y="841"/>
                      <a:pt x="1071" y="841"/>
                    </a:cubicBezTo>
                    <a:cubicBezTo>
                      <a:pt x="1274" y="841"/>
                      <a:pt x="1497" y="880"/>
                      <a:pt x="1826" y="964"/>
                    </a:cubicBezTo>
                    <a:cubicBezTo>
                      <a:pt x="2240" y="1084"/>
                      <a:pt x="2742" y="1265"/>
                      <a:pt x="3212" y="1265"/>
                    </a:cubicBezTo>
                    <a:cubicBezTo>
                      <a:pt x="3377" y="1265"/>
                      <a:pt x="3538" y="1243"/>
                      <a:pt x="3689" y="1188"/>
                    </a:cubicBezTo>
                    <a:cubicBezTo>
                      <a:pt x="4235" y="977"/>
                      <a:pt x="4695" y="443"/>
                      <a:pt x="4794" y="319"/>
                    </a:cubicBezTo>
                    <a:lnTo>
                      <a:pt x="4794" y="319"/>
                    </a:lnTo>
                    <a:cubicBezTo>
                      <a:pt x="4633" y="641"/>
                      <a:pt x="4558" y="977"/>
                      <a:pt x="4546" y="1337"/>
                    </a:cubicBezTo>
                    <a:cubicBezTo>
                      <a:pt x="4534" y="1722"/>
                      <a:pt x="4484" y="2144"/>
                      <a:pt x="4360" y="2318"/>
                    </a:cubicBezTo>
                    <a:cubicBezTo>
                      <a:pt x="4546" y="2082"/>
                      <a:pt x="4658" y="1821"/>
                      <a:pt x="4695" y="1523"/>
                    </a:cubicBezTo>
                    <a:lnTo>
                      <a:pt x="4695" y="1374"/>
                    </a:lnTo>
                    <a:cubicBezTo>
                      <a:pt x="4695" y="1213"/>
                      <a:pt x="4720" y="1064"/>
                      <a:pt x="4745" y="902"/>
                    </a:cubicBezTo>
                    <a:cubicBezTo>
                      <a:pt x="4757" y="815"/>
                      <a:pt x="4794" y="691"/>
                      <a:pt x="4807" y="629"/>
                    </a:cubicBezTo>
                    <a:cubicBezTo>
                      <a:pt x="4881" y="393"/>
                      <a:pt x="5030" y="170"/>
                      <a:pt x="5217" y="8"/>
                    </a:cubicBezTo>
                    <a:cubicBezTo>
                      <a:pt x="5217" y="8"/>
                      <a:pt x="5199" y="1"/>
                      <a:pt x="51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2757;p68"/>
              <p:cNvSpPr/>
              <p:nvPr/>
            </p:nvSpPr>
            <p:spPr>
              <a:xfrm>
                <a:off x="3726744" y="3503708"/>
                <a:ext cx="106031" cy="255720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12611" extrusionOk="0">
                    <a:moveTo>
                      <a:pt x="2049" y="1"/>
                    </a:moveTo>
                    <a:lnTo>
                      <a:pt x="2049" y="1"/>
                    </a:lnTo>
                    <a:cubicBezTo>
                      <a:pt x="2012" y="1242"/>
                      <a:pt x="2323" y="5353"/>
                      <a:pt x="2434" y="7390"/>
                    </a:cubicBezTo>
                    <a:cubicBezTo>
                      <a:pt x="2472" y="7937"/>
                      <a:pt x="2546" y="8582"/>
                      <a:pt x="2385" y="9116"/>
                    </a:cubicBezTo>
                    <a:cubicBezTo>
                      <a:pt x="2062" y="10197"/>
                      <a:pt x="1105" y="10868"/>
                      <a:pt x="298" y="11588"/>
                    </a:cubicBezTo>
                    <a:cubicBezTo>
                      <a:pt x="149" y="11712"/>
                      <a:pt x="0" y="11861"/>
                      <a:pt x="0" y="12047"/>
                    </a:cubicBezTo>
                    <a:cubicBezTo>
                      <a:pt x="13" y="12221"/>
                      <a:pt x="112" y="12358"/>
                      <a:pt x="261" y="12432"/>
                    </a:cubicBezTo>
                    <a:cubicBezTo>
                      <a:pt x="435" y="12519"/>
                      <a:pt x="634" y="12544"/>
                      <a:pt x="820" y="12557"/>
                    </a:cubicBezTo>
                    <a:cubicBezTo>
                      <a:pt x="972" y="12595"/>
                      <a:pt x="1138" y="12611"/>
                      <a:pt x="1297" y="12611"/>
                    </a:cubicBezTo>
                    <a:cubicBezTo>
                      <a:pt x="1346" y="12611"/>
                      <a:pt x="1394" y="12609"/>
                      <a:pt x="1441" y="12606"/>
                    </a:cubicBezTo>
                    <a:cubicBezTo>
                      <a:pt x="1789" y="12557"/>
                      <a:pt x="2174" y="12544"/>
                      <a:pt x="2497" y="12370"/>
                    </a:cubicBezTo>
                    <a:cubicBezTo>
                      <a:pt x="2770" y="12234"/>
                      <a:pt x="2993" y="11874"/>
                      <a:pt x="3204" y="11650"/>
                    </a:cubicBezTo>
                    <a:cubicBezTo>
                      <a:pt x="3391" y="11414"/>
                      <a:pt x="3614" y="11190"/>
                      <a:pt x="3850" y="11004"/>
                    </a:cubicBezTo>
                    <a:cubicBezTo>
                      <a:pt x="4049" y="10868"/>
                      <a:pt x="4372" y="10818"/>
                      <a:pt x="4496" y="10569"/>
                    </a:cubicBezTo>
                    <a:cubicBezTo>
                      <a:pt x="4533" y="10495"/>
                      <a:pt x="4558" y="10420"/>
                      <a:pt x="4571" y="10346"/>
                    </a:cubicBezTo>
                    <a:cubicBezTo>
                      <a:pt x="4620" y="10098"/>
                      <a:pt x="4571" y="9824"/>
                      <a:pt x="4446" y="9601"/>
                    </a:cubicBezTo>
                    <a:cubicBezTo>
                      <a:pt x="4322" y="9315"/>
                      <a:pt x="4248" y="9005"/>
                      <a:pt x="4260" y="8707"/>
                    </a:cubicBezTo>
                    <a:cubicBezTo>
                      <a:pt x="4285" y="8384"/>
                      <a:pt x="4310" y="8110"/>
                      <a:pt x="4347" y="7763"/>
                    </a:cubicBezTo>
                    <a:cubicBezTo>
                      <a:pt x="4521" y="6322"/>
                      <a:pt x="4980" y="3776"/>
                      <a:pt x="5043" y="3217"/>
                    </a:cubicBezTo>
                    <a:cubicBezTo>
                      <a:pt x="5229" y="1677"/>
                      <a:pt x="5167" y="1031"/>
                      <a:pt x="5043" y="299"/>
                    </a:cubicBezTo>
                    <a:lnTo>
                      <a:pt x="2049" y="1"/>
                    </a:lnTo>
                    <a:close/>
                  </a:path>
                </a:pathLst>
              </a:custGeom>
              <a:solidFill>
                <a:srgbClr val="FECA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2758;p68"/>
              <p:cNvSpPr/>
              <p:nvPr/>
            </p:nvSpPr>
            <p:spPr>
              <a:xfrm>
                <a:off x="3875822" y="3511271"/>
                <a:ext cx="119394" cy="257545"/>
              </a:xfrm>
              <a:custGeom>
                <a:avLst/>
                <a:gdLst/>
                <a:ahLst/>
                <a:cxnLst/>
                <a:rect l="l" t="t" r="r" b="b"/>
                <a:pathLst>
                  <a:path w="5888" h="12701" extrusionOk="0">
                    <a:moveTo>
                      <a:pt x="2050" y="0"/>
                    </a:moveTo>
                    <a:lnTo>
                      <a:pt x="1" y="2496"/>
                    </a:lnTo>
                    <a:cubicBezTo>
                      <a:pt x="783" y="3726"/>
                      <a:pt x="1714" y="5204"/>
                      <a:pt x="2571" y="6682"/>
                    </a:cubicBezTo>
                    <a:cubicBezTo>
                      <a:pt x="2944" y="7328"/>
                      <a:pt x="3354" y="8197"/>
                      <a:pt x="3441" y="8955"/>
                    </a:cubicBezTo>
                    <a:cubicBezTo>
                      <a:pt x="3540" y="9985"/>
                      <a:pt x="3279" y="11029"/>
                      <a:pt x="2696" y="11873"/>
                    </a:cubicBezTo>
                    <a:cubicBezTo>
                      <a:pt x="2596" y="11972"/>
                      <a:pt x="2547" y="12097"/>
                      <a:pt x="2534" y="12233"/>
                    </a:cubicBezTo>
                    <a:cubicBezTo>
                      <a:pt x="2534" y="12420"/>
                      <a:pt x="2720" y="12544"/>
                      <a:pt x="2894" y="12606"/>
                    </a:cubicBezTo>
                    <a:cubicBezTo>
                      <a:pt x="3092" y="12670"/>
                      <a:pt x="3295" y="12701"/>
                      <a:pt x="3498" y="12701"/>
                    </a:cubicBezTo>
                    <a:cubicBezTo>
                      <a:pt x="3729" y="12701"/>
                      <a:pt x="3961" y="12660"/>
                      <a:pt x="4186" y="12581"/>
                    </a:cubicBezTo>
                    <a:cubicBezTo>
                      <a:pt x="4894" y="12271"/>
                      <a:pt x="5353" y="11550"/>
                      <a:pt x="5329" y="10780"/>
                    </a:cubicBezTo>
                    <a:cubicBezTo>
                      <a:pt x="5279" y="10345"/>
                      <a:pt x="5378" y="9898"/>
                      <a:pt x="5565" y="9501"/>
                    </a:cubicBezTo>
                    <a:cubicBezTo>
                      <a:pt x="5714" y="9253"/>
                      <a:pt x="5875" y="9041"/>
                      <a:pt x="5887" y="8793"/>
                    </a:cubicBezTo>
                    <a:cubicBezTo>
                      <a:pt x="5887" y="8706"/>
                      <a:pt x="5887" y="8644"/>
                      <a:pt x="5863" y="8582"/>
                    </a:cubicBezTo>
                    <a:cubicBezTo>
                      <a:pt x="5801" y="8396"/>
                      <a:pt x="5689" y="8234"/>
                      <a:pt x="5527" y="8110"/>
                    </a:cubicBezTo>
                    <a:cubicBezTo>
                      <a:pt x="5366" y="7961"/>
                      <a:pt x="5204" y="7824"/>
                      <a:pt x="5068" y="7675"/>
                    </a:cubicBezTo>
                    <a:cubicBezTo>
                      <a:pt x="4956" y="7501"/>
                      <a:pt x="4869" y="7315"/>
                      <a:pt x="4807" y="7129"/>
                    </a:cubicBezTo>
                    <a:cubicBezTo>
                      <a:pt x="4757" y="7005"/>
                      <a:pt x="4645" y="6607"/>
                      <a:pt x="4496" y="6086"/>
                    </a:cubicBezTo>
                    <a:cubicBezTo>
                      <a:pt x="4099" y="4695"/>
                      <a:pt x="3441" y="2434"/>
                      <a:pt x="3217" y="1913"/>
                    </a:cubicBezTo>
                    <a:cubicBezTo>
                      <a:pt x="2845" y="1031"/>
                      <a:pt x="2522" y="410"/>
                      <a:pt x="2050" y="0"/>
                    </a:cubicBezTo>
                    <a:close/>
                  </a:path>
                </a:pathLst>
              </a:custGeom>
              <a:solidFill>
                <a:srgbClr val="FECA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2759;p68"/>
              <p:cNvSpPr/>
              <p:nvPr/>
            </p:nvSpPr>
            <p:spPr>
              <a:xfrm>
                <a:off x="3764520" y="3305012"/>
                <a:ext cx="183592" cy="291854"/>
              </a:xfrm>
              <a:custGeom>
                <a:avLst/>
                <a:gdLst/>
                <a:ahLst/>
                <a:cxnLst/>
                <a:rect l="l" t="t" r="r" b="b"/>
                <a:pathLst>
                  <a:path w="9054" h="14393" extrusionOk="0">
                    <a:moveTo>
                      <a:pt x="6769" y="1"/>
                    </a:moveTo>
                    <a:lnTo>
                      <a:pt x="261" y="1118"/>
                    </a:lnTo>
                    <a:cubicBezTo>
                      <a:pt x="112" y="3478"/>
                      <a:pt x="0" y="5415"/>
                      <a:pt x="13" y="7278"/>
                    </a:cubicBezTo>
                    <a:cubicBezTo>
                      <a:pt x="25" y="9067"/>
                      <a:pt x="13" y="9899"/>
                      <a:pt x="112" y="10979"/>
                    </a:cubicBezTo>
                    <a:cubicBezTo>
                      <a:pt x="186" y="11849"/>
                      <a:pt x="373" y="13935"/>
                      <a:pt x="373" y="13935"/>
                    </a:cubicBezTo>
                    <a:cubicBezTo>
                      <a:pt x="373" y="13935"/>
                      <a:pt x="890" y="14393"/>
                      <a:pt x="1972" y="14393"/>
                    </a:cubicBezTo>
                    <a:cubicBezTo>
                      <a:pt x="2282" y="14393"/>
                      <a:pt x="2639" y="14355"/>
                      <a:pt x="3043" y="14258"/>
                    </a:cubicBezTo>
                    <a:cubicBezTo>
                      <a:pt x="3304" y="12656"/>
                      <a:pt x="3502" y="11650"/>
                      <a:pt x="3279" y="10346"/>
                    </a:cubicBezTo>
                    <a:lnTo>
                      <a:pt x="3676" y="7042"/>
                    </a:lnTo>
                    <a:lnTo>
                      <a:pt x="3987" y="8992"/>
                    </a:lnTo>
                    <a:cubicBezTo>
                      <a:pt x="4086" y="9588"/>
                      <a:pt x="4123" y="9787"/>
                      <a:pt x="4285" y="10483"/>
                    </a:cubicBezTo>
                    <a:cubicBezTo>
                      <a:pt x="4434" y="11178"/>
                      <a:pt x="4595" y="11451"/>
                      <a:pt x="5030" y="12097"/>
                    </a:cubicBezTo>
                    <a:cubicBezTo>
                      <a:pt x="5601" y="12942"/>
                      <a:pt x="6483" y="14258"/>
                      <a:pt x="6483" y="14258"/>
                    </a:cubicBezTo>
                    <a:cubicBezTo>
                      <a:pt x="8085" y="14159"/>
                      <a:pt x="9054" y="12942"/>
                      <a:pt x="9054" y="12942"/>
                    </a:cubicBezTo>
                    <a:cubicBezTo>
                      <a:pt x="8458" y="10843"/>
                      <a:pt x="7936" y="10383"/>
                      <a:pt x="7601" y="10147"/>
                    </a:cubicBezTo>
                    <a:cubicBezTo>
                      <a:pt x="7601" y="10147"/>
                      <a:pt x="7638" y="4223"/>
                      <a:pt x="7564" y="2944"/>
                    </a:cubicBezTo>
                    <a:cubicBezTo>
                      <a:pt x="7452" y="1019"/>
                      <a:pt x="6769" y="1"/>
                      <a:pt x="6769" y="1"/>
                    </a:cubicBez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2760;p68"/>
              <p:cNvSpPr/>
              <p:nvPr/>
            </p:nvSpPr>
            <p:spPr>
              <a:xfrm>
                <a:off x="3764520" y="3305012"/>
                <a:ext cx="183592" cy="291854"/>
              </a:xfrm>
              <a:custGeom>
                <a:avLst/>
                <a:gdLst/>
                <a:ahLst/>
                <a:cxnLst/>
                <a:rect l="l" t="t" r="r" b="b"/>
                <a:pathLst>
                  <a:path w="9054" h="14393" extrusionOk="0">
                    <a:moveTo>
                      <a:pt x="6769" y="1"/>
                    </a:moveTo>
                    <a:lnTo>
                      <a:pt x="261" y="1118"/>
                    </a:lnTo>
                    <a:cubicBezTo>
                      <a:pt x="112" y="3478"/>
                      <a:pt x="0" y="5415"/>
                      <a:pt x="13" y="7278"/>
                    </a:cubicBezTo>
                    <a:cubicBezTo>
                      <a:pt x="25" y="9067"/>
                      <a:pt x="13" y="9899"/>
                      <a:pt x="112" y="10979"/>
                    </a:cubicBezTo>
                    <a:cubicBezTo>
                      <a:pt x="186" y="11849"/>
                      <a:pt x="373" y="13935"/>
                      <a:pt x="373" y="13935"/>
                    </a:cubicBezTo>
                    <a:cubicBezTo>
                      <a:pt x="373" y="13935"/>
                      <a:pt x="890" y="14393"/>
                      <a:pt x="1972" y="14393"/>
                    </a:cubicBezTo>
                    <a:cubicBezTo>
                      <a:pt x="2282" y="14393"/>
                      <a:pt x="2639" y="14355"/>
                      <a:pt x="3043" y="14258"/>
                    </a:cubicBezTo>
                    <a:cubicBezTo>
                      <a:pt x="3304" y="12656"/>
                      <a:pt x="3502" y="11650"/>
                      <a:pt x="3279" y="10346"/>
                    </a:cubicBezTo>
                    <a:lnTo>
                      <a:pt x="3676" y="7042"/>
                    </a:lnTo>
                    <a:lnTo>
                      <a:pt x="3987" y="8992"/>
                    </a:lnTo>
                    <a:cubicBezTo>
                      <a:pt x="4086" y="9588"/>
                      <a:pt x="4123" y="9787"/>
                      <a:pt x="4285" y="10483"/>
                    </a:cubicBezTo>
                    <a:cubicBezTo>
                      <a:pt x="4434" y="11178"/>
                      <a:pt x="4595" y="11451"/>
                      <a:pt x="5030" y="12097"/>
                    </a:cubicBezTo>
                    <a:cubicBezTo>
                      <a:pt x="5601" y="12942"/>
                      <a:pt x="6483" y="14258"/>
                      <a:pt x="6483" y="14258"/>
                    </a:cubicBezTo>
                    <a:cubicBezTo>
                      <a:pt x="8085" y="14159"/>
                      <a:pt x="9054" y="12942"/>
                      <a:pt x="9054" y="12942"/>
                    </a:cubicBezTo>
                    <a:cubicBezTo>
                      <a:pt x="8458" y="10843"/>
                      <a:pt x="7936" y="10383"/>
                      <a:pt x="7601" y="10147"/>
                    </a:cubicBezTo>
                    <a:cubicBezTo>
                      <a:pt x="7601" y="10147"/>
                      <a:pt x="7638" y="4223"/>
                      <a:pt x="7564" y="2944"/>
                    </a:cubicBezTo>
                    <a:cubicBezTo>
                      <a:pt x="7452" y="1019"/>
                      <a:pt x="6769" y="1"/>
                      <a:pt x="6769" y="1"/>
                    </a:cubicBezTo>
                    <a:close/>
                  </a:path>
                </a:pathLst>
              </a:custGeom>
              <a:solidFill>
                <a:srgbClr val="303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2761;p68"/>
              <p:cNvSpPr/>
              <p:nvPr/>
            </p:nvSpPr>
            <p:spPr>
              <a:xfrm>
                <a:off x="3800269" y="3390379"/>
                <a:ext cx="38548" cy="124423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6136" extrusionOk="0">
                    <a:moveTo>
                      <a:pt x="1" y="1"/>
                    </a:moveTo>
                    <a:cubicBezTo>
                      <a:pt x="1" y="1"/>
                      <a:pt x="187" y="510"/>
                      <a:pt x="1181" y="659"/>
                    </a:cubicBezTo>
                    <a:lnTo>
                      <a:pt x="1665" y="2808"/>
                    </a:lnTo>
                    <a:lnTo>
                      <a:pt x="1491" y="6136"/>
                    </a:lnTo>
                    <a:lnTo>
                      <a:pt x="1901" y="2832"/>
                    </a:lnTo>
                    <a:lnTo>
                      <a:pt x="1479" y="386"/>
                    </a:lnTo>
                    <a:cubicBezTo>
                      <a:pt x="969" y="386"/>
                      <a:pt x="460" y="249"/>
                      <a:pt x="1" y="1"/>
                    </a:cubicBez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2762;p68"/>
              <p:cNvSpPr/>
              <p:nvPr/>
            </p:nvSpPr>
            <p:spPr>
              <a:xfrm>
                <a:off x="3753185" y="3007566"/>
                <a:ext cx="157414" cy="136305"/>
              </a:xfrm>
              <a:custGeom>
                <a:avLst/>
                <a:gdLst/>
                <a:ahLst/>
                <a:cxnLst/>
                <a:rect l="l" t="t" r="r" b="b"/>
                <a:pathLst>
                  <a:path w="7763" h="6722" extrusionOk="0">
                    <a:moveTo>
                      <a:pt x="4279" y="1"/>
                    </a:moveTo>
                    <a:cubicBezTo>
                      <a:pt x="3252" y="1"/>
                      <a:pt x="2541" y="309"/>
                      <a:pt x="1987" y="785"/>
                    </a:cubicBezTo>
                    <a:cubicBezTo>
                      <a:pt x="634" y="859"/>
                      <a:pt x="0" y="3231"/>
                      <a:pt x="1627" y="3989"/>
                    </a:cubicBezTo>
                    <a:cubicBezTo>
                      <a:pt x="1739" y="4349"/>
                      <a:pt x="1813" y="4597"/>
                      <a:pt x="2099" y="4833"/>
                    </a:cubicBezTo>
                    <a:cubicBezTo>
                      <a:pt x="2360" y="5069"/>
                      <a:pt x="2633" y="5268"/>
                      <a:pt x="2931" y="5442"/>
                    </a:cubicBezTo>
                    <a:cubicBezTo>
                      <a:pt x="3664" y="5877"/>
                      <a:pt x="5887" y="6721"/>
                      <a:pt x="5887" y="6721"/>
                    </a:cubicBezTo>
                    <a:cubicBezTo>
                      <a:pt x="6160" y="6187"/>
                      <a:pt x="6831" y="5641"/>
                      <a:pt x="7141" y="5194"/>
                    </a:cubicBezTo>
                    <a:cubicBezTo>
                      <a:pt x="7651" y="4424"/>
                      <a:pt x="7762" y="3268"/>
                      <a:pt x="7688" y="2710"/>
                    </a:cubicBezTo>
                    <a:cubicBezTo>
                      <a:pt x="7576" y="1791"/>
                      <a:pt x="7030" y="971"/>
                      <a:pt x="6222" y="499"/>
                    </a:cubicBezTo>
                    <a:cubicBezTo>
                      <a:pt x="5738" y="238"/>
                      <a:pt x="5216" y="64"/>
                      <a:pt x="4670" y="15"/>
                    </a:cubicBezTo>
                    <a:cubicBezTo>
                      <a:pt x="4535" y="5"/>
                      <a:pt x="4404" y="1"/>
                      <a:pt x="4279" y="1"/>
                    </a:cubicBezTo>
                    <a:close/>
                  </a:path>
                </a:pathLst>
              </a:custGeom>
              <a:solidFill>
                <a:srgbClr val="303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2763;p68"/>
              <p:cNvSpPr/>
              <p:nvPr/>
            </p:nvSpPr>
            <p:spPr>
              <a:xfrm>
                <a:off x="3881236" y="3020138"/>
                <a:ext cx="84517" cy="150317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7413" extrusionOk="0">
                    <a:moveTo>
                      <a:pt x="1489" y="0"/>
                    </a:moveTo>
                    <a:cubicBezTo>
                      <a:pt x="1104" y="0"/>
                      <a:pt x="716" y="111"/>
                      <a:pt x="317" y="264"/>
                    </a:cubicBezTo>
                    <a:cubicBezTo>
                      <a:pt x="317" y="264"/>
                      <a:pt x="0" y="859"/>
                      <a:pt x="253" y="859"/>
                    </a:cubicBezTo>
                    <a:cubicBezTo>
                      <a:pt x="288" y="859"/>
                      <a:pt x="333" y="848"/>
                      <a:pt x="392" y="823"/>
                    </a:cubicBezTo>
                    <a:cubicBezTo>
                      <a:pt x="439" y="802"/>
                      <a:pt x="489" y="793"/>
                      <a:pt x="541" y="793"/>
                    </a:cubicBezTo>
                    <a:cubicBezTo>
                      <a:pt x="829" y="793"/>
                      <a:pt x="1167" y="1079"/>
                      <a:pt x="1336" y="1258"/>
                    </a:cubicBezTo>
                    <a:cubicBezTo>
                      <a:pt x="1597" y="1556"/>
                      <a:pt x="1770" y="1891"/>
                      <a:pt x="1845" y="2288"/>
                    </a:cubicBezTo>
                    <a:cubicBezTo>
                      <a:pt x="1994" y="2922"/>
                      <a:pt x="1895" y="3580"/>
                      <a:pt x="1832" y="4226"/>
                    </a:cubicBezTo>
                    <a:cubicBezTo>
                      <a:pt x="1770" y="4859"/>
                      <a:pt x="1708" y="5530"/>
                      <a:pt x="1907" y="6151"/>
                    </a:cubicBezTo>
                    <a:cubicBezTo>
                      <a:pt x="2118" y="6772"/>
                      <a:pt x="2615" y="7331"/>
                      <a:pt x="3261" y="7405"/>
                    </a:cubicBezTo>
                    <a:cubicBezTo>
                      <a:pt x="3285" y="7410"/>
                      <a:pt x="3311" y="7413"/>
                      <a:pt x="3337" y="7413"/>
                    </a:cubicBezTo>
                    <a:cubicBezTo>
                      <a:pt x="3443" y="7413"/>
                      <a:pt x="3554" y="7371"/>
                      <a:pt x="3584" y="7281"/>
                    </a:cubicBezTo>
                    <a:cubicBezTo>
                      <a:pt x="3608" y="7219"/>
                      <a:pt x="3621" y="7182"/>
                      <a:pt x="3608" y="7120"/>
                    </a:cubicBezTo>
                    <a:cubicBezTo>
                      <a:pt x="3559" y="6598"/>
                      <a:pt x="3385" y="6387"/>
                      <a:pt x="3447" y="5579"/>
                    </a:cubicBezTo>
                    <a:lnTo>
                      <a:pt x="3447" y="5579"/>
                    </a:lnTo>
                    <a:cubicBezTo>
                      <a:pt x="3522" y="5704"/>
                      <a:pt x="3608" y="5803"/>
                      <a:pt x="3708" y="5915"/>
                    </a:cubicBezTo>
                    <a:cubicBezTo>
                      <a:pt x="3771" y="5978"/>
                      <a:pt x="3875" y="6016"/>
                      <a:pt x="3961" y="6016"/>
                    </a:cubicBezTo>
                    <a:cubicBezTo>
                      <a:pt x="4010" y="6016"/>
                      <a:pt x="4053" y="6004"/>
                      <a:pt x="4080" y="5977"/>
                    </a:cubicBezTo>
                    <a:cubicBezTo>
                      <a:pt x="4167" y="5902"/>
                      <a:pt x="4143" y="5766"/>
                      <a:pt x="4118" y="5654"/>
                    </a:cubicBezTo>
                    <a:cubicBezTo>
                      <a:pt x="3993" y="5182"/>
                      <a:pt x="3919" y="4710"/>
                      <a:pt x="3869" y="4226"/>
                    </a:cubicBezTo>
                    <a:cubicBezTo>
                      <a:pt x="3820" y="3741"/>
                      <a:pt x="3820" y="2822"/>
                      <a:pt x="3733" y="2363"/>
                    </a:cubicBezTo>
                    <a:cubicBezTo>
                      <a:pt x="3584" y="1618"/>
                      <a:pt x="3373" y="1009"/>
                      <a:pt x="2776" y="512"/>
                    </a:cubicBezTo>
                    <a:cubicBezTo>
                      <a:pt x="2344" y="139"/>
                      <a:pt x="1918" y="0"/>
                      <a:pt x="1489" y="0"/>
                    </a:cubicBezTo>
                    <a:close/>
                  </a:path>
                </a:pathLst>
              </a:custGeom>
              <a:solidFill>
                <a:srgbClr val="303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2764;p68"/>
              <p:cNvSpPr/>
              <p:nvPr/>
            </p:nvSpPr>
            <p:spPr>
              <a:xfrm>
                <a:off x="3657984" y="3160658"/>
                <a:ext cx="164471" cy="257524"/>
              </a:xfrm>
              <a:custGeom>
                <a:avLst/>
                <a:gdLst/>
                <a:ahLst/>
                <a:cxnLst/>
                <a:rect l="l" t="t" r="r" b="b"/>
                <a:pathLst>
                  <a:path w="8111" h="12700" extrusionOk="0">
                    <a:moveTo>
                      <a:pt x="7395" y="0"/>
                    </a:moveTo>
                    <a:cubicBezTo>
                      <a:pt x="6085" y="0"/>
                      <a:pt x="5487" y="574"/>
                      <a:pt x="5117" y="2052"/>
                    </a:cubicBezTo>
                    <a:cubicBezTo>
                      <a:pt x="4931" y="2810"/>
                      <a:pt x="4596" y="5108"/>
                      <a:pt x="4248" y="6300"/>
                    </a:cubicBezTo>
                    <a:cubicBezTo>
                      <a:pt x="3913" y="7368"/>
                      <a:pt x="3379" y="8535"/>
                      <a:pt x="2634" y="9405"/>
                    </a:cubicBezTo>
                    <a:cubicBezTo>
                      <a:pt x="2447" y="9579"/>
                      <a:pt x="2224" y="9703"/>
                      <a:pt x="1975" y="9752"/>
                    </a:cubicBezTo>
                    <a:cubicBezTo>
                      <a:pt x="1541" y="9877"/>
                      <a:pt x="1392" y="10125"/>
                      <a:pt x="994" y="10287"/>
                    </a:cubicBezTo>
                    <a:cubicBezTo>
                      <a:pt x="646" y="10448"/>
                      <a:pt x="584" y="10498"/>
                      <a:pt x="584" y="10572"/>
                    </a:cubicBezTo>
                    <a:cubicBezTo>
                      <a:pt x="597" y="10684"/>
                      <a:pt x="684" y="10783"/>
                      <a:pt x="982" y="10821"/>
                    </a:cubicBezTo>
                    <a:cubicBezTo>
                      <a:pt x="1006" y="10822"/>
                      <a:pt x="1030" y="10822"/>
                      <a:pt x="1054" y="10822"/>
                    </a:cubicBezTo>
                    <a:cubicBezTo>
                      <a:pt x="1266" y="10822"/>
                      <a:pt x="1474" y="10774"/>
                      <a:pt x="1652" y="10696"/>
                    </a:cubicBezTo>
                    <a:lnTo>
                      <a:pt x="1652" y="10696"/>
                    </a:lnTo>
                    <a:cubicBezTo>
                      <a:pt x="1354" y="10970"/>
                      <a:pt x="1044" y="11243"/>
                      <a:pt x="709" y="11466"/>
                    </a:cubicBezTo>
                    <a:cubicBezTo>
                      <a:pt x="1" y="11938"/>
                      <a:pt x="1" y="12609"/>
                      <a:pt x="1056" y="12683"/>
                    </a:cubicBezTo>
                    <a:cubicBezTo>
                      <a:pt x="1176" y="12693"/>
                      <a:pt x="1290" y="12700"/>
                      <a:pt x="1401" y="12700"/>
                    </a:cubicBezTo>
                    <a:cubicBezTo>
                      <a:pt x="2006" y="12700"/>
                      <a:pt x="2528" y="12504"/>
                      <a:pt x="3441" y="11528"/>
                    </a:cubicBezTo>
                    <a:cubicBezTo>
                      <a:pt x="3863" y="11032"/>
                      <a:pt x="4273" y="10510"/>
                      <a:pt x="4633" y="9964"/>
                    </a:cubicBezTo>
                    <a:cubicBezTo>
                      <a:pt x="5825" y="8225"/>
                      <a:pt x="6061" y="7604"/>
                      <a:pt x="6384" y="6623"/>
                    </a:cubicBezTo>
                    <a:cubicBezTo>
                      <a:pt x="8111" y="1518"/>
                      <a:pt x="7353" y="1071"/>
                      <a:pt x="7564" y="3"/>
                    </a:cubicBezTo>
                    <a:cubicBezTo>
                      <a:pt x="7507" y="1"/>
                      <a:pt x="7450" y="0"/>
                      <a:pt x="7395" y="0"/>
                    </a:cubicBezTo>
                    <a:close/>
                  </a:path>
                </a:pathLst>
              </a:custGeom>
              <a:solidFill>
                <a:srgbClr val="FECA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2765;p68"/>
              <p:cNvSpPr/>
              <p:nvPr/>
            </p:nvSpPr>
            <p:spPr>
              <a:xfrm>
                <a:off x="3747893" y="3160131"/>
                <a:ext cx="68761" cy="120732"/>
              </a:xfrm>
              <a:custGeom>
                <a:avLst/>
                <a:gdLst/>
                <a:ahLst/>
                <a:cxnLst/>
                <a:rect l="l" t="t" r="r" b="b"/>
                <a:pathLst>
                  <a:path w="3391" h="5954" extrusionOk="0">
                    <a:moveTo>
                      <a:pt x="2723" y="1"/>
                    </a:moveTo>
                    <a:cubicBezTo>
                      <a:pt x="2139" y="1"/>
                      <a:pt x="1475" y="136"/>
                      <a:pt x="1068" y="836"/>
                    </a:cubicBezTo>
                    <a:cubicBezTo>
                      <a:pt x="621" y="1594"/>
                      <a:pt x="348" y="3594"/>
                      <a:pt x="0" y="5221"/>
                    </a:cubicBezTo>
                    <a:cubicBezTo>
                      <a:pt x="637" y="5704"/>
                      <a:pt x="1420" y="5954"/>
                      <a:pt x="2210" y="5954"/>
                    </a:cubicBezTo>
                    <a:cubicBezTo>
                      <a:pt x="2314" y="5954"/>
                      <a:pt x="2418" y="5950"/>
                      <a:pt x="2522" y="5941"/>
                    </a:cubicBezTo>
                    <a:lnTo>
                      <a:pt x="3391" y="1644"/>
                    </a:lnTo>
                    <a:lnTo>
                      <a:pt x="2894" y="4"/>
                    </a:lnTo>
                    <a:cubicBezTo>
                      <a:pt x="2838" y="2"/>
                      <a:pt x="2781" y="1"/>
                      <a:pt x="2723" y="1"/>
                    </a:cubicBez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2766;p68"/>
              <p:cNvSpPr/>
              <p:nvPr/>
            </p:nvSpPr>
            <p:spPr>
              <a:xfrm>
                <a:off x="3767785" y="3159787"/>
                <a:ext cx="151635" cy="209426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10328" extrusionOk="0">
                    <a:moveTo>
                      <a:pt x="2027" y="1"/>
                    </a:moveTo>
                    <a:cubicBezTo>
                      <a:pt x="1971" y="1"/>
                      <a:pt x="1915" y="4"/>
                      <a:pt x="1863" y="9"/>
                    </a:cubicBezTo>
                    <a:cubicBezTo>
                      <a:pt x="1205" y="170"/>
                      <a:pt x="659" y="605"/>
                      <a:pt x="299" y="2468"/>
                    </a:cubicBezTo>
                    <a:cubicBezTo>
                      <a:pt x="112" y="3424"/>
                      <a:pt x="100" y="6380"/>
                      <a:pt x="1" y="9311"/>
                    </a:cubicBezTo>
                    <a:cubicBezTo>
                      <a:pt x="964" y="10038"/>
                      <a:pt x="2324" y="10328"/>
                      <a:pt x="3625" y="10328"/>
                    </a:cubicBezTo>
                    <a:cubicBezTo>
                      <a:pt x="5258" y="10328"/>
                      <a:pt x="6800" y="9871"/>
                      <a:pt x="7353" y="9249"/>
                    </a:cubicBezTo>
                    <a:cubicBezTo>
                      <a:pt x="7266" y="8442"/>
                      <a:pt x="7005" y="7647"/>
                      <a:pt x="6558" y="6951"/>
                    </a:cubicBezTo>
                    <a:cubicBezTo>
                      <a:pt x="6558" y="6951"/>
                      <a:pt x="7067" y="4393"/>
                      <a:pt x="7254" y="3474"/>
                    </a:cubicBezTo>
                    <a:cubicBezTo>
                      <a:pt x="7365" y="2928"/>
                      <a:pt x="7427" y="2381"/>
                      <a:pt x="7440" y="1822"/>
                    </a:cubicBezTo>
                    <a:cubicBezTo>
                      <a:pt x="7477" y="1189"/>
                      <a:pt x="7353" y="543"/>
                      <a:pt x="6732" y="431"/>
                    </a:cubicBezTo>
                    <a:lnTo>
                      <a:pt x="4881" y="133"/>
                    </a:lnTo>
                    <a:lnTo>
                      <a:pt x="2261" y="21"/>
                    </a:lnTo>
                    <a:cubicBezTo>
                      <a:pt x="2188" y="7"/>
                      <a:pt x="2107" y="1"/>
                      <a:pt x="2027" y="1"/>
                    </a:cubicBez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2767;p68"/>
              <p:cNvSpPr/>
              <p:nvPr/>
            </p:nvSpPr>
            <p:spPr>
              <a:xfrm>
                <a:off x="3767785" y="3159787"/>
                <a:ext cx="151635" cy="209426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10328" extrusionOk="0">
                    <a:moveTo>
                      <a:pt x="2027" y="1"/>
                    </a:moveTo>
                    <a:cubicBezTo>
                      <a:pt x="1971" y="1"/>
                      <a:pt x="1915" y="4"/>
                      <a:pt x="1863" y="9"/>
                    </a:cubicBezTo>
                    <a:cubicBezTo>
                      <a:pt x="1205" y="170"/>
                      <a:pt x="659" y="605"/>
                      <a:pt x="299" y="2468"/>
                    </a:cubicBezTo>
                    <a:cubicBezTo>
                      <a:pt x="112" y="3424"/>
                      <a:pt x="100" y="6380"/>
                      <a:pt x="1" y="9311"/>
                    </a:cubicBezTo>
                    <a:cubicBezTo>
                      <a:pt x="964" y="10038"/>
                      <a:pt x="2324" y="10328"/>
                      <a:pt x="3625" y="10328"/>
                    </a:cubicBezTo>
                    <a:cubicBezTo>
                      <a:pt x="5258" y="10328"/>
                      <a:pt x="6800" y="9871"/>
                      <a:pt x="7353" y="9249"/>
                    </a:cubicBezTo>
                    <a:cubicBezTo>
                      <a:pt x="7266" y="8442"/>
                      <a:pt x="7005" y="7647"/>
                      <a:pt x="6558" y="6951"/>
                    </a:cubicBezTo>
                    <a:cubicBezTo>
                      <a:pt x="6558" y="6951"/>
                      <a:pt x="7067" y="4393"/>
                      <a:pt x="7254" y="3474"/>
                    </a:cubicBezTo>
                    <a:cubicBezTo>
                      <a:pt x="7365" y="2928"/>
                      <a:pt x="7427" y="2381"/>
                      <a:pt x="7440" y="1822"/>
                    </a:cubicBezTo>
                    <a:cubicBezTo>
                      <a:pt x="7477" y="1189"/>
                      <a:pt x="7353" y="543"/>
                      <a:pt x="6732" y="431"/>
                    </a:cubicBezTo>
                    <a:lnTo>
                      <a:pt x="4881" y="133"/>
                    </a:lnTo>
                    <a:lnTo>
                      <a:pt x="2261" y="21"/>
                    </a:lnTo>
                    <a:cubicBezTo>
                      <a:pt x="2188" y="7"/>
                      <a:pt x="2107" y="1"/>
                      <a:pt x="2027" y="1"/>
                    </a:cubicBez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2768;p68"/>
              <p:cNvSpPr/>
              <p:nvPr/>
            </p:nvSpPr>
            <p:spPr>
              <a:xfrm>
                <a:off x="3887907" y="3169033"/>
                <a:ext cx="89424" cy="287352"/>
              </a:xfrm>
              <a:custGeom>
                <a:avLst/>
                <a:gdLst/>
                <a:ahLst/>
                <a:cxnLst/>
                <a:rect l="l" t="t" r="r" b="b"/>
                <a:pathLst>
                  <a:path w="4410" h="14171" extrusionOk="0">
                    <a:moveTo>
                      <a:pt x="733" y="0"/>
                    </a:moveTo>
                    <a:cubicBezTo>
                      <a:pt x="547" y="534"/>
                      <a:pt x="1" y="1987"/>
                      <a:pt x="299" y="3477"/>
                    </a:cubicBezTo>
                    <a:cubicBezTo>
                      <a:pt x="584" y="4198"/>
                      <a:pt x="1479" y="5750"/>
                      <a:pt x="1888" y="6930"/>
                    </a:cubicBezTo>
                    <a:cubicBezTo>
                      <a:pt x="2261" y="7998"/>
                      <a:pt x="2509" y="9253"/>
                      <a:pt x="2435" y="10395"/>
                    </a:cubicBezTo>
                    <a:cubicBezTo>
                      <a:pt x="2385" y="10644"/>
                      <a:pt x="2286" y="10867"/>
                      <a:pt x="2112" y="11053"/>
                    </a:cubicBezTo>
                    <a:cubicBezTo>
                      <a:pt x="1826" y="11401"/>
                      <a:pt x="1864" y="11712"/>
                      <a:pt x="1640" y="12072"/>
                    </a:cubicBezTo>
                    <a:cubicBezTo>
                      <a:pt x="1429" y="12420"/>
                      <a:pt x="1429" y="12469"/>
                      <a:pt x="1479" y="12531"/>
                    </a:cubicBezTo>
                    <a:cubicBezTo>
                      <a:pt x="1497" y="12562"/>
                      <a:pt x="1550" y="12590"/>
                      <a:pt x="1629" y="12590"/>
                    </a:cubicBezTo>
                    <a:cubicBezTo>
                      <a:pt x="1708" y="12590"/>
                      <a:pt x="1814" y="12562"/>
                      <a:pt x="1938" y="12482"/>
                    </a:cubicBezTo>
                    <a:cubicBezTo>
                      <a:pt x="2137" y="12357"/>
                      <a:pt x="2298" y="12196"/>
                      <a:pt x="2410" y="11985"/>
                    </a:cubicBezTo>
                    <a:lnTo>
                      <a:pt x="2410" y="11985"/>
                    </a:lnTo>
                    <a:cubicBezTo>
                      <a:pt x="2348" y="12395"/>
                      <a:pt x="2236" y="12792"/>
                      <a:pt x="2112" y="13165"/>
                    </a:cubicBezTo>
                    <a:cubicBezTo>
                      <a:pt x="1909" y="13731"/>
                      <a:pt x="2052" y="14171"/>
                      <a:pt x="2474" y="14171"/>
                    </a:cubicBezTo>
                    <a:cubicBezTo>
                      <a:pt x="2645" y="14171"/>
                      <a:pt x="2861" y="14099"/>
                      <a:pt x="3118" y="13935"/>
                    </a:cubicBezTo>
                    <a:cubicBezTo>
                      <a:pt x="3776" y="13525"/>
                      <a:pt x="4174" y="13152"/>
                      <a:pt x="4348" y="11587"/>
                    </a:cubicBezTo>
                    <a:cubicBezTo>
                      <a:pt x="4397" y="10929"/>
                      <a:pt x="4410" y="10271"/>
                      <a:pt x="4372" y="9613"/>
                    </a:cubicBezTo>
                    <a:cubicBezTo>
                      <a:pt x="4310" y="7551"/>
                      <a:pt x="4149" y="6918"/>
                      <a:pt x="3814" y="5924"/>
                    </a:cubicBezTo>
                    <a:cubicBezTo>
                      <a:pt x="2174" y="782"/>
                      <a:pt x="1764" y="273"/>
                      <a:pt x="733" y="0"/>
                    </a:cubicBezTo>
                    <a:close/>
                  </a:path>
                </a:pathLst>
              </a:custGeom>
              <a:solidFill>
                <a:srgbClr val="FECA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2769;p68"/>
              <p:cNvSpPr/>
              <p:nvPr/>
            </p:nvSpPr>
            <p:spPr>
              <a:xfrm>
                <a:off x="3881864" y="3167755"/>
                <a:ext cx="76831" cy="115298"/>
              </a:xfrm>
              <a:custGeom>
                <a:avLst/>
                <a:gdLst/>
                <a:ahLst/>
                <a:cxnLst/>
                <a:rect l="l" t="t" r="r" b="b"/>
                <a:pathLst>
                  <a:path w="3789" h="5686" extrusionOk="0">
                    <a:moveTo>
                      <a:pt x="982" y="1"/>
                    </a:moveTo>
                    <a:cubicBezTo>
                      <a:pt x="1" y="1727"/>
                      <a:pt x="497" y="3565"/>
                      <a:pt x="510" y="3565"/>
                    </a:cubicBezTo>
                    <a:lnTo>
                      <a:pt x="1590" y="5677"/>
                    </a:lnTo>
                    <a:cubicBezTo>
                      <a:pt x="1659" y="5683"/>
                      <a:pt x="1728" y="5686"/>
                      <a:pt x="1797" y="5686"/>
                    </a:cubicBezTo>
                    <a:cubicBezTo>
                      <a:pt x="2144" y="5686"/>
                      <a:pt x="2501" y="5608"/>
                      <a:pt x="2832" y="5453"/>
                    </a:cubicBezTo>
                    <a:cubicBezTo>
                      <a:pt x="3180" y="5304"/>
                      <a:pt x="3515" y="5093"/>
                      <a:pt x="3789" y="4820"/>
                    </a:cubicBezTo>
                    <a:cubicBezTo>
                      <a:pt x="3789" y="4820"/>
                      <a:pt x="2795" y="1529"/>
                      <a:pt x="2236" y="771"/>
                    </a:cubicBezTo>
                    <a:cubicBezTo>
                      <a:pt x="1677" y="1"/>
                      <a:pt x="982" y="1"/>
                      <a:pt x="982" y="1"/>
                    </a:cubicBez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2770;p68"/>
              <p:cNvSpPr/>
              <p:nvPr/>
            </p:nvSpPr>
            <p:spPr>
              <a:xfrm>
                <a:off x="3780620" y="3038063"/>
                <a:ext cx="118887" cy="144396"/>
              </a:xfrm>
              <a:custGeom>
                <a:avLst/>
                <a:gdLst/>
                <a:ahLst/>
                <a:cxnLst/>
                <a:rect l="l" t="t" r="r" b="b"/>
                <a:pathLst>
                  <a:path w="5863" h="7121" extrusionOk="0">
                    <a:moveTo>
                      <a:pt x="783" y="1"/>
                    </a:moveTo>
                    <a:cubicBezTo>
                      <a:pt x="523" y="299"/>
                      <a:pt x="349" y="659"/>
                      <a:pt x="274" y="1044"/>
                    </a:cubicBezTo>
                    <a:cubicBezTo>
                      <a:pt x="1" y="2646"/>
                      <a:pt x="225" y="3727"/>
                      <a:pt x="386" y="4224"/>
                    </a:cubicBezTo>
                    <a:cubicBezTo>
                      <a:pt x="498" y="4695"/>
                      <a:pt x="833" y="5068"/>
                      <a:pt x="1305" y="5192"/>
                    </a:cubicBezTo>
                    <a:cubicBezTo>
                      <a:pt x="1500" y="5235"/>
                      <a:pt x="1701" y="5254"/>
                      <a:pt x="1904" y="5254"/>
                    </a:cubicBezTo>
                    <a:cubicBezTo>
                      <a:pt x="1998" y="5254"/>
                      <a:pt x="2092" y="5250"/>
                      <a:pt x="2187" y="5242"/>
                    </a:cubicBezTo>
                    <a:lnTo>
                      <a:pt x="2187" y="5242"/>
                    </a:lnTo>
                    <a:lnTo>
                      <a:pt x="2125" y="6136"/>
                    </a:lnTo>
                    <a:cubicBezTo>
                      <a:pt x="1511" y="6821"/>
                      <a:pt x="1843" y="7120"/>
                      <a:pt x="2439" y="7120"/>
                    </a:cubicBezTo>
                    <a:cubicBezTo>
                      <a:pt x="3085" y="7120"/>
                      <a:pt x="4040" y="6768"/>
                      <a:pt x="4435" y="6173"/>
                    </a:cubicBezTo>
                    <a:lnTo>
                      <a:pt x="4633" y="3851"/>
                    </a:lnTo>
                    <a:cubicBezTo>
                      <a:pt x="4733" y="3943"/>
                      <a:pt x="4852" y="3988"/>
                      <a:pt x="4973" y="3988"/>
                    </a:cubicBezTo>
                    <a:cubicBezTo>
                      <a:pt x="5047" y="3988"/>
                      <a:pt x="5121" y="3971"/>
                      <a:pt x="5192" y="3938"/>
                    </a:cubicBezTo>
                    <a:cubicBezTo>
                      <a:pt x="5379" y="3851"/>
                      <a:pt x="5863" y="3218"/>
                      <a:pt x="5689" y="2783"/>
                    </a:cubicBezTo>
                    <a:cubicBezTo>
                      <a:pt x="5614" y="2581"/>
                      <a:pt x="5480" y="2510"/>
                      <a:pt x="5341" y="2510"/>
                    </a:cubicBezTo>
                    <a:cubicBezTo>
                      <a:pt x="5182" y="2510"/>
                      <a:pt x="5018" y="2603"/>
                      <a:pt x="4932" y="2696"/>
                    </a:cubicBezTo>
                    <a:cubicBezTo>
                      <a:pt x="4839" y="2806"/>
                      <a:pt x="4734" y="2927"/>
                      <a:pt x="4599" y="2927"/>
                    </a:cubicBezTo>
                    <a:cubicBezTo>
                      <a:pt x="4535" y="2927"/>
                      <a:pt x="4465" y="2900"/>
                      <a:pt x="4385" y="2833"/>
                    </a:cubicBezTo>
                    <a:cubicBezTo>
                      <a:pt x="4075" y="2547"/>
                      <a:pt x="3938" y="2348"/>
                      <a:pt x="3143" y="2087"/>
                    </a:cubicBezTo>
                    <a:cubicBezTo>
                      <a:pt x="2125" y="1715"/>
                      <a:pt x="1280" y="970"/>
                      <a:pt x="783" y="1"/>
                    </a:cubicBezTo>
                    <a:close/>
                  </a:path>
                </a:pathLst>
              </a:custGeom>
              <a:solidFill>
                <a:srgbClr val="FECA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2771;p68"/>
              <p:cNvSpPr/>
              <p:nvPr/>
            </p:nvSpPr>
            <p:spPr>
              <a:xfrm>
                <a:off x="3830502" y="3082875"/>
                <a:ext cx="10078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487" extrusionOk="0">
                    <a:moveTo>
                      <a:pt x="250" y="0"/>
                    </a:moveTo>
                    <a:cubicBezTo>
                      <a:pt x="134" y="0"/>
                      <a:pt x="23" y="85"/>
                      <a:pt x="0" y="213"/>
                    </a:cubicBezTo>
                    <a:lnTo>
                      <a:pt x="0" y="238"/>
                    </a:lnTo>
                    <a:cubicBezTo>
                      <a:pt x="0" y="362"/>
                      <a:pt x="99" y="461"/>
                      <a:pt x="224" y="486"/>
                    </a:cubicBezTo>
                    <a:cubicBezTo>
                      <a:pt x="231" y="487"/>
                      <a:pt x="238" y="487"/>
                      <a:pt x="245" y="487"/>
                    </a:cubicBezTo>
                    <a:cubicBezTo>
                      <a:pt x="361" y="487"/>
                      <a:pt x="473" y="391"/>
                      <a:pt x="484" y="262"/>
                    </a:cubicBezTo>
                    <a:cubicBezTo>
                      <a:pt x="497" y="138"/>
                      <a:pt x="410" y="14"/>
                      <a:pt x="273" y="2"/>
                    </a:cubicBezTo>
                    <a:cubicBezTo>
                      <a:pt x="265" y="1"/>
                      <a:pt x="257" y="0"/>
                      <a:pt x="250" y="0"/>
                    </a:cubicBezTo>
                    <a:close/>
                  </a:path>
                </a:pathLst>
              </a:custGeom>
              <a:solidFill>
                <a:srgbClr val="303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2772;p68"/>
              <p:cNvSpPr/>
              <p:nvPr/>
            </p:nvSpPr>
            <p:spPr>
              <a:xfrm>
                <a:off x="3817646" y="3116637"/>
                <a:ext cx="15898" cy="1009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98" extrusionOk="0">
                    <a:moveTo>
                      <a:pt x="721" y="1"/>
                    </a:moveTo>
                    <a:lnTo>
                      <a:pt x="1" y="224"/>
                    </a:lnTo>
                    <a:cubicBezTo>
                      <a:pt x="42" y="400"/>
                      <a:pt x="186" y="498"/>
                      <a:pt x="347" y="498"/>
                    </a:cubicBezTo>
                    <a:cubicBezTo>
                      <a:pt x="380" y="498"/>
                      <a:pt x="414" y="494"/>
                      <a:pt x="448" y="485"/>
                    </a:cubicBezTo>
                    <a:lnTo>
                      <a:pt x="473" y="485"/>
                    </a:lnTo>
                    <a:cubicBezTo>
                      <a:pt x="671" y="398"/>
                      <a:pt x="783" y="200"/>
                      <a:pt x="721" y="1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2773;p68"/>
              <p:cNvSpPr/>
              <p:nvPr/>
            </p:nvSpPr>
            <p:spPr>
              <a:xfrm>
                <a:off x="3787677" y="3068215"/>
                <a:ext cx="12369" cy="8415"/>
              </a:xfrm>
              <a:custGeom>
                <a:avLst/>
                <a:gdLst/>
                <a:ahLst/>
                <a:cxnLst/>
                <a:rect l="l" t="t" r="r" b="b"/>
                <a:pathLst>
                  <a:path w="610" h="415" extrusionOk="0">
                    <a:moveTo>
                      <a:pt x="316" y="0"/>
                    </a:moveTo>
                    <a:cubicBezTo>
                      <a:pt x="298" y="0"/>
                      <a:pt x="280" y="1"/>
                      <a:pt x="262" y="4"/>
                    </a:cubicBezTo>
                    <a:lnTo>
                      <a:pt x="249" y="4"/>
                    </a:lnTo>
                    <a:cubicBezTo>
                      <a:pt x="100" y="66"/>
                      <a:pt x="1" y="240"/>
                      <a:pt x="50" y="414"/>
                    </a:cubicBezTo>
                    <a:lnTo>
                      <a:pt x="609" y="228"/>
                    </a:lnTo>
                    <a:cubicBezTo>
                      <a:pt x="576" y="85"/>
                      <a:pt x="455" y="0"/>
                      <a:pt x="316" y="0"/>
                    </a:cubicBezTo>
                    <a:close/>
                  </a:path>
                </a:pathLst>
              </a:custGeom>
              <a:solidFill>
                <a:srgbClr val="303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2774;p68"/>
              <p:cNvSpPr/>
              <p:nvPr/>
            </p:nvSpPr>
            <p:spPr>
              <a:xfrm>
                <a:off x="3792726" y="3082145"/>
                <a:ext cx="8821" cy="9591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73" extrusionOk="0">
                    <a:moveTo>
                      <a:pt x="236" y="0"/>
                    </a:moveTo>
                    <a:cubicBezTo>
                      <a:pt x="99" y="0"/>
                      <a:pt x="0" y="100"/>
                      <a:pt x="0" y="224"/>
                    </a:cubicBezTo>
                    <a:cubicBezTo>
                      <a:pt x="0" y="348"/>
                      <a:pt x="99" y="460"/>
                      <a:pt x="224" y="472"/>
                    </a:cubicBezTo>
                    <a:cubicBezTo>
                      <a:pt x="348" y="460"/>
                      <a:pt x="435" y="323"/>
                      <a:pt x="422" y="187"/>
                    </a:cubicBezTo>
                    <a:cubicBezTo>
                      <a:pt x="410" y="100"/>
                      <a:pt x="335" y="13"/>
                      <a:pt x="236" y="0"/>
                    </a:cubicBezTo>
                    <a:close/>
                  </a:path>
                </a:pathLst>
              </a:custGeom>
              <a:solidFill>
                <a:srgbClr val="303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2775;p68"/>
              <p:cNvSpPr/>
              <p:nvPr/>
            </p:nvSpPr>
            <p:spPr>
              <a:xfrm>
                <a:off x="3802033" y="3081638"/>
                <a:ext cx="14133" cy="2721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342" extrusionOk="0">
                    <a:moveTo>
                      <a:pt x="659" y="1"/>
                    </a:moveTo>
                    <a:lnTo>
                      <a:pt x="1" y="1168"/>
                    </a:lnTo>
                    <a:lnTo>
                      <a:pt x="696" y="1342"/>
                    </a:lnTo>
                    <a:lnTo>
                      <a:pt x="659" y="1"/>
                    </a:lnTo>
                    <a:close/>
                  </a:path>
                </a:pathLst>
              </a:custGeom>
              <a:solidFill>
                <a:srgbClr val="FDA2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2776;p68"/>
              <p:cNvSpPr/>
              <p:nvPr/>
            </p:nvSpPr>
            <p:spPr>
              <a:xfrm>
                <a:off x="3824196" y="3120672"/>
                <a:ext cx="40312" cy="31755"/>
              </a:xfrm>
              <a:custGeom>
                <a:avLst/>
                <a:gdLst/>
                <a:ahLst/>
                <a:cxnLst/>
                <a:rect l="l" t="t" r="r" b="b"/>
                <a:pathLst>
                  <a:path w="1988" h="1566" extrusionOk="0">
                    <a:moveTo>
                      <a:pt x="1975" y="1"/>
                    </a:moveTo>
                    <a:cubicBezTo>
                      <a:pt x="1913" y="150"/>
                      <a:pt x="1801" y="522"/>
                      <a:pt x="1553" y="684"/>
                    </a:cubicBezTo>
                    <a:cubicBezTo>
                      <a:pt x="994" y="1019"/>
                      <a:pt x="38" y="1180"/>
                      <a:pt x="38" y="1180"/>
                    </a:cubicBezTo>
                    <a:lnTo>
                      <a:pt x="1" y="1565"/>
                    </a:lnTo>
                    <a:cubicBezTo>
                      <a:pt x="1" y="1565"/>
                      <a:pt x="1292" y="1416"/>
                      <a:pt x="1727" y="920"/>
                    </a:cubicBezTo>
                    <a:cubicBezTo>
                      <a:pt x="1988" y="622"/>
                      <a:pt x="1975" y="1"/>
                      <a:pt x="1975" y="1"/>
                    </a:cubicBezTo>
                    <a:close/>
                  </a:path>
                </a:pathLst>
              </a:custGeom>
              <a:solidFill>
                <a:srgbClr val="FDA2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2777;p68"/>
              <p:cNvSpPr/>
              <p:nvPr/>
            </p:nvSpPr>
            <p:spPr>
              <a:xfrm>
                <a:off x="3782384" y="3089952"/>
                <a:ext cx="101773" cy="55865"/>
              </a:xfrm>
              <a:custGeom>
                <a:avLst/>
                <a:gdLst/>
                <a:ahLst/>
                <a:cxnLst/>
                <a:rect l="l" t="t" r="r" b="b"/>
                <a:pathLst>
                  <a:path w="5019" h="2755" extrusionOk="0">
                    <a:moveTo>
                      <a:pt x="5018" y="0"/>
                    </a:moveTo>
                    <a:cubicBezTo>
                      <a:pt x="5018" y="0"/>
                      <a:pt x="4782" y="25"/>
                      <a:pt x="4397" y="385"/>
                    </a:cubicBezTo>
                    <a:cubicBezTo>
                      <a:pt x="4057" y="674"/>
                      <a:pt x="3845" y="783"/>
                      <a:pt x="3515" y="783"/>
                    </a:cubicBezTo>
                    <a:cubicBezTo>
                      <a:pt x="3362" y="783"/>
                      <a:pt x="3184" y="760"/>
                      <a:pt x="2957" y="721"/>
                    </a:cubicBezTo>
                    <a:cubicBezTo>
                      <a:pt x="2609" y="659"/>
                      <a:pt x="1777" y="348"/>
                      <a:pt x="1404" y="286"/>
                    </a:cubicBezTo>
                    <a:cubicBezTo>
                      <a:pt x="1372" y="281"/>
                      <a:pt x="1334" y="278"/>
                      <a:pt x="1293" y="278"/>
                    </a:cubicBezTo>
                    <a:cubicBezTo>
                      <a:pt x="867" y="278"/>
                      <a:pt x="51" y="547"/>
                      <a:pt x="51" y="547"/>
                    </a:cubicBezTo>
                    <a:cubicBezTo>
                      <a:pt x="1" y="1267"/>
                      <a:pt x="274" y="2323"/>
                      <a:pt x="994" y="2633"/>
                    </a:cubicBezTo>
                    <a:cubicBezTo>
                      <a:pt x="1194" y="2719"/>
                      <a:pt x="1438" y="2755"/>
                      <a:pt x="1697" y="2755"/>
                    </a:cubicBezTo>
                    <a:cubicBezTo>
                      <a:pt x="2373" y="2755"/>
                      <a:pt x="3154" y="2513"/>
                      <a:pt x="3540" y="2298"/>
                    </a:cubicBezTo>
                    <a:cubicBezTo>
                      <a:pt x="4075" y="2012"/>
                      <a:pt x="4546" y="1354"/>
                      <a:pt x="4546" y="1354"/>
                    </a:cubicBezTo>
                    <a:lnTo>
                      <a:pt x="4546" y="1031"/>
                    </a:lnTo>
                    <a:cubicBezTo>
                      <a:pt x="4559" y="857"/>
                      <a:pt x="4596" y="671"/>
                      <a:pt x="4633" y="497"/>
                    </a:cubicBezTo>
                    <a:cubicBezTo>
                      <a:pt x="4671" y="286"/>
                      <a:pt x="4820" y="100"/>
                      <a:pt x="5018" y="0"/>
                    </a:cubicBez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2778;p68"/>
              <p:cNvSpPr/>
              <p:nvPr/>
            </p:nvSpPr>
            <p:spPr>
              <a:xfrm>
                <a:off x="3782384" y="3089851"/>
                <a:ext cx="101773" cy="55966"/>
              </a:xfrm>
              <a:custGeom>
                <a:avLst/>
                <a:gdLst/>
                <a:ahLst/>
                <a:cxnLst/>
                <a:rect l="l" t="t" r="r" b="b"/>
                <a:pathLst>
                  <a:path w="5019" h="2760" extrusionOk="0">
                    <a:moveTo>
                      <a:pt x="4982" y="1"/>
                    </a:moveTo>
                    <a:cubicBezTo>
                      <a:pt x="4908" y="1"/>
                      <a:pt x="4716" y="43"/>
                      <a:pt x="4397" y="390"/>
                    </a:cubicBezTo>
                    <a:cubicBezTo>
                      <a:pt x="4091" y="697"/>
                      <a:pt x="3879" y="799"/>
                      <a:pt x="3570" y="799"/>
                    </a:cubicBezTo>
                    <a:cubicBezTo>
                      <a:pt x="3404" y="799"/>
                      <a:pt x="3209" y="769"/>
                      <a:pt x="2957" y="726"/>
                    </a:cubicBezTo>
                    <a:cubicBezTo>
                      <a:pt x="2609" y="664"/>
                      <a:pt x="1777" y="353"/>
                      <a:pt x="1404" y="291"/>
                    </a:cubicBezTo>
                    <a:cubicBezTo>
                      <a:pt x="1372" y="286"/>
                      <a:pt x="1334" y="283"/>
                      <a:pt x="1293" y="283"/>
                    </a:cubicBezTo>
                    <a:cubicBezTo>
                      <a:pt x="867" y="283"/>
                      <a:pt x="51" y="552"/>
                      <a:pt x="51" y="552"/>
                    </a:cubicBezTo>
                    <a:cubicBezTo>
                      <a:pt x="1" y="1272"/>
                      <a:pt x="274" y="2328"/>
                      <a:pt x="994" y="2638"/>
                    </a:cubicBezTo>
                    <a:cubicBezTo>
                      <a:pt x="1194" y="2724"/>
                      <a:pt x="1438" y="2760"/>
                      <a:pt x="1697" y="2760"/>
                    </a:cubicBezTo>
                    <a:cubicBezTo>
                      <a:pt x="2373" y="2760"/>
                      <a:pt x="3154" y="2518"/>
                      <a:pt x="3540" y="2303"/>
                    </a:cubicBezTo>
                    <a:cubicBezTo>
                      <a:pt x="4075" y="2017"/>
                      <a:pt x="4546" y="1359"/>
                      <a:pt x="4546" y="1359"/>
                    </a:cubicBezTo>
                    <a:lnTo>
                      <a:pt x="4546" y="1036"/>
                    </a:lnTo>
                    <a:cubicBezTo>
                      <a:pt x="4559" y="862"/>
                      <a:pt x="4596" y="676"/>
                      <a:pt x="4633" y="502"/>
                    </a:cubicBezTo>
                    <a:cubicBezTo>
                      <a:pt x="4708" y="303"/>
                      <a:pt x="4832" y="142"/>
                      <a:pt x="5018" y="5"/>
                    </a:cubicBezTo>
                    <a:cubicBezTo>
                      <a:pt x="5018" y="5"/>
                      <a:pt x="5006" y="1"/>
                      <a:pt x="49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2779;p68"/>
              <p:cNvSpPr/>
              <p:nvPr/>
            </p:nvSpPr>
            <p:spPr>
              <a:xfrm>
                <a:off x="3782384" y="3089851"/>
                <a:ext cx="101773" cy="55966"/>
              </a:xfrm>
              <a:custGeom>
                <a:avLst/>
                <a:gdLst/>
                <a:ahLst/>
                <a:cxnLst/>
                <a:rect l="l" t="t" r="r" b="b"/>
                <a:pathLst>
                  <a:path w="5019" h="2760" extrusionOk="0">
                    <a:moveTo>
                      <a:pt x="4982" y="1"/>
                    </a:moveTo>
                    <a:cubicBezTo>
                      <a:pt x="4908" y="1"/>
                      <a:pt x="4716" y="43"/>
                      <a:pt x="4397" y="390"/>
                    </a:cubicBezTo>
                    <a:cubicBezTo>
                      <a:pt x="4091" y="697"/>
                      <a:pt x="3879" y="799"/>
                      <a:pt x="3570" y="799"/>
                    </a:cubicBezTo>
                    <a:cubicBezTo>
                      <a:pt x="3404" y="799"/>
                      <a:pt x="3209" y="769"/>
                      <a:pt x="2957" y="726"/>
                    </a:cubicBezTo>
                    <a:cubicBezTo>
                      <a:pt x="2609" y="664"/>
                      <a:pt x="1777" y="353"/>
                      <a:pt x="1404" y="291"/>
                    </a:cubicBezTo>
                    <a:cubicBezTo>
                      <a:pt x="1372" y="286"/>
                      <a:pt x="1334" y="283"/>
                      <a:pt x="1293" y="283"/>
                    </a:cubicBezTo>
                    <a:cubicBezTo>
                      <a:pt x="867" y="283"/>
                      <a:pt x="51" y="552"/>
                      <a:pt x="51" y="552"/>
                    </a:cubicBezTo>
                    <a:cubicBezTo>
                      <a:pt x="1" y="1272"/>
                      <a:pt x="274" y="2328"/>
                      <a:pt x="994" y="2638"/>
                    </a:cubicBezTo>
                    <a:cubicBezTo>
                      <a:pt x="1194" y="2724"/>
                      <a:pt x="1438" y="2760"/>
                      <a:pt x="1697" y="2760"/>
                    </a:cubicBezTo>
                    <a:cubicBezTo>
                      <a:pt x="2373" y="2760"/>
                      <a:pt x="3154" y="2518"/>
                      <a:pt x="3540" y="2303"/>
                    </a:cubicBezTo>
                    <a:cubicBezTo>
                      <a:pt x="4075" y="2017"/>
                      <a:pt x="4546" y="1359"/>
                      <a:pt x="4546" y="1359"/>
                    </a:cubicBezTo>
                    <a:lnTo>
                      <a:pt x="4546" y="1036"/>
                    </a:lnTo>
                    <a:cubicBezTo>
                      <a:pt x="4559" y="862"/>
                      <a:pt x="4596" y="676"/>
                      <a:pt x="4633" y="502"/>
                    </a:cubicBezTo>
                    <a:cubicBezTo>
                      <a:pt x="4708" y="303"/>
                      <a:pt x="4832" y="142"/>
                      <a:pt x="5018" y="5"/>
                    </a:cubicBezTo>
                    <a:cubicBezTo>
                      <a:pt x="5018" y="5"/>
                      <a:pt x="5006" y="1"/>
                      <a:pt x="4982" y="1"/>
                    </a:cubicBezTo>
                    <a:close/>
                  </a:path>
                </a:pathLst>
              </a:custGeom>
              <a:solidFill>
                <a:srgbClr val="337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2780;p68"/>
              <p:cNvSpPr/>
              <p:nvPr/>
            </p:nvSpPr>
            <p:spPr>
              <a:xfrm>
                <a:off x="3783641" y="3090013"/>
                <a:ext cx="100759" cy="38243"/>
              </a:xfrm>
              <a:custGeom>
                <a:avLst/>
                <a:gdLst/>
                <a:ahLst/>
                <a:cxnLst/>
                <a:rect l="l" t="t" r="r" b="b"/>
                <a:pathLst>
                  <a:path w="4969" h="1886" extrusionOk="0">
                    <a:moveTo>
                      <a:pt x="4911" y="1"/>
                    </a:moveTo>
                    <a:cubicBezTo>
                      <a:pt x="4826" y="1"/>
                      <a:pt x="4648" y="41"/>
                      <a:pt x="4360" y="295"/>
                    </a:cubicBezTo>
                    <a:cubicBezTo>
                      <a:pt x="3993" y="617"/>
                      <a:pt x="3782" y="755"/>
                      <a:pt x="3401" y="755"/>
                    </a:cubicBezTo>
                    <a:cubicBezTo>
                      <a:pt x="3266" y="755"/>
                      <a:pt x="3111" y="738"/>
                      <a:pt x="2920" y="705"/>
                    </a:cubicBezTo>
                    <a:cubicBezTo>
                      <a:pt x="2584" y="643"/>
                      <a:pt x="1740" y="333"/>
                      <a:pt x="1367" y="271"/>
                    </a:cubicBezTo>
                    <a:cubicBezTo>
                      <a:pt x="1334" y="265"/>
                      <a:pt x="1297" y="263"/>
                      <a:pt x="1256" y="263"/>
                    </a:cubicBezTo>
                    <a:cubicBezTo>
                      <a:pt x="830" y="263"/>
                      <a:pt x="13" y="531"/>
                      <a:pt x="13" y="531"/>
                    </a:cubicBezTo>
                    <a:cubicBezTo>
                      <a:pt x="1" y="593"/>
                      <a:pt x="1" y="643"/>
                      <a:pt x="1" y="705"/>
                    </a:cubicBezTo>
                    <a:cubicBezTo>
                      <a:pt x="480" y="556"/>
                      <a:pt x="781" y="451"/>
                      <a:pt x="1110" y="451"/>
                    </a:cubicBezTo>
                    <a:cubicBezTo>
                      <a:pt x="1301" y="451"/>
                      <a:pt x="1501" y="487"/>
                      <a:pt x="1752" y="569"/>
                    </a:cubicBezTo>
                    <a:cubicBezTo>
                      <a:pt x="2439" y="769"/>
                      <a:pt x="2891" y="962"/>
                      <a:pt x="3357" y="962"/>
                    </a:cubicBezTo>
                    <a:cubicBezTo>
                      <a:pt x="3497" y="962"/>
                      <a:pt x="3639" y="944"/>
                      <a:pt x="3789" y="904"/>
                    </a:cubicBezTo>
                    <a:cubicBezTo>
                      <a:pt x="4099" y="829"/>
                      <a:pt x="4348" y="643"/>
                      <a:pt x="4509" y="382"/>
                    </a:cubicBezTo>
                    <a:lnTo>
                      <a:pt x="4509" y="382"/>
                    </a:lnTo>
                    <a:cubicBezTo>
                      <a:pt x="4385" y="606"/>
                      <a:pt x="4298" y="892"/>
                      <a:pt x="4298" y="1152"/>
                    </a:cubicBezTo>
                    <a:cubicBezTo>
                      <a:pt x="4286" y="1413"/>
                      <a:pt x="4199" y="1686"/>
                      <a:pt x="4037" y="1885"/>
                    </a:cubicBezTo>
                    <a:cubicBezTo>
                      <a:pt x="4224" y="1748"/>
                      <a:pt x="4385" y="1562"/>
                      <a:pt x="4509" y="1351"/>
                    </a:cubicBezTo>
                    <a:lnTo>
                      <a:pt x="4509" y="1214"/>
                    </a:lnTo>
                    <a:cubicBezTo>
                      <a:pt x="4509" y="1078"/>
                      <a:pt x="4522" y="954"/>
                      <a:pt x="4547" y="817"/>
                    </a:cubicBezTo>
                    <a:cubicBezTo>
                      <a:pt x="4571" y="730"/>
                      <a:pt x="4584" y="643"/>
                      <a:pt x="4609" y="569"/>
                    </a:cubicBezTo>
                    <a:cubicBezTo>
                      <a:pt x="4696" y="345"/>
                      <a:pt x="4795" y="159"/>
                      <a:pt x="4969" y="10"/>
                    </a:cubicBezTo>
                    <a:cubicBezTo>
                      <a:pt x="4969" y="10"/>
                      <a:pt x="4950" y="1"/>
                      <a:pt x="49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2781;p68"/>
              <p:cNvSpPr/>
              <p:nvPr/>
            </p:nvSpPr>
            <p:spPr>
              <a:xfrm>
                <a:off x="3053582" y="2929782"/>
                <a:ext cx="191420" cy="132513"/>
              </a:xfrm>
              <a:custGeom>
                <a:avLst/>
                <a:gdLst/>
                <a:ahLst/>
                <a:cxnLst/>
                <a:rect l="l" t="t" r="r" b="b"/>
                <a:pathLst>
                  <a:path w="9440" h="653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43" y="448"/>
                      <a:pt x="1454" y="1863"/>
                      <a:pt x="1156" y="4472"/>
                    </a:cubicBezTo>
                    <a:cubicBezTo>
                      <a:pt x="1156" y="4472"/>
                      <a:pt x="2646" y="5266"/>
                      <a:pt x="4012" y="5887"/>
                    </a:cubicBezTo>
                    <a:cubicBezTo>
                      <a:pt x="4880" y="6273"/>
                      <a:pt x="5420" y="6535"/>
                      <a:pt x="5873" y="6535"/>
                    </a:cubicBezTo>
                    <a:cubicBezTo>
                      <a:pt x="6178" y="6535"/>
                      <a:pt x="6444" y="6416"/>
                      <a:pt x="6744" y="6136"/>
                    </a:cubicBezTo>
                    <a:cubicBezTo>
                      <a:pt x="7440" y="5465"/>
                      <a:pt x="9439" y="2360"/>
                      <a:pt x="9439" y="2360"/>
                    </a:cubicBezTo>
                    <a:lnTo>
                      <a:pt x="9005" y="336"/>
                    </a:lnTo>
                    <a:cubicBezTo>
                      <a:pt x="9005" y="336"/>
                      <a:pt x="7899" y="1019"/>
                      <a:pt x="7577" y="1404"/>
                    </a:cubicBezTo>
                    <a:cubicBezTo>
                      <a:pt x="7328" y="1714"/>
                      <a:pt x="6322" y="3043"/>
                      <a:pt x="5751" y="3751"/>
                    </a:cubicBezTo>
                    <a:cubicBezTo>
                      <a:pt x="4993" y="3267"/>
                      <a:pt x="3441" y="2211"/>
                      <a:pt x="2472" y="1454"/>
                    </a:cubicBezTo>
                    <a:cubicBezTo>
                      <a:pt x="1665" y="808"/>
                      <a:pt x="833" y="112"/>
                      <a:pt x="1" y="1"/>
                    </a:cubicBezTo>
                    <a:close/>
                  </a:path>
                </a:pathLst>
              </a:custGeom>
              <a:solidFill>
                <a:srgbClr val="337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2782;p68"/>
              <p:cNvSpPr/>
              <p:nvPr/>
            </p:nvSpPr>
            <p:spPr>
              <a:xfrm>
                <a:off x="3065667" y="2931040"/>
                <a:ext cx="157171" cy="139955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6902" extrusionOk="0">
                    <a:moveTo>
                      <a:pt x="1" y="1"/>
                    </a:moveTo>
                    <a:lnTo>
                      <a:pt x="510" y="4534"/>
                    </a:lnTo>
                    <a:cubicBezTo>
                      <a:pt x="510" y="4534"/>
                      <a:pt x="2795" y="5937"/>
                      <a:pt x="4037" y="6484"/>
                    </a:cubicBezTo>
                    <a:cubicBezTo>
                      <a:pt x="4718" y="6777"/>
                      <a:pt x="5198" y="6901"/>
                      <a:pt x="5550" y="6901"/>
                    </a:cubicBezTo>
                    <a:cubicBezTo>
                      <a:pt x="5897" y="6901"/>
                      <a:pt x="6118" y="6780"/>
                      <a:pt x="6285" y="6583"/>
                    </a:cubicBezTo>
                    <a:cubicBezTo>
                      <a:pt x="6918" y="5875"/>
                      <a:pt x="7378" y="4944"/>
                      <a:pt x="7564" y="4683"/>
                    </a:cubicBezTo>
                    <a:cubicBezTo>
                      <a:pt x="7751" y="4410"/>
                      <a:pt x="7527" y="4285"/>
                      <a:pt x="7527" y="4285"/>
                    </a:cubicBezTo>
                    <a:cubicBezTo>
                      <a:pt x="7516" y="4286"/>
                      <a:pt x="7506" y="4287"/>
                      <a:pt x="7495" y="4287"/>
                    </a:cubicBezTo>
                    <a:cubicBezTo>
                      <a:pt x="6978" y="4287"/>
                      <a:pt x="5787" y="3455"/>
                      <a:pt x="5726" y="2956"/>
                    </a:cubicBezTo>
                    <a:cubicBezTo>
                      <a:pt x="5697" y="2946"/>
                      <a:pt x="5668" y="2941"/>
                      <a:pt x="5639" y="2941"/>
                    </a:cubicBezTo>
                    <a:cubicBezTo>
                      <a:pt x="5534" y="2941"/>
                      <a:pt x="5437" y="3008"/>
                      <a:pt x="5378" y="3106"/>
                    </a:cubicBezTo>
                    <a:cubicBezTo>
                      <a:pt x="5254" y="3342"/>
                      <a:pt x="5130" y="3565"/>
                      <a:pt x="5130" y="3565"/>
                    </a:cubicBezTo>
                    <a:cubicBezTo>
                      <a:pt x="5130" y="3565"/>
                      <a:pt x="1268" y="609"/>
                      <a:pt x="895" y="299"/>
                    </a:cubicBezTo>
                    <a:cubicBezTo>
                      <a:pt x="634" y="112"/>
                      <a:pt x="324" y="1"/>
                      <a:pt x="1" y="1"/>
                    </a:cubicBez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2783;p68"/>
              <p:cNvSpPr/>
              <p:nvPr/>
            </p:nvSpPr>
            <p:spPr>
              <a:xfrm>
                <a:off x="3065667" y="2931040"/>
                <a:ext cx="157171" cy="139955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6902" extrusionOk="0">
                    <a:moveTo>
                      <a:pt x="1" y="1"/>
                    </a:moveTo>
                    <a:lnTo>
                      <a:pt x="510" y="4534"/>
                    </a:lnTo>
                    <a:cubicBezTo>
                      <a:pt x="510" y="4534"/>
                      <a:pt x="2795" y="5937"/>
                      <a:pt x="4037" y="6484"/>
                    </a:cubicBezTo>
                    <a:cubicBezTo>
                      <a:pt x="4718" y="6777"/>
                      <a:pt x="5198" y="6901"/>
                      <a:pt x="5550" y="6901"/>
                    </a:cubicBezTo>
                    <a:cubicBezTo>
                      <a:pt x="5897" y="6901"/>
                      <a:pt x="6118" y="6780"/>
                      <a:pt x="6285" y="6583"/>
                    </a:cubicBezTo>
                    <a:cubicBezTo>
                      <a:pt x="6918" y="5875"/>
                      <a:pt x="7378" y="4944"/>
                      <a:pt x="7564" y="4683"/>
                    </a:cubicBezTo>
                    <a:cubicBezTo>
                      <a:pt x="7751" y="4410"/>
                      <a:pt x="7527" y="4285"/>
                      <a:pt x="7527" y="4285"/>
                    </a:cubicBezTo>
                    <a:cubicBezTo>
                      <a:pt x="7516" y="4286"/>
                      <a:pt x="7506" y="4287"/>
                      <a:pt x="7495" y="4287"/>
                    </a:cubicBezTo>
                    <a:cubicBezTo>
                      <a:pt x="6978" y="4287"/>
                      <a:pt x="5787" y="3455"/>
                      <a:pt x="5726" y="2956"/>
                    </a:cubicBezTo>
                    <a:cubicBezTo>
                      <a:pt x="5697" y="2946"/>
                      <a:pt x="5668" y="2941"/>
                      <a:pt x="5639" y="2941"/>
                    </a:cubicBezTo>
                    <a:cubicBezTo>
                      <a:pt x="5534" y="2941"/>
                      <a:pt x="5437" y="3008"/>
                      <a:pt x="5378" y="3106"/>
                    </a:cubicBezTo>
                    <a:cubicBezTo>
                      <a:pt x="5254" y="3342"/>
                      <a:pt x="5130" y="3565"/>
                      <a:pt x="5130" y="3565"/>
                    </a:cubicBezTo>
                    <a:cubicBezTo>
                      <a:pt x="5130" y="3565"/>
                      <a:pt x="1268" y="609"/>
                      <a:pt x="895" y="299"/>
                    </a:cubicBezTo>
                    <a:cubicBezTo>
                      <a:pt x="634" y="112"/>
                      <a:pt x="324" y="1"/>
                      <a:pt x="1" y="1"/>
                    </a:cubicBezTo>
                    <a:close/>
                  </a:path>
                </a:pathLst>
              </a:custGeom>
              <a:solidFill>
                <a:srgbClr val="E5ED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2784;p68"/>
              <p:cNvSpPr/>
              <p:nvPr/>
            </p:nvSpPr>
            <p:spPr>
              <a:xfrm>
                <a:off x="3155576" y="2998542"/>
                <a:ext cx="14620" cy="30741"/>
              </a:xfrm>
              <a:custGeom>
                <a:avLst/>
                <a:gdLst/>
                <a:ahLst/>
                <a:cxnLst/>
                <a:rect l="l" t="t" r="r" b="b"/>
                <a:pathLst>
                  <a:path w="721" h="1516" extrusionOk="0">
                    <a:moveTo>
                      <a:pt x="435" y="0"/>
                    </a:moveTo>
                    <a:cubicBezTo>
                      <a:pt x="1" y="621"/>
                      <a:pt x="162" y="1515"/>
                      <a:pt x="162" y="1515"/>
                    </a:cubicBezTo>
                    <a:cubicBezTo>
                      <a:pt x="236" y="1292"/>
                      <a:pt x="348" y="547"/>
                      <a:pt x="721" y="211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2785;p68"/>
              <p:cNvSpPr/>
              <p:nvPr/>
            </p:nvSpPr>
            <p:spPr>
              <a:xfrm>
                <a:off x="3240700" y="2903098"/>
                <a:ext cx="24941" cy="97981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4832" extrusionOk="0">
                    <a:moveTo>
                      <a:pt x="1168" y="0"/>
                    </a:moveTo>
                    <a:lnTo>
                      <a:pt x="1006" y="99"/>
                    </a:lnTo>
                    <a:lnTo>
                      <a:pt x="857" y="186"/>
                    </a:lnTo>
                    <a:lnTo>
                      <a:pt x="808" y="224"/>
                    </a:lnTo>
                    <a:lnTo>
                      <a:pt x="373" y="484"/>
                    </a:lnTo>
                    <a:lnTo>
                      <a:pt x="211" y="571"/>
                    </a:lnTo>
                    <a:cubicBezTo>
                      <a:pt x="0" y="2111"/>
                      <a:pt x="199" y="4347"/>
                      <a:pt x="311" y="4831"/>
                    </a:cubicBezTo>
                    <a:lnTo>
                      <a:pt x="323" y="4831"/>
                    </a:lnTo>
                    <a:cubicBezTo>
                      <a:pt x="385" y="4831"/>
                      <a:pt x="447" y="4819"/>
                      <a:pt x="497" y="4782"/>
                    </a:cubicBezTo>
                    <a:lnTo>
                      <a:pt x="1068" y="4459"/>
                    </a:lnTo>
                    <a:cubicBezTo>
                      <a:pt x="1168" y="4397"/>
                      <a:pt x="1230" y="4272"/>
                      <a:pt x="1205" y="4161"/>
                    </a:cubicBezTo>
                    <a:lnTo>
                      <a:pt x="1180" y="4111"/>
                    </a:lnTo>
                    <a:lnTo>
                      <a:pt x="1180" y="4099"/>
                    </a:lnTo>
                    <a:lnTo>
                      <a:pt x="1180" y="4061"/>
                    </a:lnTo>
                    <a:cubicBezTo>
                      <a:pt x="1168" y="3974"/>
                      <a:pt x="1168" y="3900"/>
                      <a:pt x="1143" y="3813"/>
                    </a:cubicBezTo>
                    <a:lnTo>
                      <a:pt x="1143" y="3800"/>
                    </a:lnTo>
                    <a:cubicBezTo>
                      <a:pt x="1131" y="3714"/>
                      <a:pt x="1131" y="3614"/>
                      <a:pt x="1118" y="3527"/>
                    </a:cubicBezTo>
                    <a:cubicBezTo>
                      <a:pt x="1118" y="3428"/>
                      <a:pt x="1106" y="3341"/>
                      <a:pt x="1106" y="3242"/>
                    </a:cubicBezTo>
                    <a:cubicBezTo>
                      <a:pt x="1106" y="3155"/>
                      <a:pt x="1106" y="3055"/>
                      <a:pt x="1081" y="2968"/>
                    </a:cubicBezTo>
                    <a:cubicBezTo>
                      <a:pt x="1068" y="2857"/>
                      <a:pt x="1068" y="2745"/>
                      <a:pt x="1068" y="2670"/>
                    </a:cubicBezTo>
                    <a:lnTo>
                      <a:pt x="1068" y="2422"/>
                    </a:lnTo>
                    <a:lnTo>
                      <a:pt x="1068" y="1913"/>
                    </a:lnTo>
                    <a:lnTo>
                      <a:pt x="1068" y="1739"/>
                    </a:lnTo>
                    <a:cubicBezTo>
                      <a:pt x="1068" y="1602"/>
                      <a:pt x="1081" y="1466"/>
                      <a:pt x="1081" y="1317"/>
                    </a:cubicBezTo>
                    <a:lnTo>
                      <a:pt x="1081" y="1192"/>
                    </a:lnTo>
                    <a:cubicBezTo>
                      <a:pt x="1106" y="994"/>
                      <a:pt x="1106" y="795"/>
                      <a:pt x="1118" y="609"/>
                    </a:cubicBezTo>
                    <a:lnTo>
                      <a:pt x="1118" y="497"/>
                    </a:lnTo>
                    <a:lnTo>
                      <a:pt x="1118" y="484"/>
                    </a:lnTo>
                    <a:cubicBezTo>
                      <a:pt x="1131" y="435"/>
                      <a:pt x="1131" y="410"/>
                      <a:pt x="1131" y="348"/>
                    </a:cubicBezTo>
                    <a:cubicBezTo>
                      <a:pt x="1131" y="286"/>
                      <a:pt x="1143" y="236"/>
                      <a:pt x="1143" y="186"/>
                    </a:cubicBezTo>
                    <a:lnTo>
                      <a:pt x="1143" y="174"/>
                    </a:lnTo>
                    <a:cubicBezTo>
                      <a:pt x="1143" y="112"/>
                      <a:pt x="1168" y="50"/>
                      <a:pt x="1168" y="0"/>
                    </a:cubicBezTo>
                    <a:close/>
                  </a:path>
                </a:pathLst>
              </a:custGeom>
              <a:solidFill>
                <a:srgbClr val="FDA2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2786;p68"/>
              <p:cNvSpPr/>
              <p:nvPr/>
            </p:nvSpPr>
            <p:spPr>
              <a:xfrm>
                <a:off x="3246742" y="2930796"/>
                <a:ext cx="27963" cy="45036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2221" extrusionOk="0">
                    <a:moveTo>
                      <a:pt x="808" y="0"/>
                    </a:moveTo>
                    <a:lnTo>
                      <a:pt x="808" y="485"/>
                    </a:lnTo>
                    <a:cubicBezTo>
                      <a:pt x="758" y="708"/>
                      <a:pt x="621" y="919"/>
                      <a:pt x="435" y="1043"/>
                    </a:cubicBezTo>
                    <a:cubicBezTo>
                      <a:pt x="137" y="1255"/>
                      <a:pt x="0" y="2025"/>
                      <a:pt x="385" y="2186"/>
                    </a:cubicBezTo>
                    <a:cubicBezTo>
                      <a:pt x="435" y="2209"/>
                      <a:pt x="490" y="2220"/>
                      <a:pt x="548" y="2220"/>
                    </a:cubicBezTo>
                    <a:cubicBezTo>
                      <a:pt x="738" y="2220"/>
                      <a:pt x="962" y="2103"/>
                      <a:pt x="1143" y="1913"/>
                    </a:cubicBezTo>
                    <a:cubicBezTo>
                      <a:pt x="1379" y="1664"/>
                      <a:pt x="1317" y="882"/>
                      <a:pt x="1218" y="485"/>
                    </a:cubicBezTo>
                    <a:cubicBezTo>
                      <a:pt x="1180" y="261"/>
                      <a:pt x="1019" y="75"/>
                      <a:pt x="808" y="0"/>
                    </a:cubicBezTo>
                    <a:close/>
                  </a:path>
                </a:pathLst>
              </a:custGeom>
              <a:solidFill>
                <a:srgbClr val="337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2787;p68"/>
              <p:cNvSpPr/>
              <p:nvPr/>
            </p:nvSpPr>
            <p:spPr>
              <a:xfrm>
                <a:off x="3226850" y="2909384"/>
                <a:ext cx="20419" cy="91431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509" extrusionOk="0">
                    <a:moveTo>
                      <a:pt x="87" y="1"/>
                    </a:moveTo>
                    <a:cubicBezTo>
                      <a:pt x="75" y="63"/>
                      <a:pt x="62" y="125"/>
                      <a:pt x="62" y="187"/>
                    </a:cubicBezTo>
                    <a:lnTo>
                      <a:pt x="62" y="199"/>
                    </a:lnTo>
                    <a:cubicBezTo>
                      <a:pt x="50" y="311"/>
                      <a:pt x="50" y="423"/>
                      <a:pt x="25" y="535"/>
                    </a:cubicBezTo>
                    <a:lnTo>
                      <a:pt x="25" y="559"/>
                    </a:lnTo>
                    <a:cubicBezTo>
                      <a:pt x="0" y="1690"/>
                      <a:pt x="62" y="2807"/>
                      <a:pt x="211" y="3925"/>
                    </a:cubicBezTo>
                    <a:cubicBezTo>
                      <a:pt x="249" y="4037"/>
                      <a:pt x="311" y="4149"/>
                      <a:pt x="423" y="4211"/>
                    </a:cubicBezTo>
                    <a:lnTo>
                      <a:pt x="832" y="4459"/>
                    </a:lnTo>
                    <a:cubicBezTo>
                      <a:pt x="882" y="4484"/>
                      <a:pt x="944" y="4509"/>
                      <a:pt x="1006" y="4509"/>
                    </a:cubicBezTo>
                    <a:cubicBezTo>
                      <a:pt x="808" y="3105"/>
                      <a:pt x="770" y="1677"/>
                      <a:pt x="894" y="237"/>
                    </a:cubicBezTo>
                    <a:lnTo>
                      <a:pt x="733" y="137"/>
                    </a:lnTo>
                    <a:lnTo>
                      <a:pt x="261" y="100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rgbClr val="FC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2788;p68"/>
              <p:cNvSpPr/>
              <p:nvPr/>
            </p:nvSpPr>
            <p:spPr>
              <a:xfrm>
                <a:off x="3210466" y="2841536"/>
                <a:ext cx="89687" cy="85490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4216" extrusionOk="0">
                    <a:moveTo>
                      <a:pt x="1420" y="1"/>
                    </a:moveTo>
                    <a:cubicBezTo>
                      <a:pt x="1392" y="1"/>
                      <a:pt x="1370" y="11"/>
                      <a:pt x="1355" y="31"/>
                    </a:cubicBezTo>
                    <a:lnTo>
                      <a:pt x="88" y="751"/>
                    </a:lnTo>
                    <a:cubicBezTo>
                      <a:pt x="26" y="801"/>
                      <a:pt x="1" y="875"/>
                      <a:pt x="13" y="962"/>
                    </a:cubicBezTo>
                    <a:lnTo>
                      <a:pt x="13" y="2241"/>
                    </a:lnTo>
                    <a:cubicBezTo>
                      <a:pt x="26" y="2477"/>
                      <a:pt x="150" y="2713"/>
                      <a:pt x="324" y="2862"/>
                    </a:cubicBezTo>
                    <a:cubicBezTo>
                      <a:pt x="572" y="3098"/>
                      <a:pt x="3168" y="4216"/>
                      <a:pt x="3168" y="4216"/>
                    </a:cubicBezTo>
                    <a:lnTo>
                      <a:pt x="3168" y="3297"/>
                    </a:lnTo>
                    <a:cubicBezTo>
                      <a:pt x="3286" y="3234"/>
                      <a:pt x="3424" y="3201"/>
                      <a:pt x="3560" y="3201"/>
                    </a:cubicBezTo>
                    <a:cubicBezTo>
                      <a:pt x="3638" y="3201"/>
                      <a:pt x="3716" y="3212"/>
                      <a:pt x="3789" y="3235"/>
                    </a:cubicBezTo>
                    <a:cubicBezTo>
                      <a:pt x="4000" y="3297"/>
                      <a:pt x="4224" y="3384"/>
                      <a:pt x="4422" y="3483"/>
                    </a:cubicBezTo>
                    <a:lnTo>
                      <a:pt x="4422" y="2030"/>
                    </a:lnTo>
                    <a:lnTo>
                      <a:pt x="1566" y="68"/>
                    </a:lnTo>
                    <a:cubicBezTo>
                      <a:pt x="1514" y="23"/>
                      <a:pt x="1462" y="1"/>
                      <a:pt x="1420" y="1"/>
                    </a:cubicBezTo>
                    <a:close/>
                  </a:path>
                </a:pathLst>
              </a:custGeom>
              <a:solidFill>
                <a:srgbClr val="FDA2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2789;p68"/>
              <p:cNvSpPr/>
              <p:nvPr/>
            </p:nvSpPr>
            <p:spPr>
              <a:xfrm>
                <a:off x="3210466" y="2856541"/>
                <a:ext cx="66510" cy="75777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737" extrusionOk="0">
                    <a:moveTo>
                      <a:pt x="141" y="1"/>
                    </a:moveTo>
                    <a:cubicBezTo>
                      <a:pt x="58" y="1"/>
                      <a:pt x="1" y="78"/>
                      <a:pt x="1" y="222"/>
                    </a:cubicBezTo>
                    <a:lnTo>
                      <a:pt x="1" y="1501"/>
                    </a:lnTo>
                    <a:cubicBezTo>
                      <a:pt x="13" y="1737"/>
                      <a:pt x="138" y="1973"/>
                      <a:pt x="311" y="2122"/>
                    </a:cubicBezTo>
                    <a:cubicBezTo>
                      <a:pt x="560" y="2358"/>
                      <a:pt x="870" y="2718"/>
                      <a:pt x="833" y="3116"/>
                    </a:cubicBezTo>
                    <a:lnTo>
                      <a:pt x="1640" y="3737"/>
                    </a:lnTo>
                    <a:cubicBezTo>
                      <a:pt x="1671" y="3414"/>
                      <a:pt x="1914" y="3206"/>
                      <a:pt x="2258" y="3206"/>
                    </a:cubicBezTo>
                    <a:cubicBezTo>
                      <a:pt x="2337" y="3206"/>
                      <a:pt x="2421" y="3217"/>
                      <a:pt x="2510" y="3240"/>
                    </a:cubicBezTo>
                    <a:cubicBezTo>
                      <a:pt x="2733" y="3302"/>
                      <a:pt x="2944" y="3389"/>
                      <a:pt x="3156" y="3488"/>
                    </a:cubicBezTo>
                    <a:lnTo>
                      <a:pt x="3280" y="1849"/>
                    </a:lnTo>
                    <a:lnTo>
                      <a:pt x="299" y="73"/>
                    </a:lnTo>
                    <a:cubicBezTo>
                      <a:pt x="242" y="24"/>
                      <a:pt x="187" y="1"/>
                      <a:pt x="141" y="1"/>
                    </a:cubicBezTo>
                    <a:close/>
                  </a:path>
                </a:pathLst>
              </a:custGeom>
              <a:solidFill>
                <a:srgbClr val="FC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2790;p68"/>
              <p:cNvSpPr/>
              <p:nvPr/>
            </p:nvSpPr>
            <p:spPr>
              <a:xfrm>
                <a:off x="3268905" y="2881827"/>
                <a:ext cx="42583" cy="50532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2492" extrusionOk="0">
                    <a:moveTo>
                      <a:pt x="1315" y="0"/>
                    </a:moveTo>
                    <a:cubicBezTo>
                      <a:pt x="1193" y="0"/>
                      <a:pt x="1052" y="38"/>
                      <a:pt x="907" y="118"/>
                    </a:cubicBezTo>
                    <a:cubicBezTo>
                      <a:pt x="373" y="465"/>
                      <a:pt x="50" y="1037"/>
                      <a:pt x="0" y="1670"/>
                    </a:cubicBezTo>
                    <a:cubicBezTo>
                      <a:pt x="0" y="1956"/>
                      <a:pt x="100" y="2154"/>
                      <a:pt x="274" y="2241"/>
                    </a:cubicBezTo>
                    <a:cubicBezTo>
                      <a:pt x="311" y="2279"/>
                      <a:pt x="534" y="2403"/>
                      <a:pt x="584" y="2428"/>
                    </a:cubicBezTo>
                    <a:cubicBezTo>
                      <a:pt x="647" y="2470"/>
                      <a:pt x="726" y="2492"/>
                      <a:pt x="814" y="2492"/>
                    </a:cubicBezTo>
                    <a:cubicBezTo>
                      <a:pt x="933" y="2492"/>
                      <a:pt x="1069" y="2451"/>
                      <a:pt x="1205" y="2366"/>
                    </a:cubicBezTo>
                    <a:cubicBezTo>
                      <a:pt x="1727" y="2030"/>
                      <a:pt x="2050" y="1459"/>
                      <a:pt x="2099" y="813"/>
                    </a:cubicBezTo>
                    <a:cubicBezTo>
                      <a:pt x="2099" y="540"/>
                      <a:pt x="1987" y="341"/>
                      <a:pt x="1838" y="242"/>
                    </a:cubicBezTo>
                    <a:lnTo>
                      <a:pt x="1540" y="56"/>
                    </a:lnTo>
                    <a:cubicBezTo>
                      <a:pt x="1478" y="19"/>
                      <a:pt x="1401" y="0"/>
                      <a:pt x="1315" y="0"/>
                    </a:cubicBezTo>
                    <a:close/>
                  </a:path>
                </a:pathLst>
              </a:custGeom>
              <a:solidFill>
                <a:srgbClr val="FECA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2791;p68"/>
              <p:cNvSpPr/>
              <p:nvPr/>
            </p:nvSpPr>
            <p:spPr>
              <a:xfrm>
                <a:off x="3275191" y="2885254"/>
                <a:ext cx="36540" cy="46760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2306" extrusionOk="0">
                    <a:moveTo>
                      <a:pt x="1307" y="1"/>
                    </a:moveTo>
                    <a:cubicBezTo>
                      <a:pt x="1187" y="1"/>
                      <a:pt x="1051" y="40"/>
                      <a:pt x="907" y="123"/>
                    </a:cubicBezTo>
                    <a:cubicBezTo>
                      <a:pt x="373" y="458"/>
                      <a:pt x="38" y="1042"/>
                      <a:pt x="1" y="1675"/>
                    </a:cubicBezTo>
                    <a:cubicBezTo>
                      <a:pt x="1" y="2072"/>
                      <a:pt x="208" y="2306"/>
                      <a:pt x="505" y="2306"/>
                    </a:cubicBezTo>
                    <a:cubicBezTo>
                      <a:pt x="627" y="2306"/>
                      <a:pt x="763" y="2267"/>
                      <a:pt x="907" y="2184"/>
                    </a:cubicBezTo>
                    <a:cubicBezTo>
                      <a:pt x="1429" y="1849"/>
                      <a:pt x="1777" y="1265"/>
                      <a:pt x="1802" y="632"/>
                    </a:cubicBezTo>
                    <a:cubicBezTo>
                      <a:pt x="1802" y="235"/>
                      <a:pt x="1601" y="1"/>
                      <a:pt x="1307" y="1"/>
                    </a:cubicBezTo>
                    <a:close/>
                  </a:path>
                </a:pathLst>
              </a:custGeom>
              <a:solidFill>
                <a:srgbClr val="FC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2792;p68"/>
              <p:cNvSpPr/>
              <p:nvPr/>
            </p:nvSpPr>
            <p:spPr>
              <a:xfrm>
                <a:off x="3287033" y="2900340"/>
                <a:ext cx="13120" cy="16952"/>
              </a:xfrm>
              <a:custGeom>
                <a:avLst/>
                <a:gdLst/>
                <a:ahLst/>
                <a:cxnLst/>
                <a:rect l="l" t="t" r="r" b="b"/>
                <a:pathLst>
                  <a:path w="647" h="836" extrusionOk="0">
                    <a:moveTo>
                      <a:pt x="469" y="0"/>
                    </a:moveTo>
                    <a:cubicBezTo>
                      <a:pt x="425" y="0"/>
                      <a:pt x="375" y="16"/>
                      <a:pt x="323" y="49"/>
                    </a:cubicBezTo>
                    <a:cubicBezTo>
                      <a:pt x="137" y="149"/>
                      <a:pt x="13" y="372"/>
                      <a:pt x="1" y="608"/>
                    </a:cubicBezTo>
                    <a:cubicBezTo>
                      <a:pt x="1" y="751"/>
                      <a:pt x="71" y="836"/>
                      <a:pt x="179" y="836"/>
                    </a:cubicBezTo>
                    <a:cubicBezTo>
                      <a:pt x="222" y="836"/>
                      <a:pt x="271" y="822"/>
                      <a:pt x="323" y="794"/>
                    </a:cubicBezTo>
                    <a:cubicBezTo>
                      <a:pt x="522" y="670"/>
                      <a:pt x="634" y="459"/>
                      <a:pt x="646" y="235"/>
                    </a:cubicBezTo>
                    <a:cubicBezTo>
                      <a:pt x="646" y="87"/>
                      <a:pt x="573" y="0"/>
                      <a:pt x="469" y="0"/>
                    </a:cubicBezTo>
                    <a:close/>
                  </a:path>
                </a:pathLst>
              </a:custGeom>
              <a:solidFill>
                <a:srgbClr val="FDA2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2793;p68"/>
              <p:cNvSpPr/>
              <p:nvPr/>
            </p:nvSpPr>
            <p:spPr>
              <a:xfrm>
                <a:off x="3223322" y="2874831"/>
                <a:ext cx="25955" cy="31085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533" extrusionOk="0">
                    <a:moveTo>
                      <a:pt x="92" y="1"/>
                    </a:moveTo>
                    <a:cubicBezTo>
                      <a:pt x="37" y="1"/>
                      <a:pt x="0" y="46"/>
                      <a:pt x="0" y="115"/>
                    </a:cubicBezTo>
                    <a:lnTo>
                      <a:pt x="0" y="674"/>
                    </a:lnTo>
                    <a:cubicBezTo>
                      <a:pt x="13" y="810"/>
                      <a:pt x="75" y="910"/>
                      <a:pt x="174" y="972"/>
                    </a:cubicBezTo>
                    <a:lnTo>
                      <a:pt x="1106" y="1506"/>
                    </a:lnTo>
                    <a:cubicBezTo>
                      <a:pt x="1132" y="1524"/>
                      <a:pt x="1157" y="1533"/>
                      <a:pt x="1181" y="1533"/>
                    </a:cubicBezTo>
                    <a:cubicBezTo>
                      <a:pt x="1237" y="1533"/>
                      <a:pt x="1280" y="1485"/>
                      <a:pt x="1280" y="1407"/>
                    </a:cubicBezTo>
                    <a:lnTo>
                      <a:pt x="1280" y="848"/>
                    </a:lnTo>
                    <a:cubicBezTo>
                      <a:pt x="1255" y="723"/>
                      <a:pt x="1193" y="624"/>
                      <a:pt x="1106" y="562"/>
                    </a:cubicBezTo>
                    <a:lnTo>
                      <a:pt x="174" y="28"/>
                    </a:lnTo>
                    <a:cubicBezTo>
                      <a:pt x="144" y="9"/>
                      <a:pt x="116" y="1"/>
                      <a:pt x="92" y="1"/>
                    </a:cubicBezTo>
                    <a:close/>
                  </a:path>
                </a:pathLst>
              </a:custGeom>
              <a:solidFill>
                <a:srgbClr val="FDA2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2794;p68"/>
              <p:cNvSpPr/>
              <p:nvPr/>
            </p:nvSpPr>
            <p:spPr>
              <a:xfrm>
                <a:off x="3205194" y="2932277"/>
                <a:ext cx="54911" cy="36216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1786" extrusionOk="0">
                    <a:moveTo>
                      <a:pt x="1379" y="0"/>
                    </a:moveTo>
                    <a:cubicBezTo>
                      <a:pt x="1106" y="0"/>
                      <a:pt x="856" y="70"/>
                      <a:pt x="683" y="213"/>
                    </a:cubicBezTo>
                    <a:cubicBezTo>
                      <a:pt x="385" y="436"/>
                      <a:pt x="385" y="933"/>
                      <a:pt x="0" y="1418"/>
                    </a:cubicBezTo>
                    <a:cubicBezTo>
                      <a:pt x="0" y="1418"/>
                      <a:pt x="654" y="1786"/>
                      <a:pt x="1050" y="1786"/>
                    </a:cubicBezTo>
                    <a:cubicBezTo>
                      <a:pt x="1163" y="1786"/>
                      <a:pt x="1255" y="1756"/>
                      <a:pt x="1304" y="1678"/>
                    </a:cubicBezTo>
                    <a:cubicBezTo>
                      <a:pt x="1801" y="1169"/>
                      <a:pt x="1379" y="660"/>
                      <a:pt x="1888" y="660"/>
                    </a:cubicBezTo>
                    <a:cubicBezTo>
                      <a:pt x="1923" y="662"/>
                      <a:pt x="1959" y="663"/>
                      <a:pt x="1994" y="663"/>
                    </a:cubicBezTo>
                    <a:cubicBezTo>
                      <a:pt x="2182" y="663"/>
                      <a:pt x="2368" y="634"/>
                      <a:pt x="2546" y="561"/>
                    </a:cubicBezTo>
                    <a:cubicBezTo>
                      <a:pt x="2695" y="486"/>
                      <a:pt x="2708" y="250"/>
                      <a:pt x="2683" y="225"/>
                    </a:cubicBezTo>
                    <a:cubicBezTo>
                      <a:pt x="2484" y="151"/>
                      <a:pt x="2261" y="176"/>
                      <a:pt x="1925" y="89"/>
                    </a:cubicBezTo>
                    <a:cubicBezTo>
                      <a:pt x="1744" y="30"/>
                      <a:pt x="1557" y="0"/>
                      <a:pt x="1379" y="0"/>
                    </a:cubicBezTo>
                    <a:close/>
                  </a:path>
                </a:pathLst>
              </a:custGeom>
              <a:solidFill>
                <a:srgbClr val="337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2795;p68"/>
              <p:cNvSpPr/>
              <p:nvPr/>
            </p:nvSpPr>
            <p:spPr>
              <a:xfrm>
                <a:off x="3306175" y="2864307"/>
                <a:ext cx="32748" cy="45199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2229" extrusionOk="0">
                    <a:moveTo>
                      <a:pt x="212" y="1"/>
                    </a:moveTo>
                    <a:cubicBezTo>
                      <a:pt x="125" y="1"/>
                      <a:pt x="25" y="63"/>
                      <a:pt x="13" y="162"/>
                    </a:cubicBezTo>
                    <a:cubicBezTo>
                      <a:pt x="0" y="274"/>
                      <a:pt x="63" y="373"/>
                      <a:pt x="174" y="398"/>
                    </a:cubicBezTo>
                    <a:lnTo>
                      <a:pt x="199" y="398"/>
                    </a:lnTo>
                    <a:cubicBezTo>
                      <a:pt x="733" y="410"/>
                      <a:pt x="1143" y="845"/>
                      <a:pt x="1131" y="1367"/>
                    </a:cubicBezTo>
                    <a:cubicBezTo>
                      <a:pt x="1131" y="1553"/>
                      <a:pt x="1069" y="1739"/>
                      <a:pt x="944" y="1913"/>
                    </a:cubicBezTo>
                    <a:cubicBezTo>
                      <a:pt x="882" y="2012"/>
                      <a:pt x="895" y="2137"/>
                      <a:pt x="994" y="2199"/>
                    </a:cubicBezTo>
                    <a:cubicBezTo>
                      <a:pt x="1006" y="2199"/>
                      <a:pt x="1006" y="2211"/>
                      <a:pt x="1019" y="2211"/>
                    </a:cubicBezTo>
                    <a:cubicBezTo>
                      <a:pt x="1050" y="2223"/>
                      <a:pt x="1082" y="2228"/>
                      <a:pt x="1112" y="2228"/>
                    </a:cubicBezTo>
                    <a:cubicBezTo>
                      <a:pt x="1180" y="2228"/>
                      <a:pt x="1242" y="2201"/>
                      <a:pt x="1267" y="2149"/>
                    </a:cubicBezTo>
                    <a:cubicBezTo>
                      <a:pt x="1578" y="1739"/>
                      <a:pt x="1615" y="1218"/>
                      <a:pt x="1391" y="771"/>
                    </a:cubicBezTo>
                    <a:cubicBezTo>
                      <a:pt x="1180" y="311"/>
                      <a:pt x="708" y="25"/>
                      <a:pt x="212" y="1"/>
                    </a:cubicBezTo>
                    <a:close/>
                  </a:path>
                </a:pathLst>
              </a:custGeom>
              <a:solidFill>
                <a:srgbClr val="FC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2796;p68"/>
              <p:cNvSpPr/>
              <p:nvPr/>
            </p:nvSpPr>
            <p:spPr>
              <a:xfrm>
                <a:off x="3309946" y="2847903"/>
                <a:ext cx="46354" cy="69146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3410" extrusionOk="0">
                    <a:moveTo>
                      <a:pt x="209" y="1"/>
                    </a:moveTo>
                    <a:cubicBezTo>
                      <a:pt x="109" y="1"/>
                      <a:pt x="25" y="61"/>
                      <a:pt x="13" y="164"/>
                    </a:cubicBezTo>
                    <a:cubicBezTo>
                      <a:pt x="1" y="275"/>
                      <a:pt x="63" y="375"/>
                      <a:pt x="175" y="400"/>
                    </a:cubicBezTo>
                    <a:lnTo>
                      <a:pt x="199" y="400"/>
                    </a:lnTo>
                    <a:cubicBezTo>
                      <a:pt x="1181" y="487"/>
                      <a:pt x="1889" y="1368"/>
                      <a:pt x="1789" y="2350"/>
                    </a:cubicBezTo>
                    <a:cubicBezTo>
                      <a:pt x="1752" y="2610"/>
                      <a:pt x="1677" y="2859"/>
                      <a:pt x="1541" y="3095"/>
                    </a:cubicBezTo>
                    <a:cubicBezTo>
                      <a:pt x="1479" y="3182"/>
                      <a:pt x="1503" y="3318"/>
                      <a:pt x="1603" y="3368"/>
                    </a:cubicBezTo>
                    <a:cubicBezTo>
                      <a:pt x="1615" y="3368"/>
                      <a:pt x="1615" y="3393"/>
                      <a:pt x="1628" y="3393"/>
                    </a:cubicBezTo>
                    <a:cubicBezTo>
                      <a:pt x="1657" y="3404"/>
                      <a:pt x="1688" y="3409"/>
                      <a:pt x="1718" y="3409"/>
                    </a:cubicBezTo>
                    <a:cubicBezTo>
                      <a:pt x="1792" y="3409"/>
                      <a:pt x="1862" y="3376"/>
                      <a:pt x="1889" y="3306"/>
                    </a:cubicBezTo>
                    <a:cubicBezTo>
                      <a:pt x="2249" y="2660"/>
                      <a:pt x="2286" y="1865"/>
                      <a:pt x="1951" y="1207"/>
                    </a:cubicBezTo>
                    <a:cubicBezTo>
                      <a:pt x="1628" y="536"/>
                      <a:pt x="982" y="89"/>
                      <a:pt x="237" y="2"/>
                    </a:cubicBezTo>
                    <a:cubicBezTo>
                      <a:pt x="227" y="1"/>
                      <a:pt x="218" y="1"/>
                      <a:pt x="209" y="1"/>
                    </a:cubicBezTo>
                    <a:close/>
                  </a:path>
                </a:pathLst>
              </a:custGeom>
              <a:solidFill>
                <a:srgbClr val="FC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2797;p68"/>
              <p:cNvSpPr/>
              <p:nvPr/>
            </p:nvSpPr>
            <p:spPr>
              <a:xfrm>
                <a:off x="3312724" y="2832290"/>
                <a:ext cx="62718" cy="91979"/>
              </a:xfrm>
              <a:custGeom>
                <a:avLst/>
                <a:gdLst/>
                <a:ahLst/>
                <a:cxnLst/>
                <a:rect l="l" t="t" r="r" b="b"/>
                <a:pathLst>
                  <a:path w="3093" h="4536" extrusionOk="0">
                    <a:moveTo>
                      <a:pt x="234" y="1"/>
                    </a:moveTo>
                    <a:cubicBezTo>
                      <a:pt x="121" y="1"/>
                      <a:pt x="24" y="73"/>
                      <a:pt x="13" y="189"/>
                    </a:cubicBezTo>
                    <a:cubicBezTo>
                      <a:pt x="0" y="313"/>
                      <a:pt x="75" y="425"/>
                      <a:pt x="199" y="437"/>
                    </a:cubicBezTo>
                    <a:lnTo>
                      <a:pt x="261" y="437"/>
                    </a:lnTo>
                    <a:cubicBezTo>
                      <a:pt x="559" y="487"/>
                      <a:pt x="857" y="574"/>
                      <a:pt x="1118" y="735"/>
                    </a:cubicBezTo>
                    <a:cubicBezTo>
                      <a:pt x="2348" y="1430"/>
                      <a:pt x="2782" y="2983"/>
                      <a:pt x="2087" y="4212"/>
                    </a:cubicBezTo>
                    <a:cubicBezTo>
                      <a:pt x="2025" y="4312"/>
                      <a:pt x="2050" y="4436"/>
                      <a:pt x="2161" y="4498"/>
                    </a:cubicBezTo>
                    <a:cubicBezTo>
                      <a:pt x="2186" y="4523"/>
                      <a:pt x="2236" y="4535"/>
                      <a:pt x="2273" y="4535"/>
                    </a:cubicBezTo>
                    <a:cubicBezTo>
                      <a:pt x="2348" y="4535"/>
                      <a:pt x="2410" y="4498"/>
                      <a:pt x="2484" y="4448"/>
                    </a:cubicBezTo>
                    <a:cubicBezTo>
                      <a:pt x="2671" y="4126"/>
                      <a:pt x="2782" y="3790"/>
                      <a:pt x="2844" y="3430"/>
                    </a:cubicBezTo>
                    <a:cubicBezTo>
                      <a:pt x="3093" y="1803"/>
                      <a:pt x="1975" y="263"/>
                      <a:pt x="336" y="15"/>
                    </a:cubicBezTo>
                    <a:lnTo>
                      <a:pt x="261" y="2"/>
                    </a:lnTo>
                    <a:cubicBezTo>
                      <a:pt x="252" y="1"/>
                      <a:pt x="243" y="1"/>
                      <a:pt x="234" y="1"/>
                    </a:cubicBezTo>
                    <a:close/>
                  </a:path>
                </a:pathLst>
              </a:custGeom>
              <a:solidFill>
                <a:srgbClr val="FC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2798;p68"/>
              <p:cNvSpPr/>
              <p:nvPr/>
            </p:nvSpPr>
            <p:spPr>
              <a:xfrm>
                <a:off x="2891648" y="3550041"/>
                <a:ext cx="98751" cy="193468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9541" extrusionOk="0">
                    <a:moveTo>
                      <a:pt x="1156" y="1"/>
                    </a:moveTo>
                    <a:cubicBezTo>
                      <a:pt x="659" y="1"/>
                      <a:pt x="262" y="75"/>
                      <a:pt x="150" y="348"/>
                    </a:cubicBezTo>
                    <a:cubicBezTo>
                      <a:pt x="63" y="572"/>
                      <a:pt x="137" y="1094"/>
                      <a:pt x="137" y="1317"/>
                    </a:cubicBezTo>
                    <a:cubicBezTo>
                      <a:pt x="187" y="2447"/>
                      <a:pt x="286" y="3491"/>
                      <a:pt x="249" y="4161"/>
                    </a:cubicBezTo>
                    <a:cubicBezTo>
                      <a:pt x="212" y="4372"/>
                      <a:pt x="162" y="4596"/>
                      <a:pt x="88" y="4795"/>
                    </a:cubicBezTo>
                    <a:cubicBezTo>
                      <a:pt x="1" y="5155"/>
                      <a:pt x="13" y="5527"/>
                      <a:pt x="100" y="5863"/>
                    </a:cubicBezTo>
                    <a:cubicBezTo>
                      <a:pt x="212" y="6086"/>
                      <a:pt x="324" y="6285"/>
                      <a:pt x="460" y="6471"/>
                    </a:cubicBezTo>
                    <a:cubicBezTo>
                      <a:pt x="709" y="6794"/>
                      <a:pt x="870" y="7192"/>
                      <a:pt x="907" y="7589"/>
                    </a:cubicBezTo>
                    <a:cubicBezTo>
                      <a:pt x="932" y="7763"/>
                      <a:pt x="907" y="7949"/>
                      <a:pt x="945" y="8111"/>
                    </a:cubicBezTo>
                    <a:cubicBezTo>
                      <a:pt x="1019" y="8719"/>
                      <a:pt x="1454" y="9216"/>
                      <a:pt x="2050" y="9402"/>
                    </a:cubicBezTo>
                    <a:cubicBezTo>
                      <a:pt x="2338" y="9491"/>
                      <a:pt x="2681" y="9541"/>
                      <a:pt x="3032" y="9541"/>
                    </a:cubicBezTo>
                    <a:cubicBezTo>
                      <a:pt x="3619" y="9541"/>
                      <a:pt x="4231" y="9401"/>
                      <a:pt x="4658" y="9067"/>
                    </a:cubicBezTo>
                    <a:cubicBezTo>
                      <a:pt x="4869" y="8893"/>
                      <a:pt x="4795" y="8508"/>
                      <a:pt x="4683" y="8284"/>
                    </a:cubicBezTo>
                    <a:cubicBezTo>
                      <a:pt x="4571" y="8086"/>
                      <a:pt x="4248" y="7775"/>
                      <a:pt x="4112" y="7589"/>
                    </a:cubicBezTo>
                    <a:cubicBezTo>
                      <a:pt x="3702" y="7043"/>
                      <a:pt x="3416" y="6422"/>
                      <a:pt x="3242" y="5776"/>
                    </a:cubicBezTo>
                    <a:cubicBezTo>
                      <a:pt x="3081" y="5217"/>
                      <a:pt x="2994" y="5080"/>
                      <a:pt x="3168" y="3813"/>
                    </a:cubicBezTo>
                    <a:cubicBezTo>
                      <a:pt x="3317" y="2745"/>
                      <a:pt x="3478" y="1826"/>
                      <a:pt x="3677" y="920"/>
                    </a:cubicBezTo>
                    <a:cubicBezTo>
                      <a:pt x="3702" y="758"/>
                      <a:pt x="3789" y="522"/>
                      <a:pt x="3578" y="373"/>
                    </a:cubicBezTo>
                    <a:cubicBezTo>
                      <a:pt x="3516" y="324"/>
                      <a:pt x="3441" y="299"/>
                      <a:pt x="3379" y="274"/>
                    </a:cubicBezTo>
                    <a:cubicBezTo>
                      <a:pt x="2646" y="100"/>
                      <a:pt x="1901" y="1"/>
                      <a:pt x="1156" y="1"/>
                    </a:cubicBez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2799;p68"/>
              <p:cNvSpPr/>
              <p:nvPr/>
            </p:nvSpPr>
            <p:spPr>
              <a:xfrm>
                <a:off x="2891648" y="3550041"/>
                <a:ext cx="98751" cy="193468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9541" extrusionOk="0">
                    <a:moveTo>
                      <a:pt x="1156" y="1"/>
                    </a:moveTo>
                    <a:cubicBezTo>
                      <a:pt x="659" y="1"/>
                      <a:pt x="262" y="75"/>
                      <a:pt x="150" y="348"/>
                    </a:cubicBezTo>
                    <a:cubicBezTo>
                      <a:pt x="63" y="572"/>
                      <a:pt x="137" y="1094"/>
                      <a:pt x="137" y="1317"/>
                    </a:cubicBezTo>
                    <a:cubicBezTo>
                      <a:pt x="187" y="2447"/>
                      <a:pt x="286" y="3491"/>
                      <a:pt x="249" y="4161"/>
                    </a:cubicBezTo>
                    <a:cubicBezTo>
                      <a:pt x="212" y="4372"/>
                      <a:pt x="162" y="4596"/>
                      <a:pt x="88" y="4795"/>
                    </a:cubicBezTo>
                    <a:cubicBezTo>
                      <a:pt x="1" y="5155"/>
                      <a:pt x="13" y="5527"/>
                      <a:pt x="100" y="5863"/>
                    </a:cubicBezTo>
                    <a:cubicBezTo>
                      <a:pt x="212" y="6086"/>
                      <a:pt x="324" y="6285"/>
                      <a:pt x="460" y="6471"/>
                    </a:cubicBezTo>
                    <a:cubicBezTo>
                      <a:pt x="709" y="6794"/>
                      <a:pt x="870" y="7192"/>
                      <a:pt x="907" y="7589"/>
                    </a:cubicBezTo>
                    <a:cubicBezTo>
                      <a:pt x="932" y="7763"/>
                      <a:pt x="907" y="7949"/>
                      <a:pt x="945" y="8111"/>
                    </a:cubicBezTo>
                    <a:cubicBezTo>
                      <a:pt x="1019" y="8719"/>
                      <a:pt x="1454" y="9216"/>
                      <a:pt x="2050" y="9402"/>
                    </a:cubicBezTo>
                    <a:cubicBezTo>
                      <a:pt x="2338" y="9491"/>
                      <a:pt x="2681" y="9541"/>
                      <a:pt x="3032" y="9541"/>
                    </a:cubicBezTo>
                    <a:cubicBezTo>
                      <a:pt x="3619" y="9541"/>
                      <a:pt x="4231" y="9401"/>
                      <a:pt x="4658" y="9067"/>
                    </a:cubicBezTo>
                    <a:cubicBezTo>
                      <a:pt x="4869" y="8893"/>
                      <a:pt x="4795" y="8508"/>
                      <a:pt x="4683" y="8284"/>
                    </a:cubicBezTo>
                    <a:cubicBezTo>
                      <a:pt x="4571" y="8086"/>
                      <a:pt x="4248" y="7775"/>
                      <a:pt x="4112" y="7589"/>
                    </a:cubicBezTo>
                    <a:cubicBezTo>
                      <a:pt x="3702" y="7043"/>
                      <a:pt x="3416" y="6422"/>
                      <a:pt x="3242" y="5776"/>
                    </a:cubicBezTo>
                    <a:cubicBezTo>
                      <a:pt x="3081" y="5217"/>
                      <a:pt x="2994" y="5080"/>
                      <a:pt x="3168" y="3813"/>
                    </a:cubicBezTo>
                    <a:cubicBezTo>
                      <a:pt x="3317" y="2745"/>
                      <a:pt x="3478" y="1826"/>
                      <a:pt x="3677" y="920"/>
                    </a:cubicBezTo>
                    <a:cubicBezTo>
                      <a:pt x="3702" y="758"/>
                      <a:pt x="3789" y="522"/>
                      <a:pt x="3578" y="373"/>
                    </a:cubicBezTo>
                    <a:cubicBezTo>
                      <a:pt x="3516" y="324"/>
                      <a:pt x="3441" y="299"/>
                      <a:pt x="3379" y="274"/>
                    </a:cubicBezTo>
                    <a:cubicBezTo>
                      <a:pt x="2646" y="100"/>
                      <a:pt x="1901" y="1"/>
                      <a:pt x="1156" y="1"/>
                    </a:cubicBezTo>
                    <a:close/>
                  </a:path>
                </a:pathLst>
              </a:custGeom>
              <a:solidFill>
                <a:srgbClr val="FC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2800;p68"/>
              <p:cNvSpPr/>
              <p:nvPr/>
            </p:nvSpPr>
            <p:spPr>
              <a:xfrm>
                <a:off x="3001956" y="3537875"/>
                <a:ext cx="149364" cy="155954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7691" extrusionOk="0">
                    <a:moveTo>
                      <a:pt x="1561" y="1"/>
                    </a:moveTo>
                    <a:cubicBezTo>
                      <a:pt x="1192" y="1"/>
                      <a:pt x="830" y="39"/>
                      <a:pt x="485" y="141"/>
                    </a:cubicBezTo>
                    <a:cubicBezTo>
                      <a:pt x="336" y="203"/>
                      <a:pt x="187" y="303"/>
                      <a:pt x="88" y="427"/>
                    </a:cubicBezTo>
                    <a:cubicBezTo>
                      <a:pt x="1" y="539"/>
                      <a:pt x="100" y="849"/>
                      <a:pt x="150" y="1097"/>
                    </a:cubicBezTo>
                    <a:cubicBezTo>
                      <a:pt x="311" y="1979"/>
                      <a:pt x="435" y="2575"/>
                      <a:pt x="547" y="3470"/>
                    </a:cubicBezTo>
                    <a:cubicBezTo>
                      <a:pt x="597" y="3917"/>
                      <a:pt x="559" y="4376"/>
                      <a:pt x="485" y="4811"/>
                    </a:cubicBezTo>
                    <a:cubicBezTo>
                      <a:pt x="460" y="5159"/>
                      <a:pt x="348" y="5817"/>
                      <a:pt x="522" y="6115"/>
                    </a:cubicBezTo>
                    <a:cubicBezTo>
                      <a:pt x="994" y="6525"/>
                      <a:pt x="1851" y="6438"/>
                      <a:pt x="2348" y="6512"/>
                    </a:cubicBezTo>
                    <a:cubicBezTo>
                      <a:pt x="3031" y="6624"/>
                      <a:pt x="3354" y="7133"/>
                      <a:pt x="4323" y="7481"/>
                    </a:cubicBezTo>
                    <a:cubicBezTo>
                      <a:pt x="4763" y="7632"/>
                      <a:pt x="5157" y="7691"/>
                      <a:pt x="5502" y="7691"/>
                    </a:cubicBezTo>
                    <a:cubicBezTo>
                      <a:pt x="6374" y="7691"/>
                      <a:pt x="6934" y="7317"/>
                      <a:pt x="7129" y="7121"/>
                    </a:cubicBezTo>
                    <a:cubicBezTo>
                      <a:pt x="7316" y="6773"/>
                      <a:pt x="7365" y="6376"/>
                      <a:pt x="6695" y="6152"/>
                    </a:cubicBezTo>
                    <a:cubicBezTo>
                      <a:pt x="6546" y="6115"/>
                      <a:pt x="6384" y="6053"/>
                      <a:pt x="6210" y="5991"/>
                    </a:cubicBezTo>
                    <a:cubicBezTo>
                      <a:pt x="5887" y="5867"/>
                      <a:pt x="5565" y="5705"/>
                      <a:pt x="5254" y="5531"/>
                    </a:cubicBezTo>
                    <a:cubicBezTo>
                      <a:pt x="5006" y="5395"/>
                      <a:pt x="4757" y="5221"/>
                      <a:pt x="4559" y="5022"/>
                    </a:cubicBezTo>
                    <a:cubicBezTo>
                      <a:pt x="4136" y="4649"/>
                      <a:pt x="3851" y="4165"/>
                      <a:pt x="3726" y="3631"/>
                    </a:cubicBezTo>
                    <a:cubicBezTo>
                      <a:pt x="3540" y="2787"/>
                      <a:pt x="3702" y="1930"/>
                      <a:pt x="3776" y="1097"/>
                    </a:cubicBezTo>
                    <a:cubicBezTo>
                      <a:pt x="3826" y="501"/>
                      <a:pt x="3826" y="402"/>
                      <a:pt x="3652" y="290"/>
                    </a:cubicBezTo>
                    <a:cubicBezTo>
                      <a:pt x="3577" y="241"/>
                      <a:pt x="3503" y="216"/>
                      <a:pt x="3404" y="191"/>
                    </a:cubicBezTo>
                    <a:cubicBezTo>
                      <a:pt x="2806" y="106"/>
                      <a:pt x="2175" y="1"/>
                      <a:pt x="1561" y="1"/>
                    </a:cubicBez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2801;p68"/>
              <p:cNvSpPr/>
              <p:nvPr/>
            </p:nvSpPr>
            <p:spPr>
              <a:xfrm>
                <a:off x="3001956" y="3537875"/>
                <a:ext cx="149364" cy="155954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7691" extrusionOk="0">
                    <a:moveTo>
                      <a:pt x="1561" y="1"/>
                    </a:moveTo>
                    <a:cubicBezTo>
                      <a:pt x="1192" y="1"/>
                      <a:pt x="830" y="39"/>
                      <a:pt x="485" y="141"/>
                    </a:cubicBezTo>
                    <a:cubicBezTo>
                      <a:pt x="336" y="203"/>
                      <a:pt x="187" y="303"/>
                      <a:pt x="88" y="427"/>
                    </a:cubicBezTo>
                    <a:cubicBezTo>
                      <a:pt x="1" y="539"/>
                      <a:pt x="100" y="849"/>
                      <a:pt x="150" y="1097"/>
                    </a:cubicBezTo>
                    <a:cubicBezTo>
                      <a:pt x="311" y="1979"/>
                      <a:pt x="435" y="2575"/>
                      <a:pt x="547" y="3470"/>
                    </a:cubicBezTo>
                    <a:cubicBezTo>
                      <a:pt x="597" y="3917"/>
                      <a:pt x="559" y="4376"/>
                      <a:pt x="485" y="4811"/>
                    </a:cubicBezTo>
                    <a:cubicBezTo>
                      <a:pt x="460" y="5159"/>
                      <a:pt x="348" y="5817"/>
                      <a:pt x="522" y="6115"/>
                    </a:cubicBezTo>
                    <a:cubicBezTo>
                      <a:pt x="994" y="6525"/>
                      <a:pt x="1851" y="6438"/>
                      <a:pt x="2348" y="6512"/>
                    </a:cubicBezTo>
                    <a:cubicBezTo>
                      <a:pt x="3031" y="6624"/>
                      <a:pt x="3354" y="7133"/>
                      <a:pt x="4323" y="7481"/>
                    </a:cubicBezTo>
                    <a:cubicBezTo>
                      <a:pt x="4763" y="7632"/>
                      <a:pt x="5157" y="7691"/>
                      <a:pt x="5502" y="7691"/>
                    </a:cubicBezTo>
                    <a:cubicBezTo>
                      <a:pt x="6374" y="7691"/>
                      <a:pt x="6934" y="7317"/>
                      <a:pt x="7129" y="7121"/>
                    </a:cubicBezTo>
                    <a:cubicBezTo>
                      <a:pt x="7316" y="6773"/>
                      <a:pt x="7365" y="6376"/>
                      <a:pt x="6695" y="6152"/>
                    </a:cubicBezTo>
                    <a:cubicBezTo>
                      <a:pt x="6546" y="6115"/>
                      <a:pt x="6384" y="6053"/>
                      <a:pt x="6210" y="5991"/>
                    </a:cubicBezTo>
                    <a:cubicBezTo>
                      <a:pt x="5887" y="5867"/>
                      <a:pt x="5565" y="5705"/>
                      <a:pt x="5254" y="5531"/>
                    </a:cubicBezTo>
                    <a:cubicBezTo>
                      <a:pt x="5006" y="5395"/>
                      <a:pt x="4757" y="5221"/>
                      <a:pt x="4559" y="5022"/>
                    </a:cubicBezTo>
                    <a:cubicBezTo>
                      <a:pt x="4136" y="4649"/>
                      <a:pt x="3851" y="4165"/>
                      <a:pt x="3726" y="3631"/>
                    </a:cubicBezTo>
                    <a:cubicBezTo>
                      <a:pt x="3540" y="2787"/>
                      <a:pt x="3702" y="1930"/>
                      <a:pt x="3776" y="1097"/>
                    </a:cubicBezTo>
                    <a:cubicBezTo>
                      <a:pt x="3826" y="501"/>
                      <a:pt x="3826" y="402"/>
                      <a:pt x="3652" y="290"/>
                    </a:cubicBezTo>
                    <a:cubicBezTo>
                      <a:pt x="3577" y="241"/>
                      <a:pt x="3503" y="216"/>
                      <a:pt x="3404" y="191"/>
                    </a:cubicBezTo>
                    <a:cubicBezTo>
                      <a:pt x="2806" y="106"/>
                      <a:pt x="2175" y="1"/>
                      <a:pt x="1561" y="1"/>
                    </a:cubicBezTo>
                    <a:close/>
                  </a:path>
                </a:pathLst>
              </a:custGeom>
              <a:solidFill>
                <a:srgbClr val="FC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2802;p68"/>
              <p:cNvSpPr/>
              <p:nvPr/>
            </p:nvSpPr>
            <p:spPr>
              <a:xfrm>
                <a:off x="2894426" y="3134988"/>
                <a:ext cx="197706" cy="435074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21456" extrusionOk="0">
                    <a:moveTo>
                      <a:pt x="869" y="1"/>
                    </a:moveTo>
                    <a:cubicBezTo>
                      <a:pt x="632" y="1"/>
                      <a:pt x="497" y="2"/>
                      <a:pt x="497" y="2"/>
                    </a:cubicBezTo>
                    <a:cubicBezTo>
                      <a:pt x="435" y="1890"/>
                      <a:pt x="460" y="3952"/>
                      <a:pt x="485" y="6001"/>
                    </a:cubicBezTo>
                    <a:cubicBezTo>
                      <a:pt x="510" y="9665"/>
                      <a:pt x="460" y="14024"/>
                      <a:pt x="460" y="14024"/>
                    </a:cubicBezTo>
                    <a:cubicBezTo>
                      <a:pt x="249" y="14744"/>
                      <a:pt x="112" y="15489"/>
                      <a:pt x="62" y="16247"/>
                    </a:cubicBezTo>
                    <a:cubicBezTo>
                      <a:pt x="0" y="19228"/>
                      <a:pt x="0" y="20420"/>
                      <a:pt x="212" y="20979"/>
                    </a:cubicBezTo>
                    <a:cubicBezTo>
                      <a:pt x="212" y="20979"/>
                      <a:pt x="1007" y="21455"/>
                      <a:pt x="1985" y="21455"/>
                    </a:cubicBezTo>
                    <a:cubicBezTo>
                      <a:pt x="2383" y="21455"/>
                      <a:pt x="2812" y="21376"/>
                      <a:pt x="3229" y="21153"/>
                    </a:cubicBezTo>
                    <a:cubicBezTo>
                      <a:pt x="3689" y="20917"/>
                      <a:pt x="3987" y="17203"/>
                      <a:pt x="4360" y="14831"/>
                    </a:cubicBezTo>
                    <a:cubicBezTo>
                      <a:pt x="4707" y="12633"/>
                      <a:pt x="5055" y="9739"/>
                      <a:pt x="5055" y="9739"/>
                    </a:cubicBezTo>
                    <a:lnTo>
                      <a:pt x="5403" y="14285"/>
                    </a:lnTo>
                    <a:cubicBezTo>
                      <a:pt x="5279" y="15303"/>
                      <a:pt x="5217" y="16297"/>
                      <a:pt x="5217" y="17303"/>
                    </a:cubicBezTo>
                    <a:cubicBezTo>
                      <a:pt x="5204" y="18296"/>
                      <a:pt x="5428" y="19898"/>
                      <a:pt x="5664" y="20358"/>
                    </a:cubicBezTo>
                    <a:cubicBezTo>
                      <a:pt x="5925" y="20608"/>
                      <a:pt x="6566" y="20713"/>
                      <a:pt x="7212" y="20713"/>
                    </a:cubicBezTo>
                    <a:cubicBezTo>
                      <a:pt x="7948" y="20713"/>
                      <a:pt x="8689" y="20576"/>
                      <a:pt x="8880" y="20358"/>
                    </a:cubicBezTo>
                    <a:cubicBezTo>
                      <a:pt x="9501" y="19190"/>
                      <a:pt x="9452" y="15763"/>
                      <a:pt x="9576" y="14061"/>
                    </a:cubicBezTo>
                    <a:cubicBezTo>
                      <a:pt x="9750" y="11615"/>
                      <a:pt x="9650" y="2722"/>
                      <a:pt x="9464" y="1306"/>
                    </a:cubicBezTo>
                    <a:cubicBezTo>
                      <a:pt x="9301" y="77"/>
                      <a:pt x="2543" y="1"/>
                      <a:pt x="869" y="1"/>
                    </a:cubicBez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2803;p68"/>
              <p:cNvSpPr/>
              <p:nvPr/>
            </p:nvSpPr>
            <p:spPr>
              <a:xfrm>
                <a:off x="2894426" y="3134988"/>
                <a:ext cx="197706" cy="435074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21456" extrusionOk="0">
                    <a:moveTo>
                      <a:pt x="869" y="1"/>
                    </a:moveTo>
                    <a:cubicBezTo>
                      <a:pt x="632" y="1"/>
                      <a:pt x="497" y="2"/>
                      <a:pt x="497" y="2"/>
                    </a:cubicBezTo>
                    <a:cubicBezTo>
                      <a:pt x="435" y="1890"/>
                      <a:pt x="460" y="3952"/>
                      <a:pt x="485" y="6001"/>
                    </a:cubicBezTo>
                    <a:cubicBezTo>
                      <a:pt x="510" y="9665"/>
                      <a:pt x="460" y="14024"/>
                      <a:pt x="460" y="14024"/>
                    </a:cubicBezTo>
                    <a:cubicBezTo>
                      <a:pt x="249" y="14744"/>
                      <a:pt x="112" y="15489"/>
                      <a:pt x="62" y="16247"/>
                    </a:cubicBezTo>
                    <a:cubicBezTo>
                      <a:pt x="0" y="19228"/>
                      <a:pt x="0" y="20420"/>
                      <a:pt x="212" y="20979"/>
                    </a:cubicBezTo>
                    <a:cubicBezTo>
                      <a:pt x="212" y="20979"/>
                      <a:pt x="1007" y="21455"/>
                      <a:pt x="1985" y="21455"/>
                    </a:cubicBezTo>
                    <a:cubicBezTo>
                      <a:pt x="2383" y="21455"/>
                      <a:pt x="2812" y="21376"/>
                      <a:pt x="3229" y="21153"/>
                    </a:cubicBezTo>
                    <a:cubicBezTo>
                      <a:pt x="3689" y="20917"/>
                      <a:pt x="3987" y="17203"/>
                      <a:pt x="4360" y="14831"/>
                    </a:cubicBezTo>
                    <a:cubicBezTo>
                      <a:pt x="4707" y="12633"/>
                      <a:pt x="5055" y="9739"/>
                      <a:pt x="5055" y="9739"/>
                    </a:cubicBezTo>
                    <a:lnTo>
                      <a:pt x="5403" y="14285"/>
                    </a:lnTo>
                    <a:cubicBezTo>
                      <a:pt x="5279" y="15303"/>
                      <a:pt x="5217" y="16297"/>
                      <a:pt x="5217" y="17303"/>
                    </a:cubicBezTo>
                    <a:cubicBezTo>
                      <a:pt x="5204" y="18296"/>
                      <a:pt x="5428" y="19898"/>
                      <a:pt x="5664" y="20358"/>
                    </a:cubicBezTo>
                    <a:cubicBezTo>
                      <a:pt x="5925" y="20608"/>
                      <a:pt x="6566" y="20713"/>
                      <a:pt x="7212" y="20713"/>
                    </a:cubicBezTo>
                    <a:cubicBezTo>
                      <a:pt x="7948" y="20713"/>
                      <a:pt x="8689" y="20576"/>
                      <a:pt x="8880" y="20358"/>
                    </a:cubicBezTo>
                    <a:cubicBezTo>
                      <a:pt x="9501" y="19190"/>
                      <a:pt x="9452" y="15763"/>
                      <a:pt x="9576" y="14061"/>
                    </a:cubicBezTo>
                    <a:cubicBezTo>
                      <a:pt x="9750" y="11615"/>
                      <a:pt x="9650" y="2722"/>
                      <a:pt x="9464" y="1306"/>
                    </a:cubicBezTo>
                    <a:cubicBezTo>
                      <a:pt x="9301" y="77"/>
                      <a:pt x="2543" y="1"/>
                      <a:pt x="869" y="1"/>
                    </a:cubicBezTo>
                    <a:close/>
                  </a:path>
                </a:pathLst>
              </a:custGeom>
              <a:solidFill>
                <a:srgbClr val="337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2804;p68"/>
              <p:cNvSpPr/>
              <p:nvPr/>
            </p:nvSpPr>
            <p:spPr>
              <a:xfrm>
                <a:off x="2903733" y="3135494"/>
                <a:ext cx="183613" cy="56432"/>
              </a:xfrm>
              <a:custGeom>
                <a:avLst/>
                <a:gdLst/>
                <a:ahLst/>
                <a:cxnLst/>
                <a:rect l="l" t="t" r="r" b="b"/>
                <a:pathLst>
                  <a:path w="9055" h="2783" extrusionOk="0">
                    <a:moveTo>
                      <a:pt x="607" y="1"/>
                    </a:moveTo>
                    <a:cubicBezTo>
                      <a:pt x="379" y="1"/>
                      <a:pt x="249" y="2"/>
                      <a:pt x="249" y="2"/>
                    </a:cubicBezTo>
                    <a:cubicBezTo>
                      <a:pt x="224" y="449"/>
                      <a:pt x="38" y="847"/>
                      <a:pt x="26" y="1393"/>
                    </a:cubicBezTo>
                    <a:cubicBezTo>
                      <a:pt x="1" y="1555"/>
                      <a:pt x="26" y="1816"/>
                      <a:pt x="1" y="2002"/>
                    </a:cubicBezTo>
                    <a:cubicBezTo>
                      <a:pt x="254" y="2232"/>
                      <a:pt x="1639" y="2782"/>
                      <a:pt x="4649" y="2782"/>
                    </a:cubicBezTo>
                    <a:cubicBezTo>
                      <a:pt x="4886" y="2782"/>
                      <a:pt x="5134" y="2779"/>
                      <a:pt x="5391" y="2772"/>
                    </a:cubicBezTo>
                    <a:cubicBezTo>
                      <a:pt x="7428" y="2710"/>
                      <a:pt x="8782" y="2114"/>
                      <a:pt x="9055" y="1952"/>
                    </a:cubicBezTo>
                    <a:cubicBezTo>
                      <a:pt x="9042" y="1666"/>
                      <a:pt x="9030" y="1455"/>
                      <a:pt x="9005" y="1319"/>
                    </a:cubicBezTo>
                    <a:cubicBezTo>
                      <a:pt x="8842" y="77"/>
                      <a:pt x="2232" y="1"/>
                      <a:pt x="607" y="1"/>
                    </a:cubicBez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2805;p68"/>
              <p:cNvSpPr/>
              <p:nvPr/>
            </p:nvSpPr>
            <p:spPr>
              <a:xfrm>
                <a:off x="2997434" y="3216117"/>
                <a:ext cx="54161" cy="209041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10309" extrusionOk="0">
                    <a:moveTo>
                      <a:pt x="2670" y="0"/>
                    </a:moveTo>
                    <a:cubicBezTo>
                      <a:pt x="1813" y="634"/>
                      <a:pt x="646" y="845"/>
                      <a:pt x="646" y="845"/>
                    </a:cubicBezTo>
                    <a:lnTo>
                      <a:pt x="0" y="5751"/>
                    </a:lnTo>
                    <a:lnTo>
                      <a:pt x="323" y="10309"/>
                    </a:lnTo>
                    <a:lnTo>
                      <a:pt x="323" y="5751"/>
                    </a:lnTo>
                    <a:lnTo>
                      <a:pt x="1031" y="1280"/>
                    </a:lnTo>
                    <a:cubicBezTo>
                      <a:pt x="2335" y="746"/>
                      <a:pt x="2670" y="1"/>
                      <a:pt x="2670" y="0"/>
                    </a:cubicBez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2806;p68"/>
              <p:cNvSpPr/>
              <p:nvPr/>
            </p:nvSpPr>
            <p:spPr>
              <a:xfrm>
                <a:off x="2887877" y="2906606"/>
                <a:ext cx="214333" cy="275003"/>
              </a:xfrm>
              <a:custGeom>
                <a:avLst/>
                <a:gdLst/>
                <a:ahLst/>
                <a:cxnLst/>
                <a:rect l="l" t="t" r="r" b="b"/>
                <a:pathLst>
                  <a:path w="10570" h="13562" extrusionOk="0">
                    <a:moveTo>
                      <a:pt x="3875" y="1"/>
                    </a:moveTo>
                    <a:cubicBezTo>
                      <a:pt x="2460" y="324"/>
                      <a:pt x="783" y="1007"/>
                      <a:pt x="0" y="1678"/>
                    </a:cubicBezTo>
                    <a:cubicBezTo>
                      <a:pt x="0" y="1678"/>
                      <a:pt x="236" y="5205"/>
                      <a:pt x="547" y="7204"/>
                    </a:cubicBezTo>
                    <a:cubicBezTo>
                      <a:pt x="795" y="8893"/>
                      <a:pt x="150" y="11737"/>
                      <a:pt x="783" y="12669"/>
                    </a:cubicBezTo>
                    <a:cubicBezTo>
                      <a:pt x="783" y="12669"/>
                      <a:pt x="1929" y="13561"/>
                      <a:pt x="5455" y="13561"/>
                    </a:cubicBezTo>
                    <a:cubicBezTo>
                      <a:pt x="5673" y="13561"/>
                      <a:pt x="5900" y="13558"/>
                      <a:pt x="6136" y="13551"/>
                    </a:cubicBezTo>
                    <a:cubicBezTo>
                      <a:pt x="8433" y="13489"/>
                      <a:pt x="9787" y="12719"/>
                      <a:pt x="9787" y="12719"/>
                    </a:cubicBezTo>
                    <a:cubicBezTo>
                      <a:pt x="10570" y="12122"/>
                      <a:pt x="10172" y="8757"/>
                      <a:pt x="9973" y="5379"/>
                    </a:cubicBezTo>
                    <a:cubicBezTo>
                      <a:pt x="9824" y="2696"/>
                      <a:pt x="9216" y="1876"/>
                      <a:pt x="8769" y="1206"/>
                    </a:cubicBezTo>
                    <a:cubicBezTo>
                      <a:pt x="8446" y="995"/>
                      <a:pt x="6595" y="336"/>
                      <a:pt x="6595" y="336"/>
                    </a:cubicBezTo>
                    <a:lnTo>
                      <a:pt x="3875" y="1"/>
                    </a:ln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2807;p68"/>
              <p:cNvSpPr/>
              <p:nvPr/>
            </p:nvSpPr>
            <p:spPr>
              <a:xfrm>
                <a:off x="2887877" y="2906606"/>
                <a:ext cx="214333" cy="275003"/>
              </a:xfrm>
              <a:custGeom>
                <a:avLst/>
                <a:gdLst/>
                <a:ahLst/>
                <a:cxnLst/>
                <a:rect l="l" t="t" r="r" b="b"/>
                <a:pathLst>
                  <a:path w="10570" h="13562" extrusionOk="0">
                    <a:moveTo>
                      <a:pt x="3875" y="1"/>
                    </a:moveTo>
                    <a:cubicBezTo>
                      <a:pt x="2460" y="324"/>
                      <a:pt x="783" y="1007"/>
                      <a:pt x="0" y="1678"/>
                    </a:cubicBezTo>
                    <a:cubicBezTo>
                      <a:pt x="0" y="1678"/>
                      <a:pt x="236" y="5205"/>
                      <a:pt x="547" y="7204"/>
                    </a:cubicBezTo>
                    <a:cubicBezTo>
                      <a:pt x="795" y="8893"/>
                      <a:pt x="150" y="11737"/>
                      <a:pt x="783" y="12669"/>
                    </a:cubicBezTo>
                    <a:cubicBezTo>
                      <a:pt x="783" y="12669"/>
                      <a:pt x="1929" y="13561"/>
                      <a:pt x="5455" y="13561"/>
                    </a:cubicBezTo>
                    <a:cubicBezTo>
                      <a:pt x="5673" y="13561"/>
                      <a:pt x="5900" y="13558"/>
                      <a:pt x="6136" y="13551"/>
                    </a:cubicBezTo>
                    <a:cubicBezTo>
                      <a:pt x="8433" y="13489"/>
                      <a:pt x="9787" y="12719"/>
                      <a:pt x="9787" y="12719"/>
                    </a:cubicBezTo>
                    <a:cubicBezTo>
                      <a:pt x="10570" y="12122"/>
                      <a:pt x="10172" y="8757"/>
                      <a:pt x="9973" y="5379"/>
                    </a:cubicBezTo>
                    <a:cubicBezTo>
                      <a:pt x="9824" y="2696"/>
                      <a:pt x="9216" y="1876"/>
                      <a:pt x="8769" y="1206"/>
                    </a:cubicBezTo>
                    <a:cubicBezTo>
                      <a:pt x="8446" y="995"/>
                      <a:pt x="6595" y="336"/>
                      <a:pt x="6595" y="336"/>
                    </a:cubicBezTo>
                    <a:lnTo>
                      <a:pt x="3875" y="1"/>
                    </a:lnTo>
                    <a:close/>
                  </a:path>
                </a:pathLst>
              </a:custGeom>
              <a:solidFill>
                <a:srgbClr val="337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2808;p68"/>
              <p:cNvSpPr/>
              <p:nvPr/>
            </p:nvSpPr>
            <p:spPr>
              <a:xfrm>
                <a:off x="2923139" y="2906606"/>
                <a:ext cx="129958" cy="43353"/>
              </a:xfrm>
              <a:custGeom>
                <a:avLst/>
                <a:gdLst/>
                <a:ahLst/>
                <a:cxnLst/>
                <a:rect l="l" t="t" r="r" b="b"/>
                <a:pathLst>
                  <a:path w="6409" h="2138" extrusionOk="0">
                    <a:moveTo>
                      <a:pt x="2136" y="1"/>
                    </a:moveTo>
                    <a:cubicBezTo>
                      <a:pt x="1404" y="162"/>
                      <a:pt x="696" y="398"/>
                      <a:pt x="0" y="696"/>
                    </a:cubicBezTo>
                    <a:cubicBezTo>
                      <a:pt x="0" y="696"/>
                      <a:pt x="870" y="2125"/>
                      <a:pt x="3565" y="2137"/>
                    </a:cubicBezTo>
                    <a:cubicBezTo>
                      <a:pt x="5167" y="2137"/>
                      <a:pt x="5986" y="1479"/>
                      <a:pt x="6409" y="920"/>
                    </a:cubicBezTo>
                    <a:cubicBezTo>
                      <a:pt x="5751" y="647"/>
                      <a:pt x="4856" y="336"/>
                      <a:pt x="4856" y="336"/>
                    </a:cubicBezTo>
                    <a:lnTo>
                      <a:pt x="2136" y="1"/>
                    </a:ln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2809;p68"/>
              <p:cNvSpPr/>
              <p:nvPr/>
            </p:nvSpPr>
            <p:spPr>
              <a:xfrm>
                <a:off x="3005241" y="2939597"/>
                <a:ext cx="27963" cy="241546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1912" extrusionOk="0">
                    <a:moveTo>
                      <a:pt x="422" y="1"/>
                    </a:moveTo>
                    <a:lnTo>
                      <a:pt x="0" y="125"/>
                    </a:lnTo>
                    <a:cubicBezTo>
                      <a:pt x="696" y="1926"/>
                      <a:pt x="956" y="9328"/>
                      <a:pt x="795" y="11911"/>
                    </a:cubicBezTo>
                    <a:cubicBezTo>
                      <a:pt x="931" y="11899"/>
                      <a:pt x="1068" y="11899"/>
                      <a:pt x="1192" y="11874"/>
                    </a:cubicBezTo>
                    <a:cubicBezTo>
                      <a:pt x="1379" y="9390"/>
                      <a:pt x="1118" y="1839"/>
                      <a:pt x="422" y="1"/>
                    </a:cubicBez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2810;p68"/>
              <p:cNvSpPr/>
              <p:nvPr/>
            </p:nvSpPr>
            <p:spPr>
              <a:xfrm>
                <a:off x="2934960" y="2768518"/>
                <a:ext cx="131236" cy="165931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8183" extrusionOk="0">
                    <a:moveTo>
                      <a:pt x="4649" y="1"/>
                    </a:moveTo>
                    <a:cubicBezTo>
                      <a:pt x="3781" y="1"/>
                      <a:pt x="2783" y="305"/>
                      <a:pt x="1988" y="800"/>
                    </a:cubicBezTo>
                    <a:cubicBezTo>
                      <a:pt x="1367" y="1297"/>
                      <a:pt x="1094" y="3048"/>
                      <a:pt x="1094" y="3048"/>
                    </a:cubicBezTo>
                    <a:cubicBezTo>
                      <a:pt x="995" y="2942"/>
                      <a:pt x="860" y="2889"/>
                      <a:pt x="724" y="2889"/>
                    </a:cubicBezTo>
                    <a:cubicBezTo>
                      <a:pt x="605" y="2889"/>
                      <a:pt x="484" y="2929"/>
                      <a:pt x="386" y="3011"/>
                    </a:cubicBezTo>
                    <a:cubicBezTo>
                      <a:pt x="349" y="3035"/>
                      <a:pt x="311" y="3085"/>
                      <a:pt x="287" y="3135"/>
                    </a:cubicBezTo>
                    <a:cubicBezTo>
                      <a:pt x="1" y="3570"/>
                      <a:pt x="324" y="4377"/>
                      <a:pt x="746" y="4575"/>
                    </a:cubicBezTo>
                    <a:cubicBezTo>
                      <a:pt x="895" y="4641"/>
                      <a:pt x="1018" y="4666"/>
                      <a:pt x="1120" y="4666"/>
                    </a:cubicBezTo>
                    <a:cubicBezTo>
                      <a:pt x="1446" y="4666"/>
                      <a:pt x="1553" y="4414"/>
                      <a:pt x="1553" y="4414"/>
                    </a:cubicBezTo>
                    <a:lnTo>
                      <a:pt x="1553" y="6985"/>
                    </a:lnTo>
                    <a:cubicBezTo>
                      <a:pt x="1946" y="7670"/>
                      <a:pt x="2604" y="8182"/>
                      <a:pt x="3745" y="8182"/>
                    </a:cubicBezTo>
                    <a:cubicBezTo>
                      <a:pt x="3866" y="8182"/>
                      <a:pt x="3992" y="8177"/>
                      <a:pt x="4124" y="8165"/>
                    </a:cubicBezTo>
                    <a:cubicBezTo>
                      <a:pt x="4782" y="8090"/>
                      <a:pt x="4770" y="7444"/>
                      <a:pt x="4273" y="7121"/>
                    </a:cubicBezTo>
                    <a:lnTo>
                      <a:pt x="4273" y="6277"/>
                    </a:lnTo>
                    <a:cubicBezTo>
                      <a:pt x="4473" y="6313"/>
                      <a:pt x="4680" y="6336"/>
                      <a:pt x="4893" y="6336"/>
                    </a:cubicBezTo>
                    <a:cubicBezTo>
                      <a:pt x="4971" y="6336"/>
                      <a:pt x="5050" y="6333"/>
                      <a:pt x="5130" y="6327"/>
                    </a:cubicBezTo>
                    <a:cubicBezTo>
                      <a:pt x="5677" y="6227"/>
                      <a:pt x="5975" y="5780"/>
                      <a:pt x="6149" y="5172"/>
                    </a:cubicBezTo>
                    <a:cubicBezTo>
                      <a:pt x="6409" y="4203"/>
                      <a:pt x="6472" y="2315"/>
                      <a:pt x="6099" y="427"/>
                    </a:cubicBezTo>
                    <a:cubicBezTo>
                      <a:pt x="5735" y="132"/>
                      <a:pt x="5220" y="1"/>
                      <a:pt x="4649" y="1"/>
                    </a:cubicBezTo>
                    <a:close/>
                  </a:path>
                </a:pathLst>
              </a:custGeom>
              <a:solidFill>
                <a:srgbClr val="FECA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2811;p68"/>
              <p:cNvSpPr/>
              <p:nvPr/>
            </p:nvSpPr>
            <p:spPr>
              <a:xfrm>
                <a:off x="2957123" y="2830303"/>
                <a:ext cx="107815" cy="67524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3330" extrusionOk="0">
                    <a:moveTo>
                      <a:pt x="10" y="0"/>
                    </a:moveTo>
                    <a:cubicBezTo>
                      <a:pt x="4" y="0"/>
                      <a:pt x="1" y="1"/>
                      <a:pt x="1" y="1"/>
                    </a:cubicBezTo>
                    <a:cubicBezTo>
                      <a:pt x="200" y="224"/>
                      <a:pt x="336" y="485"/>
                      <a:pt x="436" y="771"/>
                    </a:cubicBezTo>
                    <a:cubicBezTo>
                      <a:pt x="473" y="957"/>
                      <a:pt x="498" y="1143"/>
                      <a:pt x="510" y="1330"/>
                    </a:cubicBezTo>
                    <a:lnTo>
                      <a:pt x="510" y="1665"/>
                    </a:lnTo>
                    <a:cubicBezTo>
                      <a:pt x="510" y="1665"/>
                      <a:pt x="833" y="2472"/>
                      <a:pt x="1392" y="2783"/>
                    </a:cubicBezTo>
                    <a:cubicBezTo>
                      <a:pt x="1814" y="3017"/>
                      <a:pt x="2845" y="3330"/>
                      <a:pt x="3645" y="3330"/>
                    </a:cubicBezTo>
                    <a:cubicBezTo>
                      <a:pt x="3905" y="3330"/>
                      <a:pt x="4140" y="3297"/>
                      <a:pt x="4323" y="3218"/>
                    </a:cubicBezTo>
                    <a:cubicBezTo>
                      <a:pt x="5068" y="2895"/>
                      <a:pt x="5316" y="1466"/>
                      <a:pt x="5254" y="709"/>
                    </a:cubicBezTo>
                    <a:cubicBezTo>
                      <a:pt x="5254" y="709"/>
                      <a:pt x="4365" y="416"/>
                      <a:pt x="3921" y="416"/>
                    </a:cubicBezTo>
                    <a:cubicBezTo>
                      <a:pt x="3881" y="416"/>
                      <a:pt x="3845" y="418"/>
                      <a:pt x="3814" y="423"/>
                    </a:cubicBezTo>
                    <a:cubicBezTo>
                      <a:pt x="3429" y="498"/>
                      <a:pt x="2510" y="833"/>
                      <a:pt x="2149" y="895"/>
                    </a:cubicBezTo>
                    <a:cubicBezTo>
                      <a:pt x="1946" y="927"/>
                      <a:pt x="1776" y="945"/>
                      <a:pt x="1627" y="945"/>
                    </a:cubicBezTo>
                    <a:cubicBezTo>
                      <a:pt x="1205" y="945"/>
                      <a:pt x="955" y="800"/>
                      <a:pt x="597" y="423"/>
                    </a:cubicBezTo>
                    <a:cubicBezTo>
                      <a:pt x="212" y="28"/>
                      <a:pt x="48" y="0"/>
                      <a:pt x="10" y="0"/>
                    </a:cubicBez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2812;p68"/>
              <p:cNvSpPr/>
              <p:nvPr/>
            </p:nvSpPr>
            <p:spPr>
              <a:xfrm>
                <a:off x="2957123" y="2830303"/>
                <a:ext cx="107815" cy="67524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3330" extrusionOk="0">
                    <a:moveTo>
                      <a:pt x="10" y="0"/>
                    </a:moveTo>
                    <a:cubicBezTo>
                      <a:pt x="4" y="0"/>
                      <a:pt x="1" y="1"/>
                      <a:pt x="1" y="1"/>
                    </a:cubicBezTo>
                    <a:cubicBezTo>
                      <a:pt x="200" y="224"/>
                      <a:pt x="336" y="485"/>
                      <a:pt x="436" y="771"/>
                    </a:cubicBezTo>
                    <a:cubicBezTo>
                      <a:pt x="473" y="957"/>
                      <a:pt x="498" y="1143"/>
                      <a:pt x="510" y="1330"/>
                    </a:cubicBezTo>
                    <a:lnTo>
                      <a:pt x="510" y="1665"/>
                    </a:lnTo>
                    <a:cubicBezTo>
                      <a:pt x="510" y="1665"/>
                      <a:pt x="833" y="2472"/>
                      <a:pt x="1392" y="2783"/>
                    </a:cubicBezTo>
                    <a:cubicBezTo>
                      <a:pt x="1814" y="3017"/>
                      <a:pt x="2845" y="3330"/>
                      <a:pt x="3645" y="3330"/>
                    </a:cubicBezTo>
                    <a:cubicBezTo>
                      <a:pt x="3905" y="3330"/>
                      <a:pt x="4140" y="3297"/>
                      <a:pt x="4323" y="3218"/>
                    </a:cubicBezTo>
                    <a:cubicBezTo>
                      <a:pt x="5068" y="2895"/>
                      <a:pt x="5316" y="1466"/>
                      <a:pt x="5254" y="709"/>
                    </a:cubicBezTo>
                    <a:cubicBezTo>
                      <a:pt x="5254" y="709"/>
                      <a:pt x="4365" y="416"/>
                      <a:pt x="3921" y="416"/>
                    </a:cubicBezTo>
                    <a:cubicBezTo>
                      <a:pt x="3881" y="416"/>
                      <a:pt x="3845" y="418"/>
                      <a:pt x="3814" y="423"/>
                    </a:cubicBezTo>
                    <a:cubicBezTo>
                      <a:pt x="3429" y="498"/>
                      <a:pt x="2510" y="833"/>
                      <a:pt x="2149" y="895"/>
                    </a:cubicBezTo>
                    <a:cubicBezTo>
                      <a:pt x="1946" y="927"/>
                      <a:pt x="1776" y="945"/>
                      <a:pt x="1627" y="945"/>
                    </a:cubicBezTo>
                    <a:cubicBezTo>
                      <a:pt x="1205" y="945"/>
                      <a:pt x="955" y="800"/>
                      <a:pt x="597" y="423"/>
                    </a:cubicBezTo>
                    <a:cubicBezTo>
                      <a:pt x="212" y="28"/>
                      <a:pt x="48" y="0"/>
                      <a:pt x="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2813;p68"/>
              <p:cNvSpPr/>
              <p:nvPr/>
            </p:nvSpPr>
            <p:spPr>
              <a:xfrm>
                <a:off x="2957123" y="2830303"/>
                <a:ext cx="107815" cy="67524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3330" extrusionOk="0">
                    <a:moveTo>
                      <a:pt x="10" y="0"/>
                    </a:moveTo>
                    <a:cubicBezTo>
                      <a:pt x="4" y="0"/>
                      <a:pt x="1" y="1"/>
                      <a:pt x="1" y="1"/>
                    </a:cubicBezTo>
                    <a:cubicBezTo>
                      <a:pt x="200" y="224"/>
                      <a:pt x="336" y="485"/>
                      <a:pt x="436" y="771"/>
                    </a:cubicBezTo>
                    <a:cubicBezTo>
                      <a:pt x="473" y="957"/>
                      <a:pt x="498" y="1143"/>
                      <a:pt x="510" y="1330"/>
                    </a:cubicBezTo>
                    <a:lnTo>
                      <a:pt x="510" y="1665"/>
                    </a:lnTo>
                    <a:cubicBezTo>
                      <a:pt x="510" y="1665"/>
                      <a:pt x="833" y="2472"/>
                      <a:pt x="1392" y="2783"/>
                    </a:cubicBezTo>
                    <a:cubicBezTo>
                      <a:pt x="1814" y="3017"/>
                      <a:pt x="2845" y="3330"/>
                      <a:pt x="3645" y="3330"/>
                    </a:cubicBezTo>
                    <a:cubicBezTo>
                      <a:pt x="3905" y="3330"/>
                      <a:pt x="4140" y="3297"/>
                      <a:pt x="4323" y="3218"/>
                    </a:cubicBezTo>
                    <a:cubicBezTo>
                      <a:pt x="5068" y="2895"/>
                      <a:pt x="5316" y="1466"/>
                      <a:pt x="5254" y="709"/>
                    </a:cubicBezTo>
                    <a:cubicBezTo>
                      <a:pt x="5254" y="709"/>
                      <a:pt x="4365" y="416"/>
                      <a:pt x="3921" y="416"/>
                    </a:cubicBezTo>
                    <a:cubicBezTo>
                      <a:pt x="3881" y="416"/>
                      <a:pt x="3845" y="418"/>
                      <a:pt x="3814" y="423"/>
                    </a:cubicBezTo>
                    <a:cubicBezTo>
                      <a:pt x="3429" y="498"/>
                      <a:pt x="2510" y="833"/>
                      <a:pt x="2149" y="895"/>
                    </a:cubicBezTo>
                    <a:cubicBezTo>
                      <a:pt x="1946" y="927"/>
                      <a:pt x="1776" y="945"/>
                      <a:pt x="1627" y="945"/>
                    </a:cubicBezTo>
                    <a:cubicBezTo>
                      <a:pt x="1205" y="945"/>
                      <a:pt x="955" y="800"/>
                      <a:pt x="597" y="423"/>
                    </a:cubicBezTo>
                    <a:cubicBezTo>
                      <a:pt x="212" y="28"/>
                      <a:pt x="48" y="0"/>
                      <a:pt x="10" y="0"/>
                    </a:cubicBezTo>
                    <a:close/>
                  </a:path>
                </a:pathLst>
              </a:custGeom>
              <a:solidFill>
                <a:srgbClr val="337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2814;p68"/>
              <p:cNvSpPr/>
              <p:nvPr/>
            </p:nvSpPr>
            <p:spPr>
              <a:xfrm>
                <a:off x="2929932" y="2745909"/>
                <a:ext cx="141050" cy="196002"/>
              </a:xfrm>
              <a:custGeom>
                <a:avLst/>
                <a:gdLst/>
                <a:ahLst/>
                <a:cxnLst/>
                <a:rect l="l" t="t" r="r" b="b"/>
                <a:pathLst>
                  <a:path w="6956" h="9666" extrusionOk="0">
                    <a:moveTo>
                      <a:pt x="3633" y="0"/>
                    </a:moveTo>
                    <a:cubicBezTo>
                      <a:pt x="3578" y="0"/>
                      <a:pt x="3522" y="1"/>
                      <a:pt x="3466" y="2"/>
                    </a:cubicBezTo>
                    <a:cubicBezTo>
                      <a:pt x="808" y="64"/>
                      <a:pt x="386" y="1890"/>
                      <a:pt x="249" y="2747"/>
                    </a:cubicBezTo>
                    <a:cubicBezTo>
                      <a:pt x="187" y="3579"/>
                      <a:pt x="261" y="4411"/>
                      <a:pt x="485" y="5219"/>
                    </a:cubicBezTo>
                    <a:cubicBezTo>
                      <a:pt x="733" y="6051"/>
                      <a:pt x="870" y="6311"/>
                      <a:pt x="907" y="6808"/>
                    </a:cubicBezTo>
                    <a:cubicBezTo>
                      <a:pt x="932" y="7417"/>
                      <a:pt x="969" y="7864"/>
                      <a:pt x="746" y="8075"/>
                    </a:cubicBezTo>
                    <a:cubicBezTo>
                      <a:pt x="497" y="8224"/>
                      <a:pt x="249" y="8361"/>
                      <a:pt x="1" y="8472"/>
                    </a:cubicBezTo>
                    <a:cubicBezTo>
                      <a:pt x="893" y="9257"/>
                      <a:pt x="2032" y="9666"/>
                      <a:pt x="3201" y="9666"/>
                    </a:cubicBezTo>
                    <a:cubicBezTo>
                      <a:pt x="3235" y="9666"/>
                      <a:pt x="3270" y="9665"/>
                      <a:pt x="3304" y="9665"/>
                    </a:cubicBezTo>
                    <a:cubicBezTo>
                      <a:pt x="4795" y="9627"/>
                      <a:pt x="5714" y="9031"/>
                      <a:pt x="5751" y="8684"/>
                    </a:cubicBezTo>
                    <a:cubicBezTo>
                      <a:pt x="5751" y="8684"/>
                      <a:pt x="5068" y="8373"/>
                      <a:pt x="5043" y="8286"/>
                    </a:cubicBezTo>
                    <a:cubicBezTo>
                      <a:pt x="5018" y="8013"/>
                      <a:pt x="5018" y="7752"/>
                      <a:pt x="5043" y="7491"/>
                    </a:cubicBezTo>
                    <a:cubicBezTo>
                      <a:pt x="4087" y="7429"/>
                      <a:pt x="2373" y="7317"/>
                      <a:pt x="2273" y="5330"/>
                    </a:cubicBezTo>
                    <a:cubicBezTo>
                      <a:pt x="2186" y="3654"/>
                      <a:pt x="2534" y="2797"/>
                      <a:pt x="3528" y="2325"/>
                    </a:cubicBezTo>
                    <a:cubicBezTo>
                      <a:pt x="4015" y="2088"/>
                      <a:pt x="4500" y="1991"/>
                      <a:pt x="4932" y="1991"/>
                    </a:cubicBezTo>
                    <a:cubicBezTo>
                      <a:pt x="5702" y="1991"/>
                      <a:pt x="6303" y="2299"/>
                      <a:pt x="6446" y="2673"/>
                    </a:cubicBezTo>
                    <a:cubicBezTo>
                      <a:pt x="6645" y="3256"/>
                      <a:pt x="6608" y="4411"/>
                      <a:pt x="6633" y="4846"/>
                    </a:cubicBezTo>
                    <a:cubicBezTo>
                      <a:pt x="6633" y="5318"/>
                      <a:pt x="6583" y="5777"/>
                      <a:pt x="6471" y="6237"/>
                    </a:cubicBezTo>
                    <a:cubicBezTo>
                      <a:pt x="6583" y="6026"/>
                      <a:pt x="6893" y="5305"/>
                      <a:pt x="6943" y="4014"/>
                    </a:cubicBezTo>
                    <a:cubicBezTo>
                      <a:pt x="6955" y="2536"/>
                      <a:pt x="6931" y="0"/>
                      <a:pt x="3633" y="0"/>
                    </a:cubicBez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2815;p68"/>
              <p:cNvSpPr/>
              <p:nvPr/>
            </p:nvSpPr>
            <p:spPr>
              <a:xfrm>
                <a:off x="2929932" y="2745909"/>
                <a:ext cx="141050" cy="196002"/>
              </a:xfrm>
              <a:custGeom>
                <a:avLst/>
                <a:gdLst/>
                <a:ahLst/>
                <a:cxnLst/>
                <a:rect l="l" t="t" r="r" b="b"/>
                <a:pathLst>
                  <a:path w="6956" h="9666" extrusionOk="0">
                    <a:moveTo>
                      <a:pt x="3633" y="0"/>
                    </a:moveTo>
                    <a:cubicBezTo>
                      <a:pt x="3578" y="0"/>
                      <a:pt x="3522" y="1"/>
                      <a:pt x="3466" y="2"/>
                    </a:cubicBezTo>
                    <a:cubicBezTo>
                      <a:pt x="808" y="64"/>
                      <a:pt x="386" y="1890"/>
                      <a:pt x="249" y="2747"/>
                    </a:cubicBezTo>
                    <a:cubicBezTo>
                      <a:pt x="187" y="3579"/>
                      <a:pt x="261" y="4411"/>
                      <a:pt x="485" y="5219"/>
                    </a:cubicBezTo>
                    <a:cubicBezTo>
                      <a:pt x="733" y="6051"/>
                      <a:pt x="870" y="6311"/>
                      <a:pt x="907" y="6808"/>
                    </a:cubicBezTo>
                    <a:cubicBezTo>
                      <a:pt x="932" y="7417"/>
                      <a:pt x="969" y="7864"/>
                      <a:pt x="746" y="8075"/>
                    </a:cubicBezTo>
                    <a:cubicBezTo>
                      <a:pt x="497" y="8224"/>
                      <a:pt x="249" y="8361"/>
                      <a:pt x="1" y="8472"/>
                    </a:cubicBezTo>
                    <a:cubicBezTo>
                      <a:pt x="893" y="9257"/>
                      <a:pt x="2032" y="9666"/>
                      <a:pt x="3201" y="9666"/>
                    </a:cubicBezTo>
                    <a:cubicBezTo>
                      <a:pt x="3235" y="9666"/>
                      <a:pt x="3270" y="9665"/>
                      <a:pt x="3304" y="9665"/>
                    </a:cubicBezTo>
                    <a:cubicBezTo>
                      <a:pt x="4795" y="9627"/>
                      <a:pt x="5714" y="9031"/>
                      <a:pt x="5751" y="8684"/>
                    </a:cubicBezTo>
                    <a:cubicBezTo>
                      <a:pt x="5751" y="8684"/>
                      <a:pt x="5068" y="8373"/>
                      <a:pt x="5043" y="8286"/>
                    </a:cubicBezTo>
                    <a:cubicBezTo>
                      <a:pt x="5018" y="8013"/>
                      <a:pt x="5018" y="7752"/>
                      <a:pt x="5043" y="7491"/>
                    </a:cubicBezTo>
                    <a:cubicBezTo>
                      <a:pt x="4087" y="7429"/>
                      <a:pt x="2373" y="7317"/>
                      <a:pt x="2273" y="5330"/>
                    </a:cubicBezTo>
                    <a:cubicBezTo>
                      <a:pt x="2186" y="3654"/>
                      <a:pt x="2534" y="2797"/>
                      <a:pt x="3528" y="2325"/>
                    </a:cubicBezTo>
                    <a:cubicBezTo>
                      <a:pt x="4015" y="2088"/>
                      <a:pt x="4500" y="1991"/>
                      <a:pt x="4932" y="1991"/>
                    </a:cubicBezTo>
                    <a:cubicBezTo>
                      <a:pt x="5702" y="1991"/>
                      <a:pt x="6303" y="2299"/>
                      <a:pt x="6446" y="2673"/>
                    </a:cubicBezTo>
                    <a:cubicBezTo>
                      <a:pt x="6645" y="3256"/>
                      <a:pt x="6608" y="4411"/>
                      <a:pt x="6633" y="4846"/>
                    </a:cubicBezTo>
                    <a:cubicBezTo>
                      <a:pt x="6633" y="5318"/>
                      <a:pt x="6583" y="5777"/>
                      <a:pt x="6471" y="6237"/>
                    </a:cubicBezTo>
                    <a:cubicBezTo>
                      <a:pt x="6583" y="6026"/>
                      <a:pt x="6893" y="5305"/>
                      <a:pt x="6943" y="4014"/>
                    </a:cubicBezTo>
                    <a:cubicBezTo>
                      <a:pt x="6955" y="2536"/>
                      <a:pt x="6931" y="0"/>
                      <a:pt x="3633" y="0"/>
                    </a:cubicBezTo>
                    <a:close/>
                  </a:path>
                </a:pathLst>
              </a:custGeom>
              <a:solidFill>
                <a:srgbClr val="E5ED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2816;p68"/>
              <p:cNvSpPr/>
              <p:nvPr/>
            </p:nvSpPr>
            <p:spPr>
              <a:xfrm>
                <a:off x="2929688" y="2746700"/>
                <a:ext cx="59190" cy="171264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446" extrusionOk="0">
                    <a:moveTo>
                      <a:pt x="2919" y="1"/>
                    </a:moveTo>
                    <a:lnTo>
                      <a:pt x="2919" y="1"/>
                    </a:lnTo>
                    <a:cubicBezTo>
                      <a:pt x="770" y="286"/>
                      <a:pt x="398" y="1901"/>
                      <a:pt x="273" y="2708"/>
                    </a:cubicBezTo>
                    <a:cubicBezTo>
                      <a:pt x="211" y="3540"/>
                      <a:pt x="298" y="4372"/>
                      <a:pt x="509" y="5180"/>
                    </a:cubicBezTo>
                    <a:cubicBezTo>
                      <a:pt x="758" y="6012"/>
                      <a:pt x="894" y="6272"/>
                      <a:pt x="932" y="6769"/>
                    </a:cubicBezTo>
                    <a:cubicBezTo>
                      <a:pt x="956" y="7378"/>
                      <a:pt x="994" y="7825"/>
                      <a:pt x="770" y="8036"/>
                    </a:cubicBezTo>
                    <a:cubicBezTo>
                      <a:pt x="509" y="8197"/>
                      <a:pt x="261" y="8334"/>
                      <a:pt x="0" y="8446"/>
                    </a:cubicBezTo>
                    <a:cubicBezTo>
                      <a:pt x="0" y="8446"/>
                      <a:pt x="857" y="8347"/>
                      <a:pt x="1192" y="7875"/>
                    </a:cubicBezTo>
                    <a:cubicBezTo>
                      <a:pt x="1540" y="7403"/>
                      <a:pt x="1379" y="6558"/>
                      <a:pt x="1143" y="5788"/>
                    </a:cubicBezTo>
                    <a:cubicBezTo>
                      <a:pt x="919" y="4981"/>
                      <a:pt x="671" y="4174"/>
                      <a:pt x="708" y="2919"/>
                    </a:cubicBezTo>
                    <a:cubicBezTo>
                      <a:pt x="758" y="1652"/>
                      <a:pt x="1726" y="373"/>
                      <a:pt x="2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2817;p68"/>
              <p:cNvSpPr/>
              <p:nvPr/>
            </p:nvSpPr>
            <p:spPr>
              <a:xfrm>
                <a:off x="2978779" y="2870614"/>
                <a:ext cx="53168" cy="33255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1640" extrusionOk="0">
                    <a:moveTo>
                      <a:pt x="1" y="0"/>
                    </a:moveTo>
                    <a:cubicBezTo>
                      <a:pt x="26" y="99"/>
                      <a:pt x="88" y="621"/>
                      <a:pt x="349" y="894"/>
                    </a:cubicBezTo>
                    <a:cubicBezTo>
                      <a:pt x="510" y="1080"/>
                      <a:pt x="696" y="1217"/>
                      <a:pt x="895" y="1329"/>
                    </a:cubicBezTo>
                    <a:cubicBezTo>
                      <a:pt x="1442" y="1528"/>
                      <a:pt x="2013" y="1639"/>
                      <a:pt x="2609" y="1639"/>
                    </a:cubicBezTo>
                    <a:lnTo>
                      <a:pt x="2609" y="1515"/>
                    </a:lnTo>
                    <a:lnTo>
                      <a:pt x="2609" y="1478"/>
                    </a:lnTo>
                    <a:cubicBezTo>
                      <a:pt x="2609" y="1428"/>
                      <a:pt x="2609" y="1403"/>
                      <a:pt x="2621" y="1354"/>
                    </a:cubicBezTo>
                    <a:cubicBezTo>
                      <a:pt x="1814" y="1292"/>
                      <a:pt x="460" y="1217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2818;p68"/>
              <p:cNvSpPr/>
              <p:nvPr/>
            </p:nvSpPr>
            <p:spPr>
              <a:xfrm>
                <a:off x="2723672" y="3253204"/>
                <a:ext cx="232218" cy="281918"/>
              </a:xfrm>
              <a:custGeom>
                <a:avLst/>
                <a:gdLst/>
                <a:ahLst/>
                <a:cxnLst/>
                <a:rect l="l" t="t" r="r" b="b"/>
                <a:pathLst>
                  <a:path w="11452" h="13903" extrusionOk="0">
                    <a:moveTo>
                      <a:pt x="2735" y="0"/>
                    </a:moveTo>
                    <a:cubicBezTo>
                      <a:pt x="2659" y="0"/>
                      <a:pt x="2584" y="16"/>
                      <a:pt x="2522" y="47"/>
                    </a:cubicBezTo>
                    <a:lnTo>
                      <a:pt x="224" y="1363"/>
                    </a:lnTo>
                    <a:cubicBezTo>
                      <a:pt x="100" y="1438"/>
                      <a:pt x="1" y="1599"/>
                      <a:pt x="1" y="1748"/>
                    </a:cubicBezTo>
                    <a:lnTo>
                      <a:pt x="1" y="8691"/>
                    </a:lnTo>
                    <a:cubicBezTo>
                      <a:pt x="13" y="8852"/>
                      <a:pt x="100" y="8989"/>
                      <a:pt x="224" y="9076"/>
                    </a:cubicBezTo>
                    <a:lnTo>
                      <a:pt x="8496" y="13857"/>
                    </a:lnTo>
                    <a:cubicBezTo>
                      <a:pt x="8555" y="13887"/>
                      <a:pt x="8626" y="13902"/>
                      <a:pt x="8698" y="13902"/>
                    </a:cubicBezTo>
                    <a:cubicBezTo>
                      <a:pt x="8778" y="13902"/>
                      <a:pt x="8859" y="13884"/>
                      <a:pt x="8931" y="13845"/>
                    </a:cubicBezTo>
                    <a:lnTo>
                      <a:pt x="11228" y="12528"/>
                    </a:lnTo>
                    <a:cubicBezTo>
                      <a:pt x="11352" y="12454"/>
                      <a:pt x="11452" y="12292"/>
                      <a:pt x="11452" y="12143"/>
                    </a:cubicBezTo>
                    <a:lnTo>
                      <a:pt x="11452" y="5213"/>
                    </a:lnTo>
                    <a:cubicBezTo>
                      <a:pt x="11427" y="5064"/>
                      <a:pt x="11352" y="4915"/>
                      <a:pt x="11228" y="4828"/>
                    </a:cubicBezTo>
                    <a:lnTo>
                      <a:pt x="2957" y="47"/>
                    </a:lnTo>
                    <a:cubicBezTo>
                      <a:pt x="2888" y="16"/>
                      <a:pt x="2811" y="0"/>
                      <a:pt x="2735" y="0"/>
                    </a:cubicBez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2819;p68"/>
              <p:cNvSpPr/>
              <p:nvPr/>
            </p:nvSpPr>
            <p:spPr>
              <a:xfrm>
                <a:off x="2895927" y="3354630"/>
                <a:ext cx="59961" cy="180267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8890" extrusionOk="0">
                    <a:moveTo>
                      <a:pt x="2895" y="0"/>
                    </a:moveTo>
                    <a:lnTo>
                      <a:pt x="1" y="1652"/>
                    </a:lnTo>
                    <a:lnTo>
                      <a:pt x="1" y="8843"/>
                    </a:lnTo>
                    <a:cubicBezTo>
                      <a:pt x="69" y="8874"/>
                      <a:pt x="144" y="8889"/>
                      <a:pt x="218" y="8889"/>
                    </a:cubicBezTo>
                    <a:cubicBezTo>
                      <a:pt x="293" y="8889"/>
                      <a:pt x="367" y="8874"/>
                      <a:pt x="436" y="8843"/>
                    </a:cubicBezTo>
                    <a:lnTo>
                      <a:pt x="2733" y="7526"/>
                    </a:lnTo>
                    <a:cubicBezTo>
                      <a:pt x="2857" y="7452"/>
                      <a:pt x="2957" y="7290"/>
                      <a:pt x="2957" y="7141"/>
                    </a:cubicBezTo>
                    <a:lnTo>
                      <a:pt x="2957" y="211"/>
                    </a:lnTo>
                    <a:cubicBezTo>
                      <a:pt x="2957" y="137"/>
                      <a:pt x="2920" y="62"/>
                      <a:pt x="2895" y="0"/>
                    </a:cubicBez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2820;p68"/>
              <p:cNvSpPr/>
              <p:nvPr/>
            </p:nvSpPr>
            <p:spPr>
              <a:xfrm>
                <a:off x="2723429" y="3285830"/>
                <a:ext cx="176556" cy="249170"/>
              </a:xfrm>
              <a:custGeom>
                <a:avLst/>
                <a:gdLst/>
                <a:ahLst/>
                <a:cxnLst/>
                <a:rect l="l" t="t" r="r" b="b"/>
                <a:pathLst>
                  <a:path w="8707" h="12288" extrusionOk="0">
                    <a:moveTo>
                      <a:pt x="117" y="0"/>
                    </a:moveTo>
                    <a:cubicBezTo>
                      <a:pt x="48" y="0"/>
                      <a:pt x="0" y="62"/>
                      <a:pt x="0" y="164"/>
                    </a:cubicBezTo>
                    <a:lnTo>
                      <a:pt x="0" y="7082"/>
                    </a:lnTo>
                    <a:cubicBezTo>
                      <a:pt x="13" y="7243"/>
                      <a:pt x="87" y="7380"/>
                      <a:pt x="224" y="7467"/>
                    </a:cubicBezTo>
                    <a:lnTo>
                      <a:pt x="8495" y="12248"/>
                    </a:lnTo>
                    <a:cubicBezTo>
                      <a:pt x="8534" y="12275"/>
                      <a:pt x="8569" y="12288"/>
                      <a:pt x="8599" y="12288"/>
                    </a:cubicBezTo>
                    <a:cubicBezTo>
                      <a:pt x="8665" y="12288"/>
                      <a:pt x="8707" y="12227"/>
                      <a:pt x="8707" y="12124"/>
                    </a:cubicBezTo>
                    <a:lnTo>
                      <a:pt x="8707" y="5206"/>
                    </a:lnTo>
                    <a:cubicBezTo>
                      <a:pt x="8707" y="5033"/>
                      <a:pt x="8632" y="4896"/>
                      <a:pt x="8495" y="4821"/>
                    </a:cubicBezTo>
                    <a:lnTo>
                      <a:pt x="224" y="40"/>
                    </a:lnTo>
                    <a:cubicBezTo>
                      <a:pt x="185" y="13"/>
                      <a:pt x="149" y="0"/>
                      <a:pt x="117" y="0"/>
                    </a:cubicBezTo>
                    <a:close/>
                  </a:path>
                </a:pathLst>
              </a:custGeom>
              <a:solidFill>
                <a:srgbClr val="337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2821;p68"/>
              <p:cNvSpPr/>
              <p:nvPr/>
            </p:nvSpPr>
            <p:spPr>
              <a:xfrm>
                <a:off x="2751127" y="3265471"/>
                <a:ext cx="180835" cy="255395"/>
              </a:xfrm>
              <a:custGeom>
                <a:avLst/>
                <a:gdLst/>
                <a:ahLst/>
                <a:cxnLst/>
                <a:rect l="l" t="t" r="r" b="b"/>
                <a:pathLst>
                  <a:path w="8918" h="12595" extrusionOk="0">
                    <a:moveTo>
                      <a:pt x="199" y="1"/>
                    </a:moveTo>
                    <a:lnTo>
                      <a:pt x="1" y="125"/>
                    </a:lnTo>
                    <a:lnTo>
                      <a:pt x="8496" y="5031"/>
                    </a:lnTo>
                    <a:cubicBezTo>
                      <a:pt x="8620" y="5105"/>
                      <a:pt x="8707" y="5267"/>
                      <a:pt x="8707" y="5416"/>
                    </a:cubicBezTo>
                    <a:lnTo>
                      <a:pt x="8707" y="12594"/>
                    </a:lnTo>
                    <a:lnTo>
                      <a:pt x="8918" y="12470"/>
                    </a:lnTo>
                    <a:lnTo>
                      <a:pt x="8918" y="5291"/>
                    </a:lnTo>
                    <a:cubicBezTo>
                      <a:pt x="8918" y="5142"/>
                      <a:pt x="8819" y="4993"/>
                      <a:pt x="8694" y="4906"/>
                    </a:cubicBez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2822;p68"/>
              <p:cNvSpPr/>
              <p:nvPr/>
            </p:nvSpPr>
            <p:spPr>
              <a:xfrm>
                <a:off x="2751127" y="3265471"/>
                <a:ext cx="180835" cy="255395"/>
              </a:xfrm>
              <a:custGeom>
                <a:avLst/>
                <a:gdLst/>
                <a:ahLst/>
                <a:cxnLst/>
                <a:rect l="l" t="t" r="r" b="b"/>
                <a:pathLst>
                  <a:path w="8918" h="12595" extrusionOk="0">
                    <a:moveTo>
                      <a:pt x="199" y="1"/>
                    </a:moveTo>
                    <a:lnTo>
                      <a:pt x="1" y="125"/>
                    </a:lnTo>
                    <a:lnTo>
                      <a:pt x="8496" y="5031"/>
                    </a:lnTo>
                    <a:cubicBezTo>
                      <a:pt x="8620" y="5105"/>
                      <a:pt x="8707" y="5267"/>
                      <a:pt x="8707" y="5416"/>
                    </a:cubicBezTo>
                    <a:lnTo>
                      <a:pt x="8707" y="12594"/>
                    </a:lnTo>
                    <a:lnTo>
                      <a:pt x="8918" y="12470"/>
                    </a:lnTo>
                    <a:lnTo>
                      <a:pt x="8918" y="5291"/>
                    </a:lnTo>
                    <a:cubicBezTo>
                      <a:pt x="8918" y="5142"/>
                      <a:pt x="8819" y="4993"/>
                      <a:pt x="8694" y="4906"/>
                    </a:cubicBez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E5ED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2823;p68"/>
              <p:cNvSpPr/>
              <p:nvPr/>
            </p:nvSpPr>
            <p:spPr>
              <a:xfrm>
                <a:off x="2750884" y="3265978"/>
                <a:ext cx="179314" cy="105281"/>
              </a:xfrm>
              <a:custGeom>
                <a:avLst/>
                <a:gdLst/>
                <a:ahLst/>
                <a:cxnLst/>
                <a:rect l="l" t="t" r="r" b="b"/>
                <a:pathLst>
                  <a:path w="8843" h="5192" extrusionOk="0">
                    <a:moveTo>
                      <a:pt x="211" y="1"/>
                    </a:moveTo>
                    <a:lnTo>
                      <a:pt x="0" y="112"/>
                    </a:lnTo>
                    <a:lnTo>
                      <a:pt x="8495" y="5018"/>
                    </a:lnTo>
                    <a:cubicBezTo>
                      <a:pt x="8557" y="5068"/>
                      <a:pt x="8619" y="5105"/>
                      <a:pt x="8644" y="5192"/>
                    </a:cubicBezTo>
                    <a:lnTo>
                      <a:pt x="8843" y="5068"/>
                    </a:lnTo>
                    <a:cubicBezTo>
                      <a:pt x="8831" y="4993"/>
                      <a:pt x="8768" y="4931"/>
                      <a:pt x="8706" y="4894"/>
                    </a:cubicBezTo>
                    <a:lnTo>
                      <a:pt x="211" y="1"/>
                    </a:lnTo>
                    <a:close/>
                  </a:path>
                </a:pathLst>
              </a:custGeom>
              <a:solidFill>
                <a:srgbClr val="E5ED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2824;p68"/>
              <p:cNvSpPr/>
              <p:nvPr/>
            </p:nvSpPr>
            <p:spPr>
              <a:xfrm>
                <a:off x="2824409" y="3279341"/>
                <a:ext cx="8598" cy="23684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168" extrusionOk="0">
                    <a:moveTo>
                      <a:pt x="49" y="0"/>
                    </a:moveTo>
                    <a:cubicBezTo>
                      <a:pt x="18" y="0"/>
                      <a:pt x="1" y="19"/>
                      <a:pt x="1" y="62"/>
                    </a:cubicBezTo>
                    <a:lnTo>
                      <a:pt x="1" y="1167"/>
                    </a:lnTo>
                    <a:lnTo>
                      <a:pt x="423" y="931"/>
                    </a:lnTo>
                    <a:lnTo>
                      <a:pt x="423" y="211"/>
                    </a:lnTo>
                    <a:lnTo>
                      <a:pt x="100" y="12"/>
                    </a:lnTo>
                    <a:cubicBezTo>
                      <a:pt x="80" y="4"/>
                      <a:pt x="63" y="0"/>
                      <a:pt x="49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2825;p68"/>
              <p:cNvSpPr/>
              <p:nvPr/>
            </p:nvSpPr>
            <p:spPr>
              <a:xfrm>
                <a:off x="2820394" y="3268128"/>
                <a:ext cx="56676" cy="61846"/>
              </a:xfrm>
              <a:custGeom>
                <a:avLst/>
                <a:gdLst/>
                <a:ahLst/>
                <a:cxnLst/>
                <a:rect l="l" t="t" r="r" b="b"/>
                <a:pathLst>
                  <a:path w="2795" h="3050" extrusionOk="0">
                    <a:moveTo>
                      <a:pt x="314" y="0"/>
                    </a:moveTo>
                    <a:cubicBezTo>
                      <a:pt x="286" y="0"/>
                      <a:pt x="255" y="6"/>
                      <a:pt x="224" y="19"/>
                    </a:cubicBezTo>
                    <a:lnTo>
                      <a:pt x="99" y="93"/>
                    </a:lnTo>
                    <a:cubicBezTo>
                      <a:pt x="50" y="131"/>
                      <a:pt x="12" y="180"/>
                      <a:pt x="0" y="242"/>
                    </a:cubicBezTo>
                    <a:lnTo>
                      <a:pt x="0" y="255"/>
                    </a:lnTo>
                    <a:lnTo>
                      <a:pt x="0" y="1584"/>
                    </a:lnTo>
                    <a:lnTo>
                      <a:pt x="199" y="1720"/>
                    </a:lnTo>
                    <a:lnTo>
                      <a:pt x="199" y="615"/>
                    </a:lnTo>
                    <a:cubicBezTo>
                      <a:pt x="199" y="579"/>
                      <a:pt x="225" y="555"/>
                      <a:pt x="259" y="555"/>
                    </a:cubicBezTo>
                    <a:cubicBezTo>
                      <a:pt x="271" y="555"/>
                      <a:pt x="285" y="559"/>
                      <a:pt x="298" y="565"/>
                    </a:cubicBezTo>
                    <a:lnTo>
                      <a:pt x="621" y="751"/>
                    </a:lnTo>
                    <a:lnTo>
                      <a:pt x="2186" y="1671"/>
                    </a:lnTo>
                    <a:cubicBezTo>
                      <a:pt x="2248" y="1695"/>
                      <a:pt x="2285" y="1757"/>
                      <a:pt x="2285" y="1820"/>
                    </a:cubicBezTo>
                    <a:lnTo>
                      <a:pt x="2285" y="2925"/>
                    </a:lnTo>
                    <a:lnTo>
                      <a:pt x="2484" y="3049"/>
                    </a:lnTo>
                    <a:lnTo>
                      <a:pt x="2794" y="2875"/>
                    </a:lnTo>
                    <a:lnTo>
                      <a:pt x="2794" y="1546"/>
                    </a:lnTo>
                    <a:cubicBezTo>
                      <a:pt x="2794" y="1472"/>
                      <a:pt x="2770" y="1422"/>
                      <a:pt x="2708" y="1360"/>
                    </a:cubicBezTo>
                    <a:lnTo>
                      <a:pt x="385" y="19"/>
                    </a:lnTo>
                    <a:cubicBezTo>
                      <a:pt x="366" y="6"/>
                      <a:pt x="342" y="0"/>
                      <a:pt x="314" y="0"/>
                    </a:cubicBezTo>
                    <a:close/>
                  </a:path>
                </a:pathLst>
              </a:custGeom>
              <a:solidFill>
                <a:srgbClr val="F2F6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2826;p68"/>
              <p:cNvSpPr/>
              <p:nvPr/>
            </p:nvSpPr>
            <p:spPr>
              <a:xfrm>
                <a:off x="2820638" y="3272021"/>
                <a:ext cx="50390" cy="57953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2858" extrusionOk="0">
                    <a:moveTo>
                      <a:pt x="52" y="1"/>
                    </a:moveTo>
                    <a:cubicBezTo>
                      <a:pt x="23" y="1"/>
                      <a:pt x="0" y="17"/>
                      <a:pt x="0" y="50"/>
                    </a:cubicBezTo>
                    <a:lnTo>
                      <a:pt x="0" y="63"/>
                    </a:lnTo>
                    <a:lnTo>
                      <a:pt x="0" y="1404"/>
                    </a:lnTo>
                    <a:lnTo>
                      <a:pt x="212" y="1528"/>
                    </a:lnTo>
                    <a:lnTo>
                      <a:pt x="212" y="423"/>
                    </a:lnTo>
                    <a:cubicBezTo>
                      <a:pt x="212" y="387"/>
                      <a:pt x="232" y="363"/>
                      <a:pt x="262" y="363"/>
                    </a:cubicBezTo>
                    <a:cubicBezTo>
                      <a:pt x="273" y="363"/>
                      <a:pt x="285" y="367"/>
                      <a:pt x="299" y="373"/>
                    </a:cubicBezTo>
                    <a:lnTo>
                      <a:pt x="621" y="559"/>
                    </a:lnTo>
                    <a:lnTo>
                      <a:pt x="2199" y="1479"/>
                    </a:lnTo>
                    <a:cubicBezTo>
                      <a:pt x="2261" y="1503"/>
                      <a:pt x="2286" y="1565"/>
                      <a:pt x="2286" y="1628"/>
                    </a:cubicBezTo>
                    <a:lnTo>
                      <a:pt x="2286" y="2733"/>
                    </a:lnTo>
                    <a:lnTo>
                      <a:pt x="2484" y="2857"/>
                    </a:lnTo>
                    <a:lnTo>
                      <a:pt x="2484" y="1528"/>
                    </a:lnTo>
                    <a:cubicBezTo>
                      <a:pt x="2472" y="1466"/>
                      <a:pt x="2447" y="1404"/>
                      <a:pt x="2410" y="1354"/>
                    </a:cubicBezTo>
                    <a:lnTo>
                      <a:pt x="100" y="13"/>
                    </a:lnTo>
                    <a:cubicBezTo>
                      <a:pt x="83" y="5"/>
                      <a:pt x="67" y="1"/>
                      <a:pt x="52" y="1"/>
                    </a:cubicBezTo>
                    <a:close/>
                  </a:path>
                </a:pathLst>
              </a:custGeom>
              <a:solidFill>
                <a:srgbClr val="E5ED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2827;p68"/>
              <p:cNvSpPr/>
              <p:nvPr/>
            </p:nvSpPr>
            <p:spPr>
              <a:xfrm>
                <a:off x="2774041" y="3359152"/>
                <a:ext cx="75574" cy="102016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5031" extrusionOk="0">
                    <a:moveTo>
                      <a:pt x="1243" y="1"/>
                    </a:moveTo>
                    <a:lnTo>
                      <a:pt x="1243" y="1454"/>
                    </a:lnTo>
                    <a:lnTo>
                      <a:pt x="1" y="721"/>
                    </a:lnTo>
                    <a:lnTo>
                      <a:pt x="1" y="2162"/>
                    </a:lnTo>
                    <a:lnTo>
                      <a:pt x="1243" y="2882"/>
                    </a:lnTo>
                    <a:lnTo>
                      <a:pt x="1243" y="4323"/>
                    </a:lnTo>
                    <a:lnTo>
                      <a:pt x="2485" y="5031"/>
                    </a:lnTo>
                    <a:lnTo>
                      <a:pt x="2485" y="3590"/>
                    </a:lnTo>
                    <a:lnTo>
                      <a:pt x="3727" y="4323"/>
                    </a:lnTo>
                    <a:lnTo>
                      <a:pt x="3727" y="2882"/>
                    </a:lnTo>
                    <a:lnTo>
                      <a:pt x="2485" y="2162"/>
                    </a:lnTo>
                    <a:lnTo>
                      <a:pt x="2485" y="72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C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2828;p68"/>
              <p:cNvSpPr/>
              <p:nvPr/>
            </p:nvSpPr>
            <p:spPr>
              <a:xfrm>
                <a:off x="2824916" y="3190425"/>
                <a:ext cx="50897" cy="115359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5689" extrusionOk="0">
                    <a:moveTo>
                      <a:pt x="125" y="1"/>
                    </a:moveTo>
                    <a:cubicBezTo>
                      <a:pt x="125" y="1"/>
                      <a:pt x="199" y="1963"/>
                      <a:pt x="199" y="2149"/>
                    </a:cubicBezTo>
                    <a:cubicBezTo>
                      <a:pt x="187" y="2733"/>
                      <a:pt x="1" y="3106"/>
                      <a:pt x="1" y="4335"/>
                    </a:cubicBezTo>
                    <a:cubicBezTo>
                      <a:pt x="1" y="4708"/>
                      <a:pt x="473" y="5068"/>
                      <a:pt x="907" y="5267"/>
                    </a:cubicBezTo>
                    <a:cubicBezTo>
                      <a:pt x="1094" y="5366"/>
                      <a:pt x="1441" y="5676"/>
                      <a:pt x="1578" y="5689"/>
                    </a:cubicBezTo>
                    <a:cubicBezTo>
                      <a:pt x="1714" y="5652"/>
                      <a:pt x="1839" y="5614"/>
                      <a:pt x="1963" y="5527"/>
                    </a:cubicBezTo>
                    <a:lnTo>
                      <a:pt x="1777" y="5428"/>
                    </a:lnTo>
                    <a:cubicBezTo>
                      <a:pt x="1777" y="5428"/>
                      <a:pt x="1640" y="5155"/>
                      <a:pt x="2000" y="4944"/>
                    </a:cubicBezTo>
                    <a:lnTo>
                      <a:pt x="2497" y="5217"/>
                    </a:lnTo>
                    <a:cubicBezTo>
                      <a:pt x="2509" y="5018"/>
                      <a:pt x="2509" y="4819"/>
                      <a:pt x="2497" y="4621"/>
                    </a:cubicBezTo>
                    <a:cubicBezTo>
                      <a:pt x="2460" y="4198"/>
                      <a:pt x="2447" y="4012"/>
                      <a:pt x="2398" y="3714"/>
                    </a:cubicBezTo>
                    <a:cubicBezTo>
                      <a:pt x="2323" y="3404"/>
                      <a:pt x="2199" y="3106"/>
                      <a:pt x="2062" y="2832"/>
                    </a:cubicBezTo>
                    <a:lnTo>
                      <a:pt x="2298" y="460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2829;p68"/>
              <p:cNvSpPr/>
              <p:nvPr/>
            </p:nvSpPr>
            <p:spPr>
              <a:xfrm>
                <a:off x="2824916" y="3190425"/>
                <a:ext cx="50897" cy="115359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5689" extrusionOk="0">
                    <a:moveTo>
                      <a:pt x="125" y="1"/>
                    </a:moveTo>
                    <a:cubicBezTo>
                      <a:pt x="125" y="1"/>
                      <a:pt x="199" y="1963"/>
                      <a:pt x="199" y="2149"/>
                    </a:cubicBezTo>
                    <a:cubicBezTo>
                      <a:pt x="187" y="2733"/>
                      <a:pt x="1" y="3106"/>
                      <a:pt x="1" y="4335"/>
                    </a:cubicBezTo>
                    <a:cubicBezTo>
                      <a:pt x="1" y="4708"/>
                      <a:pt x="473" y="5068"/>
                      <a:pt x="907" y="5267"/>
                    </a:cubicBezTo>
                    <a:cubicBezTo>
                      <a:pt x="1094" y="5366"/>
                      <a:pt x="1441" y="5676"/>
                      <a:pt x="1578" y="5689"/>
                    </a:cubicBezTo>
                    <a:cubicBezTo>
                      <a:pt x="1714" y="5652"/>
                      <a:pt x="1839" y="5614"/>
                      <a:pt x="1963" y="5527"/>
                    </a:cubicBezTo>
                    <a:lnTo>
                      <a:pt x="1777" y="5428"/>
                    </a:lnTo>
                    <a:cubicBezTo>
                      <a:pt x="1777" y="5428"/>
                      <a:pt x="1640" y="5155"/>
                      <a:pt x="2000" y="4944"/>
                    </a:cubicBezTo>
                    <a:lnTo>
                      <a:pt x="2497" y="5217"/>
                    </a:lnTo>
                    <a:cubicBezTo>
                      <a:pt x="2509" y="5018"/>
                      <a:pt x="2509" y="4819"/>
                      <a:pt x="2497" y="4621"/>
                    </a:cubicBezTo>
                    <a:cubicBezTo>
                      <a:pt x="2460" y="4198"/>
                      <a:pt x="2447" y="4012"/>
                      <a:pt x="2398" y="3714"/>
                    </a:cubicBezTo>
                    <a:cubicBezTo>
                      <a:pt x="2323" y="3404"/>
                      <a:pt x="2199" y="3106"/>
                      <a:pt x="2062" y="2832"/>
                    </a:cubicBezTo>
                    <a:lnTo>
                      <a:pt x="2298" y="460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rgbClr val="337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2830;p68"/>
              <p:cNvSpPr/>
              <p:nvPr/>
            </p:nvSpPr>
            <p:spPr>
              <a:xfrm>
                <a:off x="2818123" y="2940489"/>
                <a:ext cx="114913" cy="263972"/>
              </a:xfrm>
              <a:custGeom>
                <a:avLst/>
                <a:gdLst/>
                <a:ahLst/>
                <a:cxnLst/>
                <a:rect l="l" t="t" r="r" b="b"/>
                <a:pathLst>
                  <a:path w="5667" h="13018" extrusionOk="0">
                    <a:moveTo>
                      <a:pt x="3558" y="1"/>
                    </a:moveTo>
                    <a:cubicBezTo>
                      <a:pt x="3520" y="1"/>
                      <a:pt x="3480" y="3"/>
                      <a:pt x="3440" y="7"/>
                    </a:cubicBezTo>
                    <a:cubicBezTo>
                      <a:pt x="3440" y="7"/>
                      <a:pt x="3031" y="31"/>
                      <a:pt x="2670" y="739"/>
                    </a:cubicBezTo>
                    <a:cubicBezTo>
                      <a:pt x="2323" y="1435"/>
                      <a:pt x="1987" y="2118"/>
                      <a:pt x="1466" y="3360"/>
                    </a:cubicBezTo>
                    <a:cubicBezTo>
                      <a:pt x="1292" y="3782"/>
                      <a:pt x="659" y="5372"/>
                      <a:pt x="249" y="6639"/>
                    </a:cubicBezTo>
                    <a:cubicBezTo>
                      <a:pt x="38" y="7322"/>
                      <a:pt x="0" y="7545"/>
                      <a:pt x="0" y="8154"/>
                    </a:cubicBezTo>
                    <a:cubicBezTo>
                      <a:pt x="25" y="9036"/>
                      <a:pt x="50" y="9309"/>
                      <a:pt x="162" y="10638"/>
                    </a:cubicBezTo>
                    <a:cubicBezTo>
                      <a:pt x="249" y="11892"/>
                      <a:pt x="311" y="12389"/>
                      <a:pt x="460" y="12563"/>
                    </a:cubicBezTo>
                    <a:cubicBezTo>
                      <a:pt x="765" y="12753"/>
                      <a:pt x="1407" y="13017"/>
                      <a:pt x="2037" y="13017"/>
                    </a:cubicBezTo>
                    <a:cubicBezTo>
                      <a:pt x="2227" y="13017"/>
                      <a:pt x="2417" y="12993"/>
                      <a:pt x="2596" y="12935"/>
                    </a:cubicBezTo>
                    <a:cubicBezTo>
                      <a:pt x="2906" y="12737"/>
                      <a:pt x="2906" y="11507"/>
                      <a:pt x="3093" y="8452"/>
                    </a:cubicBezTo>
                    <a:cubicBezTo>
                      <a:pt x="4136" y="6291"/>
                      <a:pt x="5005" y="4850"/>
                      <a:pt x="5366" y="3360"/>
                    </a:cubicBezTo>
                    <a:cubicBezTo>
                      <a:pt x="5667" y="2166"/>
                      <a:pt x="4856" y="1"/>
                      <a:pt x="3558" y="1"/>
                    </a:cubicBez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2831;p68"/>
              <p:cNvSpPr/>
              <p:nvPr/>
            </p:nvSpPr>
            <p:spPr>
              <a:xfrm>
                <a:off x="2818123" y="2940489"/>
                <a:ext cx="114913" cy="263972"/>
              </a:xfrm>
              <a:custGeom>
                <a:avLst/>
                <a:gdLst/>
                <a:ahLst/>
                <a:cxnLst/>
                <a:rect l="l" t="t" r="r" b="b"/>
                <a:pathLst>
                  <a:path w="5667" h="13018" extrusionOk="0">
                    <a:moveTo>
                      <a:pt x="3558" y="1"/>
                    </a:moveTo>
                    <a:cubicBezTo>
                      <a:pt x="3520" y="1"/>
                      <a:pt x="3480" y="3"/>
                      <a:pt x="3440" y="7"/>
                    </a:cubicBezTo>
                    <a:cubicBezTo>
                      <a:pt x="3440" y="7"/>
                      <a:pt x="3031" y="31"/>
                      <a:pt x="2670" y="739"/>
                    </a:cubicBezTo>
                    <a:cubicBezTo>
                      <a:pt x="2323" y="1435"/>
                      <a:pt x="1987" y="2118"/>
                      <a:pt x="1466" y="3360"/>
                    </a:cubicBezTo>
                    <a:cubicBezTo>
                      <a:pt x="1292" y="3782"/>
                      <a:pt x="659" y="5372"/>
                      <a:pt x="249" y="6639"/>
                    </a:cubicBezTo>
                    <a:cubicBezTo>
                      <a:pt x="38" y="7322"/>
                      <a:pt x="0" y="7545"/>
                      <a:pt x="0" y="8154"/>
                    </a:cubicBezTo>
                    <a:cubicBezTo>
                      <a:pt x="25" y="9036"/>
                      <a:pt x="50" y="9309"/>
                      <a:pt x="162" y="10638"/>
                    </a:cubicBezTo>
                    <a:cubicBezTo>
                      <a:pt x="249" y="11892"/>
                      <a:pt x="311" y="12389"/>
                      <a:pt x="460" y="12563"/>
                    </a:cubicBezTo>
                    <a:cubicBezTo>
                      <a:pt x="765" y="12753"/>
                      <a:pt x="1407" y="13017"/>
                      <a:pt x="2037" y="13017"/>
                    </a:cubicBezTo>
                    <a:cubicBezTo>
                      <a:pt x="2227" y="13017"/>
                      <a:pt x="2417" y="12993"/>
                      <a:pt x="2596" y="12935"/>
                    </a:cubicBezTo>
                    <a:cubicBezTo>
                      <a:pt x="2906" y="12737"/>
                      <a:pt x="2906" y="11507"/>
                      <a:pt x="3093" y="8452"/>
                    </a:cubicBezTo>
                    <a:cubicBezTo>
                      <a:pt x="4136" y="6291"/>
                      <a:pt x="5005" y="4850"/>
                      <a:pt x="5366" y="3360"/>
                    </a:cubicBezTo>
                    <a:cubicBezTo>
                      <a:pt x="5667" y="2166"/>
                      <a:pt x="4856" y="1"/>
                      <a:pt x="3558" y="1"/>
                    </a:cubicBezTo>
                    <a:close/>
                  </a:path>
                </a:pathLst>
              </a:custGeom>
              <a:solidFill>
                <a:srgbClr val="E5ED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0" name="Google Shape;2832;p68"/>
            <p:cNvGrpSpPr/>
            <p:nvPr/>
          </p:nvGrpSpPr>
          <p:grpSpPr>
            <a:xfrm>
              <a:off x="7220351" y="1364667"/>
              <a:ext cx="52903" cy="24536"/>
              <a:chOff x="3787677" y="3068215"/>
              <a:chExt cx="52903" cy="24536"/>
            </a:xfrm>
          </p:grpSpPr>
          <p:sp>
            <p:nvSpPr>
              <p:cNvPr id="314" name="Google Shape;2833;p68"/>
              <p:cNvSpPr/>
              <p:nvPr/>
            </p:nvSpPr>
            <p:spPr>
              <a:xfrm>
                <a:off x="3830502" y="3082875"/>
                <a:ext cx="10078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487" extrusionOk="0">
                    <a:moveTo>
                      <a:pt x="250" y="0"/>
                    </a:moveTo>
                    <a:cubicBezTo>
                      <a:pt x="134" y="0"/>
                      <a:pt x="23" y="85"/>
                      <a:pt x="0" y="213"/>
                    </a:cubicBezTo>
                    <a:lnTo>
                      <a:pt x="0" y="238"/>
                    </a:lnTo>
                    <a:cubicBezTo>
                      <a:pt x="0" y="362"/>
                      <a:pt x="99" y="461"/>
                      <a:pt x="224" y="486"/>
                    </a:cubicBezTo>
                    <a:cubicBezTo>
                      <a:pt x="231" y="487"/>
                      <a:pt x="238" y="487"/>
                      <a:pt x="245" y="487"/>
                    </a:cubicBezTo>
                    <a:cubicBezTo>
                      <a:pt x="361" y="487"/>
                      <a:pt x="473" y="391"/>
                      <a:pt x="484" y="262"/>
                    </a:cubicBezTo>
                    <a:cubicBezTo>
                      <a:pt x="497" y="138"/>
                      <a:pt x="410" y="14"/>
                      <a:pt x="273" y="2"/>
                    </a:cubicBezTo>
                    <a:cubicBezTo>
                      <a:pt x="265" y="1"/>
                      <a:pt x="257" y="0"/>
                      <a:pt x="250" y="0"/>
                    </a:cubicBezTo>
                    <a:close/>
                  </a:path>
                </a:pathLst>
              </a:custGeom>
              <a:solidFill>
                <a:srgbClr val="303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2834;p68"/>
              <p:cNvSpPr/>
              <p:nvPr/>
            </p:nvSpPr>
            <p:spPr>
              <a:xfrm>
                <a:off x="3787677" y="3068215"/>
                <a:ext cx="12369" cy="8415"/>
              </a:xfrm>
              <a:custGeom>
                <a:avLst/>
                <a:gdLst/>
                <a:ahLst/>
                <a:cxnLst/>
                <a:rect l="l" t="t" r="r" b="b"/>
                <a:pathLst>
                  <a:path w="610" h="415" extrusionOk="0">
                    <a:moveTo>
                      <a:pt x="316" y="0"/>
                    </a:moveTo>
                    <a:cubicBezTo>
                      <a:pt x="298" y="0"/>
                      <a:pt x="280" y="1"/>
                      <a:pt x="262" y="4"/>
                    </a:cubicBezTo>
                    <a:lnTo>
                      <a:pt x="249" y="4"/>
                    </a:lnTo>
                    <a:cubicBezTo>
                      <a:pt x="100" y="66"/>
                      <a:pt x="1" y="240"/>
                      <a:pt x="50" y="414"/>
                    </a:cubicBezTo>
                    <a:lnTo>
                      <a:pt x="609" y="228"/>
                    </a:lnTo>
                    <a:cubicBezTo>
                      <a:pt x="576" y="85"/>
                      <a:pt x="455" y="0"/>
                      <a:pt x="316" y="0"/>
                    </a:cubicBezTo>
                    <a:close/>
                  </a:path>
                </a:pathLst>
              </a:custGeom>
              <a:solidFill>
                <a:srgbClr val="303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2835;p68"/>
              <p:cNvSpPr/>
              <p:nvPr/>
            </p:nvSpPr>
            <p:spPr>
              <a:xfrm>
                <a:off x="3792726" y="3082145"/>
                <a:ext cx="8821" cy="9591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73" extrusionOk="0">
                    <a:moveTo>
                      <a:pt x="236" y="0"/>
                    </a:moveTo>
                    <a:cubicBezTo>
                      <a:pt x="99" y="0"/>
                      <a:pt x="0" y="100"/>
                      <a:pt x="0" y="224"/>
                    </a:cubicBezTo>
                    <a:cubicBezTo>
                      <a:pt x="0" y="348"/>
                      <a:pt x="99" y="460"/>
                      <a:pt x="224" y="472"/>
                    </a:cubicBezTo>
                    <a:cubicBezTo>
                      <a:pt x="348" y="460"/>
                      <a:pt x="435" y="323"/>
                      <a:pt x="422" y="187"/>
                    </a:cubicBezTo>
                    <a:cubicBezTo>
                      <a:pt x="410" y="100"/>
                      <a:pt x="335" y="13"/>
                      <a:pt x="236" y="0"/>
                    </a:cubicBezTo>
                    <a:close/>
                  </a:path>
                </a:pathLst>
              </a:custGeom>
              <a:solidFill>
                <a:srgbClr val="303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1" name="Google Shape;2836;p68"/>
            <p:cNvGrpSpPr/>
            <p:nvPr/>
          </p:nvGrpSpPr>
          <p:grpSpPr>
            <a:xfrm flipH="1">
              <a:off x="6682792" y="1331404"/>
              <a:ext cx="47854" cy="10605"/>
              <a:chOff x="3792726" y="3082145"/>
              <a:chExt cx="47854" cy="10605"/>
            </a:xfrm>
          </p:grpSpPr>
          <p:sp>
            <p:nvSpPr>
              <p:cNvPr id="312" name="Google Shape;2837;p68"/>
              <p:cNvSpPr/>
              <p:nvPr/>
            </p:nvSpPr>
            <p:spPr>
              <a:xfrm>
                <a:off x="3830502" y="3082875"/>
                <a:ext cx="10078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487" extrusionOk="0">
                    <a:moveTo>
                      <a:pt x="250" y="0"/>
                    </a:moveTo>
                    <a:cubicBezTo>
                      <a:pt x="134" y="0"/>
                      <a:pt x="23" y="85"/>
                      <a:pt x="0" y="213"/>
                    </a:cubicBezTo>
                    <a:lnTo>
                      <a:pt x="0" y="238"/>
                    </a:lnTo>
                    <a:cubicBezTo>
                      <a:pt x="0" y="362"/>
                      <a:pt x="99" y="461"/>
                      <a:pt x="224" y="486"/>
                    </a:cubicBezTo>
                    <a:cubicBezTo>
                      <a:pt x="231" y="487"/>
                      <a:pt x="238" y="487"/>
                      <a:pt x="245" y="487"/>
                    </a:cubicBezTo>
                    <a:cubicBezTo>
                      <a:pt x="361" y="487"/>
                      <a:pt x="473" y="391"/>
                      <a:pt x="484" y="262"/>
                    </a:cubicBezTo>
                    <a:cubicBezTo>
                      <a:pt x="497" y="138"/>
                      <a:pt x="410" y="14"/>
                      <a:pt x="273" y="2"/>
                    </a:cubicBezTo>
                    <a:cubicBezTo>
                      <a:pt x="265" y="1"/>
                      <a:pt x="257" y="0"/>
                      <a:pt x="250" y="0"/>
                    </a:cubicBezTo>
                    <a:close/>
                  </a:path>
                </a:pathLst>
              </a:custGeom>
              <a:solidFill>
                <a:srgbClr val="303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2838;p68"/>
              <p:cNvSpPr/>
              <p:nvPr/>
            </p:nvSpPr>
            <p:spPr>
              <a:xfrm>
                <a:off x="3792726" y="3082145"/>
                <a:ext cx="8821" cy="9591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73" extrusionOk="0">
                    <a:moveTo>
                      <a:pt x="236" y="0"/>
                    </a:moveTo>
                    <a:cubicBezTo>
                      <a:pt x="99" y="0"/>
                      <a:pt x="0" y="100"/>
                      <a:pt x="0" y="224"/>
                    </a:cubicBezTo>
                    <a:cubicBezTo>
                      <a:pt x="0" y="348"/>
                      <a:pt x="99" y="460"/>
                      <a:pt x="224" y="472"/>
                    </a:cubicBezTo>
                    <a:cubicBezTo>
                      <a:pt x="348" y="460"/>
                      <a:pt x="435" y="323"/>
                      <a:pt x="422" y="187"/>
                    </a:cubicBezTo>
                    <a:cubicBezTo>
                      <a:pt x="410" y="100"/>
                      <a:pt x="335" y="13"/>
                      <a:pt x="236" y="0"/>
                    </a:cubicBezTo>
                    <a:close/>
                  </a:path>
                </a:pathLst>
              </a:custGeom>
              <a:solidFill>
                <a:srgbClr val="303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8"/>
          <p:cNvSpPr txBox="1">
            <a:spLocks noGrp="1"/>
          </p:cNvSpPr>
          <p:nvPr>
            <p:ph type="title"/>
          </p:nvPr>
        </p:nvSpPr>
        <p:spPr>
          <a:xfrm>
            <a:off x="4288800" y="103698"/>
            <a:ext cx="4229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Social Relevance</a:t>
            </a:r>
            <a:endParaRPr dirty="0"/>
          </a:p>
        </p:txBody>
      </p:sp>
      <p:sp>
        <p:nvSpPr>
          <p:cNvPr id="1098" name="Google Shape;1098;p48"/>
          <p:cNvSpPr/>
          <p:nvPr/>
        </p:nvSpPr>
        <p:spPr>
          <a:xfrm>
            <a:off x="5233916" y="688055"/>
            <a:ext cx="3177936" cy="910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48"/>
          <p:cNvSpPr txBox="1">
            <a:spLocks noGrp="1"/>
          </p:cNvSpPr>
          <p:nvPr>
            <p:ph type="subTitle" idx="1"/>
          </p:nvPr>
        </p:nvSpPr>
        <p:spPr>
          <a:xfrm>
            <a:off x="4819294" y="2190699"/>
            <a:ext cx="4007179" cy="11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The impact of ASHAs on their communities is largely dependent on the quality of their training and other health system factors</a:t>
            </a:r>
            <a:r>
              <a:rPr lang="en-US" dirty="0" smtClean="0"/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Currently there is inadequate health system support for ASHAs including a lack of strong supervision, limited opportunities for continuing education and training and poor workload management</a:t>
            </a:r>
            <a:r>
              <a:rPr lang="en-US" dirty="0" smtClean="0"/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Empowering </a:t>
            </a:r>
            <a:r>
              <a:rPr lang="en-US" dirty="0" smtClean="0"/>
              <a:t>Asha’s </a:t>
            </a:r>
            <a:r>
              <a:rPr lang="en-US" dirty="0"/>
              <a:t>with Aarogya Patrika will help them to overcome the barrier</a:t>
            </a:r>
            <a:endParaRPr dirty="0"/>
          </a:p>
        </p:txBody>
      </p:sp>
      <p:grpSp>
        <p:nvGrpSpPr>
          <p:cNvPr id="1100" name="Google Shape;1100;p48"/>
          <p:cNvGrpSpPr/>
          <p:nvPr/>
        </p:nvGrpSpPr>
        <p:grpSpPr>
          <a:xfrm>
            <a:off x="718409" y="1075331"/>
            <a:ext cx="3382029" cy="2992839"/>
            <a:chOff x="1301925" y="606600"/>
            <a:chExt cx="4991925" cy="4417475"/>
          </a:xfrm>
        </p:grpSpPr>
        <p:sp>
          <p:nvSpPr>
            <p:cNvPr id="1101" name="Google Shape;1101;p48"/>
            <p:cNvSpPr/>
            <p:nvPr/>
          </p:nvSpPr>
          <p:spPr>
            <a:xfrm>
              <a:off x="1301925" y="2240375"/>
              <a:ext cx="4988600" cy="2783700"/>
            </a:xfrm>
            <a:custGeom>
              <a:avLst/>
              <a:gdLst/>
              <a:ahLst/>
              <a:cxnLst/>
              <a:rect l="l" t="t" r="r" b="b"/>
              <a:pathLst>
                <a:path w="199544" h="111348" extrusionOk="0">
                  <a:moveTo>
                    <a:pt x="99772" y="1"/>
                  </a:moveTo>
                  <a:cubicBezTo>
                    <a:pt x="44666" y="1"/>
                    <a:pt x="1" y="24919"/>
                    <a:pt x="1" y="55674"/>
                  </a:cubicBezTo>
                  <a:cubicBezTo>
                    <a:pt x="1" y="86429"/>
                    <a:pt x="44666" y="111347"/>
                    <a:pt x="99772" y="111347"/>
                  </a:cubicBezTo>
                  <a:cubicBezTo>
                    <a:pt x="154878" y="111347"/>
                    <a:pt x="199543" y="86429"/>
                    <a:pt x="199543" y="55674"/>
                  </a:cubicBezTo>
                  <a:cubicBezTo>
                    <a:pt x="199543" y="24919"/>
                    <a:pt x="154878" y="1"/>
                    <a:pt x="99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2974800" y="2655675"/>
              <a:ext cx="1080800" cy="623800"/>
            </a:xfrm>
            <a:custGeom>
              <a:avLst/>
              <a:gdLst/>
              <a:ahLst/>
              <a:cxnLst/>
              <a:rect l="l" t="t" r="r" b="b"/>
              <a:pathLst>
                <a:path w="43232" h="24952" extrusionOk="0">
                  <a:moveTo>
                    <a:pt x="21616" y="1"/>
                  </a:moveTo>
                  <a:cubicBezTo>
                    <a:pt x="9674" y="1"/>
                    <a:pt x="0" y="5571"/>
                    <a:pt x="0" y="12476"/>
                  </a:cubicBezTo>
                  <a:cubicBezTo>
                    <a:pt x="0" y="19381"/>
                    <a:pt x="9674" y="24952"/>
                    <a:pt x="21616" y="24952"/>
                  </a:cubicBezTo>
                  <a:cubicBezTo>
                    <a:pt x="33558" y="24952"/>
                    <a:pt x="43231" y="19381"/>
                    <a:pt x="43231" y="12476"/>
                  </a:cubicBezTo>
                  <a:cubicBezTo>
                    <a:pt x="43231" y="5571"/>
                    <a:pt x="33558" y="1"/>
                    <a:pt x="21616" y="1"/>
                  </a:cubicBezTo>
                  <a:close/>
                </a:path>
              </a:pathLst>
            </a:custGeom>
            <a:solidFill>
              <a:srgbClr val="E5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3680300" y="3458750"/>
              <a:ext cx="1080800" cy="623800"/>
            </a:xfrm>
            <a:custGeom>
              <a:avLst/>
              <a:gdLst/>
              <a:ahLst/>
              <a:cxnLst/>
              <a:rect l="l" t="t" r="r" b="b"/>
              <a:pathLst>
                <a:path w="43232" h="24952" extrusionOk="0">
                  <a:moveTo>
                    <a:pt x="21616" y="1"/>
                  </a:moveTo>
                  <a:cubicBezTo>
                    <a:pt x="9674" y="1"/>
                    <a:pt x="0" y="5571"/>
                    <a:pt x="0" y="12476"/>
                  </a:cubicBezTo>
                  <a:cubicBezTo>
                    <a:pt x="0" y="19348"/>
                    <a:pt x="9674" y="24952"/>
                    <a:pt x="21616" y="24952"/>
                  </a:cubicBezTo>
                  <a:cubicBezTo>
                    <a:pt x="33558" y="24952"/>
                    <a:pt x="43231" y="19348"/>
                    <a:pt x="43231" y="12476"/>
                  </a:cubicBezTo>
                  <a:cubicBezTo>
                    <a:pt x="43231" y="5571"/>
                    <a:pt x="33558" y="1"/>
                    <a:pt x="21616" y="1"/>
                  </a:cubicBezTo>
                  <a:close/>
                </a:path>
              </a:pathLst>
            </a:custGeom>
            <a:solidFill>
              <a:srgbClr val="E5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4491700" y="4012475"/>
              <a:ext cx="1080800" cy="623800"/>
            </a:xfrm>
            <a:custGeom>
              <a:avLst/>
              <a:gdLst/>
              <a:ahLst/>
              <a:cxnLst/>
              <a:rect l="l" t="t" r="r" b="b"/>
              <a:pathLst>
                <a:path w="43232" h="24952" extrusionOk="0">
                  <a:moveTo>
                    <a:pt x="21616" y="1"/>
                  </a:moveTo>
                  <a:cubicBezTo>
                    <a:pt x="9675" y="1"/>
                    <a:pt x="1" y="5605"/>
                    <a:pt x="1" y="12476"/>
                  </a:cubicBezTo>
                  <a:cubicBezTo>
                    <a:pt x="1" y="19381"/>
                    <a:pt x="9675" y="24952"/>
                    <a:pt x="21616" y="24952"/>
                  </a:cubicBezTo>
                  <a:cubicBezTo>
                    <a:pt x="33558" y="24952"/>
                    <a:pt x="43232" y="19381"/>
                    <a:pt x="43232" y="12476"/>
                  </a:cubicBezTo>
                  <a:cubicBezTo>
                    <a:pt x="43232" y="5605"/>
                    <a:pt x="33558" y="1"/>
                    <a:pt x="21616" y="1"/>
                  </a:cubicBezTo>
                  <a:close/>
                </a:path>
              </a:pathLst>
            </a:custGeom>
            <a:solidFill>
              <a:srgbClr val="E5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5001250" y="3050125"/>
              <a:ext cx="1080800" cy="623800"/>
            </a:xfrm>
            <a:custGeom>
              <a:avLst/>
              <a:gdLst/>
              <a:ahLst/>
              <a:cxnLst/>
              <a:rect l="l" t="t" r="r" b="b"/>
              <a:pathLst>
                <a:path w="43232" h="24952" extrusionOk="0">
                  <a:moveTo>
                    <a:pt x="21616" y="1"/>
                  </a:moveTo>
                  <a:cubicBezTo>
                    <a:pt x="9674" y="1"/>
                    <a:pt x="0" y="5605"/>
                    <a:pt x="0" y="12476"/>
                  </a:cubicBezTo>
                  <a:cubicBezTo>
                    <a:pt x="0" y="19381"/>
                    <a:pt x="9674" y="24952"/>
                    <a:pt x="21616" y="24952"/>
                  </a:cubicBezTo>
                  <a:cubicBezTo>
                    <a:pt x="33557" y="24952"/>
                    <a:pt x="43231" y="19381"/>
                    <a:pt x="43231" y="12476"/>
                  </a:cubicBezTo>
                  <a:cubicBezTo>
                    <a:pt x="43231" y="5605"/>
                    <a:pt x="33557" y="1"/>
                    <a:pt x="21616" y="1"/>
                  </a:cubicBezTo>
                  <a:close/>
                </a:path>
              </a:pathLst>
            </a:custGeom>
            <a:solidFill>
              <a:srgbClr val="E5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1520425" y="3171875"/>
              <a:ext cx="1080800" cy="624650"/>
            </a:xfrm>
            <a:custGeom>
              <a:avLst/>
              <a:gdLst/>
              <a:ahLst/>
              <a:cxnLst/>
              <a:rect l="l" t="t" r="r" b="b"/>
              <a:pathLst>
                <a:path w="43232" h="24986" extrusionOk="0">
                  <a:moveTo>
                    <a:pt x="21616" y="1"/>
                  </a:moveTo>
                  <a:cubicBezTo>
                    <a:pt x="9674" y="1"/>
                    <a:pt x="0" y="5605"/>
                    <a:pt x="0" y="12476"/>
                  </a:cubicBezTo>
                  <a:cubicBezTo>
                    <a:pt x="0" y="19381"/>
                    <a:pt x="9674" y="24985"/>
                    <a:pt x="21616" y="24985"/>
                  </a:cubicBezTo>
                  <a:cubicBezTo>
                    <a:pt x="33558" y="24985"/>
                    <a:pt x="43231" y="19381"/>
                    <a:pt x="43231" y="12476"/>
                  </a:cubicBezTo>
                  <a:cubicBezTo>
                    <a:pt x="43231" y="5605"/>
                    <a:pt x="33558" y="1"/>
                    <a:pt x="21616" y="1"/>
                  </a:cubicBezTo>
                  <a:close/>
                </a:path>
              </a:pathLst>
            </a:custGeom>
            <a:solidFill>
              <a:srgbClr val="E5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2241775" y="3858200"/>
              <a:ext cx="1080800" cy="623800"/>
            </a:xfrm>
            <a:custGeom>
              <a:avLst/>
              <a:gdLst/>
              <a:ahLst/>
              <a:cxnLst/>
              <a:rect l="l" t="t" r="r" b="b"/>
              <a:pathLst>
                <a:path w="43232" h="24952" extrusionOk="0">
                  <a:moveTo>
                    <a:pt x="21616" y="1"/>
                  </a:moveTo>
                  <a:cubicBezTo>
                    <a:pt x="9674" y="1"/>
                    <a:pt x="0" y="5571"/>
                    <a:pt x="0" y="12476"/>
                  </a:cubicBezTo>
                  <a:cubicBezTo>
                    <a:pt x="0" y="19348"/>
                    <a:pt x="9674" y="24952"/>
                    <a:pt x="21616" y="24952"/>
                  </a:cubicBezTo>
                  <a:cubicBezTo>
                    <a:pt x="33558" y="24952"/>
                    <a:pt x="43231" y="19348"/>
                    <a:pt x="43231" y="12476"/>
                  </a:cubicBezTo>
                  <a:cubicBezTo>
                    <a:pt x="43231" y="5571"/>
                    <a:pt x="33558" y="1"/>
                    <a:pt x="21616" y="1"/>
                  </a:cubicBezTo>
                  <a:close/>
                </a:path>
              </a:pathLst>
            </a:custGeom>
            <a:solidFill>
              <a:srgbClr val="E5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5869375" y="2480275"/>
              <a:ext cx="424475" cy="649925"/>
            </a:xfrm>
            <a:custGeom>
              <a:avLst/>
              <a:gdLst/>
              <a:ahLst/>
              <a:cxnLst/>
              <a:rect l="l" t="t" r="r" b="b"/>
              <a:pathLst>
                <a:path w="16979" h="25997" extrusionOk="0">
                  <a:moveTo>
                    <a:pt x="12685" y="1"/>
                  </a:moveTo>
                  <a:cubicBezTo>
                    <a:pt x="9459" y="1"/>
                    <a:pt x="5742" y="3116"/>
                    <a:pt x="3569" y="6850"/>
                  </a:cubicBezTo>
                  <a:cubicBezTo>
                    <a:pt x="1201" y="10919"/>
                    <a:pt x="0" y="17024"/>
                    <a:pt x="434" y="19826"/>
                  </a:cubicBezTo>
                  <a:lnTo>
                    <a:pt x="1835" y="25997"/>
                  </a:lnTo>
                  <a:lnTo>
                    <a:pt x="2402" y="21794"/>
                  </a:lnTo>
                  <a:cubicBezTo>
                    <a:pt x="3336" y="17024"/>
                    <a:pt x="10407" y="11019"/>
                    <a:pt x="13676" y="7850"/>
                  </a:cubicBezTo>
                  <a:cubicBezTo>
                    <a:pt x="16979" y="4715"/>
                    <a:pt x="16712" y="679"/>
                    <a:pt x="13543" y="78"/>
                  </a:cubicBezTo>
                  <a:cubicBezTo>
                    <a:pt x="13262" y="26"/>
                    <a:pt x="12975" y="1"/>
                    <a:pt x="12685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5869375" y="2480275"/>
              <a:ext cx="424475" cy="649925"/>
            </a:xfrm>
            <a:custGeom>
              <a:avLst/>
              <a:gdLst/>
              <a:ahLst/>
              <a:cxnLst/>
              <a:rect l="l" t="t" r="r" b="b"/>
              <a:pathLst>
                <a:path w="16979" h="25997" extrusionOk="0">
                  <a:moveTo>
                    <a:pt x="12685" y="1"/>
                  </a:moveTo>
                  <a:cubicBezTo>
                    <a:pt x="9459" y="1"/>
                    <a:pt x="5742" y="3116"/>
                    <a:pt x="3569" y="6850"/>
                  </a:cubicBezTo>
                  <a:cubicBezTo>
                    <a:pt x="1201" y="10919"/>
                    <a:pt x="0" y="17024"/>
                    <a:pt x="434" y="19826"/>
                  </a:cubicBezTo>
                  <a:lnTo>
                    <a:pt x="1835" y="25997"/>
                  </a:lnTo>
                  <a:lnTo>
                    <a:pt x="2402" y="21794"/>
                  </a:lnTo>
                  <a:cubicBezTo>
                    <a:pt x="3336" y="17024"/>
                    <a:pt x="10407" y="11019"/>
                    <a:pt x="13676" y="7850"/>
                  </a:cubicBezTo>
                  <a:cubicBezTo>
                    <a:pt x="16979" y="4715"/>
                    <a:pt x="16712" y="679"/>
                    <a:pt x="13543" y="78"/>
                  </a:cubicBezTo>
                  <a:cubicBezTo>
                    <a:pt x="13262" y="26"/>
                    <a:pt x="12975" y="1"/>
                    <a:pt x="126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5881875" y="2529075"/>
              <a:ext cx="301075" cy="543600"/>
            </a:xfrm>
            <a:custGeom>
              <a:avLst/>
              <a:gdLst/>
              <a:ahLst/>
              <a:cxnLst/>
              <a:rect l="l" t="t" r="r" b="b"/>
              <a:pathLst>
                <a:path w="12043" h="21744" extrusionOk="0">
                  <a:moveTo>
                    <a:pt x="11831" y="1"/>
                  </a:moveTo>
                  <a:cubicBezTo>
                    <a:pt x="11801" y="1"/>
                    <a:pt x="11770" y="9"/>
                    <a:pt x="11742" y="28"/>
                  </a:cubicBezTo>
                  <a:lnTo>
                    <a:pt x="11709" y="28"/>
                  </a:lnTo>
                  <a:cubicBezTo>
                    <a:pt x="7239" y="2463"/>
                    <a:pt x="501" y="11536"/>
                    <a:pt x="34" y="21510"/>
                  </a:cubicBezTo>
                  <a:cubicBezTo>
                    <a:pt x="0" y="21643"/>
                    <a:pt x="100" y="21743"/>
                    <a:pt x="201" y="21743"/>
                  </a:cubicBezTo>
                  <a:lnTo>
                    <a:pt x="267" y="21743"/>
                  </a:lnTo>
                  <a:cubicBezTo>
                    <a:pt x="367" y="21710"/>
                    <a:pt x="434" y="21643"/>
                    <a:pt x="434" y="21543"/>
                  </a:cubicBezTo>
                  <a:cubicBezTo>
                    <a:pt x="901" y="11703"/>
                    <a:pt x="7539" y="2796"/>
                    <a:pt x="11909" y="395"/>
                  </a:cubicBezTo>
                  <a:cubicBezTo>
                    <a:pt x="12009" y="361"/>
                    <a:pt x="12042" y="228"/>
                    <a:pt x="12009" y="128"/>
                  </a:cubicBezTo>
                  <a:cubicBezTo>
                    <a:pt x="11985" y="56"/>
                    <a:pt x="11909" y="1"/>
                    <a:pt x="118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5857700" y="2847875"/>
              <a:ext cx="362125" cy="431600"/>
            </a:xfrm>
            <a:custGeom>
              <a:avLst/>
              <a:gdLst/>
              <a:ahLst/>
              <a:cxnLst/>
              <a:rect l="l" t="t" r="r" b="b"/>
              <a:pathLst>
                <a:path w="14485" h="17264" extrusionOk="0">
                  <a:moveTo>
                    <a:pt x="10778" y="1"/>
                  </a:moveTo>
                  <a:cubicBezTo>
                    <a:pt x="10239" y="1"/>
                    <a:pt x="9645" y="80"/>
                    <a:pt x="9006" y="252"/>
                  </a:cubicBezTo>
                  <a:cubicBezTo>
                    <a:pt x="5537" y="1219"/>
                    <a:pt x="0" y="6956"/>
                    <a:pt x="100" y="14362"/>
                  </a:cubicBezTo>
                  <a:lnTo>
                    <a:pt x="1168" y="17264"/>
                  </a:lnTo>
                  <a:cubicBezTo>
                    <a:pt x="1401" y="15629"/>
                    <a:pt x="2935" y="12727"/>
                    <a:pt x="5737" y="10125"/>
                  </a:cubicBezTo>
                  <a:cubicBezTo>
                    <a:pt x="8840" y="7257"/>
                    <a:pt x="13043" y="5555"/>
                    <a:pt x="13777" y="3521"/>
                  </a:cubicBezTo>
                  <a:cubicBezTo>
                    <a:pt x="14484" y="1561"/>
                    <a:pt x="13170" y="1"/>
                    <a:pt x="10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5857700" y="2895025"/>
              <a:ext cx="275200" cy="345250"/>
            </a:xfrm>
            <a:custGeom>
              <a:avLst/>
              <a:gdLst/>
              <a:ahLst/>
              <a:cxnLst/>
              <a:rect l="l" t="t" r="r" b="b"/>
              <a:pathLst>
                <a:path w="11008" h="13810" extrusionOk="0">
                  <a:moveTo>
                    <a:pt x="10708" y="0"/>
                  </a:moveTo>
                  <a:cubicBezTo>
                    <a:pt x="7572" y="901"/>
                    <a:pt x="1801" y="4737"/>
                    <a:pt x="33" y="13543"/>
                  </a:cubicBezTo>
                  <a:cubicBezTo>
                    <a:pt x="0" y="13643"/>
                    <a:pt x="67" y="13777"/>
                    <a:pt x="167" y="13777"/>
                  </a:cubicBezTo>
                  <a:lnTo>
                    <a:pt x="200" y="13777"/>
                  </a:lnTo>
                  <a:cubicBezTo>
                    <a:pt x="200" y="13810"/>
                    <a:pt x="234" y="13810"/>
                    <a:pt x="267" y="13810"/>
                  </a:cubicBezTo>
                  <a:cubicBezTo>
                    <a:pt x="334" y="13777"/>
                    <a:pt x="400" y="13743"/>
                    <a:pt x="400" y="13643"/>
                  </a:cubicBezTo>
                  <a:cubicBezTo>
                    <a:pt x="2135" y="5037"/>
                    <a:pt x="7972" y="1234"/>
                    <a:pt x="10841" y="434"/>
                  </a:cubicBezTo>
                  <a:cubicBezTo>
                    <a:pt x="10941" y="400"/>
                    <a:pt x="11008" y="267"/>
                    <a:pt x="10975" y="167"/>
                  </a:cubicBezTo>
                  <a:cubicBezTo>
                    <a:pt x="10941" y="67"/>
                    <a:pt x="10841" y="0"/>
                    <a:pt x="10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1338750" y="2387525"/>
              <a:ext cx="412700" cy="569225"/>
            </a:xfrm>
            <a:custGeom>
              <a:avLst/>
              <a:gdLst/>
              <a:ahLst/>
              <a:cxnLst/>
              <a:rect l="l" t="t" r="r" b="b"/>
              <a:pathLst>
                <a:path w="16508" h="22769" extrusionOk="0">
                  <a:moveTo>
                    <a:pt x="4835" y="1"/>
                  </a:moveTo>
                  <a:cubicBezTo>
                    <a:pt x="2075" y="1"/>
                    <a:pt x="1" y="2126"/>
                    <a:pt x="2564" y="4956"/>
                  </a:cubicBezTo>
                  <a:cubicBezTo>
                    <a:pt x="5766" y="8525"/>
                    <a:pt x="12004" y="13095"/>
                    <a:pt x="12471" y="22769"/>
                  </a:cubicBezTo>
                  <a:lnTo>
                    <a:pt x="15340" y="22602"/>
                  </a:lnTo>
                  <a:cubicBezTo>
                    <a:pt x="15340" y="22602"/>
                    <a:pt x="16507" y="16631"/>
                    <a:pt x="15073" y="11260"/>
                  </a:cubicBezTo>
                  <a:cubicBezTo>
                    <a:pt x="13605" y="5890"/>
                    <a:pt x="10570" y="1887"/>
                    <a:pt x="6967" y="419"/>
                  </a:cubicBezTo>
                  <a:cubicBezTo>
                    <a:pt x="6255" y="133"/>
                    <a:pt x="5524" y="1"/>
                    <a:pt x="4835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1338750" y="2387525"/>
              <a:ext cx="412700" cy="569225"/>
            </a:xfrm>
            <a:custGeom>
              <a:avLst/>
              <a:gdLst/>
              <a:ahLst/>
              <a:cxnLst/>
              <a:rect l="l" t="t" r="r" b="b"/>
              <a:pathLst>
                <a:path w="16508" h="22769" extrusionOk="0">
                  <a:moveTo>
                    <a:pt x="4835" y="1"/>
                  </a:moveTo>
                  <a:cubicBezTo>
                    <a:pt x="2075" y="1"/>
                    <a:pt x="1" y="2126"/>
                    <a:pt x="2564" y="4956"/>
                  </a:cubicBezTo>
                  <a:cubicBezTo>
                    <a:pt x="5766" y="8525"/>
                    <a:pt x="12004" y="13095"/>
                    <a:pt x="12471" y="22769"/>
                  </a:cubicBezTo>
                  <a:lnTo>
                    <a:pt x="15340" y="22602"/>
                  </a:lnTo>
                  <a:cubicBezTo>
                    <a:pt x="15340" y="22602"/>
                    <a:pt x="16507" y="16631"/>
                    <a:pt x="15073" y="11260"/>
                  </a:cubicBezTo>
                  <a:cubicBezTo>
                    <a:pt x="13605" y="5890"/>
                    <a:pt x="10570" y="1887"/>
                    <a:pt x="6967" y="419"/>
                  </a:cubicBezTo>
                  <a:cubicBezTo>
                    <a:pt x="6255" y="133"/>
                    <a:pt x="5524" y="1"/>
                    <a:pt x="4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1452875" y="2427975"/>
              <a:ext cx="260200" cy="478750"/>
            </a:xfrm>
            <a:custGeom>
              <a:avLst/>
              <a:gdLst/>
              <a:ahLst/>
              <a:cxnLst/>
              <a:rect l="l" t="t" r="r" b="b"/>
              <a:pathLst>
                <a:path w="10408" h="19150" extrusionOk="0">
                  <a:moveTo>
                    <a:pt x="220" y="1"/>
                  </a:moveTo>
                  <a:cubicBezTo>
                    <a:pt x="148" y="1"/>
                    <a:pt x="77" y="37"/>
                    <a:pt x="34" y="102"/>
                  </a:cubicBezTo>
                  <a:cubicBezTo>
                    <a:pt x="1" y="202"/>
                    <a:pt x="34" y="336"/>
                    <a:pt x="134" y="402"/>
                  </a:cubicBezTo>
                  <a:cubicBezTo>
                    <a:pt x="3169" y="2170"/>
                    <a:pt x="9140" y="8375"/>
                    <a:pt x="10008" y="18949"/>
                  </a:cubicBezTo>
                  <a:cubicBezTo>
                    <a:pt x="10008" y="19049"/>
                    <a:pt x="10074" y="19149"/>
                    <a:pt x="10174" y="19149"/>
                  </a:cubicBezTo>
                  <a:lnTo>
                    <a:pt x="10208" y="19149"/>
                  </a:lnTo>
                  <a:cubicBezTo>
                    <a:pt x="10341" y="19149"/>
                    <a:pt x="10408" y="19049"/>
                    <a:pt x="10408" y="18949"/>
                  </a:cubicBezTo>
                  <a:lnTo>
                    <a:pt x="10408" y="18916"/>
                  </a:lnTo>
                  <a:cubicBezTo>
                    <a:pt x="9574" y="8175"/>
                    <a:pt x="3436" y="1870"/>
                    <a:pt x="334" y="35"/>
                  </a:cubicBezTo>
                  <a:cubicBezTo>
                    <a:pt x="299" y="12"/>
                    <a:pt x="259" y="1"/>
                    <a:pt x="2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1316100" y="2686425"/>
              <a:ext cx="435350" cy="554675"/>
            </a:xfrm>
            <a:custGeom>
              <a:avLst/>
              <a:gdLst/>
              <a:ahLst/>
              <a:cxnLst/>
              <a:rect l="l" t="t" r="r" b="b"/>
              <a:pathLst>
                <a:path w="17414" h="22187" extrusionOk="0">
                  <a:moveTo>
                    <a:pt x="3435" y="0"/>
                  </a:moveTo>
                  <a:cubicBezTo>
                    <a:pt x="2559" y="0"/>
                    <a:pt x="1701" y="268"/>
                    <a:pt x="968" y="772"/>
                  </a:cubicBezTo>
                  <a:cubicBezTo>
                    <a:pt x="368" y="1206"/>
                    <a:pt x="1" y="1939"/>
                    <a:pt x="34" y="2673"/>
                  </a:cubicBezTo>
                  <a:cubicBezTo>
                    <a:pt x="101" y="3474"/>
                    <a:pt x="768" y="4108"/>
                    <a:pt x="1369" y="4608"/>
                  </a:cubicBezTo>
                  <a:cubicBezTo>
                    <a:pt x="2002" y="5142"/>
                    <a:pt x="2670" y="5709"/>
                    <a:pt x="2836" y="6509"/>
                  </a:cubicBezTo>
                  <a:cubicBezTo>
                    <a:pt x="3203" y="8077"/>
                    <a:pt x="1302" y="9578"/>
                    <a:pt x="1702" y="11146"/>
                  </a:cubicBezTo>
                  <a:cubicBezTo>
                    <a:pt x="1936" y="11813"/>
                    <a:pt x="2403" y="12347"/>
                    <a:pt x="3036" y="12647"/>
                  </a:cubicBezTo>
                  <a:cubicBezTo>
                    <a:pt x="3570" y="12881"/>
                    <a:pt x="4071" y="13114"/>
                    <a:pt x="4604" y="13314"/>
                  </a:cubicBezTo>
                  <a:cubicBezTo>
                    <a:pt x="4871" y="13381"/>
                    <a:pt x="5138" y="13448"/>
                    <a:pt x="5405" y="13481"/>
                  </a:cubicBezTo>
                  <a:cubicBezTo>
                    <a:pt x="6205" y="13581"/>
                    <a:pt x="6973" y="13915"/>
                    <a:pt x="7540" y="14448"/>
                  </a:cubicBezTo>
                  <a:cubicBezTo>
                    <a:pt x="8440" y="15416"/>
                    <a:pt x="8307" y="16850"/>
                    <a:pt x="8640" y="18118"/>
                  </a:cubicBezTo>
                  <a:cubicBezTo>
                    <a:pt x="9041" y="19619"/>
                    <a:pt x="10075" y="20886"/>
                    <a:pt x="11509" y="21554"/>
                  </a:cubicBezTo>
                  <a:cubicBezTo>
                    <a:pt x="12280" y="21916"/>
                    <a:pt x="13404" y="22186"/>
                    <a:pt x="14203" y="22186"/>
                  </a:cubicBezTo>
                  <a:cubicBezTo>
                    <a:pt x="14580" y="22186"/>
                    <a:pt x="14885" y="22126"/>
                    <a:pt x="15045" y="21987"/>
                  </a:cubicBezTo>
                  <a:cubicBezTo>
                    <a:pt x="15412" y="21654"/>
                    <a:pt x="15112" y="20186"/>
                    <a:pt x="15245" y="19719"/>
                  </a:cubicBezTo>
                  <a:cubicBezTo>
                    <a:pt x="15612" y="18485"/>
                    <a:pt x="15846" y="17217"/>
                    <a:pt x="15946" y="15950"/>
                  </a:cubicBezTo>
                  <a:cubicBezTo>
                    <a:pt x="15979" y="15382"/>
                    <a:pt x="16079" y="14815"/>
                    <a:pt x="16246" y="14248"/>
                  </a:cubicBezTo>
                  <a:cubicBezTo>
                    <a:pt x="16446" y="13648"/>
                    <a:pt x="16680" y="13014"/>
                    <a:pt x="16846" y="12380"/>
                  </a:cubicBezTo>
                  <a:cubicBezTo>
                    <a:pt x="17046" y="11780"/>
                    <a:pt x="17413" y="11246"/>
                    <a:pt x="17380" y="10479"/>
                  </a:cubicBezTo>
                  <a:cubicBezTo>
                    <a:pt x="17313" y="9778"/>
                    <a:pt x="17147" y="9078"/>
                    <a:pt x="16913" y="8411"/>
                  </a:cubicBezTo>
                  <a:cubicBezTo>
                    <a:pt x="16680" y="7744"/>
                    <a:pt x="16446" y="7077"/>
                    <a:pt x="16213" y="6409"/>
                  </a:cubicBezTo>
                  <a:cubicBezTo>
                    <a:pt x="15946" y="5609"/>
                    <a:pt x="15579" y="4842"/>
                    <a:pt x="15145" y="4141"/>
                  </a:cubicBezTo>
                  <a:cubicBezTo>
                    <a:pt x="14311" y="2940"/>
                    <a:pt x="13010" y="2106"/>
                    <a:pt x="11576" y="1873"/>
                  </a:cubicBezTo>
                  <a:cubicBezTo>
                    <a:pt x="10375" y="1706"/>
                    <a:pt x="9074" y="1973"/>
                    <a:pt x="7940" y="1539"/>
                  </a:cubicBezTo>
                  <a:cubicBezTo>
                    <a:pt x="6772" y="1106"/>
                    <a:pt x="5805" y="472"/>
                    <a:pt x="4638" y="172"/>
                  </a:cubicBezTo>
                  <a:cubicBezTo>
                    <a:pt x="4240" y="56"/>
                    <a:pt x="3836" y="0"/>
                    <a:pt x="3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1374475" y="2717175"/>
              <a:ext cx="337775" cy="435550"/>
            </a:xfrm>
            <a:custGeom>
              <a:avLst/>
              <a:gdLst/>
              <a:ahLst/>
              <a:cxnLst/>
              <a:rect l="l" t="t" r="r" b="b"/>
              <a:pathLst>
                <a:path w="13511" h="17422" extrusionOk="0">
                  <a:moveTo>
                    <a:pt x="182" y="0"/>
                  </a:moveTo>
                  <a:cubicBezTo>
                    <a:pt x="101" y="0"/>
                    <a:pt x="28" y="60"/>
                    <a:pt x="1" y="142"/>
                  </a:cubicBezTo>
                  <a:cubicBezTo>
                    <a:pt x="1" y="242"/>
                    <a:pt x="34" y="343"/>
                    <a:pt x="134" y="376"/>
                  </a:cubicBezTo>
                  <a:cubicBezTo>
                    <a:pt x="2736" y="1010"/>
                    <a:pt x="13110" y="6013"/>
                    <a:pt x="12510" y="17221"/>
                  </a:cubicBezTo>
                  <a:cubicBezTo>
                    <a:pt x="12510" y="17321"/>
                    <a:pt x="12577" y="17421"/>
                    <a:pt x="12677" y="17421"/>
                  </a:cubicBezTo>
                  <a:cubicBezTo>
                    <a:pt x="12777" y="17421"/>
                    <a:pt x="12877" y="17355"/>
                    <a:pt x="12877" y="17255"/>
                  </a:cubicBezTo>
                  <a:cubicBezTo>
                    <a:pt x="13511" y="5780"/>
                    <a:pt x="2870" y="676"/>
                    <a:pt x="234" y="9"/>
                  </a:cubicBezTo>
                  <a:cubicBezTo>
                    <a:pt x="217" y="3"/>
                    <a:pt x="199" y="0"/>
                    <a:pt x="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1422025" y="2890350"/>
              <a:ext cx="221000" cy="36700"/>
            </a:xfrm>
            <a:custGeom>
              <a:avLst/>
              <a:gdLst/>
              <a:ahLst/>
              <a:cxnLst/>
              <a:rect l="l" t="t" r="r" b="b"/>
              <a:pathLst>
                <a:path w="8840" h="1468" extrusionOk="0">
                  <a:moveTo>
                    <a:pt x="4087" y="1"/>
                  </a:moveTo>
                  <a:cubicBezTo>
                    <a:pt x="2746" y="1"/>
                    <a:pt x="1401" y="271"/>
                    <a:pt x="134" y="821"/>
                  </a:cubicBezTo>
                  <a:cubicBezTo>
                    <a:pt x="34" y="854"/>
                    <a:pt x="0" y="954"/>
                    <a:pt x="34" y="1054"/>
                  </a:cubicBezTo>
                  <a:lnTo>
                    <a:pt x="67" y="1054"/>
                  </a:lnTo>
                  <a:cubicBezTo>
                    <a:pt x="67" y="1121"/>
                    <a:pt x="134" y="1154"/>
                    <a:pt x="200" y="1154"/>
                  </a:cubicBezTo>
                  <a:cubicBezTo>
                    <a:pt x="234" y="1154"/>
                    <a:pt x="267" y="1154"/>
                    <a:pt x="301" y="1121"/>
                  </a:cubicBezTo>
                  <a:cubicBezTo>
                    <a:pt x="1516" y="620"/>
                    <a:pt x="2801" y="367"/>
                    <a:pt x="4082" y="367"/>
                  </a:cubicBezTo>
                  <a:cubicBezTo>
                    <a:pt x="5614" y="367"/>
                    <a:pt x="7141" y="728"/>
                    <a:pt x="8540" y="1455"/>
                  </a:cubicBezTo>
                  <a:cubicBezTo>
                    <a:pt x="8567" y="1464"/>
                    <a:pt x="8593" y="1468"/>
                    <a:pt x="8619" y="1468"/>
                  </a:cubicBezTo>
                  <a:cubicBezTo>
                    <a:pt x="8689" y="1468"/>
                    <a:pt x="8749" y="1437"/>
                    <a:pt x="8773" y="1388"/>
                  </a:cubicBezTo>
                  <a:cubicBezTo>
                    <a:pt x="8840" y="1288"/>
                    <a:pt x="8807" y="1188"/>
                    <a:pt x="8707" y="1121"/>
                  </a:cubicBezTo>
                  <a:cubicBezTo>
                    <a:pt x="7260" y="380"/>
                    <a:pt x="5676" y="1"/>
                    <a:pt x="40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5283950" y="1402275"/>
              <a:ext cx="246850" cy="461200"/>
            </a:xfrm>
            <a:custGeom>
              <a:avLst/>
              <a:gdLst/>
              <a:ahLst/>
              <a:cxnLst/>
              <a:rect l="l" t="t" r="r" b="b"/>
              <a:pathLst>
                <a:path w="9874" h="18448" extrusionOk="0">
                  <a:moveTo>
                    <a:pt x="9874" y="1"/>
                  </a:moveTo>
                  <a:cubicBezTo>
                    <a:pt x="7372" y="67"/>
                    <a:pt x="5904" y="968"/>
                    <a:pt x="4937" y="3170"/>
                  </a:cubicBezTo>
                  <a:cubicBezTo>
                    <a:pt x="3870" y="5538"/>
                    <a:pt x="0" y="14644"/>
                    <a:pt x="0" y="14644"/>
                  </a:cubicBezTo>
                  <a:lnTo>
                    <a:pt x="4937" y="18447"/>
                  </a:lnTo>
                  <a:cubicBezTo>
                    <a:pt x="5337" y="17813"/>
                    <a:pt x="7906" y="10308"/>
                    <a:pt x="7906" y="10308"/>
                  </a:cubicBezTo>
                  <a:lnTo>
                    <a:pt x="98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5273100" y="3126825"/>
              <a:ext cx="348600" cy="201525"/>
            </a:xfrm>
            <a:custGeom>
              <a:avLst/>
              <a:gdLst/>
              <a:ahLst/>
              <a:cxnLst/>
              <a:rect l="l" t="t" r="r" b="b"/>
              <a:pathLst>
                <a:path w="13944" h="8061" extrusionOk="0">
                  <a:moveTo>
                    <a:pt x="12725" y="1"/>
                  </a:moveTo>
                  <a:cubicBezTo>
                    <a:pt x="12720" y="1"/>
                    <a:pt x="12715" y="1"/>
                    <a:pt x="12710" y="1"/>
                  </a:cubicBezTo>
                  <a:lnTo>
                    <a:pt x="12676" y="402"/>
                  </a:lnTo>
                  <a:cubicBezTo>
                    <a:pt x="12643" y="835"/>
                    <a:pt x="11576" y="1035"/>
                    <a:pt x="10742" y="1035"/>
                  </a:cubicBezTo>
                  <a:cubicBezTo>
                    <a:pt x="10074" y="1035"/>
                    <a:pt x="8774" y="869"/>
                    <a:pt x="8807" y="535"/>
                  </a:cubicBezTo>
                  <a:lnTo>
                    <a:pt x="8807" y="302"/>
                  </a:lnTo>
                  <a:cubicBezTo>
                    <a:pt x="8707" y="335"/>
                    <a:pt x="8507" y="602"/>
                    <a:pt x="8106" y="969"/>
                  </a:cubicBezTo>
                  <a:cubicBezTo>
                    <a:pt x="7706" y="1302"/>
                    <a:pt x="7306" y="1603"/>
                    <a:pt x="6872" y="1903"/>
                  </a:cubicBezTo>
                  <a:cubicBezTo>
                    <a:pt x="6005" y="2537"/>
                    <a:pt x="5071" y="3137"/>
                    <a:pt x="4137" y="3637"/>
                  </a:cubicBezTo>
                  <a:cubicBezTo>
                    <a:pt x="3003" y="4271"/>
                    <a:pt x="1969" y="4638"/>
                    <a:pt x="601" y="5238"/>
                  </a:cubicBezTo>
                  <a:cubicBezTo>
                    <a:pt x="468" y="5305"/>
                    <a:pt x="334" y="5405"/>
                    <a:pt x="234" y="5505"/>
                  </a:cubicBezTo>
                  <a:cubicBezTo>
                    <a:pt x="134" y="5605"/>
                    <a:pt x="101" y="5705"/>
                    <a:pt x="67" y="5839"/>
                  </a:cubicBezTo>
                  <a:cubicBezTo>
                    <a:pt x="1" y="6373"/>
                    <a:pt x="201" y="6873"/>
                    <a:pt x="634" y="7207"/>
                  </a:cubicBezTo>
                  <a:cubicBezTo>
                    <a:pt x="1068" y="7473"/>
                    <a:pt x="1535" y="7707"/>
                    <a:pt x="2035" y="7807"/>
                  </a:cubicBezTo>
                  <a:cubicBezTo>
                    <a:pt x="2692" y="7976"/>
                    <a:pt x="3359" y="8060"/>
                    <a:pt x="4025" y="8060"/>
                  </a:cubicBezTo>
                  <a:cubicBezTo>
                    <a:pt x="4543" y="8060"/>
                    <a:pt x="5060" y="8009"/>
                    <a:pt x="5571" y="7907"/>
                  </a:cubicBezTo>
                  <a:cubicBezTo>
                    <a:pt x="6605" y="7607"/>
                    <a:pt x="7539" y="7173"/>
                    <a:pt x="8440" y="6573"/>
                  </a:cubicBezTo>
                  <a:cubicBezTo>
                    <a:pt x="9140" y="6072"/>
                    <a:pt x="9974" y="5705"/>
                    <a:pt x="10842" y="5539"/>
                  </a:cubicBezTo>
                  <a:cubicBezTo>
                    <a:pt x="11609" y="5439"/>
                    <a:pt x="12543" y="5472"/>
                    <a:pt x="13210" y="5005"/>
                  </a:cubicBezTo>
                  <a:cubicBezTo>
                    <a:pt x="13944" y="4505"/>
                    <a:pt x="13644" y="3437"/>
                    <a:pt x="13444" y="2503"/>
                  </a:cubicBezTo>
                  <a:cubicBezTo>
                    <a:pt x="13213" y="1513"/>
                    <a:pt x="13177" y="1"/>
                    <a:pt x="12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5665050" y="3260275"/>
              <a:ext cx="244375" cy="269425"/>
            </a:xfrm>
            <a:custGeom>
              <a:avLst/>
              <a:gdLst/>
              <a:ahLst/>
              <a:cxnLst/>
              <a:rect l="l" t="t" r="r" b="b"/>
              <a:pathLst>
                <a:path w="9775" h="10777" extrusionOk="0">
                  <a:moveTo>
                    <a:pt x="4904" y="1"/>
                  </a:moveTo>
                  <a:cubicBezTo>
                    <a:pt x="4704" y="1"/>
                    <a:pt x="4637" y="234"/>
                    <a:pt x="4537" y="701"/>
                  </a:cubicBezTo>
                  <a:cubicBezTo>
                    <a:pt x="4370" y="1735"/>
                    <a:pt x="4070" y="2702"/>
                    <a:pt x="3603" y="3636"/>
                  </a:cubicBezTo>
                  <a:cubicBezTo>
                    <a:pt x="3036" y="4804"/>
                    <a:pt x="2302" y="5905"/>
                    <a:pt x="1435" y="6905"/>
                  </a:cubicBezTo>
                  <a:cubicBezTo>
                    <a:pt x="1035" y="7339"/>
                    <a:pt x="634" y="7773"/>
                    <a:pt x="301" y="8240"/>
                  </a:cubicBezTo>
                  <a:cubicBezTo>
                    <a:pt x="67" y="8640"/>
                    <a:pt x="0" y="9741"/>
                    <a:pt x="367" y="9974"/>
                  </a:cubicBezTo>
                  <a:cubicBezTo>
                    <a:pt x="1218" y="10542"/>
                    <a:pt x="2340" y="10777"/>
                    <a:pt x="3418" y="10777"/>
                  </a:cubicBezTo>
                  <a:cubicBezTo>
                    <a:pt x="4115" y="10777"/>
                    <a:pt x="4795" y="10678"/>
                    <a:pt x="5371" y="10508"/>
                  </a:cubicBezTo>
                  <a:cubicBezTo>
                    <a:pt x="6538" y="10241"/>
                    <a:pt x="7406" y="9240"/>
                    <a:pt x="7539" y="8073"/>
                  </a:cubicBezTo>
                  <a:cubicBezTo>
                    <a:pt x="7806" y="6705"/>
                    <a:pt x="7940" y="5838"/>
                    <a:pt x="8607" y="4804"/>
                  </a:cubicBezTo>
                  <a:cubicBezTo>
                    <a:pt x="8874" y="4437"/>
                    <a:pt x="9274" y="4137"/>
                    <a:pt x="9441" y="3703"/>
                  </a:cubicBezTo>
                  <a:cubicBezTo>
                    <a:pt x="9774" y="2936"/>
                    <a:pt x="9507" y="2102"/>
                    <a:pt x="9307" y="1335"/>
                  </a:cubicBezTo>
                  <a:cubicBezTo>
                    <a:pt x="9148" y="697"/>
                    <a:pt x="8988" y="29"/>
                    <a:pt x="8771" y="29"/>
                  </a:cubicBezTo>
                  <a:cubicBezTo>
                    <a:pt x="8761" y="29"/>
                    <a:pt x="8750" y="31"/>
                    <a:pt x="8740" y="34"/>
                  </a:cubicBezTo>
                  <a:lnTo>
                    <a:pt x="8740" y="434"/>
                  </a:lnTo>
                  <a:cubicBezTo>
                    <a:pt x="8473" y="734"/>
                    <a:pt x="7539" y="1035"/>
                    <a:pt x="6672" y="1068"/>
                  </a:cubicBezTo>
                  <a:cubicBezTo>
                    <a:pt x="6172" y="1068"/>
                    <a:pt x="4971" y="968"/>
                    <a:pt x="4971" y="568"/>
                  </a:cubicBezTo>
                  <a:lnTo>
                    <a:pt x="49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5454075" y="2040225"/>
              <a:ext cx="462850" cy="1257200"/>
            </a:xfrm>
            <a:custGeom>
              <a:avLst/>
              <a:gdLst/>
              <a:ahLst/>
              <a:cxnLst/>
              <a:rect l="l" t="t" r="r" b="b"/>
              <a:pathLst>
                <a:path w="18514" h="50288" extrusionOk="0">
                  <a:moveTo>
                    <a:pt x="300" y="1"/>
                  </a:moveTo>
                  <a:cubicBezTo>
                    <a:pt x="300" y="1"/>
                    <a:pt x="0" y="20816"/>
                    <a:pt x="33" y="23017"/>
                  </a:cubicBezTo>
                  <a:cubicBezTo>
                    <a:pt x="67" y="24952"/>
                    <a:pt x="434" y="44266"/>
                    <a:pt x="434" y="44266"/>
                  </a:cubicBezTo>
                  <a:cubicBezTo>
                    <a:pt x="738" y="45048"/>
                    <a:pt x="1865" y="45327"/>
                    <a:pt x="3044" y="45327"/>
                  </a:cubicBezTo>
                  <a:cubicBezTo>
                    <a:pt x="4581" y="45327"/>
                    <a:pt x="6205" y="44852"/>
                    <a:pt x="6205" y="44399"/>
                  </a:cubicBezTo>
                  <a:cubicBezTo>
                    <a:pt x="6205" y="44399"/>
                    <a:pt x="6872" y="30356"/>
                    <a:pt x="7038" y="28288"/>
                  </a:cubicBezTo>
                  <a:cubicBezTo>
                    <a:pt x="7139" y="26787"/>
                    <a:pt x="7172" y="25319"/>
                    <a:pt x="7139" y="23818"/>
                  </a:cubicBezTo>
                  <a:lnTo>
                    <a:pt x="8406" y="11076"/>
                  </a:lnTo>
                  <a:cubicBezTo>
                    <a:pt x="8406" y="11076"/>
                    <a:pt x="10074" y="24051"/>
                    <a:pt x="10574" y="28021"/>
                  </a:cubicBezTo>
                  <a:cubicBezTo>
                    <a:pt x="11141" y="32558"/>
                    <a:pt x="12409" y="49570"/>
                    <a:pt x="12409" y="49570"/>
                  </a:cubicBezTo>
                  <a:cubicBezTo>
                    <a:pt x="12627" y="49990"/>
                    <a:pt x="13849" y="50287"/>
                    <a:pt x="15120" y="50287"/>
                  </a:cubicBezTo>
                  <a:cubicBezTo>
                    <a:pt x="16571" y="50287"/>
                    <a:pt x="18086" y="49900"/>
                    <a:pt x="18247" y="48869"/>
                  </a:cubicBezTo>
                  <a:cubicBezTo>
                    <a:pt x="18247" y="48869"/>
                    <a:pt x="18513" y="36961"/>
                    <a:pt x="18413" y="32357"/>
                  </a:cubicBezTo>
                  <a:cubicBezTo>
                    <a:pt x="18380" y="30489"/>
                    <a:pt x="18213" y="28588"/>
                    <a:pt x="17980" y="26720"/>
                  </a:cubicBezTo>
                  <a:cubicBezTo>
                    <a:pt x="17980" y="26720"/>
                    <a:pt x="17246" y="3737"/>
                    <a:pt x="17146" y="234"/>
                  </a:cubicBezTo>
                  <a:lnTo>
                    <a:pt x="3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5556650" y="2132800"/>
              <a:ext cx="107600" cy="479525"/>
            </a:xfrm>
            <a:custGeom>
              <a:avLst/>
              <a:gdLst/>
              <a:ahLst/>
              <a:cxnLst/>
              <a:rect l="l" t="t" r="r" b="b"/>
              <a:pathLst>
                <a:path w="4304" h="19181" extrusionOk="0">
                  <a:moveTo>
                    <a:pt x="0" y="1"/>
                  </a:moveTo>
                  <a:cubicBezTo>
                    <a:pt x="0" y="1"/>
                    <a:pt x="634" y="1835"/>
                    <a:pt x="3169" y="3336"/>
                  </a:cubicBezTo>
                  <a:lnTo>
                    <a:pt x="3002" y="19181"/>
                  </a:lnTo>
                  <a:lnTo>
                    <a:pt x="4303" y="7373"/>
                  </a:lnTo>
                  <a:lnTo>
                    <a:pt x="3903" y="2502"/>
                  </a:lnTo>
                  <a:cubicBezTo>
                    <a:pt x="2435" y="1935"/>
                    <a:pt x="1134" y="110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5454900" y="1388100"/>
              <a:ext cx="477025" cy="710825"/>
            </a:xfrm>
            <a:custGeom>
              <a:avLst/>
              <a:gdLst/>
              <a:ahLst/>
              <a:cxnLst/>
              <a:rect l="l" t="t" r="r" b="b"/>
              <a:pathLst>
                <a:path w="19081" h="28433" extrusionOk="0">
                  <a:moveTo>
                    <a:pt x="6272" y="1"/>
                  </a:moveTo>
                  <a:cubicBezTo>
                    <a:pt x="2669" y="201"/>
                    <a:pt x="901" y="1402"/>
                    <a:pt x="334" y="5871"/>
                  </a:cubicBezTo>
                  <a:cubicBezTo>
                    <a:pt x="0" y="8240"/>
                    <a:pt x="167" y="26219"/>
                    <a:pt x="167" y="26219"/>
                  </a:cubicBezTo>
                  <a:cubicBezTo>
                    <a:pt x="2394" y="27838"/>
                    <a:pt x="5922" y="28432"/>
                    <a:pt x="9231" y="28432"/>
                  </a:cubicBezTo>
                  <a:cubicBezTo>
                    <a:pt x="12811" y="28432"/>
                    <a:pt x="16135" y="27736"/>
                    <a:pt x="17280" y="26887"/>
                  </a:cubicBezTo>
                  <a:cubicBezTo>
                    <a:pt x="17280" y="26887"/>
                    <a:pt x="17146" y="20949"/>
                    <a:pt x="17079" y="16145"/>
                  </a:cubicBezTo>
                  <a:cubicBezTo>
                    <a:pt x="17980" y="8740"/>
                    <a:pt x="19081" y="4804"/>
                    <a:pt x="17847" y="3003"/>
                  </a:cubicBezTo>
                  <a:cubicBezTo>
                    <a:pt x="17313" y="2302"/>
                    <a:pt x="16579" y="1735"/>
                    <a:pt x="15745" y="1402"/>
                  </a:cubicBezTo>
                  <a:cubicBezTo>
                    <a:pt x="14077" y="801"/>
                    <a:pt x="12009" y="267"/>
                    <a:pt x="11375" y="101"/>
                  </a:cubicBezTo>
                  <a:lnTo>
                    <a:pt x="6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5524950" y="1516900"/>
              <a:ext cx="105100" cy="424550"/>
            </a:xfrm>
            <a:custGeom>
              <a:avLst/>
              <a:gdLst/>
              <a:ahLst/>
              <a:cxnLst/>
              <a:rect l="l" t="t" r="r" b="b"/>
              <a:pathLst>
                <a:path w="4204" h="16982" extrusionOk="0">
                  <a:moveTo>
                    <a:pt x="2921" y="1"/>
                  </a:moveTo>
                  <a:cubicBezTo>
                    <a:pt x="2687" y="1"/>
                    <a:pt x="2448" y="73"/>
                    <a:pt x="2235" y="219"/>
                  </a:cubicBezTo>
                  <a:cubicBezTo>
                    <a:pt x="1902" y="1320"/>
                    <a:pt x="0" y="9192"/>
                    <a:pt x="267" y="11961"/>
                  </a:cubicBezTo>
                  <a:cubicBezTo>
                    <a:pt x="467" y="13395"/>
                    <a:pt x="868" y="14763"/>
                    <a:pt x="1401" y="16097"/>
                  </a:cubicBezTo>
                  <a:cubicBezTo>
                    <a:pt x="1672" y="16736"/>
                    <a:pt x="1915" y="16981"/>
                    <a:pt x="2135" y="16981"/>
                  </a:cubicBezTo>
                  <a:cubicBezTo>
                    <a:pt x="2593" y="16981"/>
                    <a:pt x="2954" y="15918"/>
                    <a:pt x="3269" y="15130"/>
                  </a:cubicBezTo>
                  <a:cubicBezTo>
                    <a:pt x="3670" y="14062"/>
                    <a:pt x="3903" y="12928"/>
                    <a:pt x="4037" y="11761"/>
                  </a:cubicBezTo>
                  <a:cubicBezTo>
                    <a:pt x="4203" y="10293"/>
                    <a:pt x="3603" y="5756"/>
                    <a:pt x="3837" y="486"/>
                  </a:cubicBezTo>
                  <a:cubicBezTo>
                    <a:pt x="3616" y="165"/>
                    <a:pt x="3274" y="1"/>
                    <a:pt x="2921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5524950" y="1516900"/>
              <a:ext cx="105100" cy="424550"/>
            </a:xfrm>
            <a:custGeom>
              <a:avLst/>
              <a:gdLst/>
              <a:ahLst/>
              <a:cxnLst/>
              <a:rect l="l" t="t" r="r" b="b"/>
              <a:pathLst>
                <a:path w="4204" h="16982" extrusionOk="0">
                  <a:moveTo>
                    <a:pt x="2921" y="1"/>
                  </a:moveTo>
                  <a:cubicBezTo>
                    <a:pt x="2687" y="1"/>
                    <a:pt x="2448" y="73"/>
                    <a:pt x="2235" y="219"/>
                  </a:cubicBezTo>
                  <a:cubicBezTo>
                    <a:pt x="1902" y="1320"/>
                    <a:pt x="0" y="9192"/>
                    <a:pt x="267" y="11961"/>
                  </a:cubicBezTo>
                  <a:cubicBezTo>
                    <a:pt x="467" y="13395"/>
                    <a:pt x="868" y="14763"/>
                    <a:pt x="1401" y="16097"/>
                  </a:cubicBezTo>
                  <a:cubicBezTo>
                    <a:pt x="1672" y="16736"/>
                    <a:pt x="1915" y="16981"/>
                    <a:pt x="2135" y="16981"/>
                  </a:cubicBezTo>
                  <a:cubicBezTo>
                    <a:pt x="2593" y="16981"/>
                    <a:pt x="2954" y="15918"/>
                    <a:pt x="3269" y="15130"/>
                  </a:cubicBezTo>
                  <a:cubicBezTo>
                    <a:pt x="3670" y="14062"/>
                    <a:pt x="3903" y="12928"/>
                    <a:pt x="4037" y="11761"/>
                  </a:cubicBezTo>
                  <a:cubicBezTo>
                    <a:pt x="4203" y="10293"/>
                    <a:pt x="3603" y="5756"/>
                    <a:pt x="3837" y="486"/>
                  </a:cubicBezTo>
                  <a:cubicBezTo>
                    <a:pt x="3616" y="165"/>
                    <a:pt x="3274" y="1"/>
                    <a:pt x="2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559975" y="1453025"/>
              <a:ext cx="98425" cy="76025"/>
            </a:xfrm>
            <a:custGeom>
              <a:avLst/>
              <a:gdLst/>
              <a:ahLst/>
              <a:cxnLst/>
              <a:rect l="l" t="t" r="r" b="b"/>
              <a:pathLst>
                <a:path w="3937" h="3041" extrusionOk="0">
                  <a:moveTo>
                    <a:pt x="955" y="0"/>
                  </a:moveTo>
                  <a:cubicBezTo>
                    <a:pt x="861" y="0"/>
                    <a:pt x="799" y="64"/>
                    <a:pt x="768" y="239"/>
                  </a:cubicBezTo>
                  <a:cubicBezTo>
                    <a:pt x="0" y="873"/>
                    <a:pt x="834" y="2774"/>
                    <a:pt x="834" y="2774"/>
                  </a:cubicBezTo>
                  <a:cubicBezTo>
                    <a:pt x="990" y="2735"/>
                    <a:pt x="1149" y="2716"/>
                    <a:pt x="1307" y="2716"/>
                  </a:cubicBezTo>
                  <a:cubicBezTo>
                    <a:pt x="1691" y="2716"/>
                    <a:pt x="2071" y="2828"/>
                    <a:pt x="2402" y="3041"/>
                  </a:cubicBezTo>
                  <a:cubicBezTo>
                    <a:pt x="2402" y="3041"/>
                    <a:pt x="3937" y="2374"/>
                    <a:pt x="3937" y="1273"/>
                  </a:cubicBezTo>
                  <a:cubicBezTo>
                    <a:pt x="3937" y="239"/>
                    <a:pt x="2836" y="573"/>
                    <a:pt x="2069" y="439"/>
                  </a:cubicBezTo>
                  <a:cubicBezTo>
                    <a:pt x="1538" y="324"/>
                    <a:pt x="1166" y="0"/>
                    <a:pt x="955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5559975" y="1453025"/>
              <a:ext cx="98425" cy="76025"/>
            </a:xfrm>
            <a:custGeom>
              <a:avLst/>
              <a:gdLst/>
              <a:ahLst/>
              <a:cxnLst/>
              <a:rect l="l" t="t" r="r" b="b"/>
              <a:pathLst>
                <a:path w="3937" h="3041" extrusionOk="0">
                  <a:moveTo>
                    <a:pt x="955" y="0"/>
                  </a:moveTo>
                  <a:cubicBezTo>
                    <a:pt x="861" y="0"/>
                    <a:pt x="799" y="64"/>
                    <a:pt x="768" y="239"/>
                  </a:cubicBezTo>
                  <a:cubicBezTo>
                    <a:pt x="0" y="873"/>
                    <a:pt x="834" y="2774"/>
                    <a:pt x="834" y="2774"/>
                  </a:cubicBezTo>
                  <a:cubicBezTo>
                    <a:pt x="990" y="2735"/>
                    <a:pt x="1149" y="2716"/>
                    <a:pt x="1307" y="2716"/>
                  </a:cubicBezTo>
                  <a:cubicBezTo>
                    <a:pt x="1691" y="2716"/>
                    <a:pt x="2071" y="2828"/>
                    <a:pt x="2402" y="3041"/>
                  </a:cubicBezTo>
                  <a:cubicBezTo>
                    <a:pt x="2402" y="3041"/>
                    <a:pt x="3937" y="2374"/>
                    <a:pt x="3937" y="1273"/>
                  </a:cubicBezTo>
                  <a:cubicBezTo>
                    <a:pt x="3937" y="239"/>
                    <a:pt x="2836" y="573"/>
                    <a:pt x="2069" y="439"/>
                  </a:cubicBezTo>
                  <a:cubicBezTo>
                    <a:pt x="1538" y="324"/>
                    <a:pt x="1166" y="0"/>
                    <a:pt x="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5580825" y="1461500"/>
              <a:ext cx="77575" cy="67550"/>
            </a:xfrm>
            <a:custGeom>
              <a:avLst/>
              <a:gdLst/>
              <a:ahLst/>
              <a:cxnLst/>
              <a:rect l="l" t="t" r="r" b="b"/>
              <a:pathLst>
                <a:path w="3103" h="2702" extrusionOk="0">
                  <a:moveTo>
                    <a:pt x="1501" y="100"/>
                  </a:moveTo>
                  <a:cubicBezTo>
                    <a:pt x="1835" y="200"/>
                    <a:pt x="2102" y="901"/>
                    <a:pt x="1835" y="1334"/>
                  </a:cubicBezTo>
                  <a:cubicBezTo>
                    <a:pt x="1702" y="1568"/>
                    <a:pt x="1468" y="1768"/>
                    <a:pt x="1201" y="1868"/>
                  </a:cubicBezTo>
                  <a:cubicBezTo>
                    <a:pt x="734" y="2001"/>
                    <a:pt x="134" y="1968"/>
                    <a:pt x="0" y="2435"/>
                  </a:cubicBezTo>
                  <a:cubicBezTo>
                    <a:pt x="166" y="2396"/>
                    <a:pt x="331" y="2377"/>
                    <a:pt x="494" y="2377"/>
                  </a:cubicBezTo>
                  <a:cubicBezTo>
                    <a:pt x="890" y="2377"/>
                    <a:pt x="1271" y="2489"/>
                    <a:pt x="1602" y="2702"/>
                  </a:cubicBezTo>
                  <a:cubicBezTo>
                    <a:pt x="1602" y="2702"/>
                    <a:pt x="3103" y="2035"/>
                    <a:pt x="3103" y="934"/>
                  </a:cubicBezTo>
                  <a:cubicBezTo>
                    <a:pt x="3103" y="0"/>
                    <a:pt x="2235" y="167"/>
                    <a:pt x="1501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5467400" y="993625"/>
              <a:ext cx="245200" cy="241925"/>
            </a:xfrm>
            <a:custGeom>
              <a:avLst/>
              <a:gdLst/>
              <a:ahLst/>
              <a:cxnLst/>
              <a:rect l="l" t="t" r="r" b="b"/>
              <a:pathLst>
                <a:path w="9808" h="9677" extrusionOk="0">
                  <a:moveTo>
                    <a:pt x="4916" y="0"/>
                  </a:moveTo>
                  <a:cubicBezTo>
                    <a:pt x="2302" y="0"/>
                    <a:pt x="133" y="2110"/>
                    <a:pt x="68" y="4738"/>
                  </a:cubicBezTo>
                  <a:cubicBezTo>
                    <a:pt x="1" y="7407"/>
                    <a:pt x="2136" y="9609"/>
                    <a:pt x="4804" y="9675"/>
                  </a:cubicBezTo>
                  <a:cubicBezTo>
                    <a:pt x="4846" y="9676"/>
                    <a:pt x="4887" y="9677"/>
                    <a:pt x="4928" y="9677"/>
                  </a:cubicBezTo>
                  <a:cubicBezTo>
                    <a:pt x="7540" y="9677"/>
                    <a:pt x="9675" y="7599"/>
                    <a:pt x="9741" y="4972"/>
                  </a:cubicBezTo>
                  <a:cubicBezTo>
                    <a:pt x="9808" y="2303"/>
                    <a:pt x="7706" y="68"/>
                    <a:pt x="5038" y="2"/>
                  </a:cubicBezTo>
                  <a:cubicBezTo>
                    <a:pt x="4997" y="1"/>
                    <a:pt x="4957" y="0"/>
                    <a:pt x="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742600" y="1205475"/>
              <a:ext cx="54225" cy="125950"/>
            </a:xfrm>
            <a:custGeom>
              <a:avLst/>
              <a:gdLst/>
              <a:ahLst/>
              <a:cxnLst/>
              <a:rect l="l" t="t" r="r" b="b"/>
              <a:pathLst>
                <a:path w="2169" h="5038" extrusionOk="0">
                  <a:moveTo>
                    <a:pt x="2169" y="0"/>
                  </a:moveTo>
                  <a:lnTo>
                    <a:pt x="101" y="2435"/>
                  </a:lnTo>
                  <a:lnTo>
                    <a:pt x="1" y="5037"/>
                  </a:lnTo>
                  <a:cubicBezTo>
                    <a:pt x="401" y="4904"/>
                    <a:pt x="768" y="4637"/>
                    <a:pt x="968" y="4270"/>
                  </a:cubicBezTo>
                  <a:cubicBezTo>
                    <a:pt x="1302" y="3670"/>
                    <a:pt x="2169" y="1"/>
                    <a:pt x="2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5760125" y="1073400"/>
              <a:ext cx="68400" cy="135425"/>
            </a:xfrm>
            <a:custGeom>
              <a:avLst/>
              <a:gdLst/>
              <a:ahLst/>
              <a:cxnLst/>
              <a:rect l="l" t="t" r="r" b="b"/>
              <a:pathLst>
                <a:path w="2736" h="5417" extrusionOk="0">
                  <a:moveTo>
                    <a:pt x="839" y="0"/>
                  </a:moveTo>
                  <a:cubicBezTo>
                    <a:pt x="770" y="0"/>
                    <a:pt x="702" y="4"/>
                    <a:pt x="634" y="13"/>
                  </a:cubicBezTo>
                  <a:lnTo>
                    <a:pt x="0" y="5417"/>
                  </a:lnTo>
                  <a:lnTo>
                    <a:pt x="1468" y="5283"/>
                  </a:lnTo>
                  <a:cubicBezTo>
                    <a:pt x="2335" y="3282"/>
                    <a:pt x="2735" y="1247"/>
                    <a:pt x="2102" y="547"/>
                  </a:cubicBezTo>
                  <a:cubicBezTo>
                    <a:pt x="1781" y="197"/>
                    <a:pt x="1309" y="0"/>
                    <a:pt x="8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5482425" y="1013175"/>
              <a:ext cx="361950" cy="452250"/>
            </a:xfrm>
            <a:custGeom>
              <a:avLst/>
              <a:gdLst/>
              <a:ahLst/>
              <a:cxnLst/>
              <a:rect l="l" t="t" r="r" b="b"/>
              <a:pathLst>
                <a:path w="14478" h="18090" extrusionOk="0">
                  <a:moveTo>
                    <a:pt x="5060" y="0"/>
                  </a:moveTo>
                  <a:cubicBezTo>
                    <a:pt x="2898" y="0"/>
                    <a:pt x="862" y="1036"/>
                    <a:pt x="501" y="3723"/>
                  </a:cubicBezTo>
                  <a:cubicBezTo>
                    <a:pt x="0" y="7325"/>
                    <a:pt x="134" y="9527"/>
                    <a:pt x="634" y="11528"/>
                  </a:cubicBezTo>
                  <a:cubicBezTo>
                    <a:pt x="968" y="12829"/>
                    <a:pt x="1668" y="13763"/>
                    <a:pt x="2869" y="13997"/>
                  </a:cubicBezTo>
                  <a:cubicBezTo>
                    <a:pt x="3138" y="14009"/>
                    <a:pt x="3406" y="14017"/>
                    <a:pt x="3673" y="14017"/>
                  </a:cubicBezTo>
                  <a:cubicBezTo>
                    <a:pt x="4136" y="14017"/>
                    <a:pt x="4593" y="13994"/>
                    <a:pt x="5037" y="13930"/>
                  </a:cubicBezTo>
                  <a:lnTo>
                    <a:pt x="5037" y="13930"/>
                  </a:lnTo>
                  <a:lnTo>
                    <a:pt x="5004" y="15798"/>
                  </a:lnTo>
                  <a:cubicBezTo>
                    <a:pt x="3936" y="16966"/>
                    <a:pt x="3970" y="17733"/>
                    <a:pt x="5037" y="17966"/>
                  </a:cubicBezTo>
                  <a:cubicBezTo>
                    <a:pt x="5410" y="18041"/>
                    <a:pt x="5889" y="18089"/>
                    <a:pt x="6411" y="18089"/>
                  </a:cubicBezTo>
                  <a:cubicBezTo>
                    <a:pt x="7761" y="18089"/>
                    <a:pt x="9399" y="17766"/>
                    <a:pt x="10241" y="16732"/>
                  </a:cubicBezTo>
                  <a:lnTo>
                    <a:pt x="10508" y="10161"/>
                  </a:lnTo>
                  <a:cubicBezTo>
                    <a:pt x="10508" y="10161"/>
                    <a:pt x="10663" y="10849"/>
                    <a:pt x="11608" y="10849"/>
                  </a:cubicBezTo>
                  <a:cubicBezTo>
                    <a:pt x="11821" y="10849"/>
                    <a:pt x="12075" y="10814"/>
                    <a:pt x="12376" y="10728"/>
                  </a:cubicBezTo>
                  <a:cubicBezTo>
                    <a:pt x="13310" y="10461"/>
                    <a:pt x="14477" y="8793"/>
                    <a:pt x="13910" y="7492"/>
                  </a:cubicBezTo>
                  <a:cubicBezTo>
                    <a:pt x="13632" y="6871"/>
                    <a:pt x="13202" y="6666"/>
                    <a:pt x="12793" y="6666"/>
                  </a:cubicBezTo>
                  <a:cubicBezTo>
                    <a:pt x="12366" y="6666"/>
                    <a:pt x="11962" y="6888"/>
                    <a:pt x="11775" y="7092"/>
                  </a:cubicBezTo>
                  <a:cubicBezTo>
                    <a:pt x="11461" y="7406"/>
                    <a:pt x="11073" y="7867"/>
                    <a:pt x="10801" y="7867"/>
                  </a:cubicBezTo>
                  <a:cubicBezTo>
                    <a:pt x="10755" y="7867"/>
                    <a:pt x="10713" y="7854"/>
                    <a:pt x="10675" y="7826"/>
                  </a:cubicBezTo>
                  <a:cubicBezTo>
                    <a:pt x="10675" y="7826"/>
                    <a:pt x="11842" y="2989"/>
                    <a:pt x="9073" y="1188"/>
                  </a:cubicBezTo>
                  <a:cubicBezTo>
                    <a:pt x="7982" y="456"/>
                    <a:pt x="6494" y="0"/>
                    <a:pt x="5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5452400" y="948875"/>
              <a:ext cx="336925" cy="272475"/>
            </a:xfrm>
            <a:custGeom>
              <a:avLst/>
              <a:gdLst/>
              <a:ahLst/>
              <a:cxnLst/>
              <a:rect l="l" t="t" r="r" b="b"/>
              <a:pathLst>
                <a:path w="13477" h="10899" extrusionOk="0">
                  <a:moveTo>
                    <a:pt x="2101" y="1"/>
                  </a:moveTo>
                  <a:cubicBezTo>
                    <a:pt x="1920" y="1"/>
                    <a:pt x="1748" y="53"/>
                    <a:pt x="1602" y="157"/>
                  </a:cubicBezTo>
                  <a:cubicBezTo>
                    <a:pt x="1435" y="357"/>
                    <a:pt x="1401" y="591"/>
                    <a:pt x="1435" y="791"/>
                  </a:cubicBezTo>
                  <a:cubicBezTo>
                    <a:pt x="1501" y="1325"/>
                    <a:pt x="1735" y="1792"/>
                    <a:pt x="2069" y="2192"/>
                  </a:cubicBezTo>
                  <a:cubicBezTo>
                    <a:pt x="1856" y="2168"/>
                    <a:pt x="1644" y="2145"/>
                    <a:pt x="1432" y="2145"/>
                  </a:cubicBezTo>
                  <a:cubicBezTo>
                    <a:pt x="1344" y="2145"/>
                    <a:pt x="1256" y="2149"/>
                    <a:pt x="1168" y="2159"/>
                  </a:cubicBezTo>
                  <a:cubicBezTo>
                    <a:pt x="834" y="2159"/>
                    <a:pt x="534" y="2325"/>
                    <a:pt x="334" y="2559"/>
                  </a:cubicBezTo>
                  <a:cubicBezTo>
                    <a:pt x="34" y="2892"/>
                    <a:pt x="0" y="3359"/>
                    <a:pt x="167" y="3760"/>
                  </a:cubicBezTo>
                  <a:cubicBezTo>
                    <a:pt x="367" y="4160"/>
                    <a:pt x="668" y="4494"/>
                    <a:pt x="1068" y="4694"/>
                  </a:cubicBezTo>
                  <a:cubicBezTo>
                    <a:pt x="1598" y="5007"/>
                    <a:pt x="2197" y="5163"/>
                    <a:pt x="2804" y="5163"/>
                  </a:cubicBezTo>
                  <a:cubicBezTo>
                    <a:pt x="3037" y="5163"/>
                    <a:pt x="3271" y="5140"/>
                    <a:pt x="3503" y="5094"/>
                  </a:cubicBezTo>
                  <a:cubicBezTo>
                    <a:pt x="3703" y="5528"/>
                    <a:pt x="4070" y="5861"/>
                    <a:pt x="4537" y="6028"/>
                  </a:cubicBezTo>
                  <a:cubicBezTo>
                    <a:pt x="5228" y="6324"/>
                    <a:pt x="5968" y="6474"/>
                    <a:pt x="6704" y="6474"/>
                  </a:cubicBezTo>
                  <a:cubicBezTo>
                    <a:pt x="7461" y="6474"/>
                    <a:pt x="8214" y="6316"/>
                    <a:pt x="8907" y="5995"/>
                  </a:cubicBezTo>
                  <a:cubicBezTo>
                    <a:pt x="9074" y="6195"/>
                    <a:pt x="9240" y="6428"/>
                    <a:pt x="9407" y="6628"/>
                  </a:cubicBezTo>
                  <a:cubicBezTo>
                    <a:pt x="9607" y="6829"/>
                    <a:pt x="9841" y="6995"/>
                    <a:pt x="10108" y="7162"/>
                  </a:cubicBezTo>
                  <a:cubicBezTo>
                    <a:pt x="10208" y="7229"/>
                    <a:pt x="10341" y="7262"/>
                    <a:pt x="10475" y="7329"/>
                  </a:cubicBezTo>
                  <a:cubicBezTo>
                    <a:pt x="10608" y="7362"/>
                    <a:pt x="10741" y="7429"/>
                    <a:pt x="10875" y="7462"/>
                  </a:cubicBezTo>
                  <a:cubicBezTo>
                    <a:pt x="11042" y="7596"/>
                    <a:pt x="11008" y="7896"/>
                    <a:pt x="11042" y="8096"/>
                  </a:cubicBezTo>
                  <a:cubicBezTo>
                    <a:pt x="11142" y="8630"/>
                    <a:pt x="11208" y="9164"/>
                    <a:pt x="11308" y="9697"/>
                  </a:cubicBezTo>
                  <a:cubicBezTo>
                    <a:pt x="11342" y="10064"/>
                    <a:pt x="11442" y="10431"/>
                    <a:pt x="11642" y="10765"/>
                  </a:cubicBezTo>
                  <a:cubicBezTo>
                    <a:pt x="11709" y="10831"/>
                    <a:pt x="11775" y="10898"/>
                    <a:pt x="11842" y="10898"/>
                  </a:cubicBezTo>
                  <a:cubicBezTo>
                    <a:pt x="12009" y="10898"/>
                    <a:pt x="12576" y="9964"/>
                    <a:pt x="12976" y="9664"/>
                  </a:cubicBezTo>
                  <a:cubicBezTo>
                    <a:pt x="13477" y="9197"/>
                    <a:pt x="12943" y="4961"/>
                    <a:pt x="12943" y="4961"/>
                  </a:cubicBezTo>
                  <a:cubicBezTo>
                    <a:pt x="13310" y="4227"/>
                    <a:pt x="13210" y="3326"/>
                    <a:pt x="12643" y="2692"/>
                  </a:cubicBezTo>
                  <a:cubicBezTo>
                    <a:pt x="11654" y="1544"/>
                    <a:pt x="10361" y="1189"/>
                    <a:pt x="8909" y="1189"/>
                  </a:cubicBezTo>
                  <a:cubicBezTo>
                    <a:pt x="8842" y="1189"/>
                    <a:pt x="8774" y="1190"/>
                    <a:pt x="8707" y="1191"/>
                  </a:cubicBezTo>
                  <a:cubicBezTo>
                    <a:pt x="8140" y="1191"/>
                    <a:pt x="7572" y="1258"/>
                    <a:pt x="7005" y="1258"/>
                  </a:cubicBezTo>
                  <a:cubicBezTo>
                    <a:pt x="6338" y="1258"/>
                    <a:pt x="5638" y="1124"/>
                    <a:pt x="5004" y="924"/>
                  </a:cubicBezTo>
                  <a:cubicBezTo>
                    <a:pt x="4137" y="657"/>
                    <a:pt x="3303" y="257"/>
                    <a:pt x="2435" y="57"/>
                  </a:cubicBezTo>
                  <a:cubicBezTo>
                    <a:pt x="2323" y="20"/>
                    <a:pt x="2210" y="1"/>
                    <a:pt x="2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5769300" y="1043925"/>
              <a:ext cx="51725" cy="37325"/>
            </a:xfrm>
            <a:custGeom>
              <a:avLst/>
              <a:gdLst/>
              <a:ahLst/>
              <a:cxnLst/>
              <a:rect l="l" t="t" r="r" b="b"/>
              <a:pathLst>
                <a:path w="2069" h="1493" extrusionOk="0">
                  <a:moveTo>
                    <a:pt x="1158" y="0"/>
                  </a:moveTo>
                  <a:cubicBezTo>
                    <a:pt x="1024" y="0"/>
                    <a:pt x="891" y="29"/>
                    <a:pt x="767" y="91"/>
                  </a:cubicBezTo>
                  <a:lnTo>
                    <a:pt x="734" y="91"/>
                  </a:lnTo>
                  <a:cubicBezTo>
                    <a:pt x="200" y="358"/>
                    <a:pt x="0" y="992"/>
                    <a:pt x="234" y="1492"/>
                  </a:cubicBezTo>
                  <a:lnTo>
                    <a:pt x="2068" y="591"/>
                  </a:lnTo>
                  <a:cubicBezTo>
                    <a:pt x="1897" y="224"/>
                    <a:pt x="1527" y="0"/>
                    <a:pt x="1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5608350" y="1305550"/>
              <a:ext cx="123450" cy="73400"/>
            </a:xfrm>
            <a:custGeom>
              <a:avLst/>
              <a:gdLst/>
              <a:ahLst/>
              <a:cxnLst/>
              <a:rect l="l" t="t" r="r" b="b"/>
              <a:pathLst>
                <a:path w="4938" h="2936" extrusionOk="0">
                  <a:moveTo>
                    <a:pt x="4937" y="0"/>
                  </a:moveTo>
                  <a:cubicBezTo>
                    <a:pt x="4637" y="567"/>
                    <a:pt x="4170" y="1001"/>
                    <a:pt x="3636" y="1268"/>
                  </a:cubicBezTo>
                  <a:cubicBezTo>
                    <a:pt x="2669" y="1735"/>
                    <a:pt x="0" y="2202"/>
                    <a:pt x="0" y="2202"/>
                  </a:cubicBezTo>
                  <a:lnTo>
                    <a:pt x="0" y="2936"/>
                  </a:lnTo>
                  <a:cubicBezTo>
                    <a:pt x="0" y="2936"/>
                    <a:pt x="3469" y="2335"/>
                    <a:pt x="4170" y="1501"/>
                  </a:cubicBezTo>
                  <a:cubicBezTo>
                    <a:pt x="4503" y="1068"/>
                    <a:pt x="4770" y="567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5630025" y="1177950"/>
              <a:ext cx="28375" cy="26800"/>
            </a:xfrm>
            <a:custGeom>
              <a:avLst/>
              <a:gdLst/>
              <a:ahLst/>
              <a:cxnLst/>
              <a:rect l="l" t="t" r="r" b="b"/>
              <a:pathLst>
                <a:path w="1135" h="1072" extrusionOk="0">
                  <a:moveTo>
                    <a:pt x="534" y="1"/>
                  </a:moveTo>
                  <a:cubicBezTo>
                    <a:pt x="234" y="34"/>
                    <a:pt x="0" y="301"/>
                    <a:pt x="34" y="601"/>
                  </a:cubicBezTo>
                  <a:cubicBezTo>
                    <a:pt x="65" y="851"/>
                    <a:pt x="301" y="1071"/>
                    <a:pt x="550" y="1071"/>
                  </a:cubicBezTo>
                  <a:cubicBezTo>
                    <a:pt x="567" y="1071"/>
                    <a:pt x="584" y="1070"/>
                    <a:pt x="601" y="1068"/>
                  </a:cubicBezTo>
                  <a:cubicBezTo>
                    <a:pt x="901" y="1035"/>
                    <a:pt x="1135" y="801"/>
                    <a:pt x="1101" y="501"/>
                  </a:cubicBezTo>
                  <a:cubicBezTo>
                    <a:pt x="1068" y="201"/>
                    <a:pt x="834" y="1"/>
                    <a:pt x="5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5640025" y="1132800"/>
              <a:ext cx="32550" cy="24325"/>
            </a:xfrm>
            <a:custGeom>
              <a:avLst/>
              <a:gdLst/>
              <a:ahLst/>
              <a:cxnLst/>
              <a:rect l="l" t="t" r="r" b="b"/>
              <a:pathLst>
                <a:path w="1302" h="973" extrusionOk="0">
                  <a:moveTo>
                    <a:pt x="555" y="0"/>
                  </a:moveTo>
                  <a:cubicBezTo>
                    <a:pt x="323" y="0"/>
                    <a:pt x="95" y="136"/>
                    <a:pt x="1" y="372"/>
                  </a:cubicBezTo>
                  <a:lnTo>
                    <a:pt x="1" y="406"/>
                  </a:lnTo>
                  <a:lnTo>
                    <a:pt x="1168" y="973"/>
                  </a:lnTo>
                  <a:cubicBezTo>
                    <a:pt x="1302" y="639"/>
                    <a:pt x="1168" y="239"/>
                    <a:pt x="835" y="72"/>
                  </a:cubicBezTo>
                  <a:cubicBezTo>
                    <a:pt x="747" y="23"/>
                    <a:pt x="651" y="0"/>
                    <a:pt x="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5499925" y="1133950"/>
              <a:ext cx="33400" cy="21500"/>
            </a:xfrm>
            <a:custGeom>
              <a:avLst/>
              <a:gdLst/>
              <a:ahLst/>
              <a:cxnLst/>
              <a:rect l="l" t="t" r="r" b="b"/>
              <a:pathLst>
                <a:path w="1336" h="860" extrusionOk="0">
                  <a:moveTo>
                    <a:pt x="742" y="0"/>
                  </a:moveTo>
                  <a:cubicBezTo>
                    <a:pt x="685" y="0"/>
                    <a:pt x="626" y="8"/>
                    <a:pt x="568" y="26"/>
                  </a:cubicBezTo>
                  <a:lnTo>
                    <a:pt x="534" y="26"/>
                  </a:lnTo>
                  <a:cubicBezTo>
                    <a:pt x="168" y="159"/>
                    <a:pt x="1" y="526"/>
                    <a:pt x="101" y="860"/>
                  </a:cubicBezTo>
                  <a:lnTo>
                    <a:pt x="1335" y="460"/>
                  </a:lnTo>
                  <a:cubicBezTo>
                    <a:pt x="1253" y="185"/>
                    <a:pt x="1011" y="0"/>
                    <a:pt x="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5516600" y="1176200"/>
              <a:ext cx="27550" cy="26800"/>
            </a:xfrm>
            <a:custGeom>
              <a:avLst/>
              <a:gdLst/>
              <a:ahLst/>
              <a:cxnLst/>
              <a:rect l="l" t="t" r="r" b="b"/>
              <a:pathLst>
                <a:path w="1102" h="1072" extrusionOk="0">
                  <a:moveTo>
                    <a:pt x="544" y="1"/>
                  </a:moveTo>
                  <a:cubicBezTo>
                    <a:pt x="268" y="1"/>
                    <a:pt x="34" y="223"/>
                    <a:pt x="34" y="504"/>
                  </a:cubicBezTo>
                  <a:cubicBezTo>
                    <a:pt x="1" y="804"/>
                    <a:pt x="234" y="1071"/>
                    <a:pt x="535" y="1071"/>
                  </a:cubicBezTo>
                  <a:cubicBezTo>
                    <a:pt x="801" y="1071"/>
                    <a:pt x="1068" y="871"/>
                    <a:pt x="1068" y="571"/>
                  </a:cubicBezTo>
                  <a:cubicBezTo>
                    <a:pt x="1102" y="271"/>
                    <a:pt x="868" y="37"/>
                    <a:pt x="601" y="4"/>
                  </a:cubicBezTo>
                  <a:cubicBezTo>
                    <a:pt x="582" y="2"/>
                    <a:pt x="563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5542450" y="1181300"/>
              <a:ext cx="46725" cy="80075"/>
            </a:xfrm>
            <a:custGeom>
              <a:avLst/>
              <a:gdLst/>
              <a:ahLst/>
              <a:cxnLst/>
              <a:rect l="l" t="t" r="r" b="b"/>
              <a:pathLst>
                <a:path w="1869" h="3203" extrusionOk="0">
                  <a:moveTo>
                    <a:pt x="1869" y="0"/>
                  </a:moveTo>
                  <a:lnTo>
                    <a:pt x="1" y="2635"/>
                  </a:lnTo>
                  <a:lnTo>
                    <a:pt x="1669" y="3202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582500" y="1274700"/>
              <a:ext cx="55900" cy="35725"/>
            </a:xfrm>
            <a:custGeom>
              <a:avLst/>
              <a:gdLst/>
              <a:ahLst/>
              <a:cxnLst/>
              <a:rect l="l" t="t" r="r" b="b"/>
              <a:pathLst>
                <a:path w="2236" h="1429" extrusionOk="0">
                  <a:moveTo>
                    <a:pt x="2068" y="0"/>
                  </a:moveTo>
                  <a:lnTo>
                    <a:pt x="0" y="567"/>
                  </a:lnTo>
                  <a:cubicBezTo>
                    <a:pt x="86" y="1084"/>
                    <a:pt x="519" y="1428"/>
                    <a:pt x="1021" y="1428"/>
                  </a:cubicBezTo>
                  <a:cubicBezTo>
                    <a:pt x="1102" y="1428"/>
                    <a:pt x="1185" y="1419"/>
                    <a:pt x="1268" y="1401"/>
                  </a:cubicBezTo>
                  <a:cubicBezTo>
                    <a:pt x="1268" y="1401"/>
                    <a:pt x="1268" y="1401"/>
                    <a:pt x="1301" y="1368"/>
                  </a:cubicBezTo>
                  <a:cubicBezTo>
                    <a:pt x="1868" y="1201"/>
                    <a:pt x="2235" y="600"/>
                    <a:pt x="20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5608350" y="1353900"/>
              <a:ext cx="164300" cy="169325"/>
            </a:xfrm>
            <a:custGeom>
              <a:avLst/>
              <a:gdLst/>
              <a:ahLst/>
              <a:cxnLst/>
              <a:rect l="l" t="t" r="r" b="b"/>
              <a:pathLst>
                <a:path w="6572" h="6773" extrusionOk="0">
                  <a:moveTo>
                    <a:pt x="5337" y="1"/>
                  </a:moveTo>
                  <a:lnTo>
                    <a:pt x="5304" y="935"/>
                  </a:lnTo>
                  <a:cubicBezTo>
                    <a:pt x="4970" y="2636"/>
                    <a:pt x="1468" y="4004"/>
                    <a:pt x="0" y="4304"/>
                  </a:cubicBezTo>
                  <a:cubicBezTo>
                    <a:pt x="367" y="4504"/>
                    <a:pt x="701" y="4804"/>
                    <a:pt x="901" y="5171"/>
                  </a:cubicBezTo>
                  <a:cubicBezTo>
                    <a:pt x="1201" y="5672"/>
                    <a:pt x="1401" y="6205"/>
                    <a:pt x="1468" y="6772"/>
                  </a:cubicBezTo>
                  <a:cubicBezTo>
                    <a:pt x="4036" y="6172"/>
                    <a:pt x="6572" y="3970"/>
                    <a:pt x="6471" y="1535"/>
                  </a:cubicBezTo>
                  <a:cubicBezTo>
                    <a:pt x="6171" y="635"/>
                    <a:pt x="5904" y="1"/>
                    <a:pt x="5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5689225" y="1384775"/>
              <a:ext cx="238525" cy="1093925"/>
            </a:xfrm>
            <a:custGeom>
              <a:avLst/>
              <a:gdLst/>
              <a:ahLst/>
              <a:cxnLst/>
              <a:rect l="l" t="t" r="r" b="b"/>
              <a:pathLst>
                <a:path w="9541" h="43757" extrusionOk="0">
                  <a:moveTo>
                    <a:pt x="2036" y="0"/>
                  </a:moveTo>
                  <a:cubicBezTo>
                    <a:pt x="2036" y="0"/>
                    <a:pt x="968" y="5471"/>
                    <a:pt x="501" y="9173"/>
                  </a:cubicBezTo>
                  <a:cubicBezTo>
                    <a:pt x="1" y="12876"/>
                    <a:pt x="101" y="23317"/>
                    <a:pt x="368" y="29955"/>
                  </a:cubicBezTo>
                  <a:cubicBezTo>
                    <a:pt x="535" y="34758"/>
                    <a:pt x="1268" y="43698"/>
                    <a:pt x="1268" y="43698"/>
                  </a:cubicBezTo>
                  <a:cubicBezTo>
                    <a:pt x="1268" y="43698"/>
                    <a:pt x="1569" y="43756"/>
                    <a:pt x="2227" y="43756"/>
                  </a:cubicBezTo>
                  <a:cubicBezTo>
                    <a:pt x="2886" y="43756"/>
                    <a:pt x="3904" y="43698"/>
                    <a:pt x="5338" y="43465"/>
                  </a:cubicBezTo>
                  <a:cubicBezTo>
                    <a:pt x="6806" y="43264"/>
                    <a:pt x="8240" y="42764"/>
                    <a:pt x="9541" y="42030"/>
                  </a:cubicBezTo>
                  <a:cubicBezTo>
                    <a:pt x="9541" y="42030"/>
                    <a:pt x="9074" y="28454"/>
                    <a:pt x="8740" y="23717"/>
                  </a:cubicBezTo>
                  <a:cubicBezTo>
                    <a:pt x="8440" y="19347"/>
                    <a:pt x="8440" y="16946"/>
                    <a:pt x="8440" y="16946"/>
                  </a:cubicBezTo>
                  <a:lnTo>
                    <a:pt x="9474" y="6972"/>
                  </a:lnTo>
                  <a:cubicBezTo>
                    <a:pt x="9474" y="6972"/>
                    <a:pt x="9408" y="734"/>
                    <a:pt x="7440" y="434"/>
                  </a:cubicBezTo>
                  <a:cubicBezTo>
                    <a:pt x="5438" y="134"/>
                    <a:pt x="2036" y="0"/>
                    <a:pt x="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5758450" y="1382275"/>
              <a:ext cx="35050" cy="226850"/>
            </a:xfrm>
            <a:custGeom>
              <a:avLst/>
              <a:gdLst/>
              <a:ahLst/>
              <a:cxnLst/>
              <a:rect l="l" t="t" r="r" b="b"/>
              <a:pathLst>
                <a:path w="1402" h="9074" extrusionOk="0">
                  <a:moveTo>
                    <a:pt x="101" y="0"/>
                  </a:moveTo>
                  <a:lnTo>
                    <a:pt x="0" y="434"/>
                  </a:lnTo>
                  <a:cubicBezTo>
                    <a:pt x="768" y="601"/>
                    <a:pt x="868" y="6205"/>
                    <a:pt x="768" y="7672"/>
                  </a:cubicBezTo>
                  <a:cubicBezTo>
                    <a:pt x="734" y="8306"/>
                    <a:pt x="701" y="8806"/>
                    <a:pt x="734" y="9073"/>
                  </a:cubicBezTo>
                  <a:lnTo>
                    <a:pt x="1168" y="9040"/>
                  </a:lnTo>
                  <a:cubicBezTo>
                    <a:pt x="1168" y="8806"/>
                    <a:pt x="1168" y="8339"/>
                    <a:pt x="1201" y="7706"/>
                  </a:cubicBezTo>
                  <a:cubicBezTo>
                    <a:pt x="1401" y="4637"/>
                    <a:pt x="1135" y="234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5855175" y="2061075"/>
              <a:ext cx="197675" cy="286775"/>
            </a:xfrm>
            <a:custGeom>
              <a:avLst/>
              <a:gdLst/>
              <a:ahLst/>
              <a:cxnLst/>
              <a:rect l="l" t="t" r="r" b="b"/>
              <a:pathLst>
                <a:path w="7907" h="11471" extrusionOk="0">
                  <a:moveTo>
                    <a:pt x="3237" y="1"/>
                  </a:moveTo>
                  <a:cubicBezTo>
                    <a:pt x="3237" y="768"/>
                    <a:pt x="3170" y="1535"/>
                    <a:pt x="2970" y="2269"/>
                  </a:cubicBezTo>
                  <a:cubicBezTo>
                    <a:pt x="2836" y="2736"/>
                    <a:pt x="2569" y="3170"/>
                    <a:pt x="2236" y="3503"/>
                  </a:cubicBezTo>
                  <a:cubicBezTo>
                    <a:pt x="1435" y="4304"/>
                    <a:pt x="1402" y="4971"/>
                    <a:pt x="868" y="5905"/>
                  </a:cubicBezTo>
                  <a:cubicBezTo>
                    <a:pt x="435" y="6606"/>
                    <a:pt x="1" y="6839"/>
                    <a:pt x="134" y="7039"/>
                  </a:cubicBezTo>
                  <a:cubicBezTo>
                    <a:pt x="307" y="7250"/>
                    <a:pt x="567" y="7362"/>
                    <a:pt x="834" y="7362"/>
                  </a:cubicBezTo>
                  <a:cubicBezTo>
                    <a:pt x="1031" y="7362"/>
                    <a:pt x="1232" y="7300"/>
                    <a:pt x="1402" y="7173"/>
                  </a:cubicBezTo>
                  <a:cubicBezTo>
                    <a:pt x="1769" y="6939"/>
                    <a:pt x="2102" y="6639"/>
                    <a:pt x="2403" y="6272"/>
                  </a:cubicBezTo>
                  <a:lnTo>
                    <a:pt x="2403" y="6272"/>
                  </a:lnTo>
                  <a:cubicBezTo>
                    <a:pt x="2236" y="7173"/>
                    <a:pt x="1936" y="8040"/>
                    <a:pt x="1535" y="8841"/>
                  </a:cubicBezTo>
                  <a:cubicBezTo>
                    <a:pt x="771" y="10423"/>
                    <a:pt x="1079" y="11470"/>
                    <a:pt x="2677" y="11470"/>
                  </a:cubicBezTo>
                  <a:cubicBezTo>
                    <a:pt x="3032" y="11470"/>
                    <a:pt x="3451" y="11418"/>
                    <a:pt x="3937" y="11309"/>
                  </a:cubicBezTo>
                  <a:cubicBezTo>
                    <a:pt x="5638" y="10909"/>
                    <a:pt x="6472" y="9274"/>
                    <a:pt x="7340" y="5371"/>
                  </a:cubicBezTo>
                  <a:cubicBezTo>
                    <a:pt x="7673" y="3670"/>
                    <a:pt x="7873" y="1936"/>
                    <a:pt x="7907" y="201"/>
                  </a:cubicBezTo>
                  <a:lnTo>
                    <a:pt x="3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5832675" y="1395600"/>
              <a:ext cx="233525" cy="708525"/>
            </a:xfrm>
            <a:custGeom>
              <a:avLst/>
              <a:gdLst/>
              <a:ahLst/>
              <a:cxnLst/>
              <a:rect l="l" t="t" r="r" b="b"/>
              <a:pathLst>
                <a:path w="9341" h="28341" extrusionOk="0">
                  <a:moveTo>
                    <a:pt x="954" y="1"/>
                  </a:moveTo>
                  <a:cubicBezTo>
                    <a:pt x="941" y="1"/>
                    <a:pt x="934" y="1"/>
                    <a:pt x="934" y="1"/>
                  </a:cubicBezTo>
                  <a:cubicBezTo>
                    <a:pt x="100" y="2036"/>
                    <a:pt x="0" y="4304"/>
                    <a:pt x="601" y="6439"/>
                  </a:cubicBezTo>
                  <a:lnTo>
                    <a:pt x="3970" y="17113"/>
                  </a:lnTo>
                  <a:lnTo>
                    <a:pt x="3803" y="27721"/>
                  </a:lnTo>
                  <a:cubicBezTo>
                    <a:pt x="4698" y="28205"/>
                    <a:pt x="5820" y="28341"/>
                    <a:pt x="6795" y="28341"/>
                  </a:cubicBezTo>
                  <a:cubicBezTo>
                    <a:pt x="8036" y="28341"/>
                    <a:pt x="9040" y="28121"/>
                    <a:pt x="9040" y="28121"/>
                  </a:cubicBezTo>
                  <a:cubicBezTo>
                    <a:pt x="9040" y="28121"/>
                    <a:pt x="9340" y="18681"/>
                    <a:pt x="9174" y="16880"/>
                  </a:cubicBezTo>
                  <a:cubicBezTo>
                    <a:pt x="8940" y="14711"/>
                    <a:pt x="8206" y="11676"/>
                    <a:pt x="7372" y="8540"/>
                  </a:cubicBezTo>
                  <a:cubicBezTo>
                    <a:pt x="6538" y="5405"/>
                    <a:pt x="5804" y="2302"/>
                    <a:pt x="4537" y="1135"/>
                  </a:cubicBezTo>
                  <a:cubicBezTo>
                    <a:pt x="3306" y="31"/>
                    <a:pt x="1180" y="1"/>
                    <a:pt x="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5691725" y="1339375"/>
              <a:ext cx="98450" cy="475725"/>
            </a:xfrm>
            <a:custGeom>
              <a:avLst/>
              <a:gdLst/>
              <a:ahLst/>
              <a:cxnLst/>
              <a:rect l="l" t="t" r="r" b="b"/>
              <a:pathLst>
                <a:path w="3938" h="19029" extrusionOk="0">
                  <a:moveTo>
                    <a:pt x="2161" y="1"/>
                  </a:moveTo>
                  <a:cubicBezTo>
                    <a:pt x="2120" y="1"/>
                    <a:pt x="2078" y="5"/>
                    <a:pt x="2036" y="15"/>
                  </a:cubicBezTo>
                  <a:lnTo>
                    <a:pt x="1969" y="1516"/>
                  </a:lnTo>
                  <a:cubicBezTo>
                    <a:pt x="1235" y="2884"/>
                    <a:pt x="668" y="7020"/>
                    <a:pt x="234" y="10322"/>
                  </a:cubicBezTo>
                  <a:cubicBezTo>
                    <a:pt x="1" y="12224"/>
                    <a:pt x="68" y="19028"/>
                    <a:pt x="68" y="19028"/>
                  </a:cubicBezTo>
                  <a:cubicBezTo>
                    <a:pt x="234" y="17361"/>
                    <a:pt x="1936" y="13725"/>
                    <a:pt x="1902" y="12891"/>
                  </a:cubicBezTo>
                  <a:cubicBezTo>
                    <a:pt x="1902" y="12057"/>
                    <a:pt x="1769" y="9121"/>
                    <a:pt x="1769" y="9121"/>
                  </a:cubicBezTo>
                  <a:cubicBezTo>
                    <a:pt x="1769" y="9121"/>
                    <a:pt x="3403" y="6153"/>
                    <a:pt x="3637" y="5519"/>
                  </a:cubicBezTo>
                  <a:cubicBezTo>
                    <a:pt x="3937" y="4752"/>
                    <a:pt x="3637" y="1850"/>
                    <a:pt x="3637" y="1850"/>
                  </a:cubicBezTo>
                  <a:cubicBezTo>
                    <a:pt x="3637" y="1850"/>
                    <a:pt x="3103" y="949"/>
                    <a:pt x="2870" y="549"/>
                  </a:cubicBezTo>
                  <a:cubicBezTo>
                    <a:pt x="2641" y="176"/>
                    <a:pt x="2411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5717575" y="1600750"/>
              <a:ext cx="120125" cy="261050"/>
            </a:xfrm>
            <a:custGeom>
              <a:avLst/>
              <a:gdLst/>
              <a:ahLst/>
              <a:cxnLst/>
              <a:rect l="l" t="t" r="r" b="b"/>
              <a:pathLst>
                <a:path w="4805" h="10442" extrusionOk="0">
                  <a:moveTo>
                    <a:pt x="2536" y="334"/>
                  </a:moveTo>
                  <a:cubicBezTo>
                    <a:pt x="2970" y="334"/>
                    <a:pt x="3804" y="1769"/>
                    <a:pt x="4171" y="2969"/>
                  </a:cubicBezTo>
                  <a:cubicBezTo>
                    <a:pt x="4471" y="3903"/>
                    <a:pt x="3437" y="8273"/>
                    <a:pt x="2970" y="8840"/>
                  </a:cubicBezTo>
                  <a:cubicBezTo>
                    <a:pt x="2736" y="9141"/>
                    <a:pt x="2469" y="9374"/>
                    <a:pt x="2136" y="9574"/>
                  </a:cubicBezTo>
                  <a:cubicBezTo>
                    <a:pt x="1836" y="9374"/>
                    <a:pt x="1602" y="9074"/>
                    <a:pt x="1369" y="8774"/>
                  </a:cubicBezTo>
                  <a:cubicBezTo>
                    <a:pt x="968" y="8140"/>
                    <a:pt x="335" y="3737"/>
                    <a:pt x="701" y="2803"/>
                  </a:cubicBezTo>
                  <a:cubicBezTo>
                    <a:pt x="1168" y="1669"/>
                    <a:pt x="2102" y="334"/>
                    <a:pt x="2536" y="334"/>
                  </a:cubicBezTo>
                  <a:close/>
                  <a:moveTo>
                    <a:pt x="2536" y="1"/>
                  </a:moveTo>
                  <a:cubicBezTo>
                    <a:pt x="1802" y="1"/>
                    <a:pt x="768" y="1835"/>
                    <a:pt x="435" y="2669"/>
                  </a:cubicBezTo>
                  <a:cubicBezTo>
                    <a:pt x="1" y="3703"/>
                    <a:pt x="701" y="8273"/>
                    <a:pt x="1135" y="8940"/>
                  </a:cubicBezTo>
                  <a:cubicBezTo>
                    <a:pt x="1335" y="9241"/>
                    <a:pt x="1602" y="9507"/>
                    <a:pt x="1869" y="9741"/>
                  </a:cubicBezTo>
                  <a:cubicBezTo>
                    <a:pt x="1569" y="9941"/>
                    <a:pt x="1235" y="10041"/>
                    <a:pt x="868" y="10041"/>
                  </a:cubicBezTo>
                  <a:lnTo>
                    <a:pt x="835" y="10341"/>
                  </a:lnTo>
                  <a:cubicBezTo>
                    <a:pt x="1302" y="10341"/>
                    <a:pt x="1769" y="10208"/>
                    <a:pt x="2136" y="9941"/>
                  </a:cubicBezTo>
                  <a:cubicBezTo>
                    <a:pt x="2503" y="10208"/>
                    <a:pt x="2936" y="10375"/>
                    <a:pt x="3370" y="10441"/>
                  </a:cubicBezTo>
                  <a:lnTo>
                    <a:pt x="3403" y="10441"/>
                  </a:lnTo>
                  <a:lnTo>
                    <a:pt x="3403" y="10141"/>
                  </a:lnTo>
                  <a:cubicBezTo>
                    <a:pt x="3036" y="10108"/>
                    <a:pt x="2703" y="9974"/>
                    <a:pt x="2403" y="9774"/>
                  </a:cubicBezTo>
                  <a:cubicBezTo>
                    <a:pt x="2736" y="9541"/>
                    <a:pt x="3003" y="9307"/>
                    <a:pt x="3237" y="9007"/>
                  </a:cubicBezTo>
                  <a:cubicBezTo>
                    <a:pt x="3737" y="8373"/>
                    <a:pt x="4804" y="3903"/>
                    <a:pt x="4471" y="2869"/>
                  </a:cubicBezTo>
                  <a:cubicBezTo>
                    <a:pt x="4204" y="1969"/>
                    <a:pt x="3337" y="34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5727600" y="1844250"/>
              <a:ext cx="22525" cy="22550"/>
            </a:xfrm>
            <a:custGeom>
              <a:avLst/>
              <a:gdLst/>
              <a:ahLst/>
              <a:cxnLst/>
              <a:rect l="l" t="t" r="r" b="b"/>
              <a:pathLst>
                <a:path w="901" h="902" extrusionOk="0">
                  <a:moveTo>
                    <a:pt x="467" y="1"/>
                  </a:moveTo>
                  <a:cubicBezTo>
                    <a:pt x="234" y="1"/>
                    <a:pt x="34" y="168"/>
                    <a:pt x="0" y="435"/>
                  </a:cubicBezTo>
                  <a:cubicBezTo>
                    <a:pt x="0" y="668"/>
                    <a:pt x="167" y="868"/>
                    <a:pt x="434" y="902"/>
                  </a:cubicBezTo>
                  <a:cubicBezTo>
                    <a:pt x="667" y="902"/>
                    <a:pt x="868" y="701"/>
                    <a:pt x="901" y="468"/>
                  </a:cubicBezTo>
                  <a:cubicBezTo>
                    <a:pt x="901" y="234"/>
                    <a:pt x="701" y="34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5791800" y="1846775"/>
              <a:ext cx="22550" cy="22625"/>
            </a:xfrm>
            <a:custGeom>
              <a:avLst/>
              <a:gdLst/>
              <a:ahLst/>
              <a:cxnLst/>
              <a:rect l="l" t="t" r="r" b="b"/>
              <a:pathLst>
                <a:path w="902" h="905" extrusionOk="0">
                  <a:moveTo>
                    <a:pt x="468" y="0"/>
                  </a:moveTo>
                  <a:cubicBezTo>
                    <a:pt x="234" y="0"/>
                    <a:pt x="34" y="200"/>
                    <a:pt x="1" y="434"/>
                  </a:cubicBezTo>
                  <a:cubicBezTo>
                    <a:pt x="1" y="667"/>
                    <a:pt x="168" y="901"/>
                    <a:pt x="434" y="901"/>
                  </a:cubicBezTo>
                  <a:cubicBezTo>
                    <a:pt x="452" y="903"/>
                    <a:pt x="469" y="904"/>
                    <a:pt x="486" y="904"/>
                  </a:cubicBezTo>
                  <a:cubicBezTo>
                    <a:pt x="701" y="904"/>
                    <a:pt x="901" y="717"/>
                    <a:pt x="901" y="500"/>
                  </a:cubicBezTo>
                  <a:cubicBezTo>
                    <a:pt x="901" y="234"/>
                    <a:pt x="735" y="33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5721750" y="1599900"/>
              <a:ext cx="111775" cy="122625"/>
            </a:xfrm>
            <a:custGeom>
              <a:avLst/>
              <a:gdLst/>
              <a:ahLst/>
              <a:cxnLst/>
              <a:rect l="l" t="t" r="r" b="b"/>
              <a:pathLst>
                <a:path w="4471" h="4905" extrusionOk="0">
                  <a:moveTo>
                    <a:pt x="2382" y="1"/>
                  </a:moveTo>
                  <a:cubicBezTo>
                    <a:pt x="1486" y="1"/>
                    <a:pt x="433" y="2141"/>
                    <a:pt x="201" y="2703"/>
                  </a:cubicBezTo>
                  <a:cubicBezTo>
                    <a:pt x="34" y="3337"/>
                    <a:pt x="1" y="4004"/>
                    <a:pt x="67" y="4638"/>
                  </a:cubicBezTo>
                  <a:cubicBezTo>
                    <a:pt x="101" y="4671"/>
                    <a:pt x="134" y="4705"/>
                    <a:pt x="201" y="4705"/>
                  </a:cubicBezTo>
                  <a:lnTo>
                    <a:pt x="434" y="4705"/>
                  </a:lnTo>
                  <a:cubicBezTo>
                    <a:pt x="501" y="4705"/>
                    <a:pt x="534" y="4638"/>
                    <a:pt x="534" y="4605"/>
                  </a:cubicBezTo>
                  <a:cubicBezTo>
                    <a:pt x="468" y="4038"/>
                    <a:pt x="501" y="3437"/>
                    <a:pt x="601" y="2903"/>
                  </a:cubicBezTo>
                  <a:cubicBezTo>
                    <a:pt x="1063" y="1816"/>
                    <a:pt x="1980" y="468"/>
                    <a:pt x="2388" y="468"/>
                  </a:cubicBezTo>
                  <a:cubicBezTo>
                    <a:pt x="2393" y="468"/>
                    <a:pt x="2398" y="468"/>
                    <a:pt x="2402" y="468"/>
                  </a:cubicBezTo>
                  <a:cubicBezTo>
                    <a:pt x="2803" y="468"/>
                    <a:pt x="3603" y="1903"/>
                    <a:pt x="3937" y="3037"/>
                  </a:cubicBezTo>
                  <a:cubicBezTo>
                    <a:pt x="4004" y="3604"/>
                    <a:pt x="4004" y="4171"/>
                    <a:pt x="3870" y="4738"/>
                  </a:cubicBezTo>
                  <a:cubicBezTo>
                    <a:pt x="3870" y="4805"/>
                    <a:pt x="3904" y="4838"/>
                    <a:pt x="3937" y="4838"/>
                  </a:cubicBezTo>
                  <a:lnTo>
                    <a:pt x="4204" y="4905"/>
                  </a:lnTo>
                  <a:cubicBezTo>
                    <a:pt x="4270" y="4905"/>
                    <a:pt x="4304" y="4871"/>
                    <a:pt x="4304" y="4805"/>
                  </a:cubicBezTo>
                  <a:cubicBezTo>
                    <a:pt x="4471" y="4171"/>
                    <a:pt x="4471" y="3537"/>
                    <a:pt x="4371" y="2903"/>
                  </a:cubicBezTo>
                  <a:cubicBezTo>
                    <a:pt x="4170" y="2303"/>
                    <a:pt x="3303" y="35"/>
                    <a:pt x="2402" y="1"/>
                  </a:cubicBezTo>
                  <a:cubicBezTo>
                    <a:pt x="2396" y="1"/>
                    <a:pt x="2389" y="1"/>
                    <a:pt x="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5437375" y="1366425"/>
              <a:ext cx="171000" cy="1084125"/>
            </a:xfrm>
            <a:custGeom>
              <a:avLst/>
              <a:gdLst/>
              <a:ahLst/>
              <a:cxnLst/>
              <a:rect l="l" t="t" r="r" b="b"/>
              <a:pathLst>
                <a:path w="6840" h="43365" extrusionOk="0">
                  <a:moveTo>
                    <a:pt x="6839" y="0"/>
                  </a:moveTo>
                  <a:lnTo>
                    <a:pt x="6839" y="0"/>
                  </a:lnTo>
                  <a:cubicBezTo>
                    <a:pt x="6439" y="34"/>
                    <a:pt x="6272" y="601"/>
                    <a:pt x="5338" y="834"/>
                  </a:cubicBezTo>
                  <a:cubicBezTo>
                    <a:pt x="3637" y="1368"/>
                    <a:pt x="2303" y="1568"/>
                    <a:pt x="1602" y="2469"/>
                  </a:cubicBezTo>
                  <a:cubicBezTo>
                    <a:pt x="468" y="4003"/>
                    <a:pt x="668" y="5271"/>
                    <a:pt x="401" y="13010"/>
                  </a:cubicBezTo>
                  <a:cubicBezTo>
                    <a:pt x="101" y="20748"/>
                    <a:pt x="1" y="42831"/>
                    <a:pt x="1" y="42831"/>
                  </a:cubicBezTo>
                  <a:cubicBezTo>
                    <a:pt x="835" y="43198"/>
                    <a:pt x="1736" y="43365"/>
                    <a:pt x="2636" y="43365"/>
                  </a:cubicBezTo>
                  <a:cubicBezTo>
                    <a:pt x="2636" y="43365"/>
                    <a:pt x="2569" y="19014"/>
                    <a:pt x="2736" y="13510"/>
                  </a:cubicBezTo>
                  <a:cubicBezTo>
                    <a:pt x="2870" y="8039"/>
                    <a:pt x="3704" y="5371"/>
                    <a:pt x="4904" y="3570"/>
                  </a:cubicBezTo>
                  <a:cubicBezTo>
                    <a:pt x="5205" y="2335"/>
                    <a:pt x="5872" y="1235"/>
                    <a:pt x="6772" y="367"/>
                  </a:cubicBezTo>
                  <a:lnTo>
                    <a:pt x="68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5479925" y="1366425"/>
              <a:ext cx="128450" cy="405300"/>
            </a:xfrm>
            <a:custGeom>
              <a:avLst/>
              <a:gdLst/>
              <a:ahLst/>
              <a:cxnLst/>
              <a:rect l="l" t="t" r="r" b="b"/>
              <a:pathLst>
                <a:path w="5138" h="16212" extrusionOk="0">
                  <a:moveTo>
                    <a:pt x="5137" y="0"/>
                  </a:moveTo>
                  <a:cubicBezTo>
                    <a:pt x="4637" y="67"/>
                    <a:pt x="4170" y="267"/>
                    <a:pt x="3803" y="567"/>
                  </a:cubicBezTo>
                  <a:cubicBezTo>
                    <a:pt x="3536" y="701"/>
                    <a:pt x="3303" y="868"/>
                    <a:pt x="3069" y="1068"/>
                  </a:cubicBezTo>
                  <a:cubicBezTo>
                    <a:pt x="2836" y="1301"/>
                    <a:pt x="2602" y="1568"/>
                    <a:pt x="2469" y="1835"/>
                  </a:cubicBezTo>
                  <a:cubicBezTo>
                    <a:pt x="1668" y="3436"/>
                    <a:pt x="1334" y="5204"/>
                    <a:pt x="1501" y="6972"/>
                  </a:cubicBezTo>
                  <a:cubicBezTo>
                    <a:pt x="1501" y="6972"/>
                    <a:pt x="334" y="9140"/>
                    <a:pt x="167" y="10208"/>
                  </a:cubicBezTo>
                  <a:cubicBezTo>
                    <a:pt x="0" y="11242"/>
                    <a:pt x="968" y="16212"/>
                    <a:pt x="968" y="16212"/>
                  </a:cubicBezTo>
                  <a:cubicBezTo>
                    <a:pt x="1001" y="15111"/>
                    <a:pt x="1001" y="14210"/>
                    <a:pt x="1034" y="13543"/>
                  </a:cubicBezTo>
                  <a:cubicBezTo>
                    <a:pt x="1201" y="8073"/>
                    <a:pt x="2035" y="5404"/>
                    <a:pt x="3202" y="3603"/>
                  </a:cubicBezTo>
                  <a:cubicBezTo>
                    <a:pt x="3536" y="2369"/>
                    <a:pt x="4203" y="1268"/>
                    <a:pt x="5137" y="401"/>
                  </a:cubicBezTo>
                  <a:lnTo>
                    <a:pt x="5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5548300" y="1376425"/>
              <a:ext cx="60075" cy="133450"/>
            </a:xfrm>
            <a:custGeom>
              <a:avLst/>
              <a:gdLst/>
              <a:ahLst/>
              <a:cxnLst/>
              <a:rect l="l" t="t" r="r" b="b"/>
              <a:pathLst>
                <a:path w="2403" h="5338" extrusionOk="0">
                  <a:moveTo>
                    <a:pt x="2402" y="1"/>
                  </a:moveTo>
                  <a:lnTo>
                    <a:pt x="2402" y="1"/>
                  </a:lnTo>
                  <a:cubicBezTo>
                    <a:pt x="1902" y="301"/>
                    <a:pt x="1468" y="668"/>
                    <a:pt x="1101" y="1101"/>
                  </a:cubicBezTo>
                  <a:cubicBezTo>
                    <a:pt x="201" y="2336"/>
                    <a:pt x="0" y="3937"/>
                    <a:pt x="634" y="5338"/>
                  </a:cubicBezTo>
                  <a:cubicBezTo>
                    <a:pt x="801" y="4871"/>
                    <a:pt x="1068" y="4437"/>
                    <a:pt x="1401" y="4070"/>
                  </a:cubicBezTo>
                  <a:cubicBezTo>
                    <a:pt x="1668" y="3770"/>
                    <a:pt x="2002" y="3536"/>
                    <a:pt x="2402" y="3403"/>
                  </a:cubicBezTo>
                  <a:cubicBezTo>
                    <a:pt x="1935" y="2903"/>
                    <a:pt x="2102" y="2035"/>
                    <a:pt x="2369" y="1268"/>
                  </a:cubicBez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5148025" y="1642450"/>
              <a:ext cx="438650" cy="528750"/>
            </a:xfrm>
            <a:custGeom>
              <a:avLst/>
              <a:gdLst/>
              <a:ahLst/>
              <a:cxnLst/>
              <a:rect l="l" t="t" r="r" b="b"/>
              <a:pathLst>
                <a:path w="17546" h="21150" extrusionOk="0">
                  <a:moveTo>
                    <a:pt x="300" y="1"/>
                  </a:moveTo>
                  <a:lnTo>
                    <a:pt x="0" y="301"/>
                  </a:lnTo>
                  <a:lnTo>
                    <a:pt x="4403" y="16346"/>
                  </a:lnTo>
                  <a:lnTo>
                    <a:pt x="17246" y="21149"/>
                  </a:lnTo>
                  <a:lnTo>
                    <a:pt x="17546" y="20849"/>
                  </a:lnTo>
                  <a:lnTo>
                    <a:pt x="13810" y="477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5485750" y="1761700"/>
              <a:ext cx="100925" cy="409500"/>
            </a:xfrm>
            <a:custGeom>
              <a:avLst/>
              <a:gdLst/>
              <a:ahLst/>
              <a:cxnLst/>
              <a:rect l="l" t="t" r="r" b="b"/>
              <a:pathLst>
                <a:path w="4037" h="16380" extrusionOk="0">
                  <a:moveTo>
                    <a:pt x="301" y="1"/>
                  </a:moveTo>
                  <a:lnTo>
                    <a:pt x="1" y="301"/>
                  </a:lnTo>
                  <a:lnTo>
                    <a:pt x="3737" y="16379"/>
                  </a:lnTo>
                  <a:lnTo>
                    <a:pt x="4037" y="1607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5234750" y="1968525"/>
              <a:ext cx="73400" cy="23775"/>
            </a:xfrm>
            <a:custGeom>
              <a:avLst/>
              <a:gdLst/>
              <a:ahLst/>
              <a:cxnLst/>
              <a:rect l="l" t="t" r="r" b="b"/>
              <a:pathLst>
                <a:path w="2936" h="951" extrusionOk="0">
                  <a:moveTo>
                    <a:pt x="0" y="0"/>
                  </a:moveTo>
                  <a:lnTo>
                    <a:pt x="267" y="934"/>
                  </a:lnTo>
                  <a:cubicBezTo>
                    <a:pt x="395" y="946"/>
                    <a:pt x="520" y="951"/>
                    <a:pt x="641" y="951"/>
                  </a:cubicBezTo>
                  <a:cubicBezTo>
                    <a:pt x="1938" y="951"/>
                    <a:pt x="2814" y="342"/>
                    <a:pt x="2936" y="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5246675" y="1715400"/>
              <a:ext cx="160725" cy="73025"/>
            </a:xfrm>
            <a:custGeom>
              <a:avLst/>
              <a:gdLst/>
              <a:ahLst/>
              <a:cxnLst/>
              <a:rect l="l" t="t" r="r" b="b"/>
              <a:pathLst>
                <a:path w="6429" h="2921" extrusionOk="0">
                  <a:moveTo>
                    <a:pt x="235" y="1"/>
                  </a:moveTo>
                  <a:cubicBezTo>
                    <a:pt x="80" y="1"/>
                    <a:pt x="1" y="49"/>
                    <a:pt x="24" y="151"/>
                  </a:cubicBezTo>
                  <a:lnTo>
                    <a:pt x="124" y="685"/>
                  </a:lnTo>
                  <a:lnTo>
                    <a:pt x="6428" y="2920"/>
                  </a:lnTo>
                  <a:lnTo>
                    <a:pt x="6328" y="2386"/>
                  </a:lnTo>
                  <a:cubicBezTo>
                    <a:pt x="6261" y="2086"/>
                    <a:pt x="5261" y="1719"/>
                    <a:pt x="4227" y="1252"/>
                  </a:cubicBezTo>
                  <a:lnTo>
                    <a:pt x="1791" y="485"/>
                  </a:lnTo>
                  <a:cubicBezTo>
                    <a:pt x="1111" y="178"/>
                    <a:pt x="532" y="1"/>
                    <a:pt x="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5229325" y="1666575"/>
              <a:ext cx="173900" cy="73475"/>
            </a:xfrm>
            <a:custGeom>
              <a:avLst/>
              <a:gdLst/>
              <a:ahLst/>
              <a:cxnLst/>
              <a:rect l="l" t="t" r="r" b="b"/>
              <a:pathLst>
                <a:path w="6956" h="2939" extrusionOk="0">
                  <a:moveTo>
                    <a:pt x="2017" y="0"/>
                  </a:moveTo>
                  <a:cubicBezTo>
                    <a:pt x="1314" y="0"/>
                    <a:pt x="1485" y="437"/>
                    <a:pt x="1485" y="437"/>
                  </a:cubicBezTo>
                  <a:lnTo>
                    <a:pt x="718" y="170"/>
                  </a:lnTo>
                  <a:cubicBezTo>
                    <a:pt x="501" y="120"/>
                    <a:pt x="317" y="86"/>
                    <a:pt x="192" y="86"/>
                  </a:cubicBezTo>
                  <a:cubicBezTo>
                    <a:pt x="67" y="86"/>
                    <a:pt x="0" y="120"/>
                    <a:pt x="17" y="203"/>
                  </a:cubicBezTo>
                  <a:cubicBezTo>
                    <a:pt x="50" y="403"/>
                    <a:pt x="84" y="537"/>
                    <a:pt x="84" y="537"/>
                  </a:cubicBezTo>
                  <a:lnTo>
                    <a:pt x="6955" y="2938"/>
                  </a:lnTo>
                  <a:lnTo>
                    <a:pt x="6855" y="2605"/>
                  </a:lnTo>
                  <a:cubicBezTo>
                    <a:pt x="6789" y="2405"/>
                    <a:pt x="6722" y="2271"/>
                    <a:pt x="6055" y="2071"/>
                  </a:cubicBezTo>
                  <a:cubicBezTo>
                    <a:pt x="5721" y="1971"/>
                    <a:pt x="5421" y="1838"/>
                    <a:pt x="5121" y="1704"/>
                  </a:cubicBezTo>
                  <a:cubicBezTo>
                    <a:pt x="5121" y="1704"/>
                    <a:pt x="5054" y="703"/>
                    <a:pt x="3019" y="170"/>
                  </a:cubicBezTo>
                  <a:cubicBezTo>
                    <a:pt x="2568" y="47"/>
                    <a:pt x="2246" y="0"/>
                    <a:pt x="20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5243075" y="1679975"/>
              <a:ext cx="142625" cy="93425"/>
            </a:xfrm>
            <a:custGeom>
              <a:avLst/>
              <a:gdLst/>
              <a:ahLst/>
              <a:cxnLst/>
              <a:rect l="l" t="t" r="r" b="b"/>
              <a:pathLst>
                <a:path w="5705" h="3737" extrusionOk="0">
                  <a:moveTo>
                    <a:pt x="1" y="1"/>
                  </a:moveTo>
                  <a:lnTo>
                    <a:pt x="201" y="701"/>
                  </a:lnTo>
                  <a:cubicBezTo>
                    <a:pt x="835" y="1001"/>
                    <a:pt x="1102" y="1135"/>
                    <a:pt x="1202" y="1602"/>
                  </a:cubicBezTo>
                  <a:cubicBezTo>
                    <a:pt x="1302" y="2102"/>
                    <a:pt x="1335" y="2336"/>
                    <a:pt x="1335" y="2336"/>
                  </a:cubicBezTo>
                  <a:lnTo>
                    <a:pt x="4904" y="3737"/>
                  </a:lnTo>
                  <a:cubicBezTo>
                    <a:pt x="4904" y="3737"/>
                    <a:pt x="4704" y="2969"/>
                    <a:pt x="4671" y="2703"/>
                  </a:cubicBezTo>
                  <a:cubicBezTo>
                    <a:pt x="4655" y="2590"/>
                    <a:pt x="4748" y="2531"/>
                    <a:pt x="4920" y="2531"/>
                  </a:cubicBezTo>
                  <a:cubicBezTo>
                    <a:pt x="5103" y="2531"/>
                    <a:pt x="5377" y="2598"/>
                    <a:pt x="5705" y="2736"/>
                  </a:cubicBezTo>
                  <a:lnTo>
                    <a:pt x="5571" y="2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5241675" y="1715425"/>
              <a:ext cx="160700" cy="73825"/>
            </a:xfrm>
            <a:custGeom>
              <a:avLst/>
              <a:gdLst/>
              <a:ahLst/>
              <a:cxnLst/>
              <a:rect l="l" t="t" r="r" b="b"/>
              <a:pathLst>
                <a:path w="6428" h="2953" extrusionOk="0">
                  <a:moveTo>
                    <a:pt x="228" y="1"/>
                  </a:moveTo>
                  <a:cubicBezTo>
                    <a:pt x="77" y="1"/>
                    <a:pt x="1" y="49"/>
                    <a:pt x="23" y="150"/>
                  </a:cubicBezTo>
                  <a:lnTo>
                    <a:pt x="157" y="717"/>
                  </a:lnTo>
                  <a:lnTo>
                    <a:pt x="6428" y="2952"/>
                  </a:lnTo>
                  <a:lnTo>
                    <a:pt x="6428" y="2952"/>
                  </a:lnTo>
                  <a:lnTo>
                    <a:pt x="6328" y="2419"/>
                  </a:lnTo>
                  <a:cubicBezTo>
                    <a:pt x="6261" y="2085"/>
                    <a:pt x="5260" y="1752"/>
                    <a:pt x="4226" y="1251"/>
                  </a:cubicBezTo>
                  <a:lnTo>
                    <a:pt x="1791" y="517"/>
                  </a:lnTo>
                  <a:cubicBezTo>
                    <a:pt x="1107" y="186"/>
                    <a:pt x="524" y="1"/>
                    <a:pt x="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5156700" y="1779900"/>
              <a:ext cx="188975" cy="201975"/>
            </a:xfrm>
            <a:custGeom>
              <a:avLst/>
              <a:gdLst/>
              <a:ahLst/>
              <a:cxnLst/>
              <a:rect l="l" t="t" r="r" b="b"/>
              <a:pathLst>
                <a:path w="7559" h="8079" extrusionOk="0">
                  <a:moveTo>
                    <a:pt x="588" y="0"/>
                  </a:moveTo>
                  <a:cubicBezTo>
                    <a:pt x="249" y="0"/>
                    <a:pt x="0" y="363"/>
                    <a:pt x="153" y="1041"/>
                  </a:cubicBezTo>
                  <a:cubicBezTo>
                    <a:pt x="387" y="2075"/>
                    <a:pt x="53" y="3976"/>
                    <a:pt x="687" y="5744"/>
                  </a:cubicBezTo>
                  <a:cubicBezTo>
                    <a:pt x="1087" y="6911"/>
                    <a:pt x="2088" y="7779"/>
                    <a:pt x="3322" y="8012"/>
                  </a:cubicBezTo>
                  <a:cubicBezTo>
                    <a:pt x="3637" y="8056"/>
                    <a:pt x="3937" y="8079"/>
                    <a:pt x="4221" y="8079"/>
                  </a:cubicBezTo>
                  <a:cubicBezTo>
                    <a:pt x="5652" y="8079"/>
                    <a:pt x="6669" y="7513"/>
                    <a:pt x="7058" y="6344"/>
                  </a:cubicBezTo>
                  <a:cubicBezTo>
                    <a:pt x="7559" y="4843"/>
                    <a:pt x="7325" y="4376"/>
                    <a:pt x="5224" y="4143"/>
                  </a:cubicBezTo>
                  <a:cubicBezTo>
                    <a:pt x="4090" y="3976"/>
                    <a:pt x="1888" y="2975"/>
                    <a:pt x="1755" y="2508"/>
                  </a:cubicBezTo>
                  <a:cubicBezTo>
                    <a:pt x="1654" y="2075"/>
                    <a:pt x="1154" y="307"/>
                    <a:pt x="1154" y="307"/>
                  </a:cubicBezTo>
                  <a:cubicBezTo>
                    <a:pt x="970" y="100"/>
                    <a:pt x="767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4764400" y="3791500"/>
              <a:ext cx="269400" cy="518000"/>
            </a:xfrm>
            <a:custGeom>
              <a:avLst/>
              <a:gdLst/>
              <a:ahLst/>
              <a:cxnLst/>
              <a:rect l="l" t="t" r="r" b="b"/>
              <a:pathLst>
                <a:path w="10776" h="20720" extrusionOk="0">
                  <a:moveTo>
                    <a:pt x="4771" y="0"/>
                  </a:moveTo>
                  <a:cubicBezTo>
                    <a:pt x="4771" y="1"/>
                    <a:pt x="5671" y="12376"/>
                    <a:pt x="5638" y="13610"/>
                  </a:cubicBezTo>
                  <a:cubicBezTo>
                    <a:pt x="5571" y="14877"/>
                    <a:pt x="5571" y="15378"/>
                    <a:pt x="4971" y="16012"/>
                  </a:cubicBezTo>
                  <a:cubicBezTo>
                    <a:pt x="3737" y="17379"/>
                    <a:pt x="1535" y="19114"/>
                    <a:pt x="1" y="20281"/>
                  </a:cubicBezTo>
                  <a:cubicBezTo>
                    <a:pt x="119" y="20586"/>
                    <a:pt x="651" y="20719"/>
                    <a:pt x="1269" y="20719"/>
                  </a:cubicBezTo>
                  <a:cubicBezTo>
                    <a:pt x="1866" y="20719"/>
                    <a:pt x="2543" y="20595"/>
                    <a:pt x="3003" y="20381"/>
                  </a:cubicBezTo>
                  <a:cubicBezTo>
                    <a:pt x="4204" y="19714"/>
                    <a:pt x="5338" y="18980"/>
                    <a:pt x="6405" y="18146"/>
                  </a:cubicBezTo>
                  <a:cubicBezTo>
                    <a:pt x="7673" y="17179"/>
                    <a:pt x="9274" y="16412"/>
                    <a:pt x="9274" y="14977"/>
                  </a:cubicBezTo>
                  <a:cubicBezTo>
                    <a:pt x="9274" y="14877"/>
                    <a:pt x="9274" y="14777"/>
                    <a:pt x="9241" y="14677"/>
                  </a:cubicBezTo>
                  <a:cubicBezTo>
                    <a:pt x="9274" y="13476"/>
                    <a:pt x="9508" y="11742"/>
                    <a:pt x="10775" y="4370"/>
                  </a:cubicBezTo>
                  <a:lnTo>
                    <a:pt x="477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4695200" y="4256000"/>
              <a:ext cx="321075" cy="135775"/>
            </a:xfrm>
            <a:custGeom>
              <a:avLst/>
              <a:gdLst/>
              <a:ahLst/>
              <a:cxnLst/>
              <a:rect l="l" t="t" r="r" b="b"/>
              <a:pathLst>
                <a:path w="12843" h="5431" extrusionOk="0">
                  <a:moveTo>
                    <a:pt x="12776" y="0"/>
                  </a:moveTo>
                  <a:lnTo>
                    <a:pt x="134" y="3236"/>
                  </a:lnTo>
                  <a:cubicBezTo>
                    <a:pt x="0" y="3669"/>
                    <a:pt x="67" y="4136"/>
                    <a:pt x="367" y="4503"/>
                  </a:cubicBezTo>
                  <a:cubicBezTo>
                    <a:pt x="1273" y="5116"/>
                    <a:pt x="2328" y="5431"/>
                    <a:pt x="3412" y="5431"/>
                  </a:cubicBezTo>
                  <a:cubicBezTo>
                    <a:pt x="3686" y="5431"/>
                    <a:pt x="3961" y="5411"/>
                    <a:pt x="4236" y="5371"/>
                  </a:cubicBezTo>
                  <a:cubicBezTo>
                    <a:pt x="6138" y="5137"/>
                    <a:pt x="7172" y="4537"/>
                    <a:pt x="7939" y="3903"/>
                  </a:cubicBezTo>
                  <a:cubicBezTo>
                    <a:pt x="8706" y="3236"/>
                    <a:pt x="9774" y="2335"/>
                    <a:pt x="10641" y="2168"/>
                  </a:cubicBezTo>
                  <a:cubicBezTo>
                    <a:pt x="11342" y="2035"/>
                    <a:pt x="11975" y="1768"/>
                    <a:pt x="12576" y="1368"/>
                  </a:cubicBezTo>
                  <a:cubicBezTo>
                    <a:pt x="12843" y="1134"/>
                    <a:pt x="12776" y="0"/>
                    <a:pt x="12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4689350" y="4150075"/>
              <a:ext cx="326925" cy="227700"/>
            </a:xfrm>
            <a:custGeom>
              <a:avLst/>
              <a:gdLst/>
              <a:ahLst/>
              <a:cxnLst/>
              <a:rect l="l" t="t" r="r" b="b"/>
              <a:pathLst>
                <a:path w="13077" h="9108" extrusionOk="0">
                  <a:moveTo>
                    <a:pt x="12276" y="1"/>
                  </a:moveTo>
                  <a:cubicBezTo>
                    <a:pt x="12276" y="167"/>
                    <a:pt x="12276" y="334"/>
                    <a:pt x="12143" y="468"/>
                  </a:cubicBezTo>
                  <a:cubicBezTo>
                    <a:pt x="12043" y="534"/>
                    <a:pt x="11909" y="634"/>
                    <a:pt x="11776" y="701"/>
                  </a:cubicBezTo>
                  <a:cubicBezTo>
                    <a:pt x="11642" y="801"/>
                    <a:pt x="11542" y="935"/>
                    <a:pt x="11442" y="1068"/>
                  </a:cubicBezTo>
                  <a:cubicBezTo>
                    <a:pt x="11242" y="1302"/>
                    <a:pt x="11042" y="1535"/>
                    <a:pt x="10842" y="1769"/>
                  </a:cubicBezTo>
                  <a:cubicBezTo>
                    <a:pt x="10796" y="1792"/>
                    <a:pt x="10750" y="1831"/>
                    <a:pt x="10704" y="1831"/>
                  </a:cubicBezTo>
                  <a:cubicBezTo>
                    <a:pt x="10683" y="1831"/>
                    <a:pt x="10662" y="1823"/>
                    <a:pt x="10642" y="1802"/>
                  </a:cubicBezTo>
                  <a:cubicBezTo>
                    <a:pt x="10575" y="1769"/>
                    <a:pt x="10575" y="1669"/>
                    <a:pt x="10608" y="1602"/>
                  </a:cubicBezTo>
                  <a:cubicBezTo>
                    <a:pt x="10675" y="1468"/>
                    <a:pt x="10708" y="1335"/>
                    <a:pt x="10708" y="1202"/>
                  </a:cubicBezTo>
                  <a:cubicBezTo>
                    <a:pt x="10708" y="835"/>
                    <a:pt x="10275" y="668"/>
                    <a:pt x="10008" y="534"/>
                  </a:cubicBezTo>
                  <a:cubicBezTo>
                    <a:pt x="9674" y="368"/>
                    <a:pt x="9307" y="268"/>
                    <a:pt x="8940" y="234"/>
                  </a:cubicBezTo>
                  <a:cubicBezTo>
                    <a:pt x="8885" y="220"/>
                    <a:pt x="8830" y="212"/>
                    <a:pt x="8775" y="212"/>
                  </a:cubicBezTo>
                  <a:cubicBezTo>
                    <a:pt x="8696" y="212"/>
                    <a:pt x="8618" y="228"/>
                    <a:pt x="8540" y="268"/>
                  </a:cubicBezTo>
                  <a:cubicBezTo>
                    <a:pt x="8373" y="368"/>
                    <a:pt x="8273" y="534"/>
                    <a:pt x="8206" y="701"/>
                  </a:cubicBezTo>
                  <a:cubicBezTo>
                    <a:pt x="7606" y="2202"/>
                    <a:pt x="6272" y="3403"/>
                    <a:pt x="4937" y="4237"/>
                  </a:cubicBezTo>
                  <a:cubicBezTo>
                    <a:pt x="4437" y="4537"/>
                    <a:pt x="2969" y="5405"/>
                    <a:pt x="2569" y="5571"/>
                  </a:cubicBezTo>
                  <a:cubicBezTo>
                    <a:pt x="368" y="6605"/>
                    <a:pt x="1" y="7106"/>
                    <a:pt x="468" y="7940"/>
                  </a:cubicBezTo>
                  <a:cubicBezTo>
                    <a:pt x="868" y="8607"/>
                    <a:pt x="2536" y="9107"/>
                    <a:pt x="4003" y="9107"/>
                  </a:cubicBezTo>
                  <a:cubicBezTo>
                    <a:pt x="5471" y="9007"/>
                    <a:pt x="6872" y="8473"/>
                    <a:pt x="8040" y="7606"/>
                  </a:cubicBezTo>
                  <a:cubicBezTo>
                    <a:pt x="8840" y="6906"/>
                    <a:pt x="9741" y="6305"/>
                    <a:pt x="10742" y="5905"/>
                  </a:cubicBezTo>
                  <a:cubicBezTo>
                    <a:pt x="11576" y="5571"/>
                    <a:pt x="12876" y="5171"/>
                    <a:pt x="12977" y="4604"/>
                  </a:cubicBezTo>
                  <a:cubicBezTo>
                    <a:pt x="13077" y="3703"/>
                    <a:pt x="13010" y="2803"/>
                    <a:pt x="12810" y="1935"/>
                  </a:cubicBezTo>
                  <a:cubicBezTo>
                    <a:pt x="12676" y="1435"/>
                    <a:pt x="12610" y="534"/>
                    <a:pt x="12543" y="234"/>
                  </a:cubicBezTo>
                  <a:cubicBezTo>
                    <a:pt x="12543" y="101"/>
                    <a:pt x="12409" y="1"/>
                    <a:pt x="12276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4689350" y="4150075"/>
              <a:ext cx="326925" cy="227700"/>
            </a:xfrm>
            <a:custGeom>
              <a:avLst/>
              <a:gdLst/>
              <a:ahLst/>
              <a:cxnLst/>
              <a:rect l="l" t="t" r="r" b="b"/>
              <a:pathLst>
                <a:path w="13077" h="9108" extrusionOk="0">
                  <a:moveTo>
                    <a:pt x="12276" y="1"/>
                  </a:moveTo>
                  <a:cubicBezTo>
                    <a:pt x="12276" y="167"/>
                    <a:pt x="12276" y="334"/>
                    <a:pt x="12143" y="468"/>
                  </a:cubicBezTo>
                  <a:cubicBezTo>
                    <a:pt x="12043" y="534"/>
                    <a:pt x="11909" y="634"/>
                    <a:pt x="11776" y="701"/>
                  </a:cubicBezTo>
                  <a:cubicBezTo>
                    <a:pt x="11642" y="801"/>
                    <a:pt x="11542" y="935"/>
                    <a:pt x="11442" y="1068"/>
                  </a:cubicBezTo>
                  <a:cubicBezTo>
                    <a:pt x="11242" y="1302"/>
                    <a:pt x="11042" y="1535"/>
                    <a:pt x="10842" y="1769"/>
                  </a:cubicBezTo>
                  <a:cubicBezTo>
                    <a:pt x="10796" y="1792"/>
                    <a:pt x="10750" y="1831"/>
                    <a:pt x="10704" y="1831"/>
                  </a:cubicBezTo>
                  <a:cubicBezTo>
                    <a:pt x="10683" y="1831"/>
                    <a:pt x="10662" y="1823"/>
                    <a:pt x="10642" y="1802"/>
                  </a:cubicBezTo>
                  <a:cubicBezTo>
                    <a:pt x="10575" y="1769"/>
                    <a:pt x="10575" y="1669"/>
                    <a:pt x="10608" y="1602"/>
                  </a:cubicBezTo>
                  <a:cubicBezTo>
                    <a:pt x="10675" y="1468"/>
                    <a:pt x="10708" y="1335"/>
                    <a:pt x="10708" y="1202"/>
                  </a:cubicBezTo>
                  <a:cubicBezTo>
                    <a:pt x="10708" y="835"/>
                    <a:pt x="10275" y="668"/>
                    <a:pt x="10008" y="534"/>
                  </a:cubicBezTo>
                  <a:cubicBezTo>
                    <a:pt x="9674" y="368"/>
                    <a:pt x="9307" y="268"/>
                    <a:pt x="8940" y="234"/>
                  </a:cubicBezTo>
                  <a:cubicBezTo>
                    <a:pt x="8885" y="220"/>
                    <a:pt x="8830" y="212"/>
                    <a:pt x="8775" y="212"/>
                  </a:cubicBezTo>
                  <a:cubicBezTo>
                    <a:pt x="8696" y="212"/>
                    <a:pt x="8618" y="228"/>
                    <a:pt x="8540" y="268"/>
                  </a:cubicBezTo>
                  <a:cubicBezTo>
                    <a:pt x="8373" y="368"/>
                    <a:pt x="8273" y="534"/>
                    <a:pt x="8206" y="701"/>
                  </a:cubicBezTo>
                  <a:cubicBezTo>
                    <a:pt x="7606" y="2202"/>
                    <a:pt x="6272" y="3403"/>
                    <a:pt x="4937" y="4237"/>
                  </a:cubicBezTo>
                  <a:cubicBezTo>
                    <a:pt x="4437" y="4537"/>
                    <a:pt x="2969" y="5405"/>
                    <a:pt x="2569" y="5571"/>
                  </a:cubicBezTo>
                  <a:cubicBezTo>
                    <a:pt x="368" y="6605"/>
                    <a:pt x="1" y="7106"/>
                    <a:pt x="468" y="7940"/>
                  </a:cubicBezTo>
                  <a:cubicBezTo>
                    <a:pt x="868" y="8607"/>
                    <a:pt x="2536" y="9107"/>
                    <a:pt x="4003" y="9107"/>
                  </a:cubicBezTo>
                  <a:cubicBezTo>
                    <a:pt x="5471" y="9007"/>
                    <a:pt x="6872" y="8473"/>
                    <a:pt x="8040" y="7606"/>
                  </a:cubicBezTo>
                  <a:cubicBezTo>
                    <a:pt x="8840" y="6906"/>
                    <a:pt x="9741" y="6305"/>
                    <a:pt x="10742" y="5905"/>
                  </a:cubicBezTo>
                  <a:cubicBezTo>
                    <a:pt x="11576" y="5571"/>
                    <a:pt x="12876" y="5171"/>
                    <a:pt x="12977" y="4604"/>
                  </a:cubicBezTo>
                  <a:cubicBezTo>
                    <a:pt x="13077" y="3703"/>
                    <a:pt x="13010" y="2803"/>
                    <a:pt x="12810" y="1935"/>
                  </a:cubicBezTo>
                  <a:cubicBezTo>
                    <a:pt x="12676" y="1435"/>
                    <a:pt x="12610" y="534"/>
                    <a:pt x="12543" y="234"/>
                  </a:cubicBezTo>
                  <a:cubicBezTo>
                    <a:pt x="12543" y="101"/>
                    <a:pt x="12409" y="1"/>
                    <a:pt x="12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4690175" y="4283500"/>
              <a:ext cx="230200" cy="95100"/>
            </a:xfrm>
            <a:custGeom>
              <a:avLst/>
              <a:gdLst/>
              <a:ahLst/>
              <a:cxnLst/>
              <a:rect l="l" t="t" r="r" b="b"/>
              <a:pathLst>
                <a:path w="9208" h="3804" extrusionOk="0">
                  <a:moveTo>
                    <a:pt x="2970" y="1"/>
                  </a:moveTo>
                  <a:cubicBezTo>
                    <a:pt x="2803" y="101"/>
                    <a:pt x="2636" y="201"/>
                    <a:pt x="2569" y="234"/>
                  </a:cubicBezTo>
                  <a:cubicBezTo>
                    <a:pt x="368" y="1235"/>
                    <a:pt x="1" y="1735"/>
                    <a:pt x="468" y="2569"/>
                  </a:cubicBezTo>
                  <a:cubicBezTo>
                    <a:pt x="868" y="3270"/>
                    <a:pt x="2069" y="3804"/>
                    <a:pt x="3970" y="3804"/>
                  </a:cubicBezTo>
                  <a:cubicBezTo>
                    <a:pt x="5171" y="3804"/>
                    <a:pt x="7106" y="3003"/>
                    <a:pt x="8007" y="2269"/>
                  </a:cubicBezTo>
                  <a:cubicBezTo>
                    <a:pt x="8374" y="1969"/>
                    <a:pt x="8807" y="1635"/>
                    <a:pt x="9208" y="1368"/>
                  </a:cubicBezTo>
                  <a:lnTo>
                    <a:pt x="9208" y="1368"/>
                  </a:lnTo>
                  <a:cubicBezTo>
                    <a:pt x="9207" y="1369"/>
                    <a:pt x="7521" y="2398"/>
                    <a:pt x="6331" y="2398"/>
                  </a:cubicBezTo>
                  <a:cubicBezTo>
                    <a:pt x="6052" y="2398"/>
                    <a:pt x="5801" y="2342"/>
                    <a:pt x="5605" y="2202"/>
                  </a:cubicBezTo>
                  <a:cubicBezTo>
                    <a:pt x="5205" y="1969"/>
                    <a:pt x="5038" y="1435"/>
                    <a:pt x="5271" y="1035"/>
                  </a:cubicBezTo>
                  <a:cubicBezTo>
                    <a:pt x="5271" y="835"/>
                    <a:pt x="3637" y="101"/>
                    <a:pt x="2970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4690175" y="4283500"/>
              <a:ext cx="230200" cy="95100"/>
            </a:xfrm>
            <a:custGeom>
              <a:avLst/>
              <a:gdLst/>
              <a:ahLst/>
              <a:cxnLst/>
              <a:rect l="l" t="t" r="r" b="b"/>
              <a:pathLst>
                <a:path w="9208" h="3804" extrusionOk="0">
                  <a:moveTo>
                    <a:pt x="2970" y="1"/>
                  </a:moveTo>
                  <a:cubicBezTo>
                    <a:pt x="2803" y="101"/>
                    <a:pt x="2636" y="201"/>
                    <a:pt x="2569" y="234"/>
                  </a:cubicBezTo>
                  <a:cubicBezTo>
                    <a:pt x="368" y="1235"/>
                    <a:pt x="1" y="1735"/>
                    <a:pt x="468" y="2569"/>
                  </a:cubicBezTo>
                  <a:cubicBezTo>
                    <a:pt x="868" y="3270"/>
                    <a:pt x="2069" y="3804"/>
                    <a:pt x="3970" y="3804"/>
                  </a:cubicBezTo>
                  <a:cubicBezTo>
                    <a:pt x="5171" y="3804"/>
                    <a:pt x="7106" y="3003"/>
                    <a:pt x="8007" y="2269"/>
                  </a:cubicBezTo>
                  <a:cubicBezTo>
                    <a:pt x="8374" y="1969"/>
                    <a:pt x="8807" y="1635"/>
                    <a:pt x="9208" y="1368"/>
                  </a:cubicBezTo>
                  <a:lnTo>
                    <a:pt x="9208" y="1368"/>
                  </a:lnTo>
                  <a:cubicBezTo>
                    <a:pt x="9207" y="1369"/>
                    <a:pt x="7521" y="2398"/>
                    <a:pt x="6331" y="2398"/>
                  </a:cubicBezTo>
                  <a:cubicBezTo>
                    <a:pt x="6052" y="2398"/>
                    <a:pt x="5801" y="2342"/>
                    <a:pt x="5605" y="2202"/>
                  </a:cubicBezTo>
                  <a:cubicBezTo>
                    <a:pt x="5205" y="1969"/>
                    <a:pt x="5038" y="1435"/>
                    <a:pt x="5271" y="1035"/>
                  </a:cubicBezTo>
                  <a:cubicBezTo>
                    <a:pt x="5271" y="835"/>
                    <a:pt x="3637" y="101"/>
                    <a:pt x="2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4791925" y="4149250"/>
              <a:ext cx="213500" cy="168525"/>
            </a:xfrm>
            <a:custGeom>
              <a:avLst/>
              <a:gdLst/>
              <a:ahLst/>
              <a:cxnLst/>
              <a:rect l="l" t="t" r="r" b="b"/>
              <a:pathLst>
                <a:path w="8540" h="6741" extrusionOk="0">
                  <a:moveTo>
                    <a:pt x="8140" y="0"/>
                  </a:moveTo>
                  <a:cubicBezTo>
                    <a:pt x="8140" y="200"/>
                    <a:pt x="8173" y="367"/>
                    <a:pt x="8040" y="501"/>
                  </a:cubicBezTo>
                  <a:cubicBezTo>
                    <a:pt x="7906" y="567"/>
                    <a:pt x="7806" y="667"/>
                    <a:pt x="7673" y="734"/>
                  </a:cubicBezTo>
                  <a:cubicBezTo>
                    <a:pt x="7539" y="834"/>
                    <a:pt x="7439" y="934"/>
                    <a:pt x="7339" y="1068"/>
                  </a:cubicBezTo>
                  <a:cubicBezTo>
                    <a:pt x="7139" y="1335"/>
                    <a:pt x="6939" y="1568"/>
                    <a:pt x="6739" y="1802"/>
                  </a:cubicBezTo>
                  <a:cubicBezTo>
                    <a:pt x="5238" y="3503"/>
                    <a:pt x="3403" y="4870"/>
                    <a:pt x="1368" y="5905"/>
                  </a:cubicBezTo>
                  <a:cubicBezTo>
                    <a:pt x="1" y="6438"/>
                    <a:pt x="568" y="6705"/>
                    <a:pt x="935" y="6738"/>
                  </a:cubicBezTo>
                  <a:cubicBezTo>
                    <a:pt x="943" y="6740"/>
                    <a:pt x="953" y="6741"/>
                    <a:pt x="964" y="6741"/>
                  </a:cubicBezTo>
                  <a:cubicBezTo>
                    <a:pt x="1412" y="6741"/>
                    <a:pt x="3637" y="5444"/>
                    <a:pt x="5004" y="4370"/>
                  </a:cubicBezTo>
                  <a:cubicBezTo>
                    <a:pt x="6405" y="3269"/>
                    <a:pt x="7372" y="1935"/>
                    <a:pt x="7906" y="1535"/>
                  </a:cubicBezTo>
                  <a:cubicBezTo>
                    <a:pt x="8106" y="1368"/>
                    <a:pt x="8340" y="1168"/>
                    <a:pt x="8540" y="1001"/>
                  </a:cubicBezTo>
                  <a:cubicBezTo>
                    <a:pt x="8507" y="701"/>
                    <a:pt x="8473" y="434"/>
                    <a:pt x="8440" y="267"/>
                  </a:cubicBezTo>
                  <a:cubicBezTo>
                    <a:pt x="8407" y="134"/>
                    <a:pt x="8306" y="34"/>
                    <a:pt x="8140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4754400" y="4282625"/>
              <a:ext cx="67575" cy="30100"/>
            </a:xfrm>
            <a:custGeom>
              <a:avLst/>
              <a:gdLst/>
              <a:ahLst/>
              <a:cxnLst/>
              <a:rect l="l" t="t" r="r" b="b"/>
              <a:pathLst>
                <a:path w="2703" h="1204" extrusionOk="0">
                  <a:moveTo>
                    <a:pt x="261" y="0"/>
                  </a:moveTo>
                  <a:cubicBezTo>
                    <a:pt x="219" y="0"/>
                    <a:pt x="176" y="1"/>
                    <a:pt x="134" y="2"/>
                  </a:cubicBezTo>
                  <a:cubicBezTo>
                    <a:pt x="67" y="2"/>
                    <a:pt x="0" y="69"/>
                    <a:pt x="34" y="169"/>
                  </a:cubicBezTo>
                  <a:cubicBezTo>
                    <a:pt x="34" y="236"/>
                    <a:pt x="101" y="269"/>
                    <a:pt x="167" y="269"/>
                  </a:cubicBezTo>
                  <a:cubicBezTo>
                    <a:pt x="205" y="268"/>
                    <a:pt x="244" y="267"/>
                    <a:pt x="282" y="267"/>
                  </a:cubicBezTo>
                  <a:cubicBezTo>
                    <a:pt x="1077" y="267"/>
                    <a:pt x="1863" y="597"/>
                    <a:pt x="2436" y="1170"/>
                  </a:cubicBezTo>
                  <a:cubicBezTo>
                    <a:pt x="2469" y="1203"/>
                    <a:pt x="2502" y="1203"/>
                    <a:pt x="2569" y="1203"/>
                  </a:cubicBezTo>
                  <a:cubicBezTo>
                    <a:pt x="2602" y="1203"/>
                    <a:pt x="2602" y="1203"/>
                    <a:pt x="2636" y="1170"/>
                  </a:cubicBezTo>
                  <a:cubicBezTo>
                    <a:pt x="2702" y="1137"/>
                    <a:pt x="2702" y="1037"/>
                    <a:pt x="2636" y="1003"/>
                  </a:cubicBezTo>
                  <a:cubicBezTo>
                    <a:pt x="2031" y="335"/>
                    <a:pt x="1152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8"/>
            <p:cNvSpPr/>
            <p:nvPr/>
          </p:nvSpPr>
          <p:spPr>
            <a:xfrm>
              <a:off x="4784425" y="4264275"/>
              <a:ext cx="66725" cy="30450"/>
            </a:xfrm>
            <a:custGeom>
              <a:avLst/>
              <a:gdLst/>
              <a:ahLst/>
              <a:cxnLst/>
              <a:rect l="l" t="t" r="r" b="b"/>
              <a:pathLst>
                <a:path w="2669" h="1218" extrusionOk="0">
                  <a:moveTo>
                    <a:pt x="251" y="1"/>
                  </a:moveTo>
                  <a:cubicBezTo>
                    <a:pt x="212" y="1"/>
                    <a:pt x="173" y="1"/>
                    <a:pt x="134" y="3"/>
                  </a:cubicBezTo>
                  <a:cubicBezTo>
                    <a:pt x="34" y="36"/>
                    <a:pt x="0" y="103"/>
                    <a:pt x="0" y="169"/>
                  </a:cubicBezTo>
                  <a:cubicBezTo>
                    <a:pt x="0" y="224"/>
                    <a:pt x="45" y="278"/>
                    <a:pt x="116" y="278"/>
                  </a:cubicBezTo>
                  <a:cubicBezTo>
                    <a:pt x="132" y="278"/>
                    <a:pt x="149" y="276"/>
                    <a:pt x="167" y="269"/>
                  </a:cubicBezTo>
                  <a:cubicBezTo>
                    <a:pt x="205" y="268"/>
                    <a:pt x="243" y="267"/>
                    <a:pt x="281" y="267"/>
                  </a:cubicBezTo>
                  <a:cubicBezTo>
                    <a:pt x="1074" y="267"/>
                    <a:pt x="1829" y="597"/>
                    <a:pt x="2402" y="1170"/>
                  </a:cubicBezTo>
                  <a:cubicBezTo>
                    <a:pt x="2426" y="1194"/>
                    <a:pt x="2466" y="1217"/>
                    <a:pt x="2499" y="1217"/>
                  </a:cubicBezTo>
                  <a:cubicBezTo>
                    <a:pt x="2513" y="1217"/>
                    <a:pt x="2526" y="1213"/>
                    <a:pt x="2535" y="1203"/>
                  </a:cubicBezTo>
                  <a:cubicBezTo>
                    <a:pt x="2569" y="1203"/>
                    <a:pt x="2602" y="1203"/>
                    <a:pt x="2636" y="1170"/>
                  </a:cubicBezTo>
                  <a:cubicBezTo>
                    <a:pt x="2669" y="1137"/>
                    <a:pt x="2669" y="1037"/>
                    <a:pt x="2636" y="1003"/>
                  </a:cubicBezTo>
                  <a:cubicBezTo>
                    <a:pt x="1996" y="364"/>
                    <a:pt x="1143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4813600" y="4247450"/>
              <a:ext cx="67575" cy="30250"/>
            </a:xfrm>
            <a:custGeom>
              <a:avLst/>
              <a:gdLst/>
              <a:ahLst/>
              <a:cxnLst/>
              <a:rect l="l" t="t" r="r" b="b"/>
              <a:pathLst>
                <a:path w="2703" h="1210" extrusionOk="0">
                  <a:moveTo>
                    <a:pt x="352" y="1"/>
                  </a:moveTo>
                  <a:cubicBezTo>
                    <a:pt x="280" y="1"/>
                    <a:pt x="207" y="3"/>
                    <a:pt x="134" y="8"/>
                  </a:cubicBezTo>
                  <a:cubicBezTo>
                    <a:pt x="68" y="8"/>
                    <a:pt x="1" y="75"/>
                    <a:pt x="34" y="142"/>
                  </a:cubicBezTo>
                  <a:cubicBezTo>
                    <a:pt x="34" y="209"/>
                    <a:pt x="101" y="275"/>
                    <a:pt x="168" y="275"/>
                  </a:cubicBezTo>
                  <a:cubicBezTo>
                    <a:pt x="209" y="274"/>
                    <a:pt x="251" y="273"/>
                    <a:pt x="293" y="273"/>
                  </a:cubicBezTo>
                  <a:cubicBezTo>
                    <a:pt x="1085" y="273"/>
                    <a:pt x="1866" y="572"/>
                    <a:pt x="2436" y="1143"/>
                  </a:cubicBezTo>
                  <a:cubicBezTo>
                    <a:pt x="2436" y="1176"/>
                    <a:pt x="2503" y="1209"/>
                    <a:pt x="2569" y="1209"/>
                  </a:cubicBezTo>
                  <a:cubicBezTo>
                    <a:pt x="2603" y="1209"/>
                    <a:pt x="2603" y="1176"/>
                    <a:pt x="2636" y="1176"/>
                  </a:cubicBezTo>
                  <a:cubicBezTo>
                    <a:pt x="2703" y="1109"/>
                    <a:pt x="2703" y="1043"/>
                    <a:pt x="2636" y="976"/>
                  </a:cubicBezTo>
                  <a:cubicBezTo>
                    <a:pt x="2052" y="361"/>
                    <a:pt x="1212" y="1"/>
                    <a:pt x="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4841125" y="4227450"/>
              <a:ext cx="67575" cy="30225"/>
            </a:xfrm>
            <a:custGeom>
              <a:avLst/>
              <a:gdLst/>
              <a:ahLst/>
              <a:cxnLst/>
              <a:rect l="l" t="t" r="r" b="b"/>
              <a:pathLst>
                <a:path w="2703" h="1209" extrusionOk="0">
                  <a:moveTo>
                    <a:pt x="352" y="0"/>
                  </a:moveTo>
                  <a:cubicBezTo>
                    <a:pt x="279" y="0"/>
                    <a:pt x="207" y="3"/>
                    <a:pt x="134" y="8"/>
                  </a:cubicBezTo>
                  <a:cubicBezTo>
                    <a:pt x="67" y="8"/>
                    <a:pt x="1" y="75"/>
                    <a:pt x="34" y="141"/>
                  </a:cubicBezTo>
                  <a:cubicBezTo>
                    <a:pt x="34" y="208"/>
                    <a:pt x="101" y="275"/>
                    <a:pt x="167" y="275"/>
                  </a:cubicBezTo>
                  <a:cubicBezTo>
                    <a:pt x="206" y="273"/>
                    <a:pt x="244" y="272"/>
                    <a:pt x="282" y="272"/>
                  </a:cubicBezTo>
                  <a:cubicBezTo>
                    <a:pt x="1077" y="272"/>
                    <a:pt x="1863" y="601"/>
                    <a:pt x="2436" y="1142"/>
                  </a:cubicBezTo>
                  <a:cubicBezTo>
                    <a:pt x="2469" y="1209"/>
                    <a:pt x="2502" y="1209"/>
                    <a:pt x="2569" y="1209"/>
                  </a:cubicBezTo>
                  <a:cubicBezTo>
                    <a:pt x="2602" y="1209"/>
                    <a:pt x="2602" y="1209"/>
                    <a:pt x="2636" y="1175"/>
                  </a:cubicBezTo>
                  <a:cubicBezTo>
                    <a:pt x="2703" y="1109"/>
                    <a:pt x="2703" y="1042"/>
                    <a:pt x="2636" y="975"/>
                  </a:cubicBezTo>
                  <a:cubicBezTo>
                    <a:pt x="2051" y="360"/>
                    <a:pt x="1212" y="0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4863650" y="4207225"/>
              <a:ext cx="71725" cy="30450"/>
            </a:xfrm>
            <a:custGeom>
              <a:avLst/>
              <a:gdLst/>
              <a:ahLst/>
              <a:cxnLst/>
              <a:rect l="l" t="t" r="r" b="b"/>
              <a:pathLst>
                <a:path w="2869" h="1218" extrusionOk="0">
                  <a:moveTo>
                    <a:pt x="459" y="0"/>
                  </a:moveTo>
                  <a:cubicBezTo>
                    <a:pt x="351" y="0"/>
                    <a:pt x="242" y="5"/>
                    <a:pt x="134" y="16"/>
                  </a:cubicBezTo>
                  <a:cubicBezTo>
                    <a:pt x="67" y="16"/>
                    <a:pt x="0" y="83"/>
                    <a:pt x="0" y="150"/>
                  </a:cubicBezTo>
                  <a:cubicBezTo>
                    <a:pt x="0" y="216"/>
                    <a:pt x="67" y="283"/>
                    <a:pt x="167" y="283"/>
                  </a:cubicBezTo>
                  <a:cubicBezTo>
                    <a:pt x="272" y="271"/>
                    <a:pt x="378" y="266"/>
                    <a:pt x="483" y="266"/>
                  </a:cubicBezTo>
                  <a:cubicBezTo>
                    <a:pt x="1275" y="266"/>
                    <a:pt x="2046" y="595"/>
                    <a:pt x="2635" y="1184"/>
                  </a:cubicBezTo>
                  <a:cubicBezTo>
                    <a:pt x="2669" y="1217"/>
                    <a:pt x="2702" y="1217"/>
                    <a:pt x="2736" y="1217"/>
                  </a:cubicBezTo>
                  <a:cubicBezTo>
                    <a:pt x="2802" y="1217"/>
                    <a:pt x="2869" y="1150"/>
                    <a:pt x="2869" y="1084"/>
                  </a:cubicBezTo>
                  <a:cubicBezTo>
                    <a:pt x="2869" y="1050"/>
                    <a:pt x="2869" y="1017"/>
                    <a:pt x="2836" y="1017"/>
                  </a:cubicBezTo>
                  <a:cubicBezTo>
                    <a:pt x="2211" y="363"/>
                    <a:pt x="1348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5195550" y="3899075"/>
              <a:ext cx="150975" cy="524925"/>
            </a:xfrm>
            <a:custGeom>
              <a:avLst/>
              <a:gdLst/>
              <a:ahLst/>
              <a:cxnLst/>
              <a:rect l="l" t="t" r="r" b="b"/>
              <a:pathLst>
                <a:path w="6039" h="20997" extrusionOk="0">
                  <a:moveTo>
                    <a:pt x="6038" y="0"/>
                  </a:moveTo>
                  <a:lnTo>
                    <a:pt x="0" y="100"/>
                  </a:lnTo>
                  <a:cubicBezTo>
                    <a:pt x="0" y="334"/>
                    <a:pt x="201" y="1268"/>
                    <a:pt x="234" y="1468"/>
                  </a:cubicBezTo>
                  <a:cubicBezTo>
                    <a:pt x="834" y="5871"/>
                    <a:pt x="1968" y="9974"/>
                    <a:pt x="1968" y="12409"/>
                  </a:cubicBezTo>
                  <a:cubicBezTo>
                    <a:pt x="1968" y="12976"/>
                    <a:pt x="1635" y="18647"/>
                    <a:pt x="1802" y="19981"/>
                  </a:cubicBezTo>
                  <a:cubicBezTo>
                    <a:pt x="1866" y="20603"/>
                    <a:pt x="2494" y="20997"/>
                    <a:pt x="3180" y="20997"/>
                  </a:cubicBezTo>
                  <a:cubicBezTo>
                    <a:pt x="3928" y="20997"/>
                    <a:pt x="4744" y="20529"/>
                    <a:pt x="4971" y="19381"/>
                  </a:cubicBezTo>
                  <a:cubicBezTo>
                    <a:pt x="5204" y="17913"/>
                    <a:pt x="5204" y="13076"/>
                    <a:pt x="5204" y="12342"/>
                  </a:cubicBezTo>
                  <a:cubicBezTo>
                    <a:pt x="5304" y="8540"/>
                    <a:pt x="5971" y="4036"/>
                    <a:pt x="603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5213900" y="4401100"/>
              <a:ext cx="137625" cy="120550"/>
            </a:xfrm>
            <a:custGeom>
              <a:avLst/>
              <a:gdLst/>
              <a:ahLst/>
              <a:cxnLst/>
              <a:rect l="l" t="t" r="r" b="b"/>
              <a:pathLst>
                <a:path w="5505" h="4822" extrusionOk="0">
                  <a:moveTo>
                    <a:pt x="5371" y="0"/>
                  </a:moveTo>
                  <a:lnTo>
                    <a:pt x="67" y="801"/>
                  </a:lnTo>
                  <a:cubicBezTo>
                    <a:pt x="0" y="2102"/>
                    <a:pt x="134" y="2969"/>
                    <a:pt x="501" y="3803"/>
                  </a:cubicBezTo>
                  <a:cubicBezTo>
                    <a:pt x="832" y="4438"/>
                    <a:pt x="1483" y="4821"/>
                    <a:pt x="2189" y="4821"/>
                  </a:cubicBezTo>
                  <a:cubicBezTo>
                    <a:pt x="2336" y="4821"/>
                    <a:pt x="2486" y="4805"/>
                    <a:pt x="2635" y="4770"/>
                  </a:cubicBezTo>
                  <a:cubicBezTo>
                    <a:pt x="3536" y="4637"/>
                    <a:pt x="4704" y="4170"/>
                    <a:pt x="5071" y="3069"/>
                  </a:cubicBezTo>
                  <a:cubicBezTo>
                    <a:pt x="5404" y="2102"/>
                    <a:pt x="5504" y="1034"/>
                    <a:pt x="53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5211400" y="4195950"/>
              <a:ext cx="138450" cy="311975"/>
            </a:xfrm>
            <a:custGeom>
              <a:avLst/>
              <a:gdLst/>
              <a:ahLst/>
              <a:cxnLst/>
              <a:rect l="l" t="t" r="r" b="b"/>
              <a:pathLst>
                <a:path w="5538" h="12479" extrusionOk="0">
                  <a:moveTo>
                    <a:pt x="1301" y="0"/>
                  </a:moveTo>
                  <a:cubicBezTo>
                    <a:pt x="968" y="134"/>
                    <a:pt x="934" y="1401"/>
                    <a:pt x="867" y="2702"/>
                  </a:cubicBezTo>
                  <a:cubicBezTo>
                    <a:pt x="767" y="4203"/>
                    <a:pt x="601" y="5671"/>
                    <a:pt x="367" y="7139"/>
                  </a:cubicBezTo>
                  <a:cubicBezTo>
                    <a:pt x="100" y="8873"/>
                    <a:pt x="0" y="10241"/>
                    <a:pt x="734" y="11542"/>
                  </a:cubicBezTo>
                  <a:cubicBezTo>
                    <a:pt x="1121" y="12219"/>
                    <a:pt x="1737" y="12478"/>
                    <a:pt x="2376" y="12478"/>
                  </a:cubicBezTo>
                  <a:cubicBezTo>
                    <a:pt x="3279" y="12478"/>
                    <a:pt x="4227" y="11961"/>
                    <a:pt x="4637" y="11375"/>
                  </a:cubicBezTo>
                  <a:cubicBezTo>
                    <a:pt x="5371" y="10374"/>
                    <a:pt x="5537" y="9607"/>
                    <a:pt x="5471" y="7839"/>
                  </a:cubicBezTo>
                  <a:cubicBezTo>
                    <a:pt x="5437" y="6271"/>
                    <a:pt x="4937" y="5471"/>
                    <a:pt x="4904" y="3570"/>
                  </a:cubicBezTo>
                  <a:cubicBezTo>
                    <a:pt x="4870" y="1802"/>
                    <a:pt x="4937" y="67"/>
                    <a:pt x="4603" y="0"/>
                  </a:cubicBezTo>
                  <a:cubicBezTo>
                    <a:pt x="4603" y="134"/>
                    <a:pt x="4537" y="234"/>
                    <a:pt x="4537" y="334"/>
                  </a:cubicBezTo>
                  <a:lnTo>
                    <a:pt x="4537" y="734"/>
                  </a:lnTo>
                  <a:cubicBezTo>
                    <a:pt x="4503" y="968"/>
                    <a:pt x="4537" y="1134"/>
                    <a:pt x="4503" y="1335"/>
                  </a:cubicBezTo>
                  <a:cubicBezTo>
                    <a:pt x="4503" y="1368"/>
                    <a:pt x="4503" y="1435"/>
                    <a:pt x="4437" y="1435"/>
                  </a:cubicBezTo>
                  <a:cubicBezTo>
                    <a:pt x="4370" y="1435"/>
                    <a:pt x="4337" y="1368"/>
                    <a:pt x="4337" y="1335"/>
                  </a:cubicBezTo>
                  <a:cubicBezTo>
                    <a:pt x="4337" y="1201"/>
                    <a:pt x="4337" y="1068"/>
                    <a:pt x="4337" y="968"/>
                  </a:cubicBezTo>
                  <a:cubicBezTo>
                    <a:pt x="4337" y="901"/>
                    <a:pt x="4337" y="834"/>
                    <a:pt x="4337" y="768"/>
                  </a:cubicBezTo>
                  <a:cubicBezTo>
                    <a:pt x="4303" y="667"/>
                    <a:pt x="4237" y="601"/>
                    <a:pt x="4170" y="567"/>
                  </a:cubicBezTo>
                  <a:cubicBezTo>
                    <a:pt x="4036" y="501"/>
                    <a:pt x="3870" y="467"/>
                    <a:pt x="3703" y="434"/>
                  </a:cubicBezTo>
                  <a:cubicBezTo>
                    <a:pt x="3536" y="434"/>
                    <a:pt x="3336" y="401"/>
                    <a:pt x="3169" y="401"/>
                  </a:cubicBezTo>
                  <a:cubicBezTo>
                    <a:pt x="2802" y="401"/>
                    <a:pt x="2435" y="434"/>
                    <a:pt x="2068" y="467"/>
                  </a:cubicBezTo>
                  <a:cubicBezTo>
                    <a:pt x="1935" y="467"/>
                    <a:pt x="1768" y="534"/>
                    <a:pt x="1668" y="601"/>
                  </a:cubicBezTo>
                  <a:cubicBezTo>
                    <a:pt x="1568" y="734"/>
                    <a:pt x="1501" y="868"/>
                    <a:pt x="1535" y="1034"/>
                  </a:cubicBezTo>
                  <a:cubicBezTo>
                    <a:pt x="1501" y="1201"/>
                    <a:pt x="1501" y="1368"/>
                    <a:pt x="1468" y="1535"/>
                  </a:cubicBezTo>
                  <a:cubicBezTo>
                    <a:pt x="1268" y="1501"/>
                    <a:pt x="1301" y="834"/>
                    <a:pt x="1301" y="634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5211400" y="4195950"/>
              <a:ext cx="138450" cy="311975"/>
            </a:xfrm>
            <a:custGeom>
              <a:avLst/>
              <a:gdLst/>
              <a:ahLst/>
              <a:cxnLst/>
              <a:rect l="l" t="t" r="r" b="b"/>
              <a:pathLst>
                <a:path w="5538" h="12479" extrusionOk="0">
                  <a:moveTo>
                    <a:pt x="1301" y="0"/>
                  </a:moveTo>
                  <a:cubicBezTo>
                    <a:pt x="968" y="134"/>
                    <a:pt x="934" y="1401"/>
                    <a:pt x="867" y="2702"/>
                  </a:cubicBezTo>
                  <a:cubicBezTo>
                    <a:pt x="767" y="4203"/>
                    <a:pt x="601" y="5671"/>
                    <a:pt x="367" y="7139"/>
                  </a:cubicBezTo>
                  <a:cubicBezTo>
                    <a:pt x="100" y="8873"/>
                    <a:pt x="0" y="10241"/>
                    <a:pt x="734" y="11542"/>
                  </a:cubicBezTo>
                  <a:cubicBezTo>
                    <a:pt x="1121" y="12219"/>
                    <a:pt x="1737" y="12478"/>
                    <a:pt x="2376" y="12478"/>
                  </a:cubicBezTo>
                  <a:cubicBezTo>
                    <a:pt x="3279" y="12478"/>
                    <a:pt x="4227" y="11961"/>
                    <a:pt x="4637" y="11375"/>
                  </a:cubicBezTo>
                  <a:cubicBezTo>
                    <a:pt x="5371" y="10374"/>
                    <a:pt x="5537" y="9607"/>
                    <a:pt x="5471" y="7839"/>
                  </a:cubicBezTo>
                  <a:cubicBezTo>
                    <a:pt x="5437" y="6271"/>
                    <a:pt x="4937" y="5471"/>
                    <a:pt x="4904" y="3570"/>
                  </a:cubicBezTo>
                  <a:cubicBezTo>
                    <a:pt x="4870" y="1802"/>
                    <a:pt x="4937" y="67"/>
                    <a:pt x="4603" y="0"/>
                  </a:cubicBezTo>
                  <a:cubicBezTo>
                    <a:pt x="4603" y="134"/>
                    <a:pt x="4537" y="234"/>
                    <a:pt x="4537" y="334"/>
                  </a:cubicBezTo>
                  <a:lnTo>
                    <a:pt x="4537" y="734"/>
                  </a:lnTo>
                  <a:cubicBezTo>
                    <a:pt x="4503" y="968"/>
                    <a:pt x="4537" y="1134"/>
                    <a:pt x="4503" y="1335"/>
                  </a:cubicBezTo>
                  <a:cubicBezTo>
                    <a:pt x="4503" y="1368"/>
                    <a:pt x="4503" y="1435"/>
                    <a:pt x="4437" y="1435"/>
                  </a:cubicBezTo>
                  <a:cubicBezTo>
                    <a:pt x="4370" y="1435"/>
                    <a:pt x="4337" y="1368"/>
                    <a:pt x="4337" y="1335"/>
                  </a:cubicBezTo>
                  <a:cubicBezTo>
                    <a:pt x="4337" y="1201"/>
                    <a:pt x="4337" y="1068"/>
                    <a:pt x="4337" y="968"/>
                  </a:cubicBezTo>
                  <a:cubicBezTo>
                    <a:pt x="4337" y="901"/>
                    <a:pt x="4337" y="834"/>
                    <a:pt x="4337" y="768"/>
                  </a:cubicBezTo>
                  <a:cubicBezTo>
                    <a:pt x="4303" y="667"/>
                    <a:pt x="4237" y="601"/>
                    <a:pt x="4170" y="567"/>
                  </a:cubicBezTo>
                  <a:cubicBezTo>
                    <a:pt x="4036" y="501"/>
                    <a:pt x="3870" y="467"/>
                    <a:pt x="3703" y="434"/>
                  </a:cubicBezTo>
                  <a:cubicBezTo>
                    <a:pt x="3536" y="434"/>
                    <a:pt x="3336" y="401"/>
                    <a:pt x="3169" y="401"/>
                  </a:cubicBezTo>
                  <a:cubicBezTo>
                    <a:pt x="2802" y="401"/>
                    <a:pt x="2435" y="434"/>
                    <a:pt x="2068" y="467"/>
                  </a:cubicBezTo>
                  <a:cubicBezTo>
                    <a:pt x="1935" y="467"/>
                    <a:pt x="1768" y="534"/>
                    <a:pt x="1668" y="601"/>
                  </a:cubicBezTo>
                  <a:cubicBezTo>
                    <a:pt x="1568" y="734"/>
                    <a:pt x="1501" y="868"/>
                    <a:pt x="1535" y="1034"/>
                  </a:cubicBezTo>
                  <a:cubicBezTo>
                    <a:pt x="1501" y="1201"/>
                    <a:pt x="1501" y="1368"/>
                    <a:pt x="1468" y="1535"/>
                  </a:cubicBezTo>
                  <a:cubicBezTo>
                    <a:pt x="1268" y="1501"/>
                    <a:pt x="1301" y="834"/>
                    <a:pt x="1301" y="634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5212225" y="4377750"/>
              <a:ext cx="138450" cy="129925"/>
            </a:xfrm>
            <a:custGeom>
              <a:avLst/>
              <a:gdLst/>
              <a:ahLst/>
              <a:cxnLst/>
              <a:rect l="l" t="t" r="r" b="b"/>
              <a:pathLst>
                <a:path w="5538" h="5197" extrusionOk="0">
                  <a:moveTo>
                    <a:pt x="334" y="0"/>
                  </a:moveTo>
                  <a:lnTo>
                    <a:pt x="334" y="0"/>
                  </a:lnTo>
                  <a:cubicBezTo>
                    <a:pt x="101" y="1668"/>
                    <a:pt x="1" y="3002"/>
                    <a:pt x="734" y="4270"/>
                  </a:cubicBezTo>
                  <a:cubicBezTo>
                    <a:pt x="1118" y="4942"/>
                    <a:pt x="1727" y="5196"/>
                    <a:pt x="2361" y="5196"/>
                  </a:cubicBezTo>
                  <a:cubicBezTo>
                    <a:pt x="3268" y="5196"/>
                    <a:pt x="4225" y="4673"/>
                    <a:pt x="4637" y="4103"/>
                  </a:cubicBezTo>
                  <a:cubicBezTo>
                    <a:pt x="5371" y="3102"/>
                    <a:pt x="5538" y="2335"/>
                    <a:pt x="5471" y="567"/>
                  </a:cubicBezTo>
                  <a:cubicBezTo>
                    <a:pt x="5438" y="400"/>
                    <a:pt x="5438" y="234"/>
                    <a:pt x="5404" y="67"/>
                  </a:cubicBezTo>
                  <a:lnTo>
                    <a:pt x="5404" y="67"/>
                  </a:lnTo>
                  <a:cubicBezTo>
                    <a:pt x="5404" y="300"/>
                    <a:pt x="5471" y="2002"/>
                    <a:pt x="5004" y="2268"/>
                  </a:cubicBezTo>
                  <a:cubicBezTo>
                    <a:pt x="4966" y="2288"/>
                    <a:pt x="4929" y="2297"/>
                    <a:pt x="4894" y="2297"/>
                  </a:cubicBezTo>
                  <a:cubicBezTo>
                    <a:pt x="4506" y="2297"/>
                    <a:pt x="4337" y="1201"/>
                    <a:pt x="4337" y="1201"/>
                  </a:cubicBezTo>
                  <a:cubicBezTo>
                    <a:pt x="4337" y="1201"/>
                    <a:pt x="3911" y="1020"/>
                    <a:pt x="3163" y="1020"/>
                  </a:cubicBezTo>
                  <a:cubicBezTo>
                    <a:pt x="2709" y="1020"/>
                    <a:pt x="2136" y="1087"/>
                    <a:pt x="1468" y="1301"/>
                  </a:cubicBezTo>
                  <a:cubicBezTo>
                    <a:pt x="1527" y="1537"/>
                    <a:pt x="1248" y="2241"/>
                    <a:pt x="883" y="2241"/>
                  </a:cubicBezTo>
                  <a:cubicBezTo>
                    <a:pt x="835" y="2241"/>
                    <a:pt x="785" y="2229"/>
                    <a:pt x="734" y="2202"/>
                  </a:cubicBezTo>
                  <a:cubicBezTo>
                    <a:pt x="301" y="1968"/>
                    <a:pt x="334" y="34"/>
                    <a:pt x="334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5212225" y="4377750"/>
              <a:ext cx="138450" cy="129925"/>
            </a:xfrm>
            <a:custGeom>
              <a:avLst/>
              <a:gdLst/>
              <a:ahLst/>
              <a:cxnLst/>
              <a:rect l="l" t="t" r="r" b="b"/>
              <a:pathLst>
                <a:path w="5538" h="5197" extrusionOk="0">
                  <a:moveTo>
                    <a:pt x="334" y="0"/>
                  </a:moveTo>
                  <a:lnTo>
                    <a:pt x="334" y="0"/>
                  </a:lnTo>
                  <a:cubicBezTo>
                    <a:pt x="101" y="1668"/>
                    <a:pt x="1" y="3002"/>
                    <a:pt x="734" y="4270"/>
                  </a:cubicBezTo>
                  <a:cubicBezTo>
                    <a:pt x="1118" y="4942"/>
                    <a:pt x="1727" y="5196"/>
                    <a:pt x="2361" y="5196"/>
                  </a:cubicBezTo>
                  <a:cubicBezTo>
                    <a:pt x="3268" y="5196"/>
                    <a:pt x="4225" y="4673"/>
                    <a:pt x="4637" y="4103"/>
                  </a:cubicBezTo>
                  <a:cubicBezTo>
                    <a:pt x="5371" y="3102"/>
                    <a:pt x="5538" y="2335"/>
                    <a:pt x="5471" y="567"/>
                  </a:cubicBezTo>
                  <a:cubicBezTo>
                    <a:pt x="5438" y="400"/>
                    <a:pt x="5438" y="234"/>
                    <a:pt x="5404" y="67"/>
                  </a:cubicBezTo>
                  <a:lnTo>
                    <a:pt x="5404" y="67"/>
                  </a:lnTo>
                  <a:cubicBezTo>
                    <a:pt x="5404" y="300"/>
                    <a:pt x="5471" y="2002"/>
                    <a:pt x="5004" y="2268"/>
                  </a:cubicBezTo>
                  <a:cubicBezTo>
                    <a:pt x="4966" y="2288"/>
                    <a:pt x="4929" y="2297"/>
                    <a:pt x="4894" y="2297"/>
                  </a:cubicBezTo>
                  <a:cubicBezTo>
                    <a:pt x="4506" y="2297"/>
                    <a:pt x="4337" y="1201"/>
                    <a:pt x="4337" y="1201"/>
                  </a:cubicBezTo>
                  <a:cubicBezTo>
                    <a:pt x="4337" y="1201"/>
                    <a:pt x="3911" y="1020"/>
                    <a:pt x="3163" y="1020"/>
                  </a:cubicBezTo>
                  <a:cubicBezTo>
                    <a:pt x="2709" y="1020"/>
                    <a:pt x="2136" y="1087"/>
                    <a:pt x="1468" y="1301"/>
                  </a:cubicBezTo>
                  <a:cubicBezTo>
                    <a:pt x="1527" y="1537"/>
                    <a:pt x="1248" y="2241"/>
                    <a:pt x="883" y="2241"/>
                  </a:cubicBezTo>
                  <a:cubicBezTo>
                    <a:pt x="835" y="2241"/>
                    <a:pt x="785" y="2229"/>
                    <a:pt x="734" y="2202"/>
                  </a:cubicBezTo>
                  <a:cubicBezTo>
                    <a:pt x="301" y="1968"/>
                    <a:pt x="334" y="34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5316125" y="4195950"/>
              <a:ext cx="21225" cy="223850"/>
            </a:xfrm>
            <a:custGeom>
              <a:avLst/>
              <a:gdLst/>
              <a:ahLst/>
              <a:cxnLst/>
              <a:rect l="l" t="t" r="r" b="b"/>
              <a:pathLst>
                <a:path w="849" h="8954" extrusionOk="0">
                  <a:moveTo>
                    <a:pt x="414" y="0"/>
                  </a:moveTo>
                  <a:lnTo>
                    <a:pt x="414" y="67"/>
                  </a:lnTo>
                  <a:lnTo>
                    <a:pt x="381" y="934"/>
                  </a:lnTo>
                  <a:cubicBezTo>
                    <a:pt x="381" y="1068"/>
                    <a:pt x="381" y="1201"/>
                    <a:pt x="348" y="1335"/>
                  </a:cubicBezTo>
                  <a:cubicBezTo>
                    <a:pt x="214" y="2602"/>
                    <a:pt x="148" y="5104"/>
                    <a:pt x="148" y="6305"/>
                  </a:cubicBezTo>
                  <a:cubicBezTo>
                    <a:pt x="148" y="7039"/>
                    <a:pt x="114" y="7806"/>
                    <a:pt x="14" y="8573"/>
                  </a:cubicBezTo>
                  <a:cubicBezTo>
                    <a:pt x="1" y="8828"/>
                    <a:pt x="95" y="8954"/>
                    <a:pt x="220" y="8954"/>
                  </a:cubicBezTo>
                  <a:cubicBezTo>
                    <a:pt x="405" y="8954"/>
                    <a:pt x="655" y="8678"/>
                    <a:pt x="715" y="8139"/>
                  </a:cubicBezTo>
                  <a:cubicBezTo>
                    <a:pt x="848" y="7239"/>
                    <a:pt x="581" y="5104"/>
                    <a:pt x="715" y="3570"/>
                  </a:cubicBezTo>
                  <a:cubicBezTo>
                    <a:pt x="681" y="1802"/>
                    <a:pt x="748" y="67"/>
                    <a:pt x="4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5233075" y="4195950"/>
              <a:ext cx="21200" cy="223900"/>
            </a:xfrm>
            <a:custGeom>
              <a:avLst/>
              <a:gdLst/>
              <a:ahLst/>
              <a:cxnLst/>
              <a:rect l="l" t="t" r="r" b="b"/>
              <a:pathLst>
                <a:path w="848" h="8956" extrusionOk="0">
                  <a:moveTo>
                    <a:pt x="434" y="0"/>
                  </a:moveTo>
                  <a:cubicBezTo>
                    <a:pt x="201" y="100"/>
                    <a:pt x="134" y="801"/>
                    <a:pt x="67" y="1668"/>
                  </a:cubicBezTo>
                  <a:cubicBezTo>
                    <a:pt x="67" y="2202"/>
                    <a:pt x="67" y="2802"/>
                    <a:pt x="134" y="3570"/>
                  </a:cubicBezTo>
                  <a:cubicBezTo>
                    <a:pt x="301" y="5104"/>
                    <a:pt x="0" y="7306"/>
                    <a:pt x="134" y="8173"/>
                  </a:cubicBezTo>
                  <a:cubicBezTo>
                    <a:pt x="193" y="8688"/>
                    <a:pt x="441" y="8956"/>
                    <a:pt x="625" y="8956"/>
                  </a:cubicBezTo>
                  <a:cubicBezTo>
                    <a:pt x="751" y="8956"/>
                    <a:pt x="848" y="8831"/>
                    <a:pt x="834" y="8573"/>
                  </a:cubicBezTo>
                  <a:cubicBezTo>
                    <a:pt x="734" y="7806"/>
                    <a:pt x="701" y="7072"/>
                    <a:pt x="701" y="6305"/>
                  </a:cubicBezTo>
                  <a:cubicBezTo>
                    <a:pt x="701" y="5137"/>
                    <a:pt x="634" y="2669"/>
                    <a:pt x="501" y="1368"/>
                  </a:cubicBezTo>
                  <a:cubicBezTo>
                    <a:pt x="467" y="1134"/>
                    <a:pt x="434" y="868"/>
                    <a:pt x="434" y="634"/>
                  </a:cubicBezTo>
                  <a:lnTo>
                    <a:pt x="434" y="34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5243925" y="4398175"/>
              <a:ext cx="79250" cy="13175"/>
            </a:xfrm>
            <a:custGeom>
              <a:avLst/>
              <a:gdLst/>
              <a:ahLst/>
              <a:cxnLst/>
              <a:rect l="l" t="t" r="r" b="b"/>
              <a:pathLst>
                <a:path w="3170" h="527" extrusionOk="0">
                  <a:moveTo>
                    <a:pt x="1601" y="0"/>
                  </a:moveTo>
                  <a:cubicBezTo>
                    <a:pt x="1093" y="0"/>
                    <a:pt x="584" y="84"/>
                    <a:pt x="100" y="251"/>
                  </a:cubicBezTo>
                  <a:cubicBezTo>
                    <a:pt x="33" y="284"/>
                    <a:pt x="0" y="384"/>
                    <a:pt x="33" y="451"/>
                  </a:cubicBezTo>
                  <a:cubicBezTo>
                    <a:pt x="33" y="484"/>
                    <a:pt x="100" y="517"/>
                    <a:pt x="134" y="517"/>
                  </a:cubicBezTo>
                  <a:lnTo>
                    <a:pt x="200" y="517"/>
                  </a:lnTo>
                  <a:cubicBezTo>
                    <a:pt x="651" y="367"/>
                    <a:pt x="1126" y="292"/>
                    <a:pt x="1601" y="292"/>
                  </a:cubicBezTo>
                  <a:cubicBezTo>
                    <a:pt x="2077" y="292"/>
                    <a:pt x="2552" y="367"/>
                    <a:pt x="3002" y="517"/>
                  </a:cubicBezTo>
                  <a:cubicBezTo>
                    <a:pt x="3015" y="524"/>
                    <a:pt x="3028" y="526"/>
                    <a:pt x="3042" y="526"/>
                  </a:cubicBezTo>
                  <a:cubicBezTo>
                    <a:pt x="3102" y="526"/>
                    <a:pt x="3169" y="472"/>
                    <a:pt x="3169" y="417"/>
                  </a:cubicBezTo>
                  <a:cubicBezTo>
                    <a:pt x="3169" y="351"/>
                    <a:pt x="3169" y="284"/>
                    <a:pt x="3102" y="251"/>
                  </a:cubicBezTo>
                  <a:cubicBezTo>
                    <a:pt x="2619" y="84"/>
                    <a:pt x="2110" y="0"/>
                    <a:pt x="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5239750" y="4363150"/>
              <a:ext cx="88425" cy="13175"/>
            </a:xfrm>
            <a:custGeom>
              <a:avLst/>
              <a:gdLst/>
              <a:ahLst/>
              <a:cxnLst/>
              <a:rect l="l" t="t" r="r" b="b"/>
              <a:pathLst>
                <a:path w="3537" h="527" extrusionOk="0">
                  <a:moveTo>
                    <a:pt x="1756" y="0"/>
                  </a:moveTo>
                  <a:cubicBezTo>
                    <a:pt x="1193" y="0"/>
                    <a:pt x="634" y="84"/>
                    <a:pt x="100" y="251"/>
                  </a:cubicBezTo>
                  <a:cubicBezTo>
                    <a:pt x="34" y="284"/>
                    <a:pt x="0" y="351"/>
                    <a:pt x="0" y="417"/>
                  </a:cubicBezTo>
                  <a:cubicBezTo>
                    <a:pt x="34" y="484"/>
                    <a:pt x="100" y="517"/>
                    <a:pt x="134" y="517"/>
                  </a:cubicBezTo>
                  <a:lnTo>
                    <a:pt x="200" y="517"/>
                  </a:lnTo>
                  <a:cubicBezTo>
                    <a:pt x="718" y="351"/>
                    <a:pt x="1251" y="267"/>
                    <a:pt x="1781" y="267"/>
                  </a:cubicBezTo>
                  <a:cubicBezTo>
                    <a:pt x="2310" y="267"/>
                    <a:pt x="2836" y="351"/>
                    <a:pt x="3336" y="517"/>
                  </a:cubicBezTo>
                  <a:cubicBezTo>
                    <a:pt x="3348" y="524"/>
                    <a:pt x="3362" y="526"/>
                    <a:pt x="3375" y="526"/>
                  </a:cubicBezTo>
                  <a:cubicBezTo>
                    <a:pt x="3436" y="526"/>
                    <a:pt x="3503" y="472"/>
                    <a:pt x="3503" y="417"/>
                  </a:cubicBezTo>
                  <a:cubicBezTo>
                    <a:pt x="3536" y="351"/>
                    <a:pt x="3503" y="284"/>
                    <a:pt x="3436" y="251"/>
                  </a:cubicBezTo>
                  <a:cubicBezTo>
                    <a:pt x="2886" y="84"/>
                    <a:pt x="2319" y="0"/>
                    <a:pt x="17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5240575" y="4329375"/>
              <a:ext cx="87600" cy="14200"/>
            </a:xfrm>
            <a:custGeom>
              <a:avLst/>
              <a:gdLst/>
              <a:ahLst/>
              <a:cxnLst/>
              <a:rect l="l" t="t" r="r" b="b"/>
              <a:pathLst>
                <a:path w="3504" h="568" extrusionOk="0">
                  <a:moveTo>
                    <a:pt x="1752" y="0"/>
                  </a:moveTo>
                  <a:cubicBezTo>
                    <a:pt x="1193" y="0"/>
                    <a:pt x="634" y="101"/>
                    <a:pt x="101" y="301"/>
                  </a:cubicBezTo>
                  <a:cubicBezTo>
                    <a:pt x="34" y="334"/>
                    <a:pt x="1" y="401"/>
                    <a:pt x="34" y="467"/>
                  </a:cubicBezTo>
                  <a:cubicBezTo>
                    <a:pt x="34" y="534"/>
                    <a:pt x="134" y="568"/>
                    <a:pt x="201" y="568"/>
                  </a:cubicBezTo>
                  <a:cubicBezTo>
                    <a:pt x="201" y="568"/>
                    <a:pt x="942" y="271"/>
                    <a:pt x="1861" y="271"/>
                  </a:cubicBezTo>
                  <a:cubicBezTo>
                    <a:pt x="2321" y="271"/>
                    <a:pt x="2825" y="345"/>
                    <a:pt x="3303" y="568"/>
                  </a:cubicBezTo>
                  <a:lnTo>
                    <a:pt x="3370" y="568"/>
                  </a:lnTo>
                  <a:cubicBezTo>
                    <a:pt x="3403" y="568"/>
                    <a:pt x="3470" y="534"/>
                    <a:pt x="3470" y="501"/>
                  </a:cubicBezTo>
                  <a:cubicBezTo>
                    <a:pt x="3503" y="401"/>
                    <a:pt x="3470" y="334"/>
                    <a:pt x="3403" y="301"/>
                  </a:cubicBezTo>
                  <a:cubicBezTo>
                    <a:pt x="2869" y="101"/>
                    <a:pt x="2311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5239750" y="4296525"/>
              <a:ext cx="89250" cy="15350"/>
            </a:xfrm>
            <a:custGeom>
              <a:avLst/>
              <a:gdLst/>
              <a:ahLst/>
              <a:cxnLst/>
              <a:rect l="l" t="t" r="r" b="b"/>
              <a:pathLst>
                <a:path w="3570" h="614" extrusionOk="0">
                  <a:moveTo>
                    <a:pt x="1755" y="1"/>
                  </a:moveTo>
                  <a:cubicBezTo>
                    <a:pt x="1190" y="1"/>
                    <a:pt x="625" y="118"/>
                    <a:pt x="100" y="347"/>
                  </a:cubicBezTo>
                  <a:cubicBezTo>
                    <a:pt x="34" y="380"/>
                    <a:pt x="0" y="447"/>
                    <a:pt x="34" y="514"/>
                  </a:cubicBezTo>
                  <a:cubicBezTo>
                    <a:pt x="58" y="563"/>
                    <a:pt x="100" y="594"/>
                    <a:pt x="148" y="594"/>
                  </a:cubicBezTo>
                  <a:cubicBezTo>
                    <a:pt x="165" y="594"/>
                    <a:pt x="183" y="590"/>
                    <a:pt x="200" y="581"/>
                  </a:cubicBezTo>
                  <a:cubicBezTo>
                    <a:pt x="698" y="372"/>
                    <a:pt x="1218" y="272"/>
                    <a:pt x="1735" y="272"/>
                  </a:cubicBezTo>
                  <a:cubicBezTo>
                    <a:pt x="2294" y="272"/>
                    <a:pt x="2850" y="389"/>
                    <a:pt x="3369" y="614"/>
                  </a:cubicBezTo>
                  <a:lnTo>
                    <a:pt x="3403" y="614"/>
                  </a:lnTo>
                  <a:cubicBezTo>
                    <a:pt x="3469" y="614"/>
                    <a:pt x="3503" y="614"/>
                    <a:pt x="3536" y="547"/>
                  </a:cubicBezTo>
                  <a:cubicBezTo>
                    <a:pt x="3570" y="481"/>
                    <a:pt x="3536" y="414"/>
                    <a:pt x="3469" y="380"/>
                  </a:cubicBezTo>
                  <a:cubicBezTo>
                    <a:pt x="2927" y="126"/>
                    <a:pt x="2341" y="1"/>
                    <a:pt x="1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5239750" y="4261925"/>
              <a:ext cx="89250" cy="15775"/>
            </a:xfrm>
            <a:custGeom>
              <a:avLst/>
              <a:gdLst/>
              <a:ahLst/>
              <a:cxnLst/>
              <a:rect l="l" t="t" r="r" b="b"/>
              <a:pathLst>
                <a:path w="3570" h="631" extrusionOk="0">
                  <a:moveTo>
                    <a:pt x="1893" y="0"/>
                  </a:moveTo>
                  <a:cubicBezTo>
                    <a:pt x="914" y="0"/>
                    <a:pt x="144" y="341"/>
                    <a:pt x="100" y="363"/>
                  </a:cubicBezTo>
                  <a:cubicBezTo>
                    <a:pt x="34" y="397"/>
                    <a:pt x="0" y="464"/>
                    <a:pt x="34" y="530"/>
                  </a:cubicBezTo>
                  <a:cubicBezTo>
                    <a:pt x="58" y="579"/>
                    <a:pt x="100" y="610"/>
                    <a:pt x="148" y="610"/>
                  </a:cubicBezTo>
                  <a:cubicBezTo>
                    <a:pt x="165" y="610"/>
                    <a:pt x="183" y="606"/>
                    <a:pt x="200" y="597"/>
                  </a:cubicBezTo>
                  <a:cubicBezTo>
                    <a:pt x="200" y="597"/>
                    <a:pt x="957" y="271"/>
                    <a:pt x="1905" y="271"/>
                  </a:cubicBezTo>
                  <a:cubicBezTo>
                    <a:pt x="2380" y="271"/>
                    <a:pt x="2902" y="352"/>
                    <a:pt x="3403" y="597"/>
                  </a:cubicBezTo>
                  <a:cubicBezTo>
                    <a:pt x="3403" y="630"/>
                    <a:pt x="3436" y="630"/>
                    <a:pt x="3436" y="630"/>
                  </a:cubicBezTo>
                  <a:cubicBezTo>
                    <a:pt x="3536" y="630"/>
                    <a:pt x="3570" y="564"/>
                    <a:pt x="3570" y="464"/>
                  </a:cubicBezTo>
                  <a:cubicBezTo>
                    <a:pt x="3570" y="430"/>
                    <a:pt x="3536" y="397"/>
                    <a:pt x="3503" y="363"/>
                  </a:cubicBezTo>
                  <a:cubicBezTo>
                    <a:pt x="2958" y="91"/>
                    <a:pt x="2398" y="0"/>
                    <a:pt x="1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4862800" y="2854150"/>
              <a:ext cx="502050" cy="1456825"/>
            </a:xfrm>
            <a:custGeom>
              <a:avLst/>
              <a:gdLst/>
              <a:ahLst/>
              <a:cxnLst/>
              <a:rect l="l" t="t" r="r" b="b"/>
              <a:pathLst>
                <a:path w="20082" h="58273" extrusionOk="0">
                  <a:moveTo>
                    <a:pt x="16313" y="1"/>
                  </a:moveTo>
                  <a:lnTo>
                    <a:pt x="1235" y="3270"/>
                  </a:lnTo>
                  <a:cubicBezTo>
                    <a:pt x="134" y="10375"/>
                    <a:pt x="1" y="22650"/>
                    <a:pt x="134" y="29422"/>
                  </a:cubicBezTo>
                  <a:cubicBezTo>
                    <a:pt x="201" y="32857"/>
                    <a:pt x="635" y="53072"/>
                    <a:pt x="635" y="53072"/>
                  </a:cubicBezTo>
                  <a:cubicBezTo>
                    <a:pt x="1367" y="53873"/>
                    <a:pt x="2483" y="54108"/>
                    <a:pt x="3539" y="54108"/>
                  </a:cubicBezTo>
                  <a:cubicBezTo>
                    <a:pt x="5032" y="54108"/>
                    <a:pt x="6405" y="53639"/>
                    <a:pt x="6405" y="53639"/>
                  </a:cubicBezTo>
                  <a:cubicBezTo>
                    <a:pt x="6405" y="53639"/>
                    <a:pt x="7206" y="39062"/>
                    <a:pt x="7339" y="36193"/>
                  </a:cubicBezTo>
                  <a:cubicBezTo>
                    <a:pt x="7473" y="33758"/>
                    <a:pt x="7306" y="29955"/>
                    <a:pt x="7306" y="29955"/>
                  </a:cubicBezTo>
                  <a:lnTo>
                    <a:pt x="9041" y="16412"/>
                  </a:lnTo>
                  <a:cubicBezTo>
                    <a:pt x="9041" y="16412"/>
                    <a:pt x="10542" y="25586"/>
                    <a:pt x="11075" y="29789"/>
                  </a:cubicBezTo>
                  <a:cubicBezTo>
                    <a:pt x="11676" y="34625"/>
                    <a:pt x="14311" y="57308"/>
                    <a:pt x="14311" y="57308"/>
                  </a:cubicBezTo>
                  <a:cubicBezTo>
                    <a:pt x="15141" y="58040"/>
                    <a:pt x="16060" y="58273"/>
                    <a:pt x="16892" y="58273"/>
                  </a:cubicBezTo>
                  <a:cubicBezTo>
                    <a:pt x="18334" y="58273"/>
                    <a:pt x="19515" y="57575"/>
                    <a:pt x="19515" y="57575"/>
                  </a:cubicBezTo>
                  <a:cubicBezTo>
                    <a:pt x="19515" y="57575"/>
                    <a:pt x="20082" y="41063"/>
                    <a:pt x="19615" y="36160"/>
                  </a:cubicBezTo>
                  <a:cubicBezTo>
                    <a:pt x="19215" y="32057"/>
                    <a:pt x="18614" y="29922"/>
                    <a:pt x="18547" y="28988"/>
                  </a:cubicBezTo>
                  <a:cubicBezTo>
                    <a:pt x="18547" y="28988"/>
                    <a:pt x="18914" y="16112"/>
                    <a:pt x="18214" y="7139"/>
                  </a:cubicBezTo>
                  <a:cubicBezTo>
                    <a:pt x="17947" y="4671"/>
                    <a:pt x="17313" y="2269"/>
                    <a:pt x="16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4941200" y="3106000"/>
              <a:ext cx="147625" cy="455350"/>
            </a:xfrm>
            <a:custGeom>
              <a:avLst/>
              <a:gdLst/>
              <a:ahLst/>
              <a:cxnLst/>
              <a:rect l="l" t="t" r="r" b="b"/>
              <a:pathLst>
                <a:path w="5905" h="18214" extrusionOk="0">
                  <a:moveTo>
                    <a:pt x="0" y="0"/>
                  </a:moveTo>
                  <a:cubicBezTo>
                    <a:pt x="968" y="1468"/>
                    <a:pt x="2536" y="2469"/>
                    <a:pt x="4270" y="2702"/>
                  </a:cubicBezTo>
                  <a:lnTo>
                    <a:pt x="4937" y="6572"/>
                  </a:lnTo>
                  <a:lnTo>
                    <a:pt x="4370" y="18213"/>
                  </a:lnTo>
                  <a:lnTo>
                    <a:pt x="5905" y="6338"/>
                  </a:lnTo>
                  <a:lnTo>
                    <a:pt x="5271" y="2035"/>
                  </a:lnTo>
                  <a:cubicBezTo>
                    <a:pt x="5271" y="2035"/>
                    <a:pt x="1635" y="153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4870325" y="1997675"/>
              <a:ext cx="477025" cy="692525"/>
            </a:xfrm>
            <a:custGeom>
              <a:avLst/>
              <a:gdLst/>
              <a:ahLst/>
              <a:cxnLst/>
              <a:rect l="l" t="t" r="r" b="b"/>
              <a:pathLst>
                <a:path w="19081" h="27701" extrusionOk="0">
                  <a:moveTo>
                    <a:pt x="6452" y="1"/>
                  </a:moveTo>
                  <a:cubicBezTo>
                    <a:pt x="5811" y="1"/>
                    <a:pt x="5169" y="60"/>
                    <a:pt x="4537" y="169"/>
                  </a:cubicBezTo>
                  <a:cubicBezTo>
                    <a:pt x="3369" y="369"/>
                    <a:pt x="2268" y="902"/>
                    <a:pt x="1401" y="1703"/>
                  </a:cubicBezTo>
                  <a:cubicBezTo>
                    <a:pt x="567" y="2470"/>
                    <a:pt x="100" y="3538"/>
                    <a:pt x="33" y="4672"/>
                  </a:cubicBezTo>
                  <a:cubicBezTo>
                    <a:pt x="0" y="5572"/>
                    <a:pt x="334" y="6473"/>
                    <a:pt x="934" y="7174"/>
                  </a:cubicBezTo>
                  <a:cubicBezTo>
                    <a:pt x="634" y="7440"/>
                    <a:pt x="434" y="7807"/>
                    <a:pt x="334" y="8174"/>
                  </a:cubicBezTo>
                  <a:cubicBezTo>
                    <a:pt x="234" y="9008"/>
                    <a:pt x="434" y="10009"/>
                    <a:pt x="1835" y="10543"/>
                  </a:cubicBezTo>
                  <a:lnTo>
                    <a:pt x="3903" y="12444"/>
                  </a:lnTo>
                  <a:cubicBezTo>
                    <a:pt x="3536" y="13778"/>
                    <a:pt x="3336" y="15146"/>
                    <a:pt x="3269" y="16547"/>
                  </a:cubicBezTo>
                  <a:cubicBezTo>
                    <a:pt x="3269" y="17448"/>
                    <a:pt x="3269" y="18315"/>
                    <a:pt x="3336" y="19215"/>
                  </a:cubicBezTo>
                  <a:cubicBezTo>
                    <a:pt x="3569" y="21851"/>
                    <a:pt x="4236" y="24986"/>
                    <a:pt x="6638" y="26587"/>
                  </a:cubicBezTo>
                  <a:cubicBezTo>
                    <a:pt x="7339" y="27054"/>
                    <a:pt x="8139" y="27388"/>
                    <a:pt x="8940" y="27521"/>
                  </a:cubicBezTo>
                  <a:cubicBezTo>
                    <a:pt x="9273" y="27588"/>
                    <a:pt x="9607" y="27621"/>
                    <a:pt x="9974" y="27621"/>
                  </a:cubicBezTo>
                  <a:cubicBezTo>
                    <a:pt x="10374" y="27621"/>
                    <a:pt x="10841" y="27655"/>
                    <a:pt x="11308" y="27688"/>
                  </a:cubicBezTo>
                  <a:cubicBezTo>
                    <a:pt x="11492" y="27697"/>
                    <a:pt x="11673" y="27701"/>
                    <a:pt x="11853" y="27701"/>
                  </a:cubicBezTo>
                  <a:cubicBezTo>
                    <a:pt x="12394" y="27701"/>
                    <a:pt x="12926" y="27663"/>
                    <a:pt x="13476" y="27588"/>
                  </a:cubicBezTo>
                  <a:cubicBezTo>
                    <a:pt x="14510" y="27421"/>
                    <a:pt x="15444" y="26821"/>
                    <a:pt x="16012" y="25920"/>
                  </a:cubicBezTo>
                  <a:cubicBezTo>
                    <a:pt x="16112" y="25653"/>
                    <a:pt x="16278" y="25387"/>
                    <a:pt x="16445" y="25120"/>
                  </a:cubicBezTo>
                  <a:cubicBezTo>
                    <a:pt x="16745" y="24786"/>
                    <a:pt x="17279" y="24686"/>
                    <a:pt x="17679" y="24453"/>
                  </a:cubicBezTo>
                  <a:cubicBezTo>
                    <a:pt x="18413" y="24019"/>
                    <a:pt x="18880" y="23285"/>
                    <a:pt x="18980" y="22451"/>
                  </a:cubicBezTo>
                  <a:cubicBezTo>
                    <a:pt x="19080" y="21651"/>
                    <a:pt x="18947" y="20817"/>
                    <a:pt x="18613" y="20083"/>
                  </a:cubicBezTo>
                  <a:cubicBezTo>
                    <a:pt x="18280" y="19316"/>
                    <a:pt x="17679" y="18648"/>
                    <a:pt x="17312" y="17881"/>
                  </a:cubicBezTo>
                  <a:cubicBezTo>
                    <a:pt x="16545" y="16580"/>
                    <a:pt x="16112" y="15146"/>
                    <a:pt x="15978" y="13645"/>
                  </a:cubicBezTo>
                  <a:cubicBezTo>
                    <a:pt x="15878" y="12177"/>
                    <a:pt x="15911" y="10643"/>
                    <a:pt x="15878" y="9175"/>
                  </a:cubicBezTo>
                  <a:cubicBezTo>
                    <a:pt x="15811" y="7507"/>
                    <a:pt x="15778" y="5172"/>
                    <a:pt x="13777" y="3337"/>
                  </a:cubicBezTo>
                  <a:cubicBezTo>
                    <a:pt x="13276" y="2904"/>
                    <a:pt x="12642" y="2604"/>
                    <a:pt x="11975" y="2570"/>
                  </a:cubicBezTo>
                  <a:cubicBezTo>
                    <a:pt x="11141" y="1036"/>
                    <a:pt x="9474" y="369"/>
                    <a:pt x="8073" y="135"/>
                  </a:cubicBezTo>
                  <a:cubicBezTo>
                    <a:pt x="7537" y="43"/>
                    <a:pt x="6995" y="1"/>
                    <a:pt x="6452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4870325" y="1997675"/>
              <a:ext cx="477025" cy="692525"/>
            </a:xfrm>
            <a:custGeom>
              <a:avLst/>
              <a:gdLst/>
              <a:ahLst/>
              <a:cxnLst/>
              <a:rect l="l" t="t" r="r" b="b"/>
              <a:pathLst>
                <a:path w="19081" h="27701" extrusionOk="0">
                  <a:moveTo>
                    <a:pt x="6452" y="1"/>
                  </a:moveTo>
                  <a:cubicBezTo>
                    <a:pt x="5811" y="1"/>
                    <a:pt x="5169" y="60"/>
                    <a:pt x="4537" y="169"/>
                  </a:cubicBezTo>
                  <a:cubicBezTo>
                    <a:pt x="3369" y="369"/>
                    <a:pt x="2268" y="902"/>
                    <a:pt x="1401" y="1703"/>
                  </a:cubicBezTo>
                  <a:cubicBezTo>
                    <a:pt x="567" y="2470"/>
                    <a:pt x="100" y="3538"/>
                    <a:pt x="33" y="4672"/>
                  </a:cubicBezTo>
                  <a:cubicBezTo>
                    <a:pt x="0" y="5572"/>
                    <a:pt x="334" y="6473"/>
                    <a:pt x="934" y="7174"/>
                  </a:cubicBezTo>
                  <a:cubicBezTo>
                    <a:pt x="634" y="7440"/>
                    <a:pt x="434" y="7807"/>
                    <a:pt x="334" y="8174"/>
                  </a:cubicBezTo>
                  <a:cubicBezTo>
                    <a:pt x="234" y="9008"/>
                    <a:pt x="434" y="10009"/>
                    <a:pt x="1835" y="10543"/>
                  </a:cubicBezTo>
                  <a:lnTo>
                    <a:pt x="3903" y="12444"/>
                  </a:lnTo>
                  <a:cubicBezTo>
                    <a:pt x="3536" y="13778"/>
                    <a:pt x="3336" y="15146"/>
                    <a:pt x="3269" y="16547"/>
                  </a:cubicBezTo>
                  <a:cubicBezTo>
                    <a:pt x="3269" y="17448"/>
                    <a:pt x="3269" y="18315"/>
                    <a:pt x="3336" y="19215"/>
                  </a:cubicBezTo>
                  <a:cubicBezTo>
                    <a:pt x="3569" y="21851"/>
                    <a:pt x="4236" y="24986"/>
                    <a:pt x="6638" y="26587"/>
                  </a:cubicBezTo>
                  <a:cubicBezTo>
                    <a:pt x="7339" y="27054"/>
                    <a:pt x="8139" y="27388"/>
                    <a:pt x="8940" y="27521"/>
                  </a:cubicBezTo>
                  <a:cubicBezTo>
                    <a:pt x="9273" y="27588"/>
                    <a:pt x="9607" y="27621"/>
                    <a:pt x="9974" y="27621"/>
                  </a:cubicBezTo>
                  <a:cubicBezTo>
                    <a:pt x="10374" y="27621"/>
                    <a:pt x="10841" y="27655"/>
                    <a:pt x="11308" y="27688"/>
                  </a:cubicBezTo>
                  <a:cubicBezTo>
                    <a:pt x="11492" y="27697"/>
                    <a:pt x="11673" y="27701"/>
                    <a:pt x="11853" y="27701"/>
                  </a:cubicBezTo>
                  <a:cubicBezTo>
                    <a:pt x="12394" y="27701"/>
                    <a:pt x="12926" y="27663"/>
                    <a:pt x="13476" y="27588"/>
                  </a:cubicBezTo>
                  <a:cubicBezTo>
                    <a:pt x="14510" y="27421"/>
                    <a:pt x="15444" y="26821"/>
                    <a:pt x="16012" y="25920"/>
                  </a:cubicBezTo>
                  <a:cubicBezTo>
                    <a:pt x="16112" y="25653"/>
                    <a:pt x="16278" y="25387"/>
                    <a:pt x="16445" y="25120"/>
                  </a:cubicBezTo>
                  <a:cubicBezTo>
                    <a:pt x="16745" y="24786"/>
                    <a:pt x="17279" y="24686"/>
                    <a:pt x="17679" y="24453"/>
                  </a:cubicBezTo>
                  <a:cubicBezTo>
                    <a:pt x="18413" y="24019"/>
                    <a:pt x="18880" y="23285"/>
                    <a:pt x="18980" y="22451"/>
                  </a:cubicBezTo>
                  <a:cubicBezTo>
                    <a:pt x="19080" y="21651"/>
                    <a:pt x="18947" y="20817"/>
                    <a:pt x="18613" y="20083"/>
                  </a:cubicBezTo>
                  <a:cubicBezTo>
                    <a:pt x="18280" y="19316"/>
                    <a:pt x="17679" y="18648"/>
                    <a:pt x="17312" y="17881"/>
                  </a:cubicBezTo>
                  <a:cubicBezTo>
                    <a:pt x="16545" y="16580"/>
                    <a:pt x="16112" y="15146"/>
                    <a:pt x="15978" y="13645"/>
                  </a:cubicBezTo>
                  <a:cubicBezTo>
                    <a:pt x="15878" y="12177"/>
                    <a:pt x="15911" y="10643"/>
                    <a:pt x="15878" y="9175"/>
                  </a:cubicBezTo>
                  <a:cubicBezTo>
                    <a:pt x="15811" y="7507"/>
                    <a:pt x="15778" y="5172"/>
                    <a:pt x="13777" y="3337"/>
                  </a:cubicBezTo>
                  <a:cubicBezTo>
                    <a:pt x="13276" y="2904"/>
                    <a:pt x="12642" y="2604"/>
                    <a:pt x="11975" y="2570"/>
                  </a:cubicBezTo>
                  <a:cubicBezTo>
                    <a:pt x="11141" y="1036"/>
                    <a:pt x="9474" y="369"/>
                    <a:pt x="8073" y="135"/>
                  </a:cubicBezTo>
                  <a:cubicBezTo>
                    <a:pt x="7537" y="43"/>
                    <a:pt x="6995" y="1"/>
                    <a:pt x="64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4828628" y="2883344"/>
              <a:ext cx="120112" cy="159294"/>
            </a:xfrm>
            <a:custGeom>
              <a:avLst/>
              <a:gdLst/>
              <a:ahLst/>
              <a:cxnLst/>
              <a:rect l="l" t="t" r="r" b="b"/>
              <a:pathLst>
                <a:path w="4804" h="7239" extrusionOk="0">
                  <a:moveTo>
                    <a:pt x="2235" y="0"/>
                  </a:moveTo>
                  <a:lnTo>
                    <a:pt x="0" y="3736"/>
                  </a:lnTo>
                  <a:lnTo>
                    <a:pt x="2836" y="7239"/>
                  </a:lnTo>
                  <a:cubicBezTo>
                    <a:pt x="2836" y="7239"/>
                    <a:pt x="4804" y="3970"/>
                    <a:pt x="4737" y="3970"/>
                  </a:cubicBezTo>
                  <a:cubicBezTo>
                    <a:pt x="4637" y="3970"/>
                    <a:pt x="2235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4677675" y="2412150"/>
              <a:ext cx="294400" cy="581300"/>
            </a:xfrm>
            <a:custGeom>
              <a:avLst/>
              <a:gdLst/>
              <a:ahLst/>
              <a:cxnLst/>
              <a:rect l="l" t="t" r="r" b="b"/>
              <a:pathLst>
                <a:path w="11776" h="23252" extrusionOk="0">
                  <a:moveTo>
                    <a:pt x="11669" y="0"/>
                  </a:moveTo>
                  <a:cubicBezTo>
                    <a:pt x="9502" y="0"/>
                    <a:pt x="8314" y="1010"/>
                    <a:pt x="6705" y="3537"/>
                  </a:cubicBezTo>
                  <a:cubicBezTo>
                    <a:pt x="5304" y="5705"/>
                    <a:pt x="2069" y="10942"/>
                    <a:pt x="1168" y="12544"/>
                  </a:cubicBezTo>
                  <a:cubicBezTo>
                    <a:pt x="134" y="14311"/>
                    <a:pt x="1" y="15045"/>
                    <a:pt x="801" y="16380"/>
                  </a:cubicBezTo>
                  <a:cubicBezTo>
                    <a:pt x="1568" y="17647"/>
                    <a:pt x="6439" y="23251"/>
                    <a:pt x="6439" y="23251"/>
                  </a:cubicBezTo>
                  <a:cubicBezTo>
                    <a:pt x="7539" y="22284"/>
                    <a:pt x="8407" y="21050"/>
                    <a:pt x="8874" y="19682"/>
                  </a:cubicBezTo>
                  <a:lnTo>
                    <a:pt x="6038" y="14912"/>
                  </a:lnTo>
                  <a:lnTo>
                    <a:pt x="11475" y="6839"/>
                  </a:lnTo>
                  <a:lnTo>
                    <a:pt x="11776" y="1"/>
                  </a:lnTo>
                  <a:cubicBezTo>
                    <a:pt x="11740" y="1"/>
                    <a:pt x="11704" y="0"/>
                    <a:pt x="11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4736875" y="2409250"/>
              <a:ext cx="238550" cy="357375"/>
            </a:xfrm>
            <a:custGeom>
              <a:avLst/>
              <a:gdLst/>
              <a:ahLst/>
              <a:cxnLst/>
              <a:rect l="l" t="t" r="r" b="b"/>
              <a:pathLst>
                <a:path w="9542" h="14295" extrusionOk="0">
                  <a:moveTo>
                    <a:pt x="9021" y="0"/>
                  </a:moveTo>
                  <a:cubicBezTo>
                    <a:pt x="7714" y="0"/>
                    <a:pt x="6830" y="356"/>
                    <a:pt x="5972" y="1185"/>
                  </a:cubicBezTo>
                  <a:cubicBezTo>
                    <a:pt x="4971" y="2152"/>
                    <a:pt x="1" y="10525"/>
                    <a:pt x="1" y="10525"/>
                  </a:cubicBezTo>
                  <a:cubicBezTo>
                    <a:pt x="1" y="10525"/>
                    <a:pt x="234" y="12026"/>
                    <a:pt x="4437" y="14294"/>
                  </a:cubicBezTo>
                  <a:lnTo>
                    <a:pt x="9041" y="8890"/>
                  </a:lnTo>
                  <a:lnTo>
                    <a:pt x="9541" y="17"/>
                  </a:lnTo>
                  <a:cubicBezTo>
                    <a:pt x="9360" y="6"/>
                    <a:pt x="9187" y="0"/>
                    <a:pt x="9021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4736875" y="2409250"/>
              <a:ext cx="238550" cy="357375"/>
            </a:xfrm>
            <a:custGeom>
              <a:avLst/>
              <a:gdLst/>
              <a:ahLst/>
              <a:cxnLst/>
              <a:rect l="l" t="t" r="r" b="b"/>
              <a:pathLst>
                <a:path w="9542" h="14295" extrusionOk="0">
                  <a:moveTo>
                    <a:pt x="9021" y="0"/>
                  </a:moveTo>
                  <a:cubicBezTo>
                    <a:pt x="7714" y="0"/>
                    <a:pt x="6830" y="356"/>
                    <a:pt x="5972" y="1185"/>
                  </a:cubicBezTo>
                  <a:cubicBezTo>
                    <a:pt x="4971" y="2152"/>
                    <a:pt x="1" y="10525"/>
                    <a:pt x="1" y="10525"/>
                  </a:cubicBezTo>
                  <a:cubicBezTo>
                    <a:pt x="1" y="10525"/>
                    <a:pt x="234" y="12026"/>
                    <a:pt x="4437" y="14294"/>
                  </a:cubicBezTo>
                  <a:lnTo>
                    <a:pt x="9041" y="8890"/>
                  </a:lnTo>
                  <a:lnTo>
                    <a:pt x="9541" y="17"/>
                  </a:lnTo>
                  <a:cubicBezTo>
                    <a:pt x="9360" y="6"/>
                    <a:pt x="9187" y="0"/>
                    <a:pt x="9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4849475" y="2402150"/>
              <a:ext cx="482850" cy="687700"/>
            </a:xfrm>
            <a:custGeom>
              <a:avLst/>
              <a:gdLst/>
              <a:ahLst/>
              <a:cxnLst/>
              <a:rect l="l" t="t" r="r" b="b"/>
              <a:pathLst>
                <a:path w="19314" h="27508" extrusionOk="0">
                  <a:moveTo>
                    <a:pt x="11442" y="1"/>
                  </a:moveTo>
                  <a:lnTo>
                    <a:pt x="7606" y="101"/>
                  </a:lnTo>
                  <a:lnTo>
                    <a:pt x="4904" y="301"/>
                  </a:lnTo>
                  <a:cubicBezTo>
                    <a:pt x="3569" y="1602"/>
                    <a:pt x="2369" y="3103"/>
                    <a:pt x="1368" y="4704"/>
                  </a:cubicBezTo>
                  <a:cubicBezTo>
                    <a:pt x="67" y="6839"/>
                    <a:pt x="0" y="9474"/>
                    <a:pt x="2035" y="11609"/>
                  </a:cubicBezTo>
                  <a:cubicBezTo>
                    <a:pt x="2202" y="13377"/>
                    <a:pt x="2235" y="16813"/>
                    <a:pt x="2235" y="16813"/>
                  </a:cubicBezTo>
                  <a:cubicBezTo>
                    <a:pt x="1601" y="21350"/>
                    <a:pt x="1234" y="25786"/>
                    <a:pt x="1234" y="25786"/>
                  </a:cubicBezTo>
                  <a:cubicBezTo>
                    <a:pt x="3607" y="27048"/>
                    <a:pt x="6380" y="27508"/>
                    <a:pt x="9037" y="27508"/>
                  </a:cubicBezTo>
                  <a:cubicBezTo>
                    <a:pt x="13964" y="27508"/>
                    <a:pt x="18491" y="25927"/>
                    <a:pt x="19314" y="24952"/>
                  </a:cubicBezTo>
                  <a:cubicBezTo>
                    <a:pt x="18680" y="20516"/>
                    <a:pt x="17279" y="17780"/>
                    <a:pt x="16379" y="15279"/>
                  </a:cubicBezTo>
                  <a:lnTo>
                    <a:pt x="18080" y="7740"/>
                  </a:lnTo>
                  <a:cubicBezTo>
                    <a:pt x="18080" y="7740"/>
                    <a:pt x="15144" y="5338"/>
                    <a:pt x="15411" y="401"/>
                  </a:cubicBezTo>
                  <a:lnTo>
                    <a:pt x="11442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4849475" y="2402150"/>
              <a:ext cx="482850" cy="687700"/>
            </a:xfrm>
            <a:custGeom>
              <a:avLst/>
              <a:gdLst/>
              <a:ahLst/>
              <a:cxnLst/>
              <a:rect l="l" t="t" r="r" b="b"/>
              <a:pathLst>
                <a:path w="19314" h="27508" extrusionOk="0">
                  <a:moveTo>
                    <a:pt x="11442" y="1"/>
                  </a:moveTo>
                  <a:lnTo>
                    <a:pt x="7606" y="101"/>
                  </a:lnTo>
                  <a:lnTo>
                    <a:pt x="4904" y="301"/>
                  </a:lnTo>
                  <a:cubicBezTo>
                    <a:pt x="3569" y="1602"/>
                    <a:pt x="2369" y="3103"/>
                    <a:pt x="1368" y="4704"/>
                  </a:cubicBezTo>
                  <a:cubicBezTo>
                    <a:pt x="67" y="6839"/>
                    <a:pt x="0" y="9474"/>
                    <a:pt x="2035" y="11609"/>
                  </a:cubicBezTo>
                  <a:cubicBezTo>
                    <a:pt x="2202" y="13377"/>
                    <a:pt x="2235" y="16813"/>
                    <a:pt x="2235" y="16813"/>
                  </a:cubicBezTo>
                  <a:cubicBezTo>
                    <a:pt x="1601" y="21350"/>
                    <a:pt x="1234" y="25786"/>
                    <a:pt x="1234" y="25786"/>
                  </a:cubicBezTo>
                  <a:cubicBezTo>
                    <a:pt x="3607" y="27048"/>
                    <a:pt x="6380" y="27508"/>
                    <a:pt x="9037" y="27508"/>
                  </a:cubicBezTo>
                  <a:cubicBezTo>
                    <a:pt x="13964" y="27508"/>
                    <a:pt x="18491" y="25927"/>
                    <a:pt x="19314" y="24952"/>
                  </a:cubicBezTo>
                  <a:cubicBezTo>
                    <a:pt x="18680" y="20516"/>
                    <a:pt x="17279" y="17780"/>
                    <a:pt x="16379" y="15279"/>
                  </a:cubicBezTo>
                  <a:lnTo>
                    <a:pt x="18080" y="7740"/>
                  </a:lnTo>
                  <a:cubicBezTo>
                    <a:pt x="18080" y="7740"/>
                    <a:pt x="15144" y="5338"/>
                    <a:pt x="15411" y="401"/>
                  </a:cubicBezTo>
                  <a:lnTo>
                    <a:pt x="114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5030425" y="2649850"/>
              <a:ext cx="164300" cy="80150"/>
            </a:xfrm>
            <a:custGeom>
              <a:avLst/>
              <a:gdLst/>
              <a:ahLst/>
              <a:cxnLst/>
              <a:rect l="l" t="t" r="r" b="b"/>
              <a:pathLst>
                <a:path w="6572" h="3206" extrusionOk="0">
                  <a:moveTo>
                    <a:pt x="6505" y="0"/>
                  </a:moveTo>
                  <a:lnTo>
                    <a:pt x="6505" y="0"/>
                  </a:lnTo>
                  <a:cubicBezTo>
                    <a:pt x="6138" y="1234"/>
                    <a:pt x="5138" y="2168"/>
                    <a:pt x="3903" y="2468"/>
                  </a:cubicBezTo>
                  <a:cubicBezTo>
                    <a:pt x="3555" y="2565"/>
                    <a:pt x="3218" y="2605"/>
                    <a:pt x="2897" y="2605"/>
                  </a:cubicBezTo>
                  <a:cubicBezTo>
                    <a:pt x="1223" y="2605"/>
                    <a:pt x="1" y="1501"/>
                    <a:pt x="1" y="1501"/>
                  </a:cubicBezTo>
                  <a:lnTo>
                    <a:pt x="1" y="1501"/>
                  </a:lnTo>
                  <a:cubicBezTo>
                    <a:pt x="623" y="2584"/>
                    <a:pt x="1795" y="3205"/>
                    <a:pt x="2998" y="3205"/>
                  </a:cubicBezTo>
                  <a:cubicBezTo>
                    <a:pt x="3278" y="3205"/>
                    <a:pt x="3560" y="3172"/>
                    <a:pt x="3837" y="3102"/>
                  </a:cubicBezTo>
                  <a:cubicBezTo>
                    <a:pt x="6572" y="2435"/>
                    <a:pt x="6505" y="1"/>
                    <a:pt x="6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4908675" y="2090275"/>
              <a:ext cx="316925" cy="452000"/>
            </a:xfrm>
            <a:custGeom>
              <a:avLst/>
              <a:gdLst/>
              <a:ahLst/>
              <a:cxnLst/>
              <a:rect l="l" t="t" r="r" b="b"/>
              <a:pathLst>
                <a:path w="12677" h="18080" extrusionOk="0">
                  <a:moveTo>
                    <a:pt x="2069" y="0"/>
                  </a:moveTo>
                  <a:cubicBezTo>
                    <a:pt x="1235" y="434"/>
                    <a:pt x="1" y="2035"/>
                    <a:pt x="201" y="6505"/>
                  </a:cubicBezTo>
                  <a:cubicBezTo>
                    <a:pt x="334" y="9974"/>
                    <a:pt x="1335" y="10875"/>
                    <a:pt x="1935" y="11142"/>
                  </a:cubicBezTo>
                  <a:cubicBezTo>
                    <a:pt x="2175" y="11254"/>
                    <a:pt x="2522" y="11296"/>
                    <a:pt x="2926" y="11296"/>
                  </a:cubicBezTo>
                  <a:cubicBezTo>
                    <a:pt x="3477" y="11296"/>
                    <a:pt x="4135" y="11219"/>
                    <a:pt x="4771" y="11142"/>
                  </a:cubicBezTo>
                  <a:lnTo>
                    <a:pt x="4771" y="11142"/>
                  </a:lnTo>
                  <a:lnTo>
                    <a:pt x="4704" y="13210"/>
                  </a:lnTo>
                  <a:cubicBezTo>
                    <a:pt x="4704" y="13210"/>
                    <a:pt x="2669" y="16679"/>
                    <a:pt x="3837" y="18080"/>
                  </a:cubicBezTo>
                  <a:cubicBezTo>
                    <a:pt x="5538" y="17646"/>
                    <a:pt x="7106" y="16746"/>
                    <a:pt x="8306" y="15478"/>
                  </a:cubicBezTo>
                  <a:cubicBezTo>
                    <a:pt x="9574" y="14244"/>
                    <a:pt x="9574" y="13210"/>
                    <a:pt x="9574" y="13210"/>
                  </a:cubicBezTo>
                  <a:lnTo>
                    <a:pt x="9641" y="8640"/>
                  </a:lnTo>
                  <a:cubicBezTo>
                    <a:pt x="9641" y="8640"/>
                    <a:pt x="9857" y="8857"/>
                    <a:pt x="10264" y="8857"/>
                  </a:cubicBezTo>
                  <a:cubicBezTo>
                    <a:pt x="10553" y="8857"/>
                    <a:pt x="10938" y="8747"/>
                    <a:pt x="11409" y="8373"/>
                  </a:cubicBezTo>
                  <a:cubicBezTo>
                    <a:pt x="12343" y="7639"/>
                    <a:pt x="12676" y="6338"/>
                    <a:pt x="12009" y="5638"/>
                  </a:cubicBezTo>
                  <a:cubicBezTo>
                    <a:pt x="11688" y="5333"/>
                    <a:pt x="11283" y="5183"/>
                    <a:pt x="10881" y="5183"/>
                  </a:cubicBezTo>
                  <a:cubicBezTo>
                    <a:pt x="10448" y="5183"/>
                    <a:pt x="10019" y="5358"/>
                    <a:pt x="9707" y="5704"/>
                  </a:cubicBezTo>
                  <a:cubicBezTo>
                    <a:pt x="9607" y="5805"/>
                    <a:pt x="9507" y="5905"/>
                    <a:pt x="9441" y="6038"/>
                  </a:cubicBezTo>
                  <a:cubicBezTo>
                    <a:pt x="9441" y="6038"/>
                    <a:pt x="9437" y="6038"/>
                    <a:pt x="9430" y="6038"/>
                  </a:cubicBezTo>
                  <a:cubicBezTo>
                    <a:pt x="9310" y="6038"/>
                    <a:pt x="8196" y="5979"/>
                    <a:pt x="8006" y="3770"/>
                  </a:cubicBezTo>
                  <a:cubicBezTo>
                    <a:pt x="8006" y="3770"/>
                    <a:pt x="6138" y="3603"/>
                    <a:pt x="5138" y="3103"/>
                  </a:cubicBezTo>
                  <a:cubicBezTo>
                    <a:pt x="2803" y="1935"/>
                    <a:pt x="2336" y="567"/>
                    <a:pt x="2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4978725" y="2423850"/>
              <a:ext cx="169325" cy="117600"/>
            </a:xfrm>
            <a:custGeom>
              <a:avLst/>
              <a:gdLst/>
              <a:ahLst/>
              <a:cxnLst/>
              <a:rect l="l" t="t" r="r" b="b"/>
              <a:pathLst>
                <a:path w="6773" h="4704" extrusionOk="0">
                  <a:moveTo>
                    <a:pt x="1835" y="0"/>
                  </a:moveTo>
                  <a:lnTo>
                    <a:pt x="1835" y="0"/>
                  </a:lnTo>
                  <a:cubicBezTo>
                    <a:pt x="1502" y="601"/>
                    <a:pt x="1" y="3469"/>
                    <a:pt x="1001" y="4704"/>
                  </a:cubicBezTo>
                  <a:cubicBezTo>
                    <a:pt x="2736" y="4303"/>
                    <a:pt x="4270" y="3403"/>
                    <a:pt x="5504" y="2135"/>
                  </a:cubicBezTo>
                  <a:cubicBezTo>
                    <a:pt x="6138" y="1601"/>
                    <a:pt x="6572" y="868"/>
                    <a:pt x="6772" y="34"/>
                  </a:cubicBezTo>
                  <a:lnTo>
                    <a:pt x="6772" y="34"/>
                  </a:lnTo>
                  <a:cubicBezTo>
                    <a:pt x="6272" y="834"/>
                    <a:pt x="5204" y="1401"/>
                    <a:pt x="3703" y="1401"/>
                  </a:cubicBezTo>
                  <a:cubicBezTo>
                    <a:pt x="1835" y="1401"/>
                    <a:pt x="1635" y="868"/>
                    <a:pt x="1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5027100" y="2316275"/>
              <a:ext cx="100100" cy="69225"/>
            </a:xfrm>
            <a:custGeom>
              <a:avLst/>
              <a:gdLst/>
              <a:ahLst/>
              <a:cxnLst/>
              <a:rect l="l" t="t" r="r" b="b"/>
              <a:pathLst>
                <a:path w="4004" h="2769" extrusionOk="0">
                  <a:moveTo>
                    <a:pt x="4003" y="0"/>
                  </a:moveTo>
                  <a:cubicBezTo>
                    <a:pt x="3603" y="901"/>
                    <a:pt x="1635" y="1701"/>
                    <a:pt x="34" y="2068"/>
                  </a:cubicBezTo>
                  <a:lnTo>
                    <a:pt x="0" y="2769"/>
                  </a:lnTo>
                  <a:cubicBezTo>
                    <a:pt x="0" y="2769"/>
                    <a:pt x="2235" y="2068"/>
                    <a:pt x="2969" y="1501"/>
                  </a:cubicBezTo>
                  <a:cubicBezTo>
                    <a:pt x="3436" y="1101"/>
                    <a:pt x="3803" y="567"/>
                    <a:pt x="40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5042100" y="2201925"/>
              <a:ext cx="26725" cy="24400"/>
            </a:xfrm>
            <a:custGeom>
              <a:avLst/>
              <a:gdLst/>
              <a:ahLst/>
              <a:cxnLst/>
              <a:rect l="l" t="t" r="r" b="b"/>
              <a:pathLst>
                <a:path w="1069" h="976" extrusionOk="0">
                  <a:moveTo>
                    <a:pt x="543" y="1"/>
                  </a:moveTo>
                  <a:cubicBezTo>
                    <a:pt x="296" y="1"/>
                    <a:pt x="65" y="191"/>
                    <a:pt x="34" y="438"/>
                  </a:cubicBezTo>
                  <a:cubicBezTo>
                    <a:pt x="1" y="705"/>
                    <a:pt x="201" y="938"/>
                    <a:pt x="501" y="972"/>
                  </a:cubicBezTo>
                  <a:cubicBezTo>
                    <a:pt x="524" y="974"/>
                    <a:pt x="546" y="976"/>
                    <a:pt x="568" y="976"/>
                  </a:cubicBezTo>
                  <a:cubicBezTo>
                    <a:pt x="806" y="976"/>
                    <a:pt x="1007" y="815"/>
                    <a:pt x="1068" y="571"/>
                  </a:cubicBezTo>
                  <a:cubicBezTo>
                    <a:pt x="1068" y="271"/>
                    <a:pt x="868" y="38"/>
                    <a:pt x="601" y="4"/>
                  </a:cubicBezTo>
                  <a:cubicBezTo>
                    <a:pt x="582" y="2"/>
                    <a:pt x="562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4994575" y="2294575"/>
              <a:ext cx="47550" cy="28875"/>
            </a:xfrm>
            <a:custGeom>
              <a:avLst/>
              <a:gdLst/>
              <a:ahLst/>
              <a:cxnLst/>
              <a:rect l="l" t="t" r="r" b="b"/>
              <a:pathLst>
                <a:path w="1902" h="1155" extrusionOk="0">
                  <a:moveTo>
                    <a:pt x="1768" y="1"/>
                  </a:moveTo>
                  <a:lnTo>
                    <a:pt x="0" y="468"/>
                  </a:lnTo>
                  <a:cubicBezTo>
                    <a:pt x="87" y="874"/>
                    <a:pt x="478" y="1154"/>
                    <a:pt x="907" y="1154"/>
                  </a:cubicBezTo>
                  <a:cubicBezTo>
                    <a:pt x="971" y="1154"/>
                    <a:pt x="1036" y="1148"/>
                    <a:pt x="1101" y="1135"/>
                  </a:cubicBezTo>
                  <a:cubicBezTo>
                    <a:pt x="1601" y="1002"/>
                    <a:pt x="1902" y="501"/>
                    <a:pt x="1768" y="1"/>
                  </a:cubicBezTo>
                  <a:close/>
                </a:path>
              </a:pathLst>
            </a:custGeom>
            <a:solidFill>
              <a:srgbClr val="FDA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5011250" y="2303750"/>
              <a:ext cx="26700" cy="19850"/>
            </a:xfrm>
            <a:custGeom>
              <a:avLst/>
              <a:gdLst/>
              <a:ahLst/>
              <a:cxnLst/>
              <a:rect l="l" t="t" r="r" b="b"/>
              <a:pathLst>
                <a:path w="1068" h="794" extrusionOk="0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701"/>
                    <a:pt x="0" y="735"/>
                    <a:pt x="0" y="768"/>
                  </a:cubicBezTo>
                  <a:cubicBezTo>
                    <a:pt x="67" y="785"/>
                    <a:pt x="134" y="793"/>
                    <a:pt x="201" y="793"/>
                  </a:cubicBezTo>
                  <a:cubicBezTo>
                    <a:pt x="267" y="793"/>
                    <a:pt x="334" y="785"/>
                    <a:pt x="401" y="768"/>
                  </a:cubicBezTo>
                  <a:cubicBezTo>
                    <a:pt x="734" y="701"/>
                    <a:pt x="968" y="468"/>
                    <a:pt x="1068" y="168"/>
                  </a:cubicBezTo>
                  <a:cubicBezTo>
                    <a:pt x="968" y="68"/>
                    <a:pt x="834" y="1"/>
                    <a:pt x="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4929525" y="2159925"/>
              <a:ext cx="27550" cy="22950"/>
            </a:xfrm>
            <a:custGeom>
              <a:avLst/>
              <a:gdLst/>
              <a:ahLst/>
              <a:cxnLst/>
              <a:rect l="l" t="t" r="r" b="b"/>
              <a:pathLst>
                <a:path w="1102" h="918" extrusionOk="0">
                  <a:moveTo>
                    <a:pt x="652" y="0"/>
                  </a:moveTo>
                  <a:cubicBezTo>
                    <a:pt x="539" y="0"/>
                    <a:pt x="426" y="38"/>
                    <a:pt x="334" y="116"/>
                  </a:cubicBezTo>
                  <a:cubicBezTo>
                    <a:pt x="67" y="283"/>
                    <a:pt x="0" y="650"/>
                    <a:pt x="167" y="917"/>
                  </a:cubicBezTo>
                  <a:lnTo>
                    <a:pt x="1101" y="250"/>
                  </a:lnTo>
                  <a:cubicBezTo>
                    <a:pt x="1000" y="88"/>
                    <a:pt x="826" y="0"/>
                    <a:pt x="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5049600" y="2165675"/>
              <a:ext cx="30050" cy="19700"/>
            </a:xfrm>
            <a:custGeom>
              <a:avLst/>
              <a:gdLst/>
              <a:ahLst/>
              <a:cxnLst/>
              <a:rect l="l" t="t" r="r" b="b"/>
              <a:pathLst>
                <a:path w="1202" h="788" extrusionOk="0">
                  <a:moveTo>
                    <a:pt x="557" y="1"/>
                  </a:moveTo>
                  <a:cubicBezTo>
                    <a:pt x="334" y="1"/>
                    <a:pt x="123" y="125"/>
                    <a:pt x="1" y="320"/>
                  </a:cubicBezTo>
                  <a:lnTo>
                    <a:pt x="1035" y="787"/>
                  </a:lnTo>
                  <a:cubicBezTo>
                    <a:pt x="1202" y="554"/>
                    <a:pt x="1102" y="220"/>
                    <a:pt x="835" y="87"/>
                  </a:cubicBezTo>
                  <a:lnTo>
                    <a:pt x="801" y="53"/>
                  </a:lnTo>
                  <a:cubicBezTo>
                    <a:pt x="721" y="17"/>
                    <a:pt x="638" y="1"/>
                    <a:pt x="5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4937875" y="2195850"/>
              <a:ext cx="26700" cy="24650"/>
            </a:xfrm>
            <a:custGeom>
              <a:avLst/>
              <a:gdLst/>
              <a:ahLst/>
              <a:cxnLst/>
              <a:rect l="l" t="t" r="r" b="b"/>
              <a:pathLst>
                <a:path w="1068" h="986" extrusionOk="0">
                  <a:moveTo>
                    <a:pt x="496" y="1"/>
                  </a:moveTo>
                  <a:cubicBezTo>
                    <a:pt x="267" y="1"/>
                    <a:pt x="62" y="182"/>
                    <a:pt x="33" y="414"/>
                  </a:cubicBezTo>
                  <a:cubicBezTo>
                    <a:pt x="0" y="714"/>
                    <a:pt x="200" y="948"/>
                    <a:pt x="500" y="981"/>
                  </a:cubicBezTo>
                  <a:cubicBezTo>
                    <a:pt x="523" y="984"/>
                    <a:pt x="546" y="985"/>
                    <a:pt x="568" y="985"/>
                  </a:cubicBezTo>
                  <a:cubicBezTo>
                    <a:pt x="806" y="985"/>
                    <a:pt x="1006" y="825"/>
                    <a:pt x="1067" y="581"/>
                  </a:cubicBezTo>
                  <a:lnTo>
                    <a:pt x="1067" y="547"/>
                  </a:lnTo>
                  <a:cubicBezTo>
                    <a:pt x="1067" y="281"/>
                    <a:pt x="867" y="47"/>
                    <a:pt x="600" y="14"/>
                  </a:cubicBezTo>
                  <a:cubicBezTo>
                    <a:pt x="565" y="5"/>
                    <a:pt x="530" y="1"/>
                    <a:pt x="4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4959550" y="2204525"/>
              <a:ext cx="45050" cy="70075"/>
            </a:xfrm>
            <a:custGeom>
              <a:avLst/>
              <a:gdLst/>
              <a:ahLst/>
              <a:cxnLst/>
              <a:rect l="l" t="t" r="r" b="b"/>
              <a:pathLst>
                <a:path w="1802" h="2803" extrusionOk="0">
                  <a:moveTo>
                    <a:pt x="1802" y="0"/>
                  </a:moveTo>
                  <a:lnTo>
                    <a:pt x="0" y="2269"/>
                  </a:lnTo>
                  <a:lnTo>
                    <a:pt x="1535" y="2802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5178875" y="2910850"/>
              <a:ext cx="298575" cy="230675"/>
            </a:xfrm>
            <a:custGeom>
              <a:avLst/>
              <a:gdLst/>
              <a:ahLst/>
              <a:cxnLst/>
              <a:rect l="l" t="t" r="r" b="b"/>
              <a:pathLst>
                <a:path w="11943" h="9227" extrusionOk="0">
                  <a:moveTo>
                    <a:pt x="8206" y="1"/>
                  </a:moveTo>
                  <a:cubicBezTo>
                    <a:pt x="7906" y="501"/>
                    <a:pt x="7606" y="968"/>
                    <a:pt x="7239" y="1402"/>
                  </a:cubicBezTo>
                  <a:cubicBezTo>
                    <a:pt x="6972" y="1802"/>
                    <a:pt x="6572" y="2069"/>
                    <a:pt x="6105" y="2169"/>
                  </a:cubicBezTo>
                  <a:cubicBezTo>
                    <a:pt x="5137" y="2303"/>
                    <a:pt x="4203" y="2536"/>
                    <a:pt x="3269" y="2836"/>
                  </a:cubicBezTo>
                  <a:cubicBezTo>
                    <a:pt x="2469" y="3103"/>
                    <a:pt x="1968" y="3036"/>
                    <a:pt x="1935" y="3237"/>
                  </a:cubicBezTo>
                  <a:cubicBezTo>
                    <a:pt x="1902" y="3503"/>
                    <a:pt x="2035" y="3804"/>
                    <a:pt x="2769" y="3970"/>
                  </a:cubicBezTo>
                  <a:cubicBezTo>
                    <a:pt x="3036" y="4004"/>
                    <a:pt x="3303" y="4020"/>
                    <a:pt x="3569" y="4020"/>
                  </a:cubicBezTo>
                  <a:cubicBezTo>
                    <a:pt x="3836" y="4020"/>
                    <a:pt x="4103" y="4004"/>
                    <a:pt x="4370" y="3970"/>
                  </a:cubicBezTo>
                  <a:lnTo>
                    <a:pt x="4370" y="3970"/>
                  </a:lnTo>
                  <a:cubicBezTo>
                    <a:pt x="3736" y="4704"/>
                    <a:pt x="3002" y="5371"/>
                    <a:pt x="2168" y="5938"/>
                  </a:cubicBezTo>
                  <a:cubicBezTo>
                    <a:pt x="534" y="7006"/>
                    <a:pt x="0" y="7806"/>
                    <a:pt x="1668" y="8841"/>
                  </a:cubicBezTo>
                  <a:cubicBezTo>
                    <a:pt x="2066" y="9081"/>
                    <a:pt x="2548" y="9227"/>
                    <a:pt x="3116" y="9227"/>
                  </a:cubicBezTo>
                  <a:cubicBezTo>
                    <a:pt x="4360" y="9227"/>
                    <a:pt x="6012" y="8529"/>
                    <a:pt x="8073" y="6606"/>
                  </a:cubicBezTo>
                  <a:cubicBezTo>
                    <a:pt x="9507" y="5205"/>
                    <a:pt x="10808" y="3670"/>
                    <a:pt x="11942" y="2036"/>
                  </a:cubicBezTo>
                  <a:lnTo>
                    <a:pt x="82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5200550" y="2414675"/>
              <a:ext cx="395300" cy="557925"/>
            </a:xfrm>
            <a:custGeom>
              <a:avLst/>
              <a:gdLst/>
              <a:ahLst/>
              <a:cxnLst/>
              <a:rect l="l" t="t" r="r" b="b"/>
              <a:pathLst>
                <a:path w="15812" h="22317" extrusionOk="0">
                  <a:moveTo>
                    <a:pt x="1835" y="0"/>
                  </a:moveTo>
                  <a:lnTo>
                    <a:pt x="1835" y="0"/>
                  </a:lnTo>
                  <a:cubicBezTo>
                    <a:pt x="1" y="3169"/>
                    <a:pt x="1835" y="6238"/>
                    <a:pt x="3370" y="7939"/>
                  </a:cubicBezTo>
                  <a:lnTo>
                    <a:pt x="9474" y="15511"/>
                  </a:lnTo>
                  <a:cubicBezTo>
                    <a:pt x="8673" y="17213"/>
                    <a:pt x="7806" y="18847"/>
                    <a:pt x="7172" y="19948"/>
                  </a:cubicBezTo>
                  <a:cubicBezTo>
                    <a:pt x="7172" y="19948"/>
                    <a:pt x="8707" y="21816"/>
                    <a:pt x="10942" y="22316"/>
                  </a:cubicBezTo>
                  <a:cubicBezTo>
                    <a:pt x="15745" y="16345"/>
                    <a:pt x="15812" y="15311"/>
                    <a:pt x="14411" y="13243"/>
                  </a:cubicBezTo>
                  <a:cubicBezTo>
                    <a:pt x="6005" y="801"/>
                    <a:pt x="6038" y="901"/>
                    <a:pt x="1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5198050" y="2412175"/>
              <a:ext cx="320250" cy="369450"/>
            </a:xfrm>
            <a:custGeom>
              <a:avLst/>
              <a:gdLst/>
              <a:ahLst/>
              <a:cxnLst/>
              <a:rect l="l" t="t" r="r" b="b"/>
              <a:pathLst>
                <a:path w="12810" h="14778" extrusionOk="0">
                  <a:moveTo>
                    <a:pt x="1435" y="0"/>
                  </a:moveTo>
                  <a:lnTo>
                    <a:pt x="1435" y="0"/>
                  </a:lnTo>
                  <a:cubicBezTo>
                    <a:pt x="0" y="3870"/>
                    <a:pt x="1969" y="7772"/>
                    <a:pt x="1969" y="7772"/>
                  </a:cubicBezTo>
                  <a:lnTo>
                    <a:pt x="7406" y="14777"/>
                  </a:lnTo>
                  <a:cubicBezTo>
                    <a:pt x="11742" y="13643"/>
                    <a:pt x="12810" y="10341"/>
                    <a:pt x="12810" y="10341"/>
                  </a:cubicBezTo>
                  <a:cubicBezTo>
                    <a:pt x="12810" y="10341"/>
                    <a:pt x="8773" y="4537"/>
                    <a:pt x="7072" y="2435"/>
                  </a:cubicBezTo>
                  <a:cubicBezTo>
                    <a:pt x="5438" y="434"/>
                    <a:pt x="3736" y="134"/>
                    <a:pt x="1435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5198050" y="2412175"/>
              <a:ext cx="320250" cy="369450"/>
            </a:xfrm>
            <a:custGeom>
              <a:avLst/>
              <a:gdLst/>
              <a:ahLst/>
              <a:cxnLst/>
              <a:rect l="l" t="t" r="r" b="b"/>
              <a:pathLst>
                <a:path w="12810" h="14778" extrusionOk="0">
                  <a:moveTo>
                    <a:pt x="1435" y="0"/>
                  </a:moveTo>
                  <a:lnTo>
                    <a:pt x="1435" y="0"/>
                  </a:lnTo>
                  <a:cubicBezTo>
                    <a:pt x="0" y="3870"/>
                    <a:pt x="1969" y="7772"/>
                    <a:pt x="1969" y="7772"/>
                  </a:cubicBezTo>
                  <a:lnTo>
                    <a:pt x="7406" y="14777"/>
                  </a:lnTo>
                  <a:cubicBezTo>
                    <a:pt x="11742" y="13643"/>
                    <a:pt x="12810" y="10341"/>
                    <a:pt x="12810" y="10341"/>
                  </a:cubicBezTo>
                  <a:cubicBezTo>
                    <a:pt x="12810" y="10341"/>
                    <a:pt x="8773" y="4537"/>
                    <a:pt x="7072" y="2435"/>
                  </a:cubicBezTo>
                  <a:cubicBezTo>
                    <a:pt x="5438" y="434"/>
                    <a:pt x="3736" y="134"/>
                    <a:pt x="1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5148025" y="2393825"/>
              <a:ext cx="44200" cy="213500"/>
            </a:xfrm>
            <a:custGeom>
              <a:avLst/>
              <a:gdLst/>
              <a:ahLst/>
              <a:cxnLst/>
              <a:rect l="l" t="t" r="r" b="b"/>
              <a:pathLst>
                <a:path w="1768" h="8540" extrusionOk="0">
                  <a:moveTo>
                    <a:pt x="0" y="0"/>
                  </a:moveTo>
                  <a:lnTo>
                    <a:pt x="0" y="401"/>
                  </a:lnTo>
                  <a:lnTo>
                    <a:pt x="400" y="434"/>
                  </a:lnTo>
                  <a:cubicBezTo>
                    <a:pt x="1101" y="601"/>
                    <a:pt x="1301" y="3570"/>
                    <a:pt x="1134" y="7206"/>
                  </a:cubicBezTo>
                  <a:cubicBezTo>
                    <a:pt x="1101" y="7806"/>
                    <a:pt x="1067" y="8306"/>
                    <a:pt x="1067" y="8540"/>
                  </a:cubicBezTo>
                  <a:lnTo>
                    <a:pt x="1501" y="8540"/>
                  </a:lnTo>
                  <a:cubicBezTo>
                    <a:pt x="1501" y="8306"/>
                    <a:pt x="1501" y="7839"/>
                    <a:pt x="1568" y="7272"/>
                  </a:cubicBezTo>
                  <a:cubicBezTo>
                    <a:pt x="1735" y="4404"/>
                    <a:pt x="1768" y="234"/>
                    <a:pt x="500" y="34"/>
                  </a:cubicBezTo>
                  <a:cubicBezTo>
                    <a:pt x="334" y="0"/>
                    <a:pt x="167" y="0"/>
                    <a:pt x="0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5148025" y="2393825"/>
              <a:ext cx="44200" cy="213500"/>
            </a:xfrm>
            <a:custGeom>
              <a:avLst/>
              <a:gdLst/>
              <a:ahLst/>
              <a:cxnLst/>
              <a:rect l="l" t="t" r="r" b="b"/>
              <a:pathLst>
                <a:path w="1768" h="8540" extrusionOk="0">
                  <a:moveTo>
                    <a:pt x="0" y="0"/>
                  </a:moveTo>
                  <a:lnTo>
                    <a:pt x="0" y="401"/>
                  </a:lnTo>
                  <a:lnTo>
                    <a:pt x="400" y="434"/>
                  </a:lnTo>
                  <a:cubicBezTo>
                    <a:pt x="1101" y="601"/>
                    <a:pt x="1301" y="3570"/>
                    <a:pt x="1134" y="7206"/>
                  </a:cubicBezTo>
                  <a:cubicBezTo>
                    <a:pt x="1101" y="7806"/>
                    <a:pt x="1067" y="8306"/>
                    <a:pt x="1067" y="8540"/>
                  </a:cubicBezTo>
                  <a:lnTo>
                    <a:pt x="1501" y="8540"/>
                  </a:lnTo>
                  <a:cubicBezTo>
                    <a:pt x="1501" y="8306"/>
                    <a:pt x="1501" y="7839"/>
                    <a:pt x="1568" y="7272"/>
                  </a:cubicBezTo>
                  <a:cubicBezTo>
                    <a:pt x="1735" y="4404"/>
                    <a:pt x="1768" y="234"/>
                    <a:pt x="500" y="34"/>
                  </a:cubicBezTo>
                  <a:cubicBezTo>
                    <a:pt x="334" y="0"/>
                    <a:pt x="167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5119650" y="2600625"/>
              <a:ext cx="112625" cy="244375"/>
            </a:xfrm>
            <a:custGeom>
              <a:avLst/>
              <a:gdLst/>
              <a:ahLst/>
              <a:cxnLst/>
              <a:rect l="l" t="t" r="r" b="b"/>
              <a:pathLst>
                <a:path w="4505" h="9775" extrusionOk="0">
                  <a:moveTo>
                    <a:pt x="2403" y="234"/>
                  </a:moveTo>
                  <a:cubicBezTo>
                    <a:pt x="2836" y="268"/>
                    <a:pt x="3603" y="1602"/>
                    <a:pt x="3937" y="2736"/>
                  </a:cubicBezTo>
                  <a:cubicBezTo>
                    <a:pt x="4237" y="3637"/>
                    <a:pt x="3270" y="7706"/>
                    <a:pt x="2836" y="8274"/>
                  </a:cubicBezTo>
                  <a:cubicBezTo>
                    <a:pt x="2603" y="8540"/>
                    <a:pt x="2336" y="8774"/>
                    <a:pt x="2036" y="8941"/>
                  </a:cubicBezTo>
                  <a:cubicBezTo>
                    <a:pt x="1769" y="8741"/>
                    <a:pt x="1502" y="8474"/>
                    <a:pt x="1302" y="8207"/>
                  </a:cubicBezTo>
                  <a:cubicBezTo>
                    <a:pt x="935" y="7606"/>
                    <a:pt x="334" y="3470"/>
                    <a:pt x="668" y="2569"/>
                  </a:cubicBezTo>
                  <a:cubicBezTo>
                    <a:pt x="1102" y="1535"/>
                    <a:pt x="1969" y="268"/>
                    <a:pt x="2403" y="234"/>
                  </a:cubicBezTo>
                  <a:close/>
                  <a:moveTo>
                    <a:pt x="2403" y="1"/>
                  </a:moveTo>
                  <a:cubicBezTo>
                    <a:pt x="1669" y="1"/>
                    <a:pt x="735" y="1702"/>
                    <a:pt x="401" y="2503"/>
                  </a:cubicBezTo>
                  <a:cubicBezTo>
                    <a:pt x="1" y="3437"/>
                    <a:pt x="635" y="7740"/>
                    <a:pt x="1068" y="8374"/>
                  </a:cubicBezTo>
                  <a:cubicBezTo>
                    <a:pt x="1268" y="8641"/>
                    <a:pt x="1502" y="8907"/>
                    <a:pt x="1769" y="9108"/>
                  </a:cubicBezTo>
                  <a:cubicBezTo>
                    <a:pt x="1469" y="9308"/>
                    <a:pt x="1135" y="9374"/>
                    <a:pt x="801" y="9374"/>
                  </a:cubicBezTo>
                  <a:lnTo>
                    <a:pt x="768" y="9675"/>
                  </a:lnTo>
                  <a:cubicBezTo>
                    <a:pt x="1235" y="9675"/>
                    <a:pt x="1669" y="9541"/>
                    <a:pt x="2036" y="9308"/>
                  </a:cubicBezTo>
                  <a:cubicBezTo>
                    <a:pt x="2369" y="9575"/>
                    <a:pt x="2770" y="9741"/>
                    <a:pt x="3170" y="9775"/>
                  </a:cubicBezTo>
                  <a:lnTo>
                    <a:pt x="3203" y="9775"/>
                  </a:lnTo>
                  <a:lnTo>
                    <a:pt x="3203" y="9508"/>
                  </a:lnTo>
                  <a:cubicBezTo>
                    <a:pt x="2870" y="9474"/>
                    <a:pt x="2569" y="9341"/>
                    <a:pt x="2269" y="9141"/>
                  </a:cubicBezTo>
                  <a:cubicBezTo>
                    <a:pt x="2569" y="8974"/>
                    <a:pt x="2836" y="8707"/>
                    <a:pt x="3070" y="8440"/>
                  </a:cubicBezTo>
                  <a:cubicBezTo>
                    <a:pt x="3503" y="7873"/>
                    <a:pt x="4504" y="3637"/>
                    <a:pt x="4204" y="2670"/>
                  </a:cubicBezTo>
                  <a:cubicBezTo>
                    <a:pt x="3937" y="1836"/>
                    <a:pt x="3136" y="1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5129675" y="282830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0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34"/>
                    <a:pt x="167" y="834"/>
                    <a:pt x="400" y="834"/>
                  </a:cubicBezTo>
                  <a:cubicBezTo>
                    <a:pt x="634" y="834"/>
                    <a:pt x="834" y="634"/>
                    <a:pt x="834" y="401"/>
                  </a:cubicBezTo>
                  <a:cubicBezTo>
                    <a:pt x="834" y="167"/>
                    <a:pt x="634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5189700" y="283080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5" y="1"/>
                  </a:moveTo>
                  <a:cubicBezTo>
                    <a:pt x="201" y="1"/>
                    <a:pt x="1" y="167"/>
                    <a:pt x="1" y="401"/>
                  </a:cubicBezTo>
                  <a:cubicBezTo>
                    <a:pt x="1" y="634"/>
                    <a:pt x="201" y="835"/>
                    <a:pt x="435" y="835"/>
                  </a:cubicBezTo>
                  <a:cubicBezTo>
                    <a:pt x="668" y="835"/>
                    <a:pt x="835" y="634"/>
                    <a:pt x="835" y="401"/>
                  </a:cubicBezTo>
                  <a:cubicBezTo>
                    <a:pt x="835" y="167"/>
                    <a:pt x="668" y="1"/>
                    <a:pt x="4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5123825" y="2598950"/>
              <a:ext cx="105100" cy="115125"/>
            </a:xfrm>
            <a:custGeom>
              <a:avLst/>
              <a:gdLst/>
              <a:ahLst/>
              <a:cxnLst/>
              <a:rect l="l" t="t" r="r" b="b"/>
              <a:pathLst>
                <a:path w="4204" h="4605" extrusionOk="0">
                  <a:moveTo>
                    <a:pt x="2248" y="1"/>
                  </a:moveTo>
                  <a:cubicBezTo>
                    <a:pt x="1386" y="1"/>
                    <a:pt x="399" y="2007"/>
                    <a:pt x="167" y="2536"/>
                  </a:cubicBezTo>
                  <a:cubicBezTo>
                    <a:pt x="34" y="3137"/>
                    <a:pt x="1" y="3737"/>
                    <a:pt x="67" y="4338"/>
                  </a:cubicBezTo>
                  <a:cubicBezTo>
                    <a:pt x="67" y="4387"/>
                    <a:pt x="103" y="4418"/>
                    <a:pt x="135" y="4418"/>
                  </a:cubicBezTo>
                  <a:cubicBezTo>
                    <a:pt x="147" y="4418"/>
                    <a:pt x="159" y="4413"/>
                    <a:pt x="167" y="4404"/>
                  </a:cubicBezTo>
                  <a:lnTo>
                    <a:pt x="401" y="4404"/>
                  </a:lnTo>
                  <a:cubicBezTo>
                    <a:pt x="468" y="4404"/>
                    <a:pt x="501" y="4371"/>
                    <a:pt x="501" y="4304"/>
                  </a:cubicBezTo>
                  <a:cubicBezTo>
                    <a:pt x="434" y="3771"/>
                    <a:pt x="468" y="3237"/>
                    <a:pt x="568" y="2703"/>
                  </a:cubicBezTo>
                  <a:cubicBezTo>
                    <a:pt x="1001" y="1669"/>
                    <a:pt x="1869" y="402"/>
                    <a:pt x="2236" y="402"/>
                  </a:cubicBezTo>
                  <a:cubicBezTo>
                    <a:pt x="2636" y="435"/>
                    <a:pt x="3370" y="1769"/>
                    <a:pt x="3703" y="2837"/>
                  </a:cubicBezTo>
                  <a:cubicBezTo>
                    <a:pt x="3770" y="3370"/>
                    <a:pt x="3737" y="3904"/>
                    <a:pt x="3637" y="4438"/>
                  </a:cubicBezTo>
                  <a:cubicBezTo>
                    <a:pt x="3637" y="4504"/>
                    <a:pt x="3670" y="4538"/>
                    <a:pt x="3703" y="4538"/>
                  </a:cubicBezTo>
                  <a:lnTo>
                    <a:pt x="3970" y="4605"/>
                  </a:lnTo>
                  <a:cubicBezTo>
                    <a:pt x="4004" y="4605"/>
                    <a:pt x="4037" y="4571"/>
                    <a:pt x="4070" y="4504"/>
                  </a:cubicBezTo>
                  <a:cubicBezTo>
                    <a:pt x="4204" y="3904"/>
                    <a:pt x="4204" y="3304"/>
                    <a:pt x="4104" y="2703"/>
                  </a:cubicBezTo>
                  <a:cubicBezTo>
                    <a:pt x="3937" y="2136"/>
                    <a:pt x="3103" y="35"/>
                    <a:pt x="2269" y="1"/>
                  </a:cubicBezTo>
                  <a:cubicBezTo>
                    <a:pt x="2262" y="1"/>
                    <a:pt x="2255" y="1"/>
                    <a:pt x="2248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5123825" y="2598950"/>
              <a:ext cx="105100" cy="115125"/>
            </a:xfrm>
            <a:custGeom>
              <a:avLst/>
              <a:gdLst/>
              <a:ahLst/>
              <a:cxnLst/>
              <a:rect l="l" t="t" r="r" b="b"/>
              <a:pathLst>
                <a:path w="4204" h="4605" extrusionOk="0">
                  <a:moveTo>
                    <a:pt x="2248" y="1"/>
                  </a:moveTo>
                  <a:cubicBezTo>
                    <a:pt x="1386" y="1"/>
                    <a:pt x="399" y="2007"/>
                    <a:pt x="167" y="2536"/>
                  </a:cubicBezTo>
                  <a:cubicBezTo>
                    <a:pt x="34" y="3137"/>
                    <a:pt x="1" y="3737"/>
                    <a:pt x="67" y="4338"/>
                  </a:cubicBezTo>
                  <a:cubicBezTo>
                    <a:pt x="67" y="4387"/>
                    <a:pt x="103" y="4418"/>
                    <a:pt x="135" y="4418"/>
                  </a:cubicBezTo>
                  <a:cubicBezTo>
                    <a:pt x="147" y="4418"/>
                    <a:pt x="159" y="4413"/>
                    <a:pt x="167" y="4404"/>
                  </a:cubicBezTo>
                  <a:lnTo>
                    <a:pt x="401" y="4404"/>
                  </a:lnTo>
                  <a:cubicBezTo>
                    <a:pt x="468" y="4404"/>
                    <a:pt x="501" y="4371"/>
                    <a:pt x="501" y="4304"/>
                  </a:cubicBezTo>
                  <a:cubicBezTo>
                    <a:pt x="434" y="3771"/>
                    <a:pt x="468" y="3237"/>
                    <a:pt x="568" y="2703"/>
                  </a:cubicBezTo>
                  <a:cubicBezTo>
                    <a:pt x="1001" y="1669"/>
                    <a:pt x="1869" y="402"/>
                    <a:pt x="2236" y="402"/>
                  </a:cubicBezTo>
                  <a:cubicBezTo>
                    <a:pt x="2636" y="435"/>
                    <a:pt x="3370" y="1769"/>
                    <a:pt x="3703" y="2837"/>
                  </a:cubicBezTo>
                  <a:cubicBezTo>
                    <a:pt x="3770" y="3370"/>
                    <a:pt x="3737" y="3904"/>
                    <a:pt x="3637" y="4438"/>
                  </a:cubicBezTo>
                  <a:cubicBezTo>
                    <a:pt x="3637" y="4504"/>
                    <a:pt x="3670" y="4538"/>
                    <a:pt x="3703" y="4538"/>
                  </a:cubicBezTo>
                  <a:lnTo>
                    <a:pt x="3970" y="4605"/>
                  </a:lnTo>
                  <a:cubicBezTo>
                    <a:pt x="4004" y="4605"/>
                    <a:pt x="4037" y="4571"/>
                    <a:pt x="4070" y="4504"/>
                  </a:cubicBezTo>
                  <a:cubicBezTo>
                    <a:pt x="4204" y="3904"/>
                    <a:pt x="4204" y="3304"/>
                    <a:pt x="4104" y="2703"/>
                  </a:cubicBezTo>
                  <a:cubicBezTo>
                    <a:pt x="3937" y="2136"/>
                    <a:pt x="3103" y="35"/>
                    <a:pt x="2269" y="1"/>
                  </a:cubicBezTo>
                  <a:cubicBezTo>
                    <a:pt x="2262" y="1"/>
                    <a:pt x="2255" y="1"/>
                    <a:pt x="2248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4915350" y="2391325"/>
              <a:ext cx="111775" cy="375300"/>
            </a:xfrm>
            <a:custGeom>
              <a:avLst/>
              <a:gdLst/>
              <a:ahLst/>
              <a:cxnLst/>
              <a:rect l="l" t="t" r="r" b="b"/>
              <a:pathLst>
                <a:path w="4471" h="15012" extrusionOk="0">
                  <a:moveTo>
                    <a:pt x="4470" y="0"/>
                  </a:moveTo>
                  <a:cubicBezTo>
                    <a:pt x="3836" y="67"/>
                    <a:pt x="1868" y="1034"/>
                    <a:pt x="934" y="3970"/>
                  </a:cubicBezTo>
                  <a:cubicBezTo>
                    <a:pt x="0" y="6905"/>
                    <a:pt x="34" y="11475"/>
                    <a:pt x="100" y="12776"/>
                  </a:cubicBezTo>
                  <a:cubicBezTo>
                    <a:pt x="134" y="14077"/>
                    <a:pt x="201" y="15011"/>
                    <a:pt x="201" y="15011"/>
                  </a:cubicBezTo>
                  <a:lnTo>
                    <a:pt x="801" y="15011"/>
                  </a:lnTo>
                  <a:cubicBezTo>
                    <a:pt x="801" y="15011"/>
                    <a:pt x="701" y="13610"/>
                    <a:pt x="668" y="12776"/>
                  </a:cubicBezTo>
                  <a:cubicBezTo>
                    <a:pt x="634" y="11942"/>
                    <a:pt x="734" y="6071"/>
                    <a:pt x="1468" y="4203"/>
                  </a:cubicBezTo>
                  <a:cubicBezTo>
                    <a:pt x="2302" y="2002"/>
                    <a:pt x="3269" y="1134"/>
                    <a:pt x="4470" y="567"/>
                  </a:cubicBezTo>
                  <a:lnTo>
                    <a:pt x="4470" y="0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4915350" y="2391325"/>
              <a:ext cx="111775" cy="375300"/>
            </a:xfrm>
            <a:custGeom>
              <a:avLst/>
              <a:gdLst/>
              <a:ahLst/>
              <a:cxnLst/>
              <a:rect l="l" t="t" r="r" b="b"/>
              <a:pathLst>
                <a:path w="4471" h="15012" extrusionOk="0">
                  <a:moveTo>
                    <a:pt x="4470" y="0"/>
                  </a:moveTo>
                  <a:cubicBezTo>
                    <a:pt x="3836" y="67"/>
                    <a:pt x="1868" y="1034"/>
                    <a:pt x="934" y="3970"/>
                  </a:cubicBezTo>
                  <a:cubicBezTo>
                    <a:pt x="0" y="6905"/>
                    <a:pt x="34" y="11475"/>
                    <a:pt x="100" y="12776"/>
                  </a:cubicBezTo>
                  <a:cubicBezTo>
                    <a:pt x="134" y="14077"/>
                    <a:pt x="201" y="15011"/>
                    <a:pt x="201" y="15011"/>
                  </a:cubicBezTo>
                  <a:lnTo>
                    <a:pt x="801" y="15011"/>
                  </a:lnTo>
                  <a:cubicBezTo>
                    <a:pt x="801" y="15011"/>
                    <a:pt x="701" y="13610"/>
                    <a:pt x="668" y="12776"/>
                  </a:cubicBezTo>
                  <a:cubicBezTo>
                    <a:pt x="634" y="11942"/>
                    <a:pt x="734" y="6071"/>
                    <a:pt x="1468" y="4203"/>
                  </a:cubicBezTo>
                  <a:cubicBezTo>
                    <a:pt x="2302" y="2002"/>
                    <a:pt x="3269" y="1134"/>
                    <a:pt x="4470" y="567"/>
                  </a:cubicBezTo>
                  <a:lnTo>
                    <a:pt x="44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4886150" y="2730725"/>
              <a:ext cx="83425" cy="83425"/>
            </a:xfrm>
            <a:custGeom>
              <a:avLst/>
              <a:gdLst/>
              <a:ahLst/>
              <a:cxnLst/>
              <a:rect l="l" t="t" r="r" b="b"/>
              <a:pathLst>
                <a:path w="3337" h="3337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cubicBezTo>
                    <a:pt x="1" y="2569"/>
                    <a:pt x="735" y="3336"/>
                    <a:pt x="1669" y="3336"/>
                  </a:cubicBezTo>
                  <a:cubicBezTo>
                    <a:pt x="2569" y="3336"/>
                    <a:pt x="3337" y="2569"/>
                    <a:pt x="3337" y="1669"/>
                  </a:cubicBezTo>
                  <a:cubicBezTo>
                    <a:pt x="3337" y="735"/>
                    <a:pt x="2569" y="1"/>
                    <a:pt x="16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4904500" y="2749075"/>
              <a:ext cx="46725" cy="46725"/>
            </a:xfrm>
            <a:custGeom>
              <a:avLst/>
              <a:gdLst/>
              <a:ahLst/>
              <a:cxnLst/>
              <a:rect l="l" t="t" r="r" b="b"/>
              <a:pathLst>
                <a:path w="1869" h="1869" extrusionOk="0">
                  <a:moveTo>
                    <a:pt x="935" y="1"/>
                  </a:moveTo>
                  <a:cubicBezTo>
                    <a:pt x="401" y="1"/>
                    <a:pt x="1" y="401"/>
                    <a:pt x="1" y="935"/>
                  </a:cubicBezTo>
                  <a:cubicBezTo>
                    <a:pt x="1" y="1435"/>
                    <a:pt x="401" y="1869"/>
                    <a:pt x="935" y="1869"/>
                  </a:cubicBezTo>
                  <a:cubicBezTo>
                    <a:pt x="1468" y="1869"/>
                    <a:pt x="1869" y="1435"/>
                    <a:pt x="1869" y="935"/>
                  </a:cubicBezTo>
                  <a:cubicBezTo>
                    <a:pt x="1869" y="401"/>
                    <a:pt x="1468" y="1"/>
                    <a:pt x="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3802875" y="3733950"/>
              <a:ext cx="320275" cy="134950"/>
            </a:xfrm>
            <a:custGeom>
              <a:avLst/>
              <a:gdLst/>
              <a:ahLst/>
              <a:cxnLst/>
              <a:rect l="l" t="t" r="r" b="b"/>
              <a:pathLst>
                <a:path w="12811" h="5398" extrusionOk="0">
                  <a:moveTo>
                    <a:pt x="12777" y="0"/>
                  </a:moveTo>
                  <a:lnTo>
                    <a:pt x="168" y="3203"/>
                  </a:lnTo>
                  <a:cubicBezTo>
                    <a:pt x="1" y="3636"/>
                    <a:pt x="68" y="4103"/>
                    <a:pt x="368" y="4470"/>
                  </a:cubicBezTo>
                  <a:cubicBezTo>
                    <a:pt x="1274" y="5083"/>
                    <a:pt x="2328" y="5398"/>
                    <a:pt x="3413" y="5398"/>
                  </a:cubicBezTo>
                  <a:cubicBezTo>
                    <a:pt x="3687" y="5398"/>
                    <a:pt x="3962" y="5378"/>
                    <a:pt x="4237" y="5338"/>
                  </a:cubicBezTo>
                  <a:cubicBezTo>
                    <a:pt x="6139" y="5071"/>
                    <a:pt x="7173" y="4504"/>
                    <a:pt x="7940" y="3870"/>
                  </a:cubicBezTo>
                  <a:cubicBezTo>
                    <a:pt x="8674" y="3203"/>
                    <a:pt x="9741" y="2302"/>
                    <a:pt x="10609" y="2135"/>
                  </a:cubicBezTo>
                  <a:cubicBezTo>
                    <a:pt x="11309" y="2002"/>
                    <a:pt x="11976" y="1735"/>
                    <a:pt x="12543" y="1335"/>
                  </a:cubicBezTo>
                  <a:cubicBezTo>
                    <a:pt x="12810" y="1101"/>
                    <a:pt x="12777" y="1"/>
                    <a:pt x="127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3797050" y="3627200"/>
              <a:ext cx="326100" cy="226850"/>
            </a:xfrm>
            <a:custGeom>
              <a:avLst/>
              <a:gdLst/>
              <a:ahLst/>
              <a:cxnLst/>
              <a:rect l="l" t="t" r="r" b="b"/>
              <a:pathLst>
                <a:path w="13044" h="9074" extrusionOk="0">
                  <a:moveTo>
                    <a:pt x="12243" y="1"/>
                  </a:moveTo>
                  <a:cubicBezTo>
                    <a:pt x="12243" y="167"/>
                    <a:pt x="12276" y="334"/>
                    <a:pt x="12142" y="468"/>
                  </a:cubicBezTo>
                  <a:cubicBezTo>
                    <a:pt x="12009" y="534"/>
                    <a:pt x="11876" y="635"/>
                    <a:pt x="11742" y="701"/>
                  </a:cubicBezTo>
                  <a:cubicBezTo>
                    <a:pt x="11642" y="801"/>
                    <a:pt x="11509" y="935"/>
                    <a:pt x="11409" y="1068"/>
                  </a:cubicBezTo>
                  <a:cubicBezTo>
                    <a:pt x="11242" y="1302"/>
                    <a:pt x="11042" y="1535"/>
                    <a:pt x="10842" y="1769"/>
                  </a:cubicBezTo>
                  <a:cubicBezTo>
                    <a:pt x="10796" y="1792"/>
                    <a:pt x="10734" y="1831"/>
                    <a:pt x="10678" y="1831"/>
                  </a:cubicBezTo>
                  <a:cubicBezTo>
                    <a:pt x="10653" y="1831"/>
                    <a:pt x="10629" y="1823"/>
                    <a:pt x="10608" y="1802"/>
                  </a:cubicBezTo>
                  <a:cubicBezTo>
                    <a:pt x="10541" y="1769"/>
                    <a:pt x="10575" y="1669"/>
                    <a:pt x="10608" y="1602"/>
                  </a:cubicBezTo>
                  <a:cubicBezTo>
                    <a:pt x="10641" y="1468"/>
                    <a:pt x="10675" y="1335"/>
                    <a:pt x="10675" y="1202"/>
                  </a:cubicBezTo>
                  <a:cubicBezTo>
                    <a:pt x="10675" y="835"/>
                    <a:pt x="10274" y="668"/>
                    <a:pt x="9974" y="534"/>
                  </a:cubicBezTo>
                  <a:cubicBezTo>
                    <a:pt x="9641" y="368"/>
                    <a:pt x="9307" y="268"/>
                    <a:pt x="8940" y="234"/>
                  </a:cubicBezTo>
                  <a:cubicBezTo>
                    <a:pt x="8885" y="220"/>
                    <a:pt x="8824" y="212"/>
                    <a:pt x="8762" y="212"/>
                  </a:cubicBezTo>
                  <a:cubicBezTo>
                    <a:pt x="8674" y="212"/>
                    <a:pt x="8585" y="228"/>
                    <a:pt x="8507" y="268"/>
                  </a:cubicBezTo>
                  <a:cubicBezTo>
                    <a:pt x="8373" y="368"/>
                    <a:pt x="8240" y="534"/>
                    <a:pt x="8206" y="701"/>
                  </a:cubicBezTo>
                  <a:cubicBezTo>
                    <a:pt x="7573" y="2202"/>
                    <a:pt x="6272" y="3370"/>
                    <a:pt x="4937" y="4204"/>
                  </a:cubicBezTo>
                  <a:cubicBezTo>
                    <a:pt x="4437" y="4537"/>
                    <a:pt x="3003" y="5371"/>
                    <a:pt x="2569" y="5571"/>
                  </a:cubicBezTo>
                  <a:cubicBezTo>
                    <a:pt x="367" y="6572"/>
                    <a:pt x="0" y="7072"/>
                    <a:pt x="501" y="7906"/>
                  </a:cubicBezTo>
                  <a:cubicBezTo>
                    <a:pt x="868" y="8607"/>
                    <a:pt x="2536" y="9074"/>
                    <a:pt x="4003" y="9074"/>
                  </a:cubicBezTo>
                  <a:cubicBezTo>
                    <a:pt x="5438" y="8974"/>
                    <a:pt x="6839" y="8440"/>
                    <a:pt x="8006" y="7573"/>
                  </a:cubicBezTo>
                  <a:cubicBezTo>
                    <a:pt x="8807" y="6872"/>
                    <a:pt x="9741" y="6305"/>
                    <a:pt x="10708" y="5872"/>
                  </a:cubicBezTo>
                  <a:cubicBezTo>
                    <a:pt x="11542" y="5571"/>
                    <a:pt x="12843" y="5171"/>
                    <a:pt x="12943" y="4604"/>
                  </a:cubicBezTo>
                  <a:cubicBezTo>
                    <a:pt x="13043" y="3703"/>
                    <a:pt x="12976" y="2803"/>
                    <a:pt x="12776" y="1935"/>
                  </a:cubicBezTo>
                  <a:cubicBezTo>
                    <a:pt x="12643" y="1435"/>
                    <a:pt x="12576" y="568"/>
                    <a:pt x="12543" y="268"/>
                  </a:cubicBezTo>
                  <a:cubicBezTo>
                    <a:pt x="12509" y="101"/>
                    <a:pt x="12376" y="1"/>
                    <a:pt x="12243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3797050" y="3627200"/>
              <a:ext cx="326100" cy="226850"/>
            </a:xfrm>
            <a:custGeom>
              <a:avLst/>
              <a:gdLst/>
              <a:ahLst/>
              <a:cxnLst/>
              <a:rect l="l" t="t" r="r" b="b"/>
              <a:pathLst>
                <a:path w="13044" h="9074" extrusionOk="0">
                  <a:moveTo>
                    <a:pt x="12243" y="1"/>
                  </a:moveTo>
                  <a:cubicBezTo>
                    <a:pt x="12243" y="167"/>
                    <a:pt x="12276" y="334"/>
                    <a:pt x="12142" y="468"/>
                  </a:cubicBezTo>
                  <a:cubicBezTo>
                    <a:pt x="12009" y="534"/>
                    <a:pt x="11876" y="635"/>
                    <a:pt x="11742" y="701"/>
                  </a:cubicBezTo>
                  <a:cubicBezTo>
                    <a:pt x="11642" y="801"/>
                    <a:pt x="11509" y="935"/>
                    <a:pt x="11409" y="1068"/>
                  </a:cubicBezTo>
                  <a:cubicBezTo>
                    <a:pt x="11242" y="1302"/>
                    <a:pt x="11042" y="1535"/>
                    <a:pt x="10842" y="1769"/>
                  </a:cubicBezTo>
                  <a:cubicBezTo>
                    <a:pt x="10796" y="1792"/>
                    <a:pt x="10734" y="1831"/>
                    <a:pt x="10678" y="1831"/>
                  </a:cubicBezTo>
                  <a:cubicBezTo>
                    <a:pt x="10653" y="1831"/>
                    <a:pt x="10629" y="1823"/>
                    <a:pt x="10608" y="1802"/>
                  </a:cubicBezTo>
                  <a:cubicBezTo>
                    <a:pt x="10541" y="1769"/>
                    <a:pt x="10575" y="1669"/>
                    <a:pt x="10608" y="1602"/>
                  </a:cubicBezTo>
                  <a:cubicBezTo>
                    <a:pt x="10641" y="1468"/>
                    <a:pt x="10675" y="1335"/>
                    <a:pt x="10675" y="1202"/>
                  </a:cubicBezTo>
                  <a:cubicBezTo>
                    <a:pt x="10675" y="835"/>
                    <a:pt x="10274" y="668"/>
                    <a:pt x="9974" y="534"/>
                  </a:cubicBezTo>
                  <a:cubicBezTo>
                    <a:pt x="9641" y="368"/>
                    <a:pt x="9307" y="268"/>
                    <a:pt x="8940" y="234"/>
                  </a:cubicBezTo>
                  <a:cubicBezTo>
                    <a:pt x="8885" y="220"/>
                    <a:pt x="8824" y="212"/>
                    <a:pt x="8762" y="212"/>
                  </a:cubicBezTo>
                  <a:cubicBezTo>
                    <a:pt x="8674" y="212"/>
                    <a:pt x="8585" y="228"/>
                    <a:pt x="8507" y="268"/>
                  </a:cubicBezTo>
                  <a:cubicBezTo>
                    <a:pt x="8373" y="368"/>
                    <a:pt x="8240" y="534"/>
                    <a:pt x="8206" y="701"/>
                  </a:cubicBezTo>
                  <a:cubicBezTo>
                    <a:pt x="7573" y="2202"/>
                    <a:pt x="6272" y="3370"/>
                    <a:pt x="4937" y="4204"/>
                  </a:cubicBezTo>
                  <a:cubicBezTo>
                    <a:pt x="4437" y="4537"/>
                    <a:pt x="3003" y="5371"/>
                    <a:pt x="2569" y="5571"/>
                  </a:cubicBezTo>
                  <a:cubicBezTo>
                    <a:pt x="367" y="6572"/>
                    <a:pt x="0" y="7072"/>
                    <a:pt x="501" y="7906"/>
                  </a:cubicBezTo>
                  <a:cubicBezTo>
                    <a:pt x="868" y="8607"/>
                    <a:pt x="2536" y="9074"/>
                    <a:pt x="4003" y="9074"/>
                  </a:cubicBezTo>
                  <a:cubicBezTo>
                    <a:pt x="5438" y="8974"/>
                    <a:pt x="6839" y="8440"/>
                    <a:pt x="8006" y="7573"/>
                  </a:cubicBezTo>
                  <a:cubicBezTo>
                    <a:pt x="8807" y="6872"/>
                    <a:pt x="9741" y="6305"/>
                    <a:pt x="10708" y="5872"/>
                  </a:cubicBezTo>
                  <a:cubicBezTo>
                    <a:pt x="11542" y="5571"/>
                    <a:pt x="12843" y="5171"/>
                    <a:pt x="12943" y="4604"/>
                  </a:cubicBezTo>
                  <a:cubicBezTo>
                    <a:pt x="13043" y="3703"/>
                    <a:pt x="12976" y="2803"/>
                    <a:pt x="12776" y="1935"/>
                  </a:cubicBezTo>
                  <a:cubicBezTo>
                    <a:pt x="12643" y="1435"/>
                    <a:pt x="12576" y="568"/>
                    <a:pt x="12543" y="268"/>
                  </a:cubicBezTo>
                  <a:cubicBezTo>
                    <a:pt x="12509" y="101"/>
                    <a:pt x="12376" y="1"/>
                    <a:pt x="12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3797875" y="3760625"/>
              <a:ext cx="229375" cy="95100"/>
            </a:xfrm>
            <a:custGeom>
              <a:avLst/>
              <a:gdLst/>
              <a:ahLst/>
              <a:cxnLst/>
              <a:rect l="l" t="t" r="r" b="b"/>
              <a:pathLst>
                <a:path w="9175" h="3804" extrusionOk="0">
                  <a:moveTo>
                    <a:pt x="2970" y="1"/>
                  </a:moveTo>
                  <a:cubicBezTo>
                    <a:pt x="2769" y="101"/>
                    <a:pt x="2636" y="201"/>
                    <a:pt x="2536" y="234"/>
                  </a:cubicBezTo>
                  <a:cubicBezTo>
                    <a:pt x="368" y="1235"/>
                    <a:pt x="1" y="1735"/>
                    <a:pt x="468" y="2569"/>
                  </a:cubicBezTo>
                  <a:cubicBezTo>
                    <a:pt x="835" y="3270"/>
                    <a:pt x="2036" y="3804"/>
                    <a:pt x="3937" y="3804"/>
                  </a:cubicBezTo>
                  <a:cubicBezTo>
                    <a:pt x="5171" y="3804"/>
                    <a:pt x="7073" y="3003"/>
                    <a:pt x="7973" y="2269"/>
                  </a:cubicBezTo>
                  <a:cubicBezTo>
                    <a:pt x="8373" y="1936"/>
                    <a:pt x="8774" y="1635"/>
                    <a:pt x="9174" y="1369"/>
                  </a:cubicBezTo>
                  <a:lnTo>
                    <a:pt x="9174" y="1369"/>
                  </a:lnTo>
                  <a:cubicBezTo>
                    <a:pt x="9173" y="1369"/>
                    <a:pt x="7487" y="2398"/>
                    <a:pt x="6297" y="2398"/>
                  </a:cubicBezTo>
                  <a:cubicBezTo>
                    <a:pt x="6019" y="2398"/>
                    <a:pt x="5768" y="2342"/>
                    <a:pt x="5571" y="2202"/>
                  </a:cubicBezTo>
                  <a:cubicBezTo>
                    <a:pt x="5171" y="1969"/>
                    <a:pt x="5038" y="1435"/>
                    <a:pt x="5238" y="1002"/>
                  </a:cubicBezTo>
                  <a:cubicBezTo>
                    <a:pt x="5238" y="835"/>
                    <a:pt x="3603" y="68"/>
                    <a:pt x="2970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3797875" y="3760625"/>
              <a:ext cx="229375" cy="95100"/>
            </a:xfrm>
            <a:custGeom>
              <a:avLst/>
              <a:gdLst/>
              <a:ahLst/>
              <a:cxnLst/>
              <a:rect l="l" t="t" r="r" b="b"/>
              <a:pathLst>
                <a:path w="9175" h="3804" extrusionOk="0">
                  <a:moveTo>
                    <a:pt x="2970" y="1"/>
                  </a:moveTo>
                  <a:cubicBezTo>
                    <a:pt x="2769" y="101"/>
                    <a:pt x="2636" y="201"/>
                    <a:pt x="2536" y="234"/>
                  </a:cubicBezTo>
                  <a:cubicBezTo>
                    <a:pt x="368" y="1235"/>
                    <a:pt x="1" y="1735"/>
                    <a:pt x="468" y="2569"/>
                  </a:cubicBezTo>
                  <a:cubicBezTo>
                    <a:pt x="835" y="3270"/>
                    <a:pt x="2036" y="3804"/>
                    <a:pt x="3937" y="3804"/>
                  </a:cubicBezTo>
                  <a:cubicBezTo>
                    <a:pt x="5171" y="3804"/>
                    <a:pt x="7073" y="3003"/>
                    <a:pt x="7973" y="2269"/>
                  </a:cubicBezTo>
                  <a:cubicBezTo>
                    <a:pt x="8373" y="1936"/>
                    <a:pt x="8774" y="1635"/>
                    <a:pt x="9174" y="1369"/>
                  </a:cubicBezTo>
                  <a:lnTo>
                    <a:pt x="9174" y="1369"/>
                  </a:lnTo>
                  <a:cubicBezTo>
                    <a:pt x="9173" y="1369"/>
                    <a:pt x="7487" y="2398"/>
                    <a:pt x="6297" y="2398"/>
                  </a:cubicBezTo>
                  <a:cubicBezTo>
                    <a:pt x="6019" y="2398"/>
                    <a:pt x="5768" y="2342"/>
                    <a:pt x="5571" y="2202"/>
                  </a:cubicBezTo>
                  <a:cubicBezTo>
                    <a:pt x="5171" y="1969"/>
                    <a:pt x="5038" y="1435"/>
                    <a:pt x="5238" y="1002"/>
                  </a:cubicBezTo>
                  <a:cubicBezTo>
                    <a:pt x="5238" y="835"/>
                    <a:pt x="3603" y="68"/>
                    <a:pt x="2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3899625" y="3627200"/>
              <a:ext cx="212675" cy="167675"/>
            </a:xfrm>
            <a:custGeom>
              <a:avLst/>
              <a:gdLst/>
              <a:ahLst/>
              <a:cxnLst/>
              <a:rect l="l" t="t" r="r" b="b"/>
              <a:pathLst>
                <a:path w="8507" h="6707" extrusionOk="0">
                  <a:moveTo>
                    <a:pt x="8140" y="1"/>
                  </a:moveTo>
                  <a:cubicBezTo>
                    <a:pt x="8140" y="167"/>
                    <a:pt x="8173" y="334"/>
                    <a:pt x="8039" y="468"/>
                  </a:cubicBezTo>
                  <a:cubicBezTo>
                    <a:pt x="7906" y="568"/>
                    <a:pt x="7773" y="635"/>
                    <a:pt x="7639" y="701"/>
                  </a:cubicBezTo>
                  <a:cubicBezTo>
                    <a:pt x="7539" y="801"/>
                    <a:pt x="7406" y="935"/>
                    <a:pt x="7306" y="1068"/>
                  </a:cubicBezTo>
                  <a:cubicBezTo>
                    <a:pt x="7139" y="1302"/>
                    <a:pt x="6939" y="1535"/>
                    <a:pt x="6739" y="1769"/>
                  </a:cubicBezTo>
                  <a:cubicBezTo>
                    <a:pt x="5538" y="3270"/>
                    <a:pt x="2702" y="5305"/>
                    <a:pt x="1335" y="5872"/>
                  </a:cubicBezTo>
                  <a:cubicBezTo>
                    <a:pt x="0" y="6405"/>
                    <a:pt x="567" y="6639"/>
                    <a:pt x="934" y="6706"/>
                  </a:cubicBezTo>
                  <a:cubicBezTo>
                    <a:pt x="939" y="6706"/>
                    <a:pt x="944" y="6706"/>
                    <a:pt x="949" y="6706"/>
                  </a:cubicBezTo>
                  <a:cubicBezTo>
                    <a:pt x="1358" y="6706"/>
                    <a:pt x="3620" y="5391"/>
                    <a:pt x="4971" y="4304"/>
                  </a:cubicBezTo>
                  <a:cubicBezTo>
                    <a:pt x="6372" y="3203"/>
                    <a:pt x="7339" y="1902"/>
                    <a:pt x="7906" y="1502"/>
                  </a:cubicBezTo>
                  <a:cubicBezTo>
                    <a:pt x="8106" y="1335"/>
                    <a:pt x="8306" y="1135"/>
                    <a:pt x="8506" y="968"/>
                  </a:cubicBezTo>
                  <a:cubicBezTo>
                    <a:pt x="8473" y="668"/>
                    <a:pt x="8440" y="401"/>
                    <a:pt x="8440" y="234"/>
                  </a:cubicBezTo>
                  <a:cubicBezTo>
                    <a:pt x="8406" y="101"/>
                    <a:pt x="8273" y="1"/>
                    <a:pt x="8140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3862925" y="3760450"/>
              <a:ext cx="65900" cy="30225"/>
            </a:xfrm>
            <a:custGeom>
              <a:avLst/>
              <a:gdLst/>
              <a:ahLst/>
              <a:cxnLst/>
              <a:rect l="l" t="t" r="r" b="b"/>
              <a:pathLst>
                <a:path w="2636" h="1209" extrusionOk="0">
                  <a:moveTo>
                    <a:pt x="345" y="0"/>
                  </a:moveTo>
                  <a:cubicBezTo>
                    <a:pt x="275" y="0"/>
                    <a:pt x="204" y="3"/>
                    <a:pt x="134" y="8"/>
                  </a:cubicBezTo>
                  <a:cubicBezTo>
                    <a:pt x="34" y="8"/>
                    <a:pt x="1" y="75"/>
                    <a:pt x="1" y="141"/>
                  </a:cubicBezTo>
                  <a:cubicBezTo>
                    <a:pt x="1" y="208"/>
                    <a:pt x="67" y="275"/>
                    <a:pt x="134" y="275"/>
                  </a:cubicBezTo>
                  <a:cubicBezTo>
                    <a:pt x="176" y="273"/>
                    <a:pt x="218" y="272"/>
                    <a:pt x="259" y="272"/>
                  </a:cubicBezTo>
                  <a:cubicBezTo>
                    <a:pt x="1051" y="272"/>
                    <a:pt x="1832" y="572"/>
                    <a:pt x="2402" y="1142"/>
                  </a:cubicBezTo>
                  <a:cubicBezTo>
                    <a:pt x="2436" y="1175"/>
                    <a:pt x="2469" y="1209"/>
                    <a:pt x="2502" y="1209"/>
                  </a:cubicBezTo>
                  <a:cubicBezTo>
                    <a:pt x="2536" y="1209"/>
                    <a:pt x="2569" y="1175"/>
                    <a:pt x="2603" y="1175"/>
                  </a:cubicBezTo>
                  <a:cubicBezTo>
                    <a:pt x="2636" y="1109"/>
                    <a:pt x="2636" y="1009"/>
                    <a:pt x="2603" y="975"/>
                  </a:cubicBezTo>
                  <a:cubicBezTo>
                    <a:pt x="2018" y="360"/>
                    <a:pt x="1178" y="0"/>
                    <a:pt x="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3892125" y="3741400"/>
              <a:ext cx="66725" cy="30450"/>
            </a:xfrm>
            <a:custGeom>
              <a:avLst/>
              <a:gdLst/>
              <a:ahLst/>
              <a:cxnLst/>
              <a:rect l="l" t="t" r="r" b="b"/>
              <a:pathLst>
                <a:path w="2669" h="1218" extrusionOk="0">
                  <a:moveTo>
                    <a:pt x="251" y="1"/>
                  </a:moveTo>
                  <a:cubicBezTo>
                    <a:pt x="212" y="1"/>
                    <a:pt x="173" y="1"/>
                    <a:pt x="134" y="3"/>
                  </a:cubicBezTo>
                  <a:cubicBezTo>
                    <a:pt x="67" y="36"/>
                    <a:pt x="0" y="103"/>
                    <a:pt x="0" y="169"/>
                  </a:cubicBezTo>
                  <a:cubicBezTo>
                    <a:pt x="27" y="224"/>
                    <a:pt x="77" y="278"/>
                    <a:pt x="130" y="278"/>
                  </a:cubicBezTo>
                  <a:cubicBezTo>
                    <a:pt x="142" y="278"/>
                    <a:pt x="155" y="276"/>
                    <a:pt x="167" y="270"/>
                  </a:cubicBezTo>
                  <a:cubicBezTo>
                    <a:pt x="205" y="268"/>
                    <a:pt x="243" y="267"/>
                    <a:pt x="281" y="267"/>
                  </a:cubicBezTo>
                  <a:cubicBezTo>
                    <a:pt x="1074" y="267"/>
                    <a:pt x="1829" y="597"/>
                    <a:pt x="2402" y="1170"/>
                  </a:cubicBezTo>
                  <a:cubicBezTo>
                    <a:pt x="2425" y="1194"/>
                    <a:pt x="2449" y="1217"/>
                    <a:pt x="2484" y="1217"/>
                  </a:cubicBezTo>
                  <a:cubicBezTo>
                    <a:pt x="2499" y="1217"/>
                    <a:pt x="2516" y="1213"/>
                    <a:pt x="2535" y="1204"/>
                  </a:cubicBezTo>
                  <a:cubicBezTo>
                    <a:pt x="2569" y="1204"/>
                    <a:pt x="2569" y="1204"/>
                    <a:pt x="2602" y="1170"/>
                  </a:cubicBezTo>
                  <a:cubicBezTo>
                    <a:pt x="2669" y="1137"/>
                    <a:pt x="2669" y="1070"/>
                    <a:pt x="2635" y="1003"/>
                  </a:cubicBezTo>
                  <a:cubicBezTo>
                    <a:pt x="1996" y="364"/>
                    <a:pt x="1143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3921300" y="3724575"/>
              <a:ext cx="66750" cy="30250"/>
            </a:xfrm>
            <a:custGeom>
              <a:avLst/>
              <a:gdLst/>
              <a:ahLst/>
              <a:cxnLst/>
              <a:rect l="l" t="t" r="r" b="b"/>
              <a:pathLst>
                <a:path w="2670" h="1210" extrusionOk="0">
                  <a:moveTo>
                    <a:pt x="352" y="1"/>
                  </a:moveTo>
                  <a:cubicBezTo>
                    <a:pt x="279" y="1"/>
                    <a:pt x="207" y="3"/>
                    <a:pt x="134" y="9"/>
                  </a:cubicBezTo>
                  <a:cubicBezTo>
                    <a:pt x="34" y="9"/>
                    <a:pt x="1" y="75"/>
                    <a:pt x="1" y="142"/>
                  </a:cubicBezTo>
                  <a:cubicBezTo>
                    <a:pt x="1" y="242"/>
                    <a:pt x="67" y="275"/>
                    <a:pt x="167" y="275"/>
                  </a:cubicBezTo>
                  <a:cubicBezTo>
                    <a:pt x="209" y="274"/>
                    <a:pt x="251" y="273"/>
                    <a:pt x="293" y="273"/>
                  </a:cubicBezTo>
                  <a:cubicBezTo>
                    <a:pt x="1081" y="273"/>
                    <a:pt x="1832" y="572"/>
                    <a:pt x="2402" y="1143"/>
                  </a:cubicBezTo>
                  <a:cubicBezTo>
                    <a:pt x="2436" y="1176"/>
                    <a:pt x="2502" y="1209"/>
                    <a:pt x="2536" y="1209"/>
                  </a:cubicBezTo>
                  <a:cubicBezTo>
                    <a:pt x="2569" y="1209"/>
                    <a:pt x="2603" y="1176"/>
                    <a:pt x="2636" y="1176"/>
                  </a:cubicBezTo>
                  <a:cubicBezTo>
                    <a:pt x="2669" y="1109"/>
                    <a:pt x="2669" y="1043"/>
                    <a:pt x="2636" y="976"/>
                  </a:cubicBezTo>
                  <a:cubicBezTo>
                    <a:pt x="2021" y="361"/>
                    <a:pt x="1207" y="1"/>
                    <a:pt x="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3948825" y="3704700"/>
              <a:ext cx="67575" cy="30100"/>
            </a:xfrm>
            <a:custGeom>
              <a:avLst/>
              <a:gdLst/>
              <a:ahLst/>
              <a:cxnLst/>
              <a:rect l="l" t="t" r="r" b="b"/>
              <a:pathLst>
                <a:path w="2703" h="1204" extrusionOk="0">
                  <a:moveTo>
                    <a:pt x="261" y="1"/>
                  </a:moveTo>
                  <a:cubicBezTo>
                    <a:pt x="219" y="1"/>
                    <a:pt x="176" y="1"/>
                    <a:pt x="134" y="3"/>
                  </a:cubicBezTo>
                  <a:cubicBezTo>
                    <a:pt x="67" y="3"/>
                    <a:pt x="0" y="70"/>
                    <a:pt x="34" y="170"/>
                  </a:cubicBezTo>
                  <a:cubicBezTo>
                    <a:pt x="34" y="236"/>
                    <a:pt x="101" y="270"/>
                    <a:pt x="167" y="270"/>
                  </a:cubicBezTo>
                  <a:cubicBezTo>
                    <a:pt x="205" y="268"/>
                    <a:pt x="244" y="268"/>
                    <a:pt x="282" y="268"/>
                  </a:cubicBezTo>
                  <a:cubicBezTo>
                    <a:pt x="1077" y="268"/>
                    <a:pt x="1861" y="597"/>
                    <a:pt x="2402" y="1170"/>
                  </a:cubicBezTo>
                  <a:cubicBezTo>
                    <a:pt x="2436" y="1204"/>
                    <a:pt x="2502" y="1204"/>
                    <a:pt x="2536" y="1204"/>
                  </a:cubicBezTo>
                  <a:cubicBezTo>
                    <a:pt x="2569" y="1204"/>
                    <a:pt x="2602" y="1204"/>
                    <a:pt x="2636" y="1170"/>
                  </a:cubicBezTo>
                  <a:cubicBezTo>
                    <a:pt x="2669" y="1137"/>
                    <a:pt x="2702" y="1037"/>
                    <a:pt x="2636" y="1004"/>
                  </a:cubicBezTo>
                  <a:cubicBezTo>
                    <a:pt x="2031" y="335"/>
                    <a:pt x="1152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3970500" y="3684350"/>
              <a:ext cx="72575" cy="30450"/>
            </a:xfrm>
            <a:custGeom>
              <a:avLst/>
              <a:gdLst/>
              <a:ahLst/>
              <a:cxnLst/>
              <a:rect l="l" t="t" r="r" b="b"/>
              <a:pathLst>
                <a:path w="2903" h="1218" extrusionOk="0">
                  <a:moveTo>
                    <a:pt x="459" y="0"/>
                  </a:moveTo>
                  <a:cubicBezTo>
                    <a:pt x="351" y="0"/>
                    <a:pt x="243" y="6"/>
                    <a:pt x="134" y="16"/>
                  </a:cubicBezTo>
                  <a:cubicBezTo>
                    <a:pt x="67" y="16"/>
                    <a:pt x="1" y="83"/>
                    <a:pt x="34" y="183"/>
                  </a:cubicBezTo>
                  <a:cubicBezTo>
                    <a:pt x="34" y="250"/>
                    <a:pt x="101" y="283"/>
                    <a:pt x="168" y="283"/>
                  </a:cubicBezTo>
                  <a:cubicBezTo>
                    <a:pt x="273" y="272"/>
                    <a:pt x="379" y="266"/>
                    <a:pt x="484" y="266"/>
                  </a:cubicBezTo>
                  <a:cubicBezTo>
                    <a:pt x="1283" y="266"/>
                    <a:pt x="2076" y="595"/>
                    <a:pt x="2636" y="1184"/>
                  </a:cubicBezTo>
                  <a:cubicBezTo>
                    <a:pt x="2669" y="1217"/>
                    <a:pt x="2703" y="1217"/>
                    <a:pt x="2736" y="1217"/>
                  </a:cubicBezTo>
                  <a:lnTo>
                    <a:pt x="2836" y="1217"/>
                  </a:lnTo>
                  <a:cubicBezTo>
                    <a:pt x="2869" y="1151"/>
                    <a:pt x="2903" y="1084"/>
                    <a:pt x="2836" y="1017"/>
                  </a:cubicBezTo>
                  <a:cubicBezTo>
                    <a:pt x="2212" y="363"/>
                    <a:pt x="1348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4319100" y="3878225"/>
              <a:ext cx="138450" cy="120200"/>
            </a:xfrm>
            <a:custGeom>
              <a:avLst/>
              <a:gdLst/>
              <a:ahLst/>
              <a:cxnLst/>
              <a:rect l="l" t="t" r="r" b="b"/>
              <a:pathLst>
                <a:path w="5538" h="4808" extrusionOk="0">
                  <a:moveTo>
                    <a:pt x="5404" y="0"/>
                  </a:moveTo>
                  <a:lnTo>
                    <a:pt x="100" y="801"/>
                  </a:lnTo>
                  <a:cubicBezTo>
                    <a:pt x="0" y="1802"/>
                    <a:pt x="167" y="2836"/>
                    <a:pt x="567" y="3770"/>
                  </a:cubicBezTo>
                  <a:cubicBezTo>
                    <a:pt x="907" y="4421"/>
                    <a:pt x="1583" y="4808"/>
                    <a:pt x="2290" y="4808"/>
                  </a:cubicBezTo>
                  <a:cubicBezTo>
                    <a:pt x="2416" y="4808"/>
                    <a:pt x="2543" y="4796"/>
                    <a:pt x="2669" y="4770"/>
                  </a:cubicBezTo>
                  <a:cubicBezTo>
                    <a:pt x="3569" y="4637"/>
                    <a:pt x="4770" y="4137"/>
                    <a:pt x="5104" y="3069"/>
                  </a:cubicBezTo>
                  <a:cubicBezTo>
                    <a:pt x="5437" y="2068"/>
                    <a:pt x="5537" y="1034"/>
                    <a:pt x="5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4317425" y="3673900"/>
              <a:ext cx="138450" cy="310475"/>
            </a:xfrm>
            <a:custGeom>
              <a:avLst/>
              <a:gdLst/>
              <a:ahLst/>
              <a:cxnLst/>
              <a:rect l="l" t="t" r="r" b="b"/>
              <a:pathLst>
                <a:path w="5538" h="12419" extrusionOk="0">
                  <a:moveTo>
                    <a:pt x="1301" y="1"/>
                  </a:moveTo>
                  <a:cubicBezTo>
                    <a:pt x="1001" y="101"/>
                    <a:pt x="934" y="1368"/>
                    <a:pt x="901" y="2669"/>
                  </a:cubicBezTo>
                  <a:cubicBezTo>
                    <a:pt x="834" y="4037"/>
                    <a:pt x="634" y="5305"/>
                    <a:pt x="367" y="7106"/>
                  </a:cubicBezTo>
                  <a:cubicBezTo>
                    <a:pt x="100" y="8807"/>
                    <a:pt x="0" y="10175"/>
                    <a:pt x="768" y="11509"/>
                  </a:cubicBezTo>
                  <a:cubicBezTo>
                    <a:pt x="1137" y="12166"/>
                    <a:pt x="1738" y="12419"/>
                    <a:pt x="2366" y="12419"/>
                  </a:cubicBezTo>
                  <a:cubicBezTo>
                    <a:pt x="3267" y="12419"/>
                    <a:pt x="4224" y="11899"/>
                    <a:pt x="4637" y="11309"/>
                  </a:cubicBezTo>
                  <a:cubicBezTo>
                    <a:pt x="5371" y="10308"/>
                    <a:pt x="5538" y="9541"/>
                    <a:pt x="5471" y="7806"/>
                  </a:cubicBezTo>
                  <a:cubicBezTo>
                    <a:pt x="5438" y="6239"/>
                    <a:pt x="4937" y="5438"/>
                    <a:pt x="4904" y="3537"/>
                  </a:cubicBezTo>
                  <a:cubicBezTo>
                    <a:pt x="4870" y="1802"/>
                    <a:pt x="4937" y="67"/>
                    <a:pt x="4604" y="1"/>
                  </a:cubicBezTo>
                  <a:cubicBezTo>
                    <a:pt x="4604" y="101"/>
                    <a:pt x="4537" y="201"/>
                    <a:pt x="4537" y="301"/>
                  </a:cubicBezTo>
                  <a:lnTo>
                    <a:pt x="4537" y="701"/>
                  </a:lnTo>
                  <a:cubicBezTo>
                    <a:pt x="4504" y="935"/>
                    <a:pt x="4537" y="1102"/>
                    <a:pt x="4504" y="1302"/>
                  </a:cubicBezTo>
                  <a:cubicBezTo>
                    <a:pt x="4504" y="1368"/>
                    <a:pt x="4470" y="1402"/>
                    <a:pt x="4437" y="1402"/>
                  </a:cubicBezTo>
                  <a:cubicBezTo>
                    <a:pt x="4370" y="1402"/>
                    <a:pt x="4337" y="1335"/>
                    <a:pt x="4337" y="1302"/>
                  </a:cubicBezTo>
                  <a:cubicBezTo>
                    <a:pt x="4337" y="1168"/>
                    <a:pt x="4337" y="1068"/>
                    <a:pt x="4337" y="935"/>
                  </a:cubicBezTo>
                  <a:cubicBezTo>
                    <a:pt x="4370" y="868"/>
                    <a:pt x="4370" y="801"/>
                    <a:pt x="4337" y="735"/>
                  </a:cubicBezTo>
                  <a:cubicBezTo>
                    <a:pt x="4303" y="635"/>
                    <a:pt x="4237" y="568"/>
                    <a:pt x="4170" y="534"/>
                  </a:cubicBezTo>
                  <a:cubicBezTo>
                    <a:pt x="4037" y="468"/>
                    <a:pt x="3870" y="434"/>
                    <a:pt x="3703" y="434"/>
                  </a:cubicBezTo>
                  <a:cubicBezTo>
                    <a:pt x="3536" y="401"/>
                    <a:pt x="3369" y="401"/>
                    <a:pt x="3169" y="401"/>
                  </a:cubicBezTo>
                  <a:cubicBezTo>
                    <a:pt x="2802" y="401"/>
                    <a:pt x="2469" y="401"/>
                    <a:pt x="2102" y="468"/>
                  </a:cubicBezTo>
                  <a:cubicBezTo>
                    <a:pt x="2072" y="462"/>
                    <a:pt x="2044" y="459"/>
                    <a:pt x="2016" y="459"/>
                  </a:cubicBezTo>
                  <a:cubicBezTo>
                    <a:pt x="1888" y="459"/>
                    <a:pt x="1778" y="519"/>
                    <a:pt x="1668" y="601"/>
                  </a:cubicBezTo>
                  <a:cubicBezTo>
                    <a:pt x="1568" y="701"/>
                    <a:pt x="1535" y="868"/>
                    <a:pt x="1535" y="1001"/>
                  </a:cubicBezTo>
                  <a:cubicBezTo>
                    <a:pt x="1535" y="1168"/>
                    <a:pt x="1501" y="1335"/>
                    <a:pt x="1468" y="1502"/>
                  </a:cubicBezTo>
                  <a:cubicBezTo>
                    <a:pt x="1268" y="1468"/>
                    <a:pt x="1301" y="801"/>
                    <a:pt x="1301" y="601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4317425" y="3673900"/>
              <a:ext cx="138450" cy="310475"/>
            </a:xfrm>
            <a:custGeom>
              <a:avLst/>
              <a:gdLst/>
              <a:ahLst/>
              <a:cxnLst/>
              <a:rect l="l" t="t" r="r" b="b"/>
              <a:pathLst>
                <a:path w="5538" h="12419" extrusionOk="0">
                  <a:moveTo>
                    <a:pt x="1301" y="1"/>
                  </a:moveTo>
                  <a:cubicBezTo>
                    <a:pt x="1001" y="101"/>
                    <a:pt x="934" y="1368"/>
                    <a:pt x="901" y="2669"/>
                  </a:cubicBezTo>
                  <a:cubicBezTo>
                    <a:pt x="834" y="4037"/>
                    <a:pt x="634" y="5305"/>
                    <a:pt x="367" y="7106"/>
                  </a:cubicBezTo>
                  <a:cubicBezTo>
                    <a:pt x="100" y="8807"/>
                    <a:pt x="0" y="10175"/>
                    <a:pt x="768" y="11509"/>
                  </a:cubicBezTo>
                  <a:cubicBezTo>
                    <a:pt x="1137" y="12166"/>
                    <a:pt x="1738" y="12419"/>
                    <a:pt x="2366" y="12419"/>
                  </a:cubicBezTo>
                  <a:cubicBezTo>
                    <a:pt x="3267" y="12419"/>
                    <a:pt x="4224" y="11899"/>
                    <a:pt x="4637" y="11309"/>
                  </a:cubicBezTo>
                  <a:cubicBezTo>
                    <a:pt x="5371" y="10308"/>
                    <a:pt x="5538" y="9541"/>
                    <a:pt x="5471" y="7806"/>
                  </a:cubicBezTo>
                  <a:cubicBezTo>
                    <a:pt x="5438" y="6239"/>
                    <a:pt x="4937" y="5438"/>
                    <a:pt x="4904" y="3537"/>
                  </a:cubicBezTo>
                  <a:cubicBezTo>
                    <a:pt x="4870" y="1802"/>
                    <a:pt x="4937" y="67"/>
                    <a:pt x="4604" y="1"/>
                  </a:cubicBezTo>
                  <a:cubicBezTo>
                    <a:pt x="4604" y="101"/>
                    <a:pt x="4537" y="201"/>
                    <a:pt x="4537" y="301"/>
                  </a:cubicBezTo>
                  <a:lnTo>
                    <a:pt x="4537" y="701"/>
                  </a:lnTo>
                  <a:cubicBezTo>
                    <a:pt x="4504" y="935"/>
                    <a:pt x="4537" y="1102"/>
                    <a:pt x="4504" y="1302"/>
                  </a:cubicBezTo>
                  <a:cubicBezTo>
                    <a:pt x="4504" y="1368"/>
                    <a:pt x="4470" y="1402"/>
                    <a:pt x="4437" y="1402"/>
                  </a:cubicBezTo>
                  <a:cubicBezTo>
                    <a:pt x="4370" y="1402"/>
                    <a:pt x="4337" y="1335"/>
                    <a:pt x="4337" y="1302"/>
                  </a:cubicBezTo>
                  <a:cubicBezTo>
                    <a:pt x="4337" y="1168"/>
                    <a:pt x="4337" y="1068"/>
                    <a:pt x="4337" y="935"/>
                  </a:cubicBezTo>
                  <a:cubicBezTo>
                    <a:pt x="4370" y="868"/>
                    <a:pt x="4370" y="801"/>
                    <a:pt x="4337" y="735"/>
                  </a:cubicBezTo>
                  <a:cubicBezTo>
                    <a:pt x="4303" y="635"/>
                    <a:pt x="4237" y="568"/>
                    <a:pt x="4170" y="534"/>
                  </a:cubicBezTo>
                  <a:cubicBezTo>
                    <a:pt x="4037" y="468"/>
                    <a:pt x="3870" y="434"/>
                    <a:pt x="3703" y="434"/>
                  </a:cubicBezTo>
                  <a:cubicBezTo>
                    <a:pt x="3536" y="401"/>
                    <a:pt x="3369" y="401"/>
                    <a:pt x="3169" y="401"/>
                  </a:cubicBezTo>
                  <a:cubicBezTo>
                    <a:pt x="2802" y="401"/>
                    <a:pt x="2469" y="401"/>
                    <a:pt x="2102" y="468"/>
                  </a:cubicBezTo>
                  <a:cubicBezTo>
                    <a:pt x="2072" y="462"/>
                    <a:pt x="2044" y="459"/>
                    <a:pt x="2016" y="459"/>
                  </a:cubicBezTo>
                  <a:cubicBezTo>
                    <a:pt x="1888" y="459"/>
                    <a:pt x="1778" y="519"/>
                    <a:pt x="1668" y="601"/>
                  </a:cubicBezTo>
                  <a:cubicBezTo>
                    <a:pt x="1568" y="701"/>
                    <a:pt x="1535" y="868"/>
                    <a:pt x="1535" y="1001"/>
                  </a:cubicBezTo>
                  <a:cubicBezTo>
                    <a:pt x="1535" y="1168"/>
                    <a:pt x="1501" y="1335"/>
                    <a:pt x="1468" y="1502"/>
                  </a:cubicBezTo>
                  <a:cubicBezTo>
                    <a:pt x="1268" y="1468"/>
                    <a:pt x="1301" y="801"/>
                    <a:pt x="1301" y="601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4319100" y="3854875"/>
              <a:ext cx="137600" cy="129500"/>
            </a:xfrm>
            <a:custGeom>
              <a:avLst/>
              <a:gdLst/>
              <a:ahLst/>
              <a:cxnLst/>
              <a:rect l="l" t="t" r="r" b="b"/>
              <a:pathLst>
                <a:path w="5504" h="5180" extrusionOk="0">
                  <a:moveTo>
                    <a:pt x="300" y="0"/>
                  </a:moveTo>
                  <a:lnTo>
                    <a:pt x="300" y="0"/>
                  </a:lnTo>
                  <a:cubicBezTo>
                    <a:pt x="67" y="1668"/>
                    <a:pt x="0" y="3002"/>
                    <a:pt x="701" y="4270"/>
                  </a:cubicBezTo>
                  <a:cubicBezTo>
                    <a:pt x="1084" y="4927"/>
                    <a:pt x="1693" y="5180"/>
                    <a:pt x="2325" y="5180"/>
                  </a:cubicBezTo>
                  <a:cubicBezTo>
                    <a:pt x="3233" y="5180"/>
                    <a:pt x="4190" y="4660"/>
                    <a:pt x="4603" y="4070"/>
                  </a:cubicBezTo>
                  <a:cubicBezTo>
                    <a:pt x="5304" y="3069"/>
                    <a:pt x="5504" y="2302"/>
                    <a:pt x="5437" y="567"/>
                  </a:cubicBezTo>
                  <a:cubicBezTo>
                    <a:pt x="5404" y="367"/>
                    <a:pt x="5404" y="200"/>
                    <a:pt x="5371" y="34"/>
                  </a:cubicBezTo>
                  <a:lnTo>
                    <a:pt x="5371" y="34"/>
                  </a:lnTo>
                  <a:cubicBezTo>
                    <a:pt x="5371" y="300"/>
                    <a:pt x="5437" y="1968"/>
                    <a:pt x="4970" y="2235"/>
                  </a:cubicBezTo>
                  <a:cubicBezTo>
                    <a:pt x="4925" y="2259"/>
                    <a:pt x="4882" y="2270"/>
                    <a:pt x="4842" y="2270"/>
                  </a:cubicBezTo>
                  <a:cubicBezTo>
                    <a:pt x="4441" y="2270"/>
                    <a:pt x="4303" y="1168"/>
                    <a:pt x="4303" y="1168"/>
                  </a:cubicBezTo>
                  <a:cubicBezTo>
                    <a:pt x="4303" y="1168"/>
                    <a:pt x="3877" y="987"/>
                    <a:pt x="3129" y="987"/>
                  </a:cubicBezTo>
                  <a:cubicBezTo>
                    <a:pt x="2675" y="987"/>
                    <a:pt x="2102" y="1054"/>
                    <a:pt x="1434" y="1268"/>
                  </a:cubicBezTo>
                  <a:cubicBezTo>
                    <a:pt x="1493" y="1532"/>
                    <a:pt x="1242" y="2209"/>
                    <a:pt x="863" y="2209"/>
                  </a:cubicBezTo>
                  <a:cubicBezTo>
                    <a:pt x="811" y="2209"/>
                    <a:pt x="757" y="2197"/>
                    <a:pt x="701" y="2168"/>
                  </a:cubicBezTo>
                  <a:cubicBezTo>
                    <a:pt x="267" y="1935"/>
                    <a:pt x="300" y="34"/>
                    <a:pt x="300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4319100" y="3854875"/>
              <a:ext cx="137600" cy="129500"/>
            </a:xfrm>
            <a:custGeom>
              <a:avLst/>
              <a:gdLst/>
              <a:ahLst/>
              <a:cxnLst/>
              <a:rect l="l" t="t" r="r" b="b"/>
              <a:pathLst>
                <a:path w="5504" h="5180" extrusionOk="0">
                  <a:moveTo>
                    <a:pt x="300" y="0"/>
                  </a:moveTo>
                  <a:lnTo>
                    <a:pt x="300" y="0"/>
                  </a:lnTo>
                  <a:cubicBezTo>
                    <a:pt x="67" y="1668"/>
                    <a:pt x="0" y="3002"/>
                    <a:pt x="701" y="4270"/>
                  </a:cubicBezTo>
                  <a:cubicBezTo>
                    <a:pt x="1084" y="4927"/>
                    <a:pt x="1693" y="5180"/>
                    <a:pt x="2325" y="5180"/>
                  </a:cubicBezTo>
                  <a:cubicBezTo>
                    <a:pt x="3233" y="5180"/>
                    <a:pt x="4190" y="4660"/>
                    <a:pt x="4603" y="4070"/>
                  </a:cubicBezTo>
                  <a:cubicBezTo>
                    <a:pt x="5304" y="3069"/>
                    <a:pt x="5504" y="2302"/>
                    <a:pt x="5437" y="567"/>
                  </a:cubicBezTo>
                  <a:cubicBezTo>
                    <a:pt x="5404" y="367"/>
                    <a:pt x="5404" y="200"/>
                    <a:pt x="5371" y="34"/>
                  </a:cubicBezTo>
                  <a:lnTo>
                    <a:pt x="5371" y="34"/>
                  </a:lnTo>
                  <a:cubicBezTo>
                    <a:pt x="5371" y="300"/>
                    <a:pt x="5437" y="1968"/>
                    <a:pt x="4970" y="2235"/>
                  </a:cubicBezTo>
                  <a:cubicBezTo>
                    <a:pt x="4925" y="2259"/>
                    <a:pt x="4882" y="2270"/>
                    <a:pt x="4842" y="2270"/>
                  </a:cubicBezTo>
                  <a:cubicBezTo>
                    <a:pt x="4441" y="2270"/>
                    <a:pt x="4303" y="1168"/>
                    <a:pt x="4303" y="1168"/>
                  </a:cubicBezTo>
                  <a:cubicBezTo>
                    <a:pt x="4303" y="1168"/>
                    <a:pt x="3877" y="987"/>
                    <a:pt x="3129" y="987"/>
                  </a:cubicBezTo>
                  <a:cubicBezTo>
                    <a:pt x="2675" y="987"/>
                    <a:pt x="2102" y="1054"/>
                    <a:pt x="1434" y="1268"/>
                  </a:cubicBezTo>
                  <a:cubicBezTo>
                    <a:pt x="1493" y="1532"/>
                    <a:pt x="1242" y="2209"/>
                    <a:pt x="863" y="2209"/>
                  </a:cubicBezTo>
                  <a:cubicBezTo>
                    <a:pt x="811" y="2209"/>
                    <a:pt x="757" y="2197"/>
                    <a:pt x="701" y="2168"/>
                  </a:cubicBezTo>
                  <a:cubicBezTo>
                    <a:pt x="267" y="1935"/>
                    <a:pt x="300" y="34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4422150" y="3672250"/>
              <a:ext cx="21225" cy="224150"/>
            </a:xfrm>
            <a:custGeom>
              <a:avLst/>
              <a:gdLst/>
              <a:ahLst/>
              <a:cxnLst/>
              <a:rect l="l" t="t" r="r" b="b"/>
              <a:pathLst>
                <a:path w="849" h="8966" extrusionOk="0">
                  <a:moveTo>
                    <a:pt x="415" y="0"/>
                  </a:moveTo>
                  <a:lnTo>
                    <a:pt x="415" y="100"/>
                  </a:lnTo>
                  <a:lnTo>
                    <a:pt x="381" y="967"/>
                  </a:lnTo>
                  <a:lnTo>
                    <a:pt x="381" y="1334"/>
                  </a:lnTo>
                  <a:cubicBezTo>
                    <a:pt x="248" y="2635"/>
                    <a:pt x="181" y="5137"/>
                    <a:pt x="181" y="6305"/>
                  </a:cubicBezTo>
                  <a:cubicBezTo>
                    <a:pt x="181" y="7072"/>
                    <a:pt x="114" y="7839"/>
                    <a:pt x="14" y="8573"/>
                  </a:cubicBezTo>
                  <a:cubicBezTo>
                    <a:pt x="1" y="8835"/>
                    <a:pt x="101" y="8965"/>
                    <a:pt x="230" y="8965"/>
                  </a:cubicBezTo>
                  <a:cubicBezTo>
                    <a:pt x="413" y="8965"/>
                    <a:pt x="656" y="8701"/>
                    <a:pt x="715" y="8173"/>
                  </a:cubicBezTo>
                  <a:cubicBezTo>
                    <a:pt x="848" y="7272"/>
                    <a:pt x="581" y="5137"/>
                    <a:pt x="715" y="3569"/>
                  </a:cubicBezTo>
                  <a:cubicBezTo>
                    <a:pt x="681" y="1835"/>
                    <a:pt x="748" y="10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4339925" y="3673900"/>
              <a:ext cx="20750" cy="222825"/>
            </a:xfrm>
            <a:custGeom>
              <a:avLst/>
              <a:gdLst/>
              <a:ahLst/>
              <a:cxnLst/>
              <a:rect l="l" t="t" r="r" b="b"/>
              <a:pathLst>
                <a:path w="830" h="8913" extrusionOk="0">
                  <a:moveTo>
                    <a:pt x="435" y="1"/>
                  </a:moveTo>
                  <a:cubicBezTo>
                    <a:pt x="201" y="67"/>
                    <a:pt x="101" y="768"/>
                    <a:pt x="68" y="1669"/>
                  </a:cubicBezTo>
                  <a:cubicBezTo>
                    <a:pt x="68" y="2169"/>
                    <a:pt x="68" y="2803"/>
                    <a:pt x="101" y="3570"/>
                  </a:cubicBezTo>
                  <a:cubicBezTo>
                    <a:pt x="268" y="5104"/>
                    <a:pt x="1" y="7273"/>
                    <a:pt x="101" y="8140"/>
                  </a:cubicBezTo>
                  <a:cubicBezTo>
                    <a:pt x="178" y="8659"/>
                    <a:pt x="421" y="8912"/>
                    <a:pt x="600" y="8912"/>
                  </a:cubicBezTo>
                  <a:cubicBezTo>
                    <a:pt x="732" y="8912"/>
                    <a:pt x="830" y="8775"/>
                    <a:pt x="802" y="8507"/>
                  </a:cubicBezTo>
                  <a:cubicBezTo>
                    <a:pt x="701" y="7773"/>
                    <a:pt x="668" y="7039"/>
                    <a:pt x="668" y="6272"/>
                  </a:cubicBezTo>
                  <a:cubicBezTo>
                    <a:pt x="668" y="5104"/>
                    <a:pt x="601" y="2636"/>
                    <a:pt x="468" y="1335"/>
                  </a:cubicBezTo>
                  <a:cubicBezTo>
                    <a:pt x="435" y="1102"/>
                    <a:pt x="435" y="868"/>
                    <a:pt x="435" y="601"/>
                  </a:cubicBezTo>
                  <a:lnTo>
                    <a:pt x="435" y="3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4349950" y="3875300"/>
              <a:ext cx="80075" cy="12950"/>
            </a:xfrm>
            <a:custGeom>
              <a:avLst/>
              <a:gdLst/>
              <a:ahLst/>
              <a:cxnLst/>
              <a:rect l="l" t="t" r="r" b="b"/>
              <a:pathLst>
                <a:path w="3203" h="518" extrusionOk="0">
                  <a:moveTo>
                    <a:pt x="1601" y="0"/>
                  </a:moveTo>
                  <a:cubicBezTo>
                    <a:pt x="1093" y="0"/>
                    <a:pt x="584" y="84"/>
                    <a:pt x="100" y="251"/>
                  </a:cubicBezTo>
                  <a:cubicBezTo>
                    <a:pt x="34" y="284"/>
                    <a:pt x="0" y="351"/>
                    <a:pt x="34" y="417"/>
                  </a:cubicBezTo>
                  <a:cubicBezTo>
                    <a:pt x="67" y="484"/>
                    <a:pt x="100" y="518"/>
                    <a:pt x="167" y="518"/>
                  </a:cubicBezTo>
                  <a:lnTo>
                    <a:pt x="200" y="518"/>
                  </a:lnTo>
                  <a:cubicBezTo>
                    <a:pt x="651" y="351"/>
                    <a:pt x="1126" y="267"/>
                    <a:pt x="1601" y="267"/>
                  </a:cubicBezTo>
                  <a:cubicBezTo>
                    <a:pt x="2077" y="267"/>
                    <a:pt x="2552" y="351"/>
                    <a:pt x="3002" y="518"/>
                  </a:cubicBezTo>
                  <a:cubicBezTo>
                    <a:pt x="3069" y="518"/>
                    <a:pt x="3169" y="484"/>
                    <a:pt x="3169" y="417"/>
                  </a:cubicBezTo>
                  <a:cubicBezTo>
                    <a:pt x="3203" y="351"/>
                    <a:pt x="3169" y="284"/>
                    <a:pt x="3102" y="251"/>
                  </a:cubicBezTo>
                  <a:cubicBezTo>
                    <a:pt x="2619" y="84"/>
                    <a:pt x="2110" y="0"/>
                    <a:pt x="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4345775" y="3840275"/>
              <a:ext cx="88425" cy="12950"/>
            </a:xfrm>
            <a:custGeom>
              <a:avLst/>
              <a:gdLst/>
              <a:ahLst/>
              <a:cxnLst/>
              <a:rect l="l" t="t" r="r" b="b"/>
              <a:pathLst>
                <a:path w="3537" h="518" extrusionOk="0">
                  <a:moveTo>
                    <a:pt x="1785" y="0"/>
                  </a:moveTo>
                  <a:cubicBezTo>
                    <a:pt x="1226" y="0"/>
                    <a:pt x="668" y="84"/>
                    <a:pt x="134" y="251"/>
                  </a:cubicBezTo>
                  <a:cubicBezTo>
                    <a:pt x="34" y="284"/>
                    <a:pt x="0" y="351"/>
                    <a:pt x="34" y="417"/>
                  </a:cubicBezTo>
                  <a:cubicBezTo>
                    <a:pt x="67" y="484"/>
                    <a:pt x="101" y="518"/>
                    <a:pt x="167" y="518"/>
                  </a:cubicBezTo>
                  <a:lnTo>
                    <a:pt x="201" y="518"/>
                  </a:lnTo>
                  <a:cubicBezTo>
                    <a:pt x="718" y="351"/>
                    <a:pt x="1251" y="267"/>
                    <a:pt x="1781" y="267"/>
                  </a:cubicBezTo>
                  <a:cubicBezTo>
                    <a:pt x="2310" y="267"/>
                    <a:pt x="2836" y="351"/>
                    <a:pt x="3336" y="518"/>
                  </a:cubicBezTo>
                  <a:cubicBezTo>
                    <a:pt x="3403" y="518"/>
                    <a:pt x="3503" y="484"/>
                    <a:pt x="3503" y="417"/>
                  </a:cubicBezTo>
                  <a:cubicBezTo>
                    <a:pt x="3536" y="351"/>
                    <a:pt x="3503" y="284"/>
                    <a:pt x="3436" y="251"/>
                  </a:cubicBezTo>
                  <a:cubicBezTo>
                    <a:pt x="2903" y="84"/>
                    <a:pt x="2344" y="0"/>
                    <a:pt x="1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4346600" y="3805775"/>
              <a:ext cx="87600" cy="14100"/>
            </a:xfrm>
            <a:custGeom>
              <a:avLst/>
              <a:gdLst/>
              <a:ahLst/>
              <a:cxnLst/>
              <a:rect l="l" t="t" r="r" b="b"/>
              <a:pathLst>
                <a:path w="3504" h="564" extrusionOk="0">
                  <a:moveTo>
                    <a:pt x="1719" y="0"/>
                  </a:moveTo>
                  <a:cubicBezTo>
                    <a:pt x="1171" y="0"/>
                    <a:pt x="624" y="100"/>
                    <a:pt x="101" y="296"/>
                  </a:cubicBezTo>
                  <a:cubicBezTo>
                    <a:pt x="34" y="330"/>
                    <a:pt x="1" y="396"/>
                    <a:pt x="34" y="463"/>
                  </a:cubicBezTo>
                  <a:cubicBezTo>
                    <a:pt x="59" y="512"/>
                    <a:pt x="101" y="543"/>
                    <a:pt x="148" y="543"/>
                  </a:cubicBezTo>
                  <a:cubicBezTo>
                    <a:pt x="165" y="543"/>
                    <a:pt x="183" y="539"/>
                    <a:pt x="201" y="530"/>
                  </a:cubicBezTo>
                  <a:cubicBezTo>
                    <a:pt x="201" y="530"/>
                    <a:pt x="927" y="248"/>
                    <a:pt x="1847" y="248"/>
                  </a:cubicBezTo>
                  <a:cubicBezTo>
                    <a:pt x="2306" y="248"/>
                    <a:pt x="2814" y="319"/>
                    <a:pt x="3303" y="530"/>
                  </a:cubicBezTo>
                  <a:cubicBezTo>
                    <a:pt x="3303" y="563"/>
                    <a:pt x="3337" y="563"/>
                    <a:pt x="3337" y="563"/>
                  </a:cubicBezTo>
                  <a:cubicBezTo>
                    <a:pt x="3403" y="563"/>
                    <a:pt x="3470" y="530"/>
                    <a:pt x="3470" y="497"/>
                  </a:cubicBezTo>
                  <a:cubicBezTo>
                    <a:pt x="3503" y="430"/>
                    <a:pt x="3470" y="363"/>
                    <a:pt x="3403" y="330"/>
                  </a:cubicBezTo>
                  <a:cubicBezTo>
                    <a:pt x="2859" y="109"/>
                    <a:pt x="2288" y="0"/>
                    <a:pt x="1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4346600" y="3773650"/>
              <a:ext cx="88425" cy="15350"/>
            </a:xfrm>
            <a:custGeom>
              <a:avLst/>
              <a:gdLst/>
              <a:ahLst/>
              <a:cxnLst/>
              <a:rect l="l" t="t" r="r" b="b"/>
              <a:pathLst>
                <a:path w="3537" h="614" extrusionOk="0">
                  <a:moveTo>
                    <a:pt x="1735" y="1"/>
                  </a:moveTo>
                  <a:cubicBezTo>
                    <a:pt x="1174" y="1"/>
                    <a:pt x="608" y="118"/>
                    <a:pt x="68" y="347"/>
                  </a:cubicBezTo>
                  <a:cubicBezTo>
                    <a:pt x="1" y="381"/>
                    <a:pt x="1" y="447"/>
                    <a:pt x="1" y="514"/>
                  </a:cubicBezTo>
                  <a:cubicBezTo>
                    <a:pt x="25" y="563"/>
                    <a:pt x="85" y="594"/>
                    <a:pt x="142" y="594"/>
                  </a:cubicBezTo>
                  <a:cubicBezTo>
                    <a:pt x="163" y="594"/>
                    <a:pt x="183" y="590"/>
                    <a:pt x="201" y="581"/>
                  </a:cubicBezTo>
                  <a:cubicBezTo>
                    <a:pt x="682" y="372"/>
                    <a:pt x="1194" y="272"/>
                    <a:pt x="1707" y="272"/>
                  </a:cubicBezTo>
                  <a:cubicBezTo>
                    <a:pt x="2261" y="272"/>
                    <a:pt x="2817" y="389"/>
                    <a:pt x="3337" y="614"/>
                  </a:cubicBezTo>
                  <a:lnTo>
                    <a:pt x="3403" y="614"/>
                  </a:lnTo>
                  <a:cubicBezTo>
                    <a:pt x="3437" y="614"/>
                    <a:pt x="3503" y="581"/>
                    <a:pt x="3503" y="547"/>
                  </a:cubicBezTo>
                  <a:cubicBezTo>
                    <a:pt x="3537" y="481"/>
                    <a:pt x="3503" y="414"/>
                    <a:pt x="3437" y="381"/>
                  </a:cubicBezTo>
                  <a:cubicBezTo>
                    <a:pt x="2894" y="126"/>
                    <a:pt x="2316" y="1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4345775" y="3739400"/>
              <a:ext cx="90100" cy="15425"/>
            </a:xfrm>
            <a:custGeom>
              <a:avLst/>
              <a:gdLst/>
              <a:ahLst/>
              <a:cxnLst/>
              <a:rect l="l" t="t" r="r" b="b"/>
              <a:pathLst>
                <a:path w="3604" h="617" extrusionOk="0">
                  <a:moveTo>
                    <a:pt x="1891" y="1"/>
                  </a:moveTo>
                  <a:cubicBezTo>
                    <a:pt x="914" y="1"/>
                    <a:pt x="145" y="328"/>
                    <a:pt x="101" y="350"/>
                  </a:cubicBezTo>
                  <a:cubicBezTo>
                    <a:pt x="34" y="383"/>
                    <a:pt x="0" y="450"/>
                    <a:pt x="34" y="516"/>
                  </a:cubicBezTo>
                  <a:cubicBezTo>
                    <a:pt x="67" y="583"/>
                    <a:pt x="134" y="616"/>
                    <a:pt x="201" y="616"/>
                  </a:cubicBezTo>
                  <a:lnTo>
                    <a:pt x="234" y="616"/>
                  </a:lnTo>
                  <a:cubicBezTo>
                    <a:pt x="234" y="616"/>
                    <a:pt x="975" y="275"/>
                    <a:pt x="1914" y="275"/>
                  </a:cubicBezTo>
                  <a:cubicBezTo>
                    <a:pt x="2384" y="275"/>
                    <a:pt x="2903" y="361"/>
                    <a:pt x="3403" y="616"/>
                  </a:cubicBezTo>
                  <a:lnTo>
                    <a:pt x="3436" y="616"/>
                  </a:lnTo>
                  <a:cubicBezTo>
                    <a:pt x="3503" y="616"/>
                    <a:pt x="3536" y="583"/>
                    <a:pt x="3570" y="550"/>
                  </a:cubicBezTo>
                  <a:cubicBezTo>
                    <a:pt x="3603" y="483"/>
                    <a:pt x="3570" y="383"/>
                    <a:pt x="3503" y="350"/>
                  </a:cubicBezTo>
                  <a:cubicBezTo>
                    <a:pt x="2958" y="88"/>
                    <a:pt x="2397" y="1"/>
                    <a:pt x="1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3970500" y="2335450"/>
              <a:ext cx="500400" cy="1452650"/>
            </a:xfrm>
            <a:custGeom>
              <a:avLst/>
              <a:gdLst/>
              <a:ahLst/>
              <a:cxnLst/>
              <a:rect l="l" t="t" r="r" b="b"/>
              <a:pathLst>
                <a:path w="20016" h="58106" extrusionOk="0">
                  <a:moveTo>
                    <a:pt x="16279" y="0"/>
                  </a:moveTo>
                  <a:lnTo>
                    <a:pt x="1202" y="3269"/>
                  </a:lnTo>
                  <a:cubicBezTo>
                    <a:pt x="134" y="10308"/>
                    <a:pt x="1" y="22583"/>
                    <a:pt x="134" y="29321"/>
                  </a:cubicBezTo>
                  <a:cubicBezTo>
                    <a:pt x="201" y="32757"/>
                    <a:pt x="601" y="52905"/>
                    <a:pt x="601" y="52905"/>
                  </a:cubicBezTo>
                  <a:cubicBezTo>
                    <a:pt x="1347" y="53706"/>
                    <a:pt x="2466" y="53941"/>
                    <a:pt x="3520" y="53941"/>
                  </a:cubicBezTo>
                  <a:cubicBezTo>
                    <a:pt x="5010" y="53941"/>
                    <a:pt x="6372" y="53472"/>
                    <a:pt x="6372" y="53472"/>
                  </a:cubicBezTo>
                  <a:cubicBezTo>
                    <a:pt x="6372" y="53472"/>
                    <a:pt x="7173" y="38928"/>
                    <a:pt x="7306" y="36093"/>
                  </a:cubicBezTo>
                  <a:cubicBezTo>
                    <a:pt x="7439" y="33624"/>
                    <a:pt x="7273" y="29855"/>
                    <a:pt x="7273" y="29855"/>
                  </a:cubicBezTo>
                  <a:lnTo>
                    <a:pt x="9007" y="16345"/>
                  </a:lnTo>
                  <a:cubicBezTo>
                    <a:pt x="9007" y="16345"/>
                    <a:pt x="10508" y="25485"/>
                    <a:pt x="11009" y="29688"/>
                  </a:cubicBezTo>
                  <a:cubicBezTo>
                    <a:pt x="11642" y="34525"/>
                    <a:pt x="14278" y="57141"/>
                    <a:pt x="14278" y="57141"/>
                  </a:cubicBezTo>
                  <a:cubicBezTo>
                    <a:pt x="15095" y="57874"/>
                    <a:pt x="16002" y="58106"/>
                    <a:pt x="16824" y="58106"/>
                  </a:cubicBezTo>
                  <a:cubicBezTo>
                    <a:pt x="18248" y="58106"/>
                    <a:pt x="19415" y="57408"/>
                    <a:pt x="19415" y="57408"/>
                  </a:cubicBezTo>
                  <a:cubicBezTo>
                    <a:pt x="19415" y="57408"/>
                    <a:pt x="20015" y="40930"/>
                    <a:pt x="19548" y="36060"/>
                  </a:cubicBezTo>
                  <a:cubicBezTo>
                    <a:pt x="19148" y="31957"/>
                    <a:pt x="18547" y="29822"/>
                    <a:pt x="18481" y="28888"/>
                  </a:cubicBezTo>
                  <a:cubicBezTo>
                    <a:pt x="18481" y="28888"/>
                    <a:pt x="18848" y="16079"/>
                    <a:pt x="18147" y="7139"/>
                  </a:cubicBezTo>
                  <a:cubicBezTo>
                    <a:pt x="17880" y="4670"/>
                    <a:pt x="17246" y="2269"/>
                    <a:pt x="162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4064750" y="2623975"/>
              <a:ext cx="130950" cy="417000"/>
            </a:xfrm>
            <a:custGeom>
              <a:avLst/>
              <a:gdLst/>
              <a:ahLst/>
              <a:cxnLst/>
              <a:rect l="l" t="t" r="r" b="b"/>
              <a:pathLst>
                <a:path w="5238" h="16680" extrusionOk="0">
                  <a:moveTo>
                    <a:pt x="0" y="1"/>
                  </a:moveTo>
                  <a:cubicBezTo>
                    <a:pt x="0" y="1"/>
                    <a:pt x="634" y="2069"/>
                    <a:pt x="3803" y="2336"/>
                  </a:cubicBezTo>
                  <a:lnTo>
                    <a:pt x="4236" y="5071"/>
                  </a:lnTo>
                  <a:lnTo>
                    <a:pt x="3703" y="16680"/>
                  </a:lnTo>
                  <a:lnTo>
                    <a:pt x="5237" y="4804"/>
                  </a:lnTo>
                  <a:lnTo>
                    <a:pt x="4770" y="1502"/>
                  </a:lnTo>
                  <a:cubicBezTo>
                    <a:pt x="4770" y="1502"/>
                    <a:pt x="4751" y="1502"/>
                    <a:pt x="4715" y="1502"/>
                  </a:cubicBezTo>
                  <a:cubicBezTo>
                    <a:pt x="4288" y="1502"/>
                    <a:pt x="1506" y="1446"/>
                    <a:pt x="0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3875450" y="1903200"/>
              <a:ext cx="223500" cy="472275"/>
            </a:xfrm>
            <a:custGeom>
              <a:avLst/>
              <a:gdLst/>
              <a:ahLst/>
              <a:cxnLst/>
              <a:rect l="l" t="t" r="r" b="b"/>
              <a:pathLst>
                <a:path w="8940" h="18891" extrusionOk="0">
                  <a:moveTo>
                    <a:pt x="8468" y="0"/>
                  </a:moveTo>
                  <a:cubicBezTo>
                    <a:pt x="7142" y="0"/>
                    <a:pt x="5558" y="275"/>
                    <a:pt x="4637" y="1346"/>
                  </a:cubicBezTo>
                  <a:cubicBezTo>
                    <a:pt x="3402" y="2813"/>
                    <a:pt x="3069" y="3747"/>
                    <a:pt x="1968" y="8017"/>
                  </a:cubicBezTo>
                  <a:cubicBezTo>
                    <a:pt x="1234" y="10852"/>
                    <a:pt x="0" y="17157"/>
                    <a:pt x="1067" y="18191"/>
                  </a:cubicBezTo>
                  <a:cubicBezTo>
                    <a:pt x="1683" y="18768"/>
                    <a:pt x="2821" y="18890"/>
                    <a:pt x="3673" y="18890"/>
                  </a:cubicBezTo>
                  <a:cubicBezTo>
                    <a:pt x="4298" y="18890"/>
                    <a:pt x="4770" y="18825"/>
                    <a:pt x="4770" y="18825"/>
                  </a:cubicBezTo>
                  <a:lnTo>
                    <a:pt x="8940" y="11"/>
                  </a:lnTo>
                  <a:cubicBezTo>
                    <a:pt x="8787" y="4"/>
                    <a:pt x="8630" y="0"/>
                    <a:pt x="8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3877950" y="1898300"/>
              <a:ext cx="238525" cy="319450"/>
            </a:xfrm>
            <a:custGeom>
              <a:avLst/>
              <a:gdLst/>
              <a:ahLst/>
              <a:cxnLst/>
              <a:rect l="l" t="t" r="r" b="b"/>
              <a:pathLst>
                <a:path w="9541" h="12778" extrusionOk="0">
                  <a:moveTo>
                    <a:pt x="8169" y="1"/>
                  </a:moveTo>
                  <a:cubicBezTo>
                    <a:pt x="6695" y="1"/>
                    <a:pt x="4921" y="395"/>
                    <a:pt x="3903" y="2009"/>
                  </a:cubicBezTo>
                  <a:cubicBezTo>
                    <a:pt x="2535" y="4177"/>
                    <a:pt x="0" y="11816"/>
                    <a:pt x="0" y="11816"/>
                  </a:cubicBezTo>
                  <a:cubicBezTo>
                    <a:pt x="1120" y="12452"/>
                    <a:pt x="2395" y="12778"/>
                    <a:pt x="3678" y="12778"/>
                  </a:cubicBezTo>
                  <a:cubicBezTo>
                    <a:pt x="4076" y="12778"/>
                    <a:pt x="4475" y="12746"/>
                    <a:pt x="4870" y="12683"/>
                  </a:cubicBezTo>
                  <a:cubicBezTo>
                    <a:pt x="7672" y="12316"/>
                    <a:pt x="9540" y="107"/>
                    <a:pt x="9540" y="107"/>
                  </a:cubicBezTo>
                  <a:cubicBezTo>
                    <a:pt x="9148" y="48"/>
                    <a:pt x="8676" y="1"/>
                    <a:pt x="8169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3877950" y="1898300"/>
              <a:ext cx="238525" cy="319450"/>
            </a:xfrm>
            <a:custGeom>
              <a:avLst/>
              <a:gdLst/>
              <a:ahLst/>
              <a:cxnLst/>
              <a:rect l="l" t="t" r="r" b="b"/>
              <a:pathLst>
                <a:path w="9541" h="12778" extrusionOk="0">
                  <a:moveTo>
                    <a:pt x="8169" y="1"/>
                  </a:moveTo>
                  <a:cubicBezTo>
                    <a:pt x="6695" y="1"/>
                    <a:pt x="4921" y="395"/>
                    <a:pt x="3903" y="2009"/>
                  </a:cubicBezTo>
                  <a:cubicBezTo>
                    <a:pt x="2535" y="4177"/>
                    <a:pt x="0" y="11816"/>
                    <a:pt x="0" y="11816"/>
                  </a:cubicBezTo>
                  <a:cubicBezTo>
                    <a:pt x="1120" y="12452"/>
                    <a:pt x="2395" y="12778"/>
                    <a:pt x="3678" y="12778"/>
                  </a:cubicBezTo>
                  <a:cubicBezTo>
                    <a:pt x="4076" y="12778"/>
                    <a:pt x="4475" y="12746"/>
                    <a:pt x="4870" y="12683"/>
                  </a:cubicBezTo>
                  <a:cubicBezTo>
                    <a:pt x="7672" y="12316"/>
                    <a:pt x="9540" y="107"/>
                    <a:pt x="9540" y="107"/>
                  </a:cubicBezTo>
                  <a:cubicBezTo>
                    <a:pt x="9148" y="48"/>
                    <a:pt x="8676" y="1"/>
                    <a:pt x="8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3960500" y="1897625"/>
              <a:ext cx="496200" cy="711050"/>
            </a:xfrm>
            <a:custGeom>
              <a:avLst/>
              <a:gdLst/>
              <a:ahLst/>
              <a:cxnLst/>
              <a:rect l="l" t="t" r="r" b="b"/>
              <a:pathLst>
                <a:path w="19848" h="28442" extrusionOk="0">
                  <a:moveTo>
                    <a:pt x="12243" y="1"/>
                  </a:moveTo>
                  <a:lnTo>
                    <a:pt x="6005" y="134"/>
                  </a:lnTo>
                  <a:cubicBezTo>
                    <a:pt x="4337" y="201"/>
                    <a:pt x="2636" y="2069"/>
                    <a:pt x="1935" y="6739"/>
                  </a:cubicBezTo>
                  <a:cubicBezTo>
                    <a:pt x="901" y="13210"/>
                    <a:pt x="0" y="26220"/>
                    <a:pt x="0" y="26220"/>
                  </a:cubicBezTo>
                  <a:cubicBezTo>
                    <a:pt x="2413" y="27818"/>
                    <a:pt x="6115" y="28442"/>
                    <a:pt x="9647" y="28442"/>
                  </a:cubicBezTo>
                  <a:cubicBezTo>
                    <a:pt x="13928" y="28442"/>
                    <a:pt x="17960" y="27526"/>
                    <a:pt x="19147" y="26320"/>
                  </a:cubicBezTo>
                  <a:lnTo>
                    <a:pt x="17880" y="17413"/>
                  </a:lnTo>
                  <a:cubicBezTo>
                    <a:pt x="17880" y="17413"/>
                    <a:pt x="19681" y="7907"/>
                    <a:pt x="19581" y="3337"/>
                  </a:cubicBezTo>
                  <a:cubicBezTo>
                    <a:pt x="19581" y="2002"/>
                    <a:pt x="19848" y="1235"/>
                    <a:pt x="18747" y="801"/>
                  </a:cubicBezTo>
                  <a:cubicBezTo>
                    <a:pt x="17480" y="535"/>
                    <a:pt x="13844" y="134"/>
                    <a:pt x="12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4229025" y="2121125"/>
              <a:ext cx="113450" cy="25875"/>
            </a:xfrm>
            <a:custGeom>
              <a:avLst/>
              <a:gdLst/>
              <a:ahLst/>
              <a:cxnLst/>
              <a:rect l="l" t="t" r="r" b="b"/>
              <a:pathLst>
                <a:path w="4538" h="1035" extrusionOk="0">
                  <a:moveTo>
                    <a:pt x="34" y="1"/>
                  </a:moveTo>
                  <a:lnTo>
                    <a:pt x="0" y="835"/>
                  </a:lnTo>
                  <a:lnTo>
                    <a:pt x="4537" y="1035"/>
                  </a:lnTo>
                  <a:lnTo>
                    <a:pt x="4537" y="167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4266550" y="2090275"/>
              <a:ext cx="75925" cy="35050"/>
            </a:xfrm>
            <a:custGeom>
              <a:avLst/>
              <a:gdLst/>
              <a:ahLst/>
              <a:cxnLst/>
              <a:rect l="l" t="t" r="r" b="b"/>
              <a:pathLst>
                <a:path w="3037" h="1402" extrusionOk="0">
                  <a:moveTo>
                    <a:pt x="101" y="0"/>
                  </a:moveTo>
                  <a:lnTo>
                    <a:pt x="1" y="1268"/>
                  </a:lnTo>
                  <a:lnTo>
                    <a:pt x="2903" y="14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4234850" y="2062550"/>
              <a:ext cx="22550" cy="59425"/>
            </a:xfrm>
            <a:custGeom>
              <a:avLst/>
              <a:gdLst/>
              <a:ahLst/>
              <a:cxnLst/>
              <a:rect l="l" t="t" r="r" b="b"/>
              <a:pathLst>
                <a:path w="902" h="2377" extrusionOk="0">
                  <a:moveTo>
                    <a:pt x="535" y="0"/>
                  </a:moveTo>
                  <a:cubicBezTo>
                    <a:pt x="476" y="0"/>
                    <a:pt x="418" y="25"/>
                    <a:pt x="368" y="75"/>
                  </a:cubicBezTo>
                  <a:cubicBezTo>
                    <a:pt x="234" y="142"/>
                    <a:pt x="101" y="876"/>
                    <a:pt x="1" y="2344"/>
                  </a:cubicBezTo>
                  <a:lnTo>
                    <a:pt x="902" y="2377"/>
                  </a:lnTo>
                  <a:cubicBezTo>
                    <a:pt x="902" y="943"/>
                    <a:pt x="802" y="209"/>
                    <a:pt x="701" y="75"/>
                  </a:cubicBezTo>
                  <a:cubicBezTo>
                    <a:pt x="651" y="25"/>
                    <a:pt x="593" y="0"/>
                    <a:pt x="5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4242375" y="2117800"/>
              <a:ext cx="10025" cy="40900"/>
            </a:xfrm>
            <a:custGeom>
              <a:avLst/>
              <a:gdLst/>
              <a:ahLst/>
              <a:cxnLst/>
              <a:rect l="l" t="t" r="r" b="b"/>
              <a:pathLst>
                <a:path w="401" h="1636" extrusionOk="0">
                  <a:moveTo>
                    <a:pt x="67" y="0"/>
                  </a:moveTo>
                  <a:cubicBezTo>
                    <a:pt x="67" y="567"/>
                    <a:pt x="0" y="1635"/>
                    <a:pt x="200" y="1635"/>
                  </a:cubicBezTo>
                  <a:cubicBezTo>
                    <a:pt x="203" y="1635"/>
                    <a:pt x="206" y="1635"/>
                    <a:pt x="209" y="1635"/>
                  </a:cubicBezTo>
                  <a:cubicBezTo>
                    <a:pt x="400" y="1635"/>
                    <a:pt x="400" y="591"/>
                    <a:pt x="4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4128950" y="1897625"/>
              <a:ext cx="200175" cy="138475"/>
            </a:xfrm>
            <a:custGeom>
              <a:avLst/>
              <a:gdLst/>
              <a:ahLst/>
              <a:cxnLst/>
              <a:rect l="l" t="t" r="r" b="b"/>
              <a:pathLst>
                <a:path w="8007" h="5539" extrusionOk="0">
                  <a:moveTo>
                    <a:pt x="5505" y="1"/>
                  </a:moveTo>
                  <a:lnTo>
                    <a:pt x="1201" y="101"/>
                  </a:lnTo>
                  <a:cubicBezTo>
                    <a:pt x="601" y="1368"/>
                    <a:pt x="1" y="3237"/>
                    <a:pt x="1101" y="5538"/>
                  </a:cubicBezTo>
                  <a:cubicBezTo>
                    <a:pt x="2836" y="4971"/>
                    <a:pt x="4437" y="4070"/>
                    <a:pt x="5805" y="2870"/>
                  </a:cubicBezTo>
                  <a:cubicBezTo>
                    <a:pt x="7239" y="1569"/>
                    <a:pt x="7806" y="801"/>
                    <a:pt x="8006" y="268"/>
                  </a:cubicBezTo>
                  <a:cubicBezTo>
                    <a:pt x="7039" y="134"/>
                    <a:pt x="6138" y="34"/>
                    <a:pt x="5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4268225" y="1558225"/>
              <a:ext cx="105100" cy="269375"/>
            </a:xfrm>
            <a:custGeom>
              <a:avLst/>
              <a:gdLst/>
              <a:ahLst/>
              <a:cxnLst/>
              <a:rect l="l" t="t" r="r" b="b"/>
              <a:pathLst>
                <a:path w="4204" h="10775" extrusionOk="0">
                  <a:moveTo>
                    <a:pt x="2068" y="0"/>
                  </a:moveTo>
                  <a:lnTo>
                    <a:pt x="334" y="1401"/>
                  </a:lnTo>
                  <a:cubicBezTo>
                    <a:pt x="334" y="1401"/>
                    <a:pt x="0" y="2069"/>
                    <a:pt x="200" y="3703"/>
                  </a:cubicBezTo>
                  <a:cubicBezTo>
                    <a:pt x="367" y="4971"/>
                    <a:pt x="1535" y="6472"/>
                    <a:pt x="1535" y="6472"/>
                  </a:cubicBezTo>
                  <a:lnTo>
                    <a:pt x="1501" y="8240"/>
                  </a:lnTo>
                  <a:lnTo>
                    <a:pt x="1501" y="10775"/>
                  </a:lnTo>
                  <a:cubicBezTo>
                    <a:pt x="1902" y="10641"/>
                    <a:pt x="2202" y="10341"/>
                    <a:pt x="2402" y="9974"/>
                  </a:cubicBezTo>
                  <a:cubicBezTo>
                    <a:pt x="2969" y="8673"/>
                    <a:pt x="3369" y="7339"/>
                    <a:pt x="3636" y="5938"/>
                  </a:cubicBezTo>
                  <a:cubicBezTo>
                    <a:pt x="4103" y="3803"/>
                    <a:pt x="4203" y="1835"/>
                    <a:pt x="3770" y="1035"/>
                  </a:cubicBezTo>
                  <a:cubicBezTo>
                    <a:pt x="3303" y="134"/>
                    <a:pt x="2068" y="0"/>
                    <a:pt x="20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4042225" y="1515650"/>
              <a:ext cx="239350" cy="236100"/>
            </a:xfrm>
            <a:custGeom>
              <a:avLst/>
              <a:gdLst/>
              <a:ahLst/>
              <a:cxnLst/>
              <a:rect l="l" t="t" r="r" b="b"/>
              <a:pathLst>
                <a:path w="9574" h="9444" extrusionOk="0">
                  <a:moveTo>
                    <a:pt x="4793" y="1"/>
                  </a:moveTo>
                  <a:cubicBezTo>
                    <a:pt x="4752" y="1"/>
                    <a:pt x="4711" y="1"/>
                    <a:pt x="4670" y="2"/>
                  </a:cubicBezTo>
                  <a:cubicBezTo>
                    <a:pt x="2069" y="69"/>
                    <a:pt x="0" y="2271"/>
                    <a:pt x="67" y="4872"/>
                  </a:cubicBezTo>
                  <a:cubicBezTo>
                    <a:pt x="133" y="7433"/>
                    <a:pt x="2266" y="9444"/>
                    <a:pt x="4813" y="9444"/>
                  </a:cubicBezTo>
                  <a:cubicBezTo>
                    <a:pt x="4854" y="9444"/>
                    <a:pt x="4896" y="9443"/>
                    <a:pt x="4937" y="9442"/>
                  </a:cubicBezTo>
                  <a:cubicBezTo>
                    <a:pt x="7539" y="9376"/>
                    <a:pt x="9574" y="7207"/>
                    <a:pt x="9507" y="4606"/>
                  </a:cubicBezTo>
                  <a:cubicBezTo>
                    <a:pt x="9442" y="2045"/>
                    <a:pt x="7340" y="1"/>
                    <a:pt x="4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4050575" y="1528700"/>
              <a:ext cx="348600" cy="479875"/>
            </a:xfrm>
            <a:custGeom>
              <a:avLst/>
              <a:gdLst/>
              <a:ahLst/>
              <a:cxnLst/>
              <a:rect l="l" t="t" r="r" b="b"/>
              <a:pathLst>
                <a:path w="13944" h="19195" extrusionOk="0">
                  <a:moveTo>
                    <a:pt x="4895" y="0"/>
                  </a:moveTo>
                  <a:cubicBezTo>
                    <a:pt x="2752" y="0"/>
                    <a:pt x="724" y="1031"/>
                    <a:pt x="434" y="3683"/>
                  </a:cubicBezTo>
                  <a:cubicBezTo>
                    <a:pt x="0" y="7586"/>
                    <a:pt x="234" y="9187"/>
                    <a:pt x="801" y="11155"/>
                  </a:cubicBezTo>
                  <a:cubicBezTo>
                    <a:pt x="1134" y="12389"/>
                    <a:pt x="1868" y="13257"/>
                    <a:pt x="3002" y="13424"/>
                  </a:cubicBezTo>
                  <a:cubicBezTo>
                    <a:pt x="3177" y="13432"/>
                    <a:pt x="3352" y="13436"/>
                    <a:pt x="3528" y="13436"/>
                  </a:cubicBezTo>
                  <a:cubicBezTo>
                    <a:pt x="4053" y="13436"/>
                    <a:pt x="4578" y="13399"/>
                    <a:pt x="5104" y="13323"/>
                  </a:cubicBezTo>
                  <a:lnTo>
                    <a:pt x="5104" y="14991"/>
                  </a:lnTo>
                  <a:cubicBezTo>
                    <a:pt x="4370" y="16259"/>
                    <a:pt x="4236" y="17793"/>
                    <a:pt x="4737" y="19194"/>
                  </a:cubicBezTo>
                  <a:cubicBezTo>
                    <a:pt x="6872" y="18494"/>
                    <a:pt x="9073" y="16659"/>
                    <a:pt x="10141" y="15292"/>
                  </a:cubicBezTo>
                  <a:lnTo>
                    <a:pt x="10207" y="9554"/>
                  </a:lnTo>
                  <a:cubicBezTo>
                    <a:pt x="10207" y="9554"/>
                    <a:pt x="10355" y="10165"/>
                    <a:pt x="11202" y="10165"/>
                  </a:cubicBezTo>
                  <a:cubicBezTo>
                    <a:pt x="11421" y="10165"/>
                    <a:pt x="11686" y="10124"/>
                    <a:pt x="12009" y="10021"/>
                  </a:cubicBezTo>
                  <a:cubicBezTo>
                    <a:pt x="12876" y="9754"/>
                    <a:pt x="13943" y="8086"/>
                    <a:pt x="13376" y="6919"/>
                  </a:cubicBezTo>
                  <a:cubicBezTo>
                    <a:pt x="13092" y="6349"/>
                    <a:pt x="12687" y="6163"/>
                    <a:pt x="12304" y="6163"/>
                  </a:cubicBezTo>
                  <a:cubicBezTo>
                    <a:pt x="11880" y="6163"/>
                    <a:pt x="11484" y="6392"/>
                    <a:pt x="11308" y="6585"/>
                  </a:cubicBezTo>
                  <a:cubicBezTo>
                    <a:pt x="11016" y="6907"/>
                    <a:pt x="10672" y="7383"/>
                    <a:pt x="10389" y="7383"/>
                  </a:cubicBezTo>
                  <a:cubicBezTo>
                    <a:pt x="10350" y="7383"/>
                    <a:pt x="10311" y="7373"/>
                    <a:pt x="10274" y="7353"/>
                  </a:cubicBezTo>
                  <a:cubicBezTo>
                    <a:pt x="9073" y="6052"/>
                    <a:pt x="8606" y="4284"/>
                    <a:pt x="9006" y="2582"/>
                  </a:cubicBezTo>
                  <a:cubicBezTo>
                    <a:pt x="8740" y="2015"/>
                    <a:pt x="9140" y="1348"/>
                    <a:pt x="8573" y="1015"/>
                  </a:cubicBezTo>
                  <a:cubicBezTo>
                    <a:pt x="7550" y="383"/>
                    <a:pt x="6201" y="0"/>
                    <a:pt x="48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4178150" y="1805900"/>
              <a:ext cx="115950" cy="72575"/>
            </a:xfrm>
            <a:custGeom>
              <a:avLst/>
              <a:gdLst/>
              <a:ahLst/>
              <a:cxnLst/>
              <a:rect l="l" t="t" r="r" b="b"/>
              <a:pathLst>
                <a:path w="4638" h="2903" extrusionOk="0">
                  <a:moveTo>
                    <a:pt x="4637" y="1"/>
                  </a:moveTo>
                  <a:lnTo>
                    <a:pt x="4637" y="1"/>
                  </a:lnTo>
                  <a:cubicBezTo>
                    <a:pt x="4370" y="501"/>
                    <a:pt x="3937" y="935"/>
                    <a:pt x="3403" y="1235"/>
                  </a:cubicBezTo>
                  <a:cubicBezTo>
                    <a:pt x="2536" y="1702"/>
                    <a:pt x="1" y="2235"/>
                    <a:pt x="1" y="2235"/>
                  </a:cubicBezTo>
                  <a:lnTo>
                    <a:pt x="1" y="2903"/>
                  </a:lnTo>
                  <a:cubicBezTo>
                    <a:pt x="1" y="2903"/>
                    <a:pt x="3303" y="2269"/>
                    <a:pt x="3937" y="1435"/>
                  </a:cubicBezTo>
                  <a:cubicBezTo>
                    <a:pt x="4270" y="1001"/>
                    <a:pt x="4504" y="501"/>
                    <a:pt x="46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4191500" y="1684150"/>
              <a:ext cx="25875" cy="25125"/>
            </a:xfrm>
            <a:custGeom>
              <a:avLst/>
              <a:gdLst/>
              <a:ahLst/>
              <a:cxnLst/>
              <a:rect l="l" t="t" r="r" b="b"/>
              <a:pathLst>
                <a:path w="1035" h="1005" extrusionOk="0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cubicBezTo>
                    <a:pt x="32" y="784"/>
                    <a:pt x="238" y="1004"/>
                    <a:pt x="483" y="1004"/>
                  </a:cubicBezTo>
                  <a:cubicBezTo>
                    <a:pt x="500" y="1004"/>
                    <a:pt x="517" y="1003"/>
                    <a:pt x="534" y="1001"/>
                  </a:cubicBezTo>
                  <a:cubicBezTo>
                    <a:pt x="834" y="1001"/>
                    <a:pt x="1034" y="734"/>
                    <a:pt x="1034" y="467"/>
                  </a:cubicBezTo>
                  <a:cubicBezTo>
                    <a:pt x="1001" y="201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4204850" y="1640450"/>
              <a:ext cx="31700" cy="23700"/>
            </a:xfrm>
            <a:custGeom>
              <a:avLst/>
              <a:gdLst/>
              <a:ahLst/>
              <a:cxnLst/>
              <a:rect l="l" t="t" r="r" b="b"/>
              <a:pathLst>
                <a:path w="1268" h="948" extrusionOk="0">
                  <a:moveTo>
                    <a:pt x="530" y="0"/>
                  </a:moveTo>
                  <a:cubicBezTo>
                    <a:pt x="320" y="0"/>
                    <a:pt x="123" y="112"/>
                    <a:pt x="33" y="314"/>
                  </a:cubicBezTo>
                  <a:cubicBezTo>
                    <a:pt x="0" y="347"/>
                    <a:pt x="0" y="347"/>
                    <a:pt x="0" y="347"/>
                  </a:cubicBezTo>
                  <a:lnTo>
                    <a:pt x="1101" y="948"/>
                  </a:lnTo>
                  <a:cubicBezTo>
                    <a:pt x="1268" y="614"/>
                    <a:pt x="1134" y="247"/>
                    <a:pt x="834" y="81"/>
                  </a:cubicBezTo>
                  <a:cubicBezTo>
                    <a:pt x="736" y="26"/>
                    <a:pt x="631" y="0"/>
                    <a:pt x="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4151475" y="1775050"/>
              <a:ext cx="45875" cy="31300"/>
            </a:xfrm>
            <a:custGeom>
              <a:avLst/>
              <a:gdLst/>
              <a:ahLst/>
              <a:cxnLst/>
              <a:rect l="l" t="t" r="r" b="b"/>
              <a:pathLst>
                <a:path w="1835" h="1252" extrusionOk="0">
                  <a:moveTo>
                    <a:pt x="1668" y="0"/>
                  </a:moveTo>
                  <a:lnTo>
                    <a:pt x="0" y="634"/>
                  </a:lnTo>
                  <a:cubicBezTo>
                    <a:pt x="107" y="1006"/>
                    <a:pt x="446" y="1251"/>
                    <a:pt x="815" y="1251"/>
                  </a:cubicBezTo>
                  <a:cubicBezTo>
                    <a:pt x="910" y="1251"/>
                    <a:pt x="1006" y="1235"/>
                    <a:pt x="1101" y="1201"/>
                  </a:cubicBezTo>
                  <a:lnTo>
                    <a:pt x="1134" y="1201"/>
                  </a:lnTo>
                  <a:cubicBezTo>
                    <a:pt x="1601" y="1001"/>
                    <a:pt x="1835" y="467"/>
                    <a:pt x="16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4073075" y="1635375"/>
              <a:ext cx="30050" cy="25450"/>
            </a:xfrm>
            <a:custGeom>
              <a:avLst/>
              <a:gdLst/>
              <a:ahLst/>
              <a:cxnLst/>
              <a:rect l="l" t="t" r="r" b="b"/>
              <a:pathLst>
                <a:path w="1202" h="1018" extrusionOk="0">
                  <a:moveTo>
                    <a:pt x="706" y="0"/>
                  </a:moveTo>
                  <a:cubicBezTo>
                    <a:pt x="581" y="0"/>
                    <a:pt x="453" y="38"/>
                    <a:pt x="334" y="117"/>
                  </a:cubicBezTo>
                  <a:cubicBezTo>
                    <a:pt x="67" y="350"/>
                    <a:pt x="1" y="751"/>
                    <a:pt x="201" y="1017"/>
                  </a:cubicBezTo>
                  <a:lnTo>
                    <a:pt x="1202" y="250"/>
                  </a:lnTo>
                  <a:cubicBezTo>
                    <a:pt x="1080" y="89"/>
                    <a:pt x="898" y="0"/>
                    <a:pt x="7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4085600" y="1681650"/>
              <a:ext cx="25875" cy="25125"/>
            </a:xfrm>
            <a:custGeom>
              <a:avLst/>
              <a:gdLst/>
              <a:ahLst/>
              <a:cxnLst/>
              <a:rect l="l" t="t" r="r" b="b"/>
              <a:pathLst>
                <a:path w="1035" h="1005" extrusionOk="0">
                  <a:moveTo>
                    <a:pt x="534" y="0"/>
                  </a:moveTo>
                  <a:cubicBezTo>
                    <a:pt x="234" y="0"/>
                    <a:pt x="0" y="234"/>
                    <a:pt x="33" y="534"/>
                  </a:cubicBezTo>
                  <a:cubicBezTo>
                    <a:pt x="33" y="784"/>
                    <a:pt x="238" y="1004"/>
                    <a:pt x="510" y="1004"/>
                  </a:cubicBezTo>
                  <a:cubicBezTo>
                    <a:pt x="529" y="1004"/>
                    <a:pt x="548" y="1003"/>
                    <a:pt x="567" y="1001"/>
                  </a:cubicBezTo>
                  <a:cubicBezTo>
                    <a:pt x="834" y="1001"/>
                    <a:pt x="1034" y="768"/>
                    <a:pt x="1034" y="467"/>
                  </a:cubicBezTo>
                  <a:cubicBezTo>
                    <a:pt x="1034" y="200"/>
                    <a:pt x="801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4107275" y="1681650"/>
              <a:ext cx="43375" cy="76750"/>
            </a:xfrm>
            <a:custGeom>
              <a:avLst/>
              <a:gdLst/>
              <a:ahLst/>
              <a:cxnLst/>
              <a:rect l="l" t="t" r="r" b="b"/>
              <a:pathLst>
                <a:path w="1735" h="3070" extrusionOk="0">
                  <a:moveTo>
                    <a:pt x="1735" y="0"/>
                  </a:moveTo>
                  <a:lnTo>
                    <a:pt x="0" y="2535"/>
                  </a:lnTo>
                  <a:lnTo>
                    <a:pt x="1601" y="3069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4038900" y="1461100"/>
              <a:ext cx="295225" cy="150125"/>
            </a:xfrm>
            <a:custGeom>
              <a:avLst/>
              <a:gdLst/>
              <a:ahLst/>
              <a:cxnLst/>
              <a:rect l="l" t="t" r="r" b="b"/>
              <a:pathLst>
                <a:path w="11809" h="6005" extrusionOk="0">
                  <a:moveTo>
                    <a:pt x="2094" y="1"/>
                  </a:moveTo>
                  <a:cubicBezTo>
                    <a:pt x="2063" y="1"/>
                    <a:pt x="2032" y="6"/>
                    <a:pt x="2001" y="16"/>
                  </a:cubicBezTo>
                  <a:cubicBezTo>
                    <a:pt x="1635" y="83"/>
                    <a:pt x="1568" y="750"/>
                    <a:pt x="1534" y="1050"/>
                  </a:cubicBezTo>
                  <a:cubicBezTo>
                    <a:pt x="1468" y="1517"/>
                    <a:pt x="1468" y="1984"/>
                    <a:pt x="1601" y="2451"/>
                  </a:cubicBezTo>
                  <a:cubicBezTo>
                    <a:pt x="1234" y="2251"/>
                    <a:pt x="867" y="2051"/>
                    <a:pt x="534" y="1784"/>
                  </a:cubicBezTo>
                  <a:cubicBezTo>
                    <a:pt x="500" y="1751"/>
                    <a:pt x="434" y="1717"/>
                    <a:pt x="367" y="1717"/>
                  </a:cubicBezTo>
                  <a:cubicBezTo>
                    <a:pt x="300" y="1717"/>
                    <a:pt x="234" y="1784"/>
                    <a:pt x="200" y="1851"/>
                  </a:cubicBezTo>
                  <a:cubicBezTo>
                    <a:pt x="200" y="1884"/>
                    <a:pt x="200" y="1884"/>
                    <a:pt x="200" y="1884"/>
                  </a:cubicBezTo>
                  <a:cubicBezTo>
                    <a:pt x="67" y="2251"/>
                    <a:pt x="0" y="2651"/>
                    <a:pt x="67" y="3018"/>
                  </a:cubicBezTo>
                  <a:cubicBezTo>
                    <a:pt x="133" y="3519"/>
                    <a:pt x="367" y="3952"/>
                    <a:pt x="667" y="4319"/>
                  </a:cubicBezTo>
                  <a:cubicBezTo>
                    <a:pt x="1745" y="5610"/>
                    <a:pt x="3208" y="6004"/>
                    <a:pt x="4752" y="6004"/>
                  </a:cubicBezTo>
                  <a:cubicBezTo>
                    <a:pt x="6361" y="6004"/>
                    <a:pt x="8060" y="5576"/>
                    <a:pt x="9507" y="5286"/>
                  </a:cubicBezTo>
                  <a:cubicBezTo>
                    <a:pt x="10107" y="5186"/>
                    <a:pt x="10708" y="4953"/>
                    <a:pt x="11208" y="4586"/>
                  </a:cubicBezTo>
                  <a:cubicBezTo>
                    <a:pt x="11808" y="4119"/>
                    <a:pt x="11708" y="3452"/>
                    <a:pt x="11408" y="2818"/>
                  </a:cubicBezTo>
                  <a:cubicBezTo>
                    <a:pt x="10741" y="1450"/>
                    <a:pt x="8973" y="917"/>
                    <a:pt x="7539" y="917"/>
                  </a:cubicBezTo>
                  <a:cubicBezTo>
                    <a:pt x="7496" y="916"/>
                    <a:pt x="7454" y="915"/>
                    <a:pt x="7411" y="915"/>
                  </a:cubicBezTo>
                  <a:cubicBezTo>
                    <a:pt x="6589" y="915"/>
                    <a:pt x="5738" y="1063"/>
                    <a:pt x="4915" y="1063"/>
                  </a:cubicBezTo>
                  <a:cubicBezTo>
                    <a:pt x="4073" y="1063"/>
                    <a:pt x="3259" y="908"/>
                    <a:pt x="2535" y="283"/>
                  </a:cubicBezTo>
                  <a:cubicBezTo>
                    <a:pt x="2422" y="142"/>
                    <a:pt x="2262" y="1"/>
                    <a:pt x="2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4037225" y="1508200"/>
              <a:ext cx="239350" cy="103125"/>
            </a:xfrm>
            <a:custGeom>
              <a:avLst/>
              <a:gdLst/>
              <a:ahLst/>
              <a:cxnLst/>
              <a:rect l="l" t="t" r="r" b="b"/>
              <a:pathLst>
                <a:path w="9574" h="4125" extrusionOk="0">
                  <a:moveTo>
                    <a:pt x="301" y="0"/>
                  </a:moveTo>
                  <a:cubicBezTo>
                    <a:pt x="134" y="367"/>
                    <a:pt x="67" y="767"/>
                    <a:pt x="134" y="1168"/>
                  </a:cubicBezTo>
                  <a:cubicBezTo>
                    <a:pt x="234" y="1668"/>
                    <a:pt x="434" y="2102"/>
                    <a:pt x="768" y="2468"/>
                  </a:cubicBezTo>
                  <a:cubicBezTo>
                    <a:pt x="1824" y="3736"/>
                    <a:pt x="3267" y="4125"/>
                    <a:pt x="4798" y="4125"/>
                  </a:cubicBezTo>
                  <a:cubicBezTo>
                    <a:pt x="6411" y="4125"/>
                    <a:pt x="8119" y="3693"/>
                    <a:pt x="9574" y="3402"/>
                  </a:cubicBezTo>
                  <a:cubicBezTo>
                    <a:pt x="9016" y="3096"/>
                    <a:pt x="8366" y="2952"/>
                    <a:pt x="7739" y="2952"/>
                  </a:cubicBezTo>
                  <a:cubicBezTo>
                    <a:pt x="7615" y="2952"/>
                    <a:pt x="7493" y="2958"/>
                    <a:pt x="7372" y="2969"/>
                  </a:cubicBezTo>
                  <a:cubicBezTo>
                    <a:pt x="6632" y="3047"/>
                    <a:pt x="5540" y="3238"/>
                    <a:pt x="4401" y="3238"/>
                  </a:cubicBezTo>
                  <a:cubicBezTo>
                    <a:pt x="3588" y="3238"/>
                    <a:pt x="2752" y="3141"/>
                    <a:pt x="2002" y="2835"/>
                  </a:cubicBezTo>
                  <a:cubicBezTo>
                    <a:pt x="167" y="2102"/>
                    <a:pt x="0" y="801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958000" y="1915150"/>
              <a:ext cx="577925" cy="505625"/>
            </a:xfrm>
            <a:custGeom>
              <a:avLst/>
              <a:gdLst/>
              <a:ahLst/>
              <a:cxnLst/>
              <a:rect l="l" t="t" r="r" b="b"/>
              <a:pathLst>
                <a:path w="23117" h="20225" extrusionOk="0">
                  <a:moveTo>
                    <a:pt x="18280" y="0"/>
                  </a:moveTo>
                  <a:cubicBezTo>
                    <a:pt x="17613" y="434"/>
                    <a:pt x="16045" y="3336"/>
                    <a:pt x="16746" y="8106"/>
                  </a:cubicBezTo>
                  <a:lnTo>
                    <a:pt x="17379" y="14077"/>
                  </a:lnTo>
                  <a:cubicBezTo>
                    <a:pt x="17379" y="14077"/>
                    <a:pt x="15678" y="13977"/>
                    <a:pt x="13677" y="13910"/>
                  </a:cubicBezTo>
                  <a:cubicBezTo>
                    <a:pt x="13652" y="13909"/>
                    <a:pt x="13627" y="13908"/>
                    <a:pt x="13601" y="13908"/>
                  </a:cubicBezTo>
                  <a:cubicBezTo>
                    <a:pt x="12563" y="13908"/>
                    <a:pt x="10486" y="15147"/>
                    <a:pt x="9388" y="15147"/>
                  </a:cubicBezTo>
                  <a:cubicBezTo>
                    <a:pt x="9360" y="15147"/>
                    <a:pt x="9333" y="15146"/>
                    <a:pt x="9307" y="15145"/>
                  </a:cubicBezTo>
                  <a:cubicBezTo>
                    <a:pt x="8206" y="15078"/>
                    <a:pt x="7139" y="14878"/>
                    <a:pt x="6071" y="14744"/>
                  </a:cubicBezTo>
                  <a:cubicBezTo>
                    <a:pt x="5338" y="14627"/>
                    <a:pt x="4604" y="14569"/>
                    <a:pt x="3870" y="14569"/>
                  </a:cubicBezTo>
                  <a:cubicBezTo>
                    <a:pt x="3136" y="14569"/>
                    <a:pt x="2402" y="14627"/>
                    <a:pt x="1668" y="14744"/>
                  </a:cubicBezTo>
                  <a:cubicBezTo>
                    <a:pt x="1335" y="14778"/>
                    <a:pt x="1001" y="14878"/>
                    <a:pt x="701" y="15011"/>
                  </a:cubicBezTo>
                  <a:cubicBezTo>
                    <a:pt x="401" y="15145"/>
                    <a:pt x="201" y="15445"/>
                    <a:pt x="134" y="15778"/>
                  </a:cubicBezTo>
                  <a:cubicBezTo>
                    <a:pt x="0" y="16979"/>
                    <a:pt x="3003" y="17613"/>
                    <a:pt x="3803" y="17813"/>
                  </a:cubicBezTo>
                  <a:cubicBezTo>
                    <a:pt x="4871" y="18113"/>
                    <a:pt x="6939" y="18647"/>
                    <a:pt x="8306" y="18914"/>
                  </a:cubicBezTo>
                  <a:cubicBezTo>
                    <a:pt x="11560" y="19540"/>
                    <a:pt x="17161" y="20224"/>
                    <a:pt x="19468" y="20224"/>
                  </a:cubicBezTo>
                  <a:cubicBezTo>
                    <a:pt x="19621" y="20224"/>
                    <a:pt x="19759" y="20221"/>
                    <a:pt x="19881" y="20215"/>
                  </a:cubicBezTo>
                  <a:cubicBezTo>
                    <a:pt x="22250" y="20081"/>
                    <a:pt x="23050" y="19714"/>
                    <a:pt x="23084" y="17846"/>
                  </a:cubicBezTo>
                  <a:cubicBezTo>
                    <a:pt x="23117" y="15211"/>
                    <a:pt x="23117" y="12876"/>
                    <a:pt x="22950" y="10641"/>
                  </a:cubicBezTo>
                  <a:cubicBezTo>
                    <a:pt x="22717" y="7806"/>
                    <a:pt x="22717" y="5971"/>
                    <a:pt x="22316" y="4470"/>
                  </a:cubicBezTo>
                  <a:cubicBezTo>
                    <a:pt x="21249" y="367"/>
                    <a:pt x="20115" y="301"/>
                    <a:pt x="18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4356625" y="1913300"/>
              <a:ext cx="192650" cy="350075"/>
            </a:xfrm>
            <a:custGeom>
              <a:avLst/>
              <a:gdLst/>
              <a:ahLst/>
              <a:cxnLst/>
              <a:rect l="l" t="t" r="r" b="b"/>
              <a:pathLst>
                <a:path w="7706" h="14003" extrusionOk="0">
                  <a:moveTo>
                    <a:pt x="2172" y="1"/>
                  </a:moveTo>
                  <a:cubicBezTo>
                    <a:pt x="2062" y="1"/>
                    <a:pt x="1950" y="3"/>
                    <a:pt x="1835" y="8"/>
                  </a:cubicBezTo>
                  <a:cubicBezTo>
                    <a:pt x="0" y="2643"/>
                    <a:pt x="500" y="7380"/>
                    <a:pt x="500" y="7380"/>
                  </a:cubicBezTo>
                  <a:lnTo>
                    <a:pt x="1168" y="13351"/>
                  </a:lnTo>
                  <a:cubicBezTo>
                    <a:pt x="2157" y="13840"/>
                    <a:pt x="3214" y="14003"/>
                    <a:pt x="4182" y="14003"/>
                  </a:cubicBezTo>
                  <a:cubicBezTo>
                    <a:pt x="6119" y="14003"/>
                    <a:pt x="7706" y="13351"/>
                    <a:pt x="7706" y="13351"/>
                  </a:cubicBezTo>
                  <a:cubicBezTo>
                    <a:pt x="7706" y="13351"/>
                    <a:pt x="7639" y="11249"/>
                    <a:pt x="7005" y="6746"/>
                  </a:cubicBezTo>
                  <a:cubicBezTo>
                    <a:pt x="6571" y="3544"/>
                    <a:pt x="6004" y="2576"/>
                    <a:pt x="5304" y="1442"/>
                  </a:cubicBezTo>
                  <a:cubicBezTo>
                    <a:pt x="4653" y="418"/>
                    <a:pt x="3626" y="1"/>
                    <a:pt x="2172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4356625" y="1913300"/>
              <a:ext cx="192650" cy="350075"/>
            </a:xfrm>
            <a:custGeom>
              <a:avLst/>
              <a:gdLst/>
              <a:ahLst/>
              <a:cxnLst/>
              <a:rect l="l" t="t" r="r" b="b"/>
              <a:pathLst>
                <a:path w="7706" h="14003" extrusionOk="0">
                  <a:moveTo>
                    <a:pt x="2172" y="1"/>
                  </a:moveTo>
                  <a:cubicBezTo>
                    <a:pt x="2062" y="1"/>
                    <a:pt x="1950" y="3"/>
                    <a:pt x="1835" y="8"/>
                  </a:cubicBezTo>
                  <a:cubicBezTo>
                    <a:pt x="0" y="2643"/>
                    <a:pt x="500" y="7380"/>
                    <a:pt x="500" y="7380"/>
                  </a:cubicBezTo>
                  <a:lnTo>
                    <a:pt x="1168" y="13351"/>
                  </a:lnTo>
                  <a:cubicBezTo>
                    <a:pt x="2157" y="13840"/>
                    <a:pt x="3214" y="14003"/>
                    <a:pt x="4182" y="14003"/>
                  </a:cubicBezTo>
                  <a:cubicBezTo>
                    <a:pt x="6119" y="14003"/>
                    <a:pt x="7706" y="13351"/>
                    <a:pt x="7706" y="13351"/>
                  </a:cubicBezTo>
                  <a:cubicBezTo>
                    <a:pt x="7706" y="13351"/>
                    <a:pt x="7639" y="11249"/>
                    <a:pt x="7005" y="6746"/>
                  </a:cubicBezTo>
                  <a:cubicBezTo>
                    <a:pt x="6571" y="3544"/>
                    <a:pt x="6004" y="2576"/>
                    <a:pt x="5304" y="1442"/>
                  </a:cubicBezTo>
                  <a:cubicBezTo>
                    <a:pt x="4653" y="418"/>
                    <a:pt x="3626" y="1"/>
                    <a:pt x="2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3958000" y="2262850"/>
              <a:ext cx="507875" cy="112650"/>
            </a:xfrm>
            <a:custGeom>
              <a:avLst/>
              <a:gdLst/>
              <a:ahLst/>
              <a:cxnLst/>
              <a:rect l="l" t="t" r="r" b="b"/>
              <a:pathLst>
                <a:path w="20315" h="4506" extrusionOk="0">
                  <a:moveTo>
                    <a:pt x="13600" y="0"/>
                  </a:moveTo>
                  <a:cubicBezTo>
                    <a:pt x="12543" y="0"/>
                    <a:pt x="10470" y="1242"/>
                    <a:pt x="9418" y="1242"/>
                  </a:cubicBezTo>
                  <a:cubicBezTo>
                    <a:pt x="9380" y="1242"/>
                    <a:pt x="9343" y="1240"/>
                    <a:pt x="9307" y="1237"/>
                  </a:cubicBezTo>
                  <a:cubicBezTo>
                    <a:pt x="8273" y="1170"/>
                    <a:pt x="7139" y="970"/>
                    <a:pt x="6071" y="836"/>
                  </a:cubicBezTo>
                  <a:cubicBezTo>
                    <a:pt x="5338" y="719"/>
                    <a:pt x="4604" y="661"/>
                    <a:pt x="3870" y="661"/>
                  </a:cubicBezTo>
                  <a:cubicBezTo>
                    <a:pt x="3136" y="661"/>
                    <a:pt x="2402" y="719"/>
                    <a:pt x="1668" y="836"/>
                  </a:cubicBezTo>
                  <a:cubicBezTo>
                    <a:pt x="1335" y="870"/>
                    <a:pt x="1001" y="936"/>
                    <a:pt x="701" y="1103"/>
                  </a:cubicBezTo>
                  <a:cubicBezTo>
                    <a:pt x="401" y="1237"/>
                    <a:pt x="201" y="1537"/>
                    <a:pt x="134" y="1870"/>
                  </a:cubicBezTo>
                  <a:cubicBezTo>
                    <a:pt x="0" y="3071"/>
                    <a:pt x="3003" y="3705"/>
                    <a:pt x="3803" y="3905"/>
                  </a:cubicBezTo>
                  <a:cubicBezTo>
                    <a:pt x="4370" y="4072"/>
                    <a:pt x="5204" y="4305"/>
                    <a:pt x="6071" y="4506"/>
                  </a:cubicBezTo>
                  <a:cubicBezTo>
                    <a:pt x="9135" y="3441"/>
                    <a:pt x="15692" y="693"/>
                    <a:pt x="17239" y="693"/>
                  </a:cubicBezTo>
                  <a:cubicBezTo>
                    <a:pt x="17291" y="693"/>
                    <a:pt x="17339" y="696"/>
                    <a:pt x="17379" y="703"/>
                  </a:cubicBezTo>
                  <a:cubicBezTo>
                    <a:pt x="18747" y="970"/>
                    <a:pt x="19915" y="1704"/>
                    <a:pt x="20315" y="2571"/>
                  </a:cubicBezTo>
                  <a:cubicBezTo>
                    <a:pt x="20315" y="2571"/>
                    <a:pt x="20181" y="903"/>
                    <a:pt x="17346" y="169"/>
                  </a:cubicBezTo>
                  <a:cubicBezTo>
                    <a:pt x="17346" y="169"/>
                    <a:pt x="15678" y="69"/>
                    <a:pt x="13677" y="2"/>
                  </a:cubicBezTo>
                  <a:cubicBezTo>
                    <a:pt x="13652" y="1"/>
                    <a:pt x="13626" y="0"/>
                    <a:pt x="136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3917975" y="2216200"/>
              <a:ext cx="473700" cy="159300"/>
            </a:xfrm>
            <a:custGeom>
              <a:avLst/>
              <a:gdLst/>
              <a:ahLst/>
              <a:cxnLst/>
              <a:rect l="l" t="t" r="r" b="b"/>
              <a:pathLst>
                <a:path w="18948" h="6372" extrusionOk="0">
                  <a:moveTo>
                    <a:pt x="3069" y="0"/>
                  </a:moveTo>
                  <a:cubicBezTo>
                    <a:pt x="1868" y="167"/>
                    <a:pt x="0" y="2068"/>
                    <a:pt x="434" y="3736"/>
                  </a:cubicBezTo>
                  <a:cubicBezTo>
                    <a:pt x="868" y="5404"/>
                    <a:pt x="1034" y="6038"/>
                    <a:pt x="2302" y="6372"/>
                  </a:cubicBezTo>
                  <a:cubicBezTo>
                    <a:pt x="6338" y="6205"/>
                    <a:pt x="15111" y="2636"/>
                    <a:pt x="17713" y="2169"/>
                  </a:cubicBezTo>
                  <a:cubicBezTo>
                    <a:pt x="18447" y="2068"/>
                    <a:pt x="18947" y="2035"/>
                    <a:pt x="18947" y="2035"/>
                  </a:cubicBezTo>
                  <a:lnTo>
                    <a:pt x="18914" y="1635"/>
                  </a:lnTo>
                  <a:cubicBezTo>
                    <a:pt x="18914" y="1635"/>
                    <a:pt x="15044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4379125" y="2252900"/>
              <a:ext cx="13375" cy="15025"/>
            </a:xfrm>
            <a:custGeom>
              <a:avLst/>
              <a:gdLst/>
              <a:ahLst/>
              <a:cxnLst/>
              <a:rect l="l" t="t" r="r" b="b"/>
              <a:pathLst>
                <a:path w="535" h="601" extrusionOk="0">
                  <a:moveTo>
                    <a:pt x="34" y="0"/>
                  </a:moveTo>
                  <a:lnTo>
                    <a:pt x="1" y="600"/>
                  </a:lnTo>
                  <a:lnTo>
                    <a:pt x="534" y="567"/>
                  </a:lnTo>
                  <a:lnTo>
                    <a:pt x="468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3932150" y="2217025"/>
              <a:ext cx="57550" cy="47575"/>
            </a:xfrm>
            <a:custGeom>
              <a:avLst/>
              <a:gdLst/>
              <a:ahLst/>
              <a:cxnLst/>
              <a:rect l="l" t="t" r="r" b="b"/>
              <a:pathLst>
                <a:path w="2302" h="1903" extrusionOk="0">
                  <a:moveTo>
                    <a:pt x="2302" y="1"/>
                  </a:moveTo>
                  <a:lnTo>
                    <a:pt x="2302" y="1"/>
                  </a:lnTo>
                  <a:cubicBezTo>
                    <a:pt x="1902" y="34"/>
                    <a:pt x="1535" y="34"/>
                    <a:pt x="1168" y="34"/>
                  </a:cubicBezTo>
                  <a:cubicBezTo>
                    <a:pt x="567" y="501"/>
                    <a:pt x="167" y="1168"/>
                    <a:pt x="0" y="1902"/>
                  </a:cubicBezTo>
                  <a:cubicBezTo>
                    <a:pt x="0" y="1902"/>
                    <a:pt x="901" y="334"/>
                    <a:pt x="2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3256675" y="871075"/>
              <a:ext cx="397800" cy="390300"/>
            </a:xfrm>
            <a:custGeom>
              <a:avLst/>
              <a:gdLst/>
              <a:ahLst/>
              <a:cxnLst/>
              <a:rect l="l" t="t" r="r" b="b"/>
              <a:pathLst>
                <a:path w="15912" h="15612" extrusionOk="0">
                  <a:moveTo>
                    <a:pt x="3302" y="0"/>
                  </a:moveTo>
                  <a:cubicBezTo>
                    <a:pt x="2735" y="5304"/>
                    <a:pt x="1601" y="10508"/>
                    <a:pt x="0" y="15611"/>
                  </a:cubicBezTo>
                  <a:lnTo>
                    <a:pt x="14477" y="15611"/>
                  </a:lnTo>
                  <a:cubicBezTo>
                    <a:pt x="15411" y="10708"/>
                    <a:pt x="15911" y="5671"/>
                    <a:pt x="14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3595250" y="1016175"/>
              <a:ext cx="235675" cy="389250"/>
            </a:xfrm>
            <a:custGeom>
              <a:avLst/>
              <a:gdLst/>
              <a:ahLst/>
              <a:cxnLst/>
              <a:rect l="l" t="t" r="r" b="b"/>
              <a:pathLst>
                <a:path w="9427" h="15570" extrusionOk="0">
                  <a:moveTo>
                    <a:pt x="0" y="0"/>
                  </a:moveTo>
                  <a:lnTo>
                    <a:pt x="1701" y="9040"/>
                  </a:lnTo>
                  <a:cubicBezTo>
                    <a:pt x="1701" y="9040"/>
                    <a:pt x="4470" y="13410"/>
                    <a:pt x="4837" y="13944"/>
                  </a:cubicBezTo>
                  <a:cubicBezTo>
                    <a:pt x="5270" y="14611"/>
                    <a:pt x="5871" y="15345"/>
                    <a:pt x="6772" y="15511"/>
                  </a:cubicBezTo>
                  <a:cubicBezTo>
                    <a:pt x="6961" y="15551"/>
                    <a:pt x="7135" y="15569"/>
                    <a:pt x="7294" y="15569"/>
                  </a:cubicBezTo>
                  <a:cubicBezTo>
                    <a:pt x="9426" y="15569"/>
                    <a:pt x="8906" y="12276"/>
                    <a:pt x="8906" y="12276"/>
                  </a:cubicBezTo>
                  <a:cubicBezTo>
                    <a:pt x="8906" y="12276"/>
                    <a:pt x="5437" y="4704"/>
                    <a:pt x="4103" y="2802"/>
                  </a:cubicBezTo>
                  <a:cubicBezTo>
                    <a:pt x="2802" y="934"/>
                    <a:pt x="2168" y="6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3451800" y="1014525"/>
              <a:ext cx="307750" cy="1080775"/>
            </a:xfrm>
            <a:custGeom>
              <a:avLst/>
              <a:gdLst/>
              <a:ahLst/>
              <a:cxnLst/>
              <a:rect l="l" t="t" r="r" b="b"/>
              <a:pathLst>
                <a:path w="12310" h="43231" extrusionOk="0">
                  <a:moveTo>
                    <a:pt x="5031" y="0"/>
                  </a:moveTo>
                  <a:cubicBezTo>
                    <a:pt x="4742" y="0"/>
                    <a:pt x="4423" y="42"/>
                    <a:pt x="4070" y="133"/>
                  </a:cubicBezTo>
                  <a:lnTo>
                    <a:pt x="1" y="42497"/>
                  </a:lnTo>
                  <a:cubicBezTo>
                    <a:pt x="415" y="42490"/>
                    <a:pt x="830" y="42487"/>
                    <a:pt x="1244" y="42487"/>
                  </a:cubicBezTo>
                  <a:cubicBezTo>
                    <a:pt x="4933" y="42487"/>
                    <a:pt x="8621" y="42751"/>
                    <a:pt x="12309" y="43231"/>
                  </a:cubicBezTo>
                  <a:cubicBezTo>
                    <a:pt x="12309" y="43231"/>
                    <a:pt x="12076" y="37860"/>
                    <a:pt x="11609" y="30955"/>
                  </a:cubicBezTo>
                  <a:cubicBezTo>
                    <a:pt x="11309" y="26352"/>
                    <a:pt x="9641" y="20514"/>
                    <a:pt x="9574" y="15677"/>
                  </a:cubicBezTo>
                  <a:cubicBezTo>
                    <a:pt x="9474" y="8139"/>
                    <a:pt x="8840" y="4036"/>
                    <a:pt x="7739" y="2034"/>
                  </a:cubicBezTo>
                  <a:cubicBezTo>
                    <a:pt x="7158" y="983"/>
                    <a:pt x="6440" y="0"/>
                    <a:pt x="50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3224150" y="2770750"/>
              <a:ext cx="141775" cy="349125"/>
            </a:xfrm>
            <a:custGeom>
              <a:avLst/>
              <a:gdLst/>
              <a:ahLst/>
              <a:cxnLst/>
              <a:rect l="l" t="t" r="r" b="b"/>
              <a:pathLst>
                <a:path w="5671" h="13965" extrusionOk="0">
                  <a:moveTo>
                    <a:pt x="1234" y="1"/>
                  </a:moveTo>
                  <a:cubicBezTo>
                    <a:pt x="567" y="34"/>
                    <a:pt x="1101" y="2569"/>
                    <a:pt x="967" y="4204"/>
                  </a:cubicBezTo>
                  <a:cubicBezTo>
                    <a:pt x="834" y="5972"/>
                    <a:pt x="300" y="7273"/>
                    <a:pt x="200" y="8740"/>
                  </a:cubicBezTo>
                  <a:cubicBezTo>
                    <a:pt x="0" y="9975"/>
                    <a:pt x="234" y="11276"/>
                    <a:pt x="867" y="12410"/>
                  </a:cubicBezTo>
                  <a:cubicBezTo>
                    <a:pt x="1206" y="13111"/>
                    <a:pt x="2388" y="13965"/>
                    <a:pt x="3374" y="13965"/>
                  </a:cubicBezTo>
                  <a:cubicBezTo>
                    <a:pt x="3843" y="13965"/>
                    <a:pt x="4268" y="13772"/>
                    <a:pt x="4537" y="13277"/>
                  </a:cubicBezTo>
                  <a:cubicBezTo>
                    <a:pt x="5304" y="11743"/>
                    <a:pt x="5571" y="10041"/>
                    <a:pt x="5337" y="8374"/>
                  </a:cubicBezTo>
                  <a:cubicBezTo>
                    <a:pt x="5170" y="6706"/>
                    <a:pt x="5037" y="5438"/>
                    <a:pt x="4970" y="4171"/>
                  </a:cubicBezTo>
                  <a:cubicBezTo>
                    <a:pt x="4904" y="3036"/>
                    <a:pt x="5671" y="334"/>
                    <a:pt x="4837" y="201"/>
                  </a:cubicBezTo>
                  <a:lnTo>
                    <a:pt x="4804" y="635"/>
                  </a:lnTo>
                  <a:cubicBezTo>
                    <a:pt x="4635" y="991"/>
                    <a:pt x="3646" y="1304"/>
                    <a:pt x="2746" y="1304"/>
                  </a:cubicBezTo>
                  <a:cubicBezTo>
                    <a:pt x="2043" y="1304"/>
                    <a:pt x="1395" y="1113"/>
                    <a:pt x="1234" y="601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3611075" y="2784100"/>
              <a:ext cx="60900" cy="108425"/>
            </a:xfrm>
            <a:custGeom>
              <a:avLst/>
              <a:gdLst/>
              <a:ahLst/>
              <a:cxnLst/>
              <a:rect l="l" t="t" r="r" b="b"/>
              <a:pathLst>
                <a:path w="2436" h="4337" extrusionOk="0">
                  <a:moveTo>
                    <a:pt x="201" y="1"/>
                  </a:moveTo>
                  <a:cubicBezTo>
                    <a:pt x="1" y="834"/>
                    <a:pt x="301" y="3069"/>
                    <a:pt x="301" y="3069"/>
                  </a:cubicBezTo>
                  <a:cubicBezTo>
                    <a:pt x="701" y="3670"/>
                    <a:pt x="1268" y="4137"/>
                    <a:pt x="1969" y="4337"/>
                  </a:cubicBezTo>
                  <a:lnTo>
                    <a:pt x="2436" y="11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3660275" y="2804125"/>
              <a:ext cx="83425" cy="87575"/>
            </a:xfrm>
            <a:custGeom>
              <a:avLst/>
              <a:gdLst/>
              <a:ahLst/>
              <a:cxnLst/>
              <a:rect l="l" t="t" r="r" b="b"/>
              <a:pathLst>
                <a:path w="3337" h="3503" extrusionOk="0">
                  <a:moveTo>
                    <a:pt x="3337" y="0"/>
                  </a:moveTo>
                  <a:lnTo>
                    <a:pt x="268" y="1701"/>
                  </a:lnTo>
                  <a:lnTo>
                    <a:pt x="1" y="3503"/>
                  </a:lnTo>
                  <a:lnTo>
                    <a:pt x="2770" y="2502"/>
                  </a:lnTo>
                  <a:lnTo>
                    <a:pt x="33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3610250" y="2693125"/>
              <a:ext cx="296225" cy="279450"/>
            </a:xfrm>
            <a:custGeom>
              <a:avLst/>
              <a:gdLst/>
              <a:ahLst/>
              <a:cxnLst/>
              <a:rect l="l" t="t" r="r" b="b"/>
              <a:pathLst>
                <a:path w="11849" h="11178" extrusionOk="0">
                  <a:moveTo>
                    <a:pt x="739" y="0"/>
                  </a:moveTo>
                  <a:cubicBezTo>
                    <a:pt x="491" y="0"/>
                    <a:pt x="360" y="830"/>
                    <a:pt x="167" y="1505"/>
                  </a:cubicBezTo>
                  <a:cubicBezTo>
                    <a:pt x="0" y="2205"/>
                    <a:pt x="34" y="2972"/>
                    <a:pt x="234" y="3640"/>
                  </a:cubicBezTo>
                  <a:cubicBezTo>
                    <a:pt x="501" y="4407"/>
                    <a:pt x="1602" y="5174"/>
                    <a:pt x="2102" y="5841"/>
                  </a:cubicBezTo>
                  <a:cubicBezTo>
                    <a:pt x="2569" y="6508"/>
                    <a:pt x="2836" y="8210"/>
                    <a:pt x="3403" y="9110"/>
                  </a:cubicBezTo>
                  <a:cubicBezTo>
                    <a:pt x="4003" y="10011"/>
                    <a:pt x="6105" y="10811"/>
                    <a:pt x="7506" y="11078"/>
                  </a:cubicBezTo>
                  <a:cubicBezTo>
                    <a:pt x="7887" y="11146"/>
                    <a:pt x="8248" y="11177"/>
                    <a:pt x="8583" y="11177"/>
                  </a:cubicBezTo>
                  <a:cubicBezTo>
                    <a:pt x="10714" y="11177"/>
                    <a:pt x="11849" y="9928"/>
                    <a:pt x="11042" y="8977"/>
                  </a:cubicBezTo>
                  <a:cubicBezTo>
                    <a:pt x="10341" y="8176"/>
                    <a:pt x="8273" y="7175"/>
                    <a:pt x="7172" y="5307"/>
                  </a:cubicBezTo>
                  <a:cubicBezTo>
                    <a:pt x="5971" y="3239"/>
                    <a:pt x="5037" y="204"/>
                    <a:pt x="4670" y="37"/>
                  </a:cubicBezTo>
                  <a:lnTo>
                    <a:pt x="4670" y="637"/>
                  </a:lnTo>
                  <a:cubicBezTo>
                    <a:pt x="4370" y="1238"/>
                    <a:pt x="3736" y="1371"/>
                    <a:pt x="3069" y="1371"/>
                  </a:cubicBezTo>
                  <a:cubicBezTo>
                    <a:pt x="1668" y="1338"/>
                    <a:pt x="1001" y="904"/>
                    <a:pt x="801" y="537"/>
                  </a:cubicBezTo>
                  <a:lnTo>
                    <a:pt x="768" y="4"/>
                  </a:lnTo>
                  <a:cubicBezTo>
                    <a:pt x="758" y="1"/>
                    <a:pt x="748" y="0"/>
                    <a:pt x="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3215800" y="1464000"/>
              <a:ext cx="543750" cy="1433875"/>
            </a:xfrm>
            <a:custGeom>
              <a:avLst/>
              <a:gdLst/>
              <a:ahLst/>
              <a:cxnLst/>
              <a:rect l="l" t="t" r="r" b="b"/>
              <a:pathLst>
                <a:path w="21750" h="57355" extrusionOk="0">
                  <a:moveTo>
                    <a:pt x="5638" y="0"/>
                  </a:moveTo>
                  <a:cubicBezTo>
                    <a:pt x="4671" y="1434"/>
                    <a:pt x="3837" y="2936"/>
                    <a:pt x="3136" y="4503"/>
                  </a:cubicBezTo>
                  <a:cubicBezTo>
                    <a:pt x="2235" y="6638"/>
                    <a:pt x="1869" y="9840"/>
                    <a:pt x="1902" y="14644"/>
                  </a:cubicBezTo>
                  <a:cubicBezTo>
                    <a:pt x="1902" y="19414"/>
                    <a:pt x="1702" y="32023"/>
                    <a:pt x="1702" y="32023"/>
                  </a:cubicBezTo>
                  <a:cubicBezTo>
                    <a:pt x="1235" y="33624"/>
                    <a:pt x="868" y="35225"/>
                    <a:pt x="568" y="36893"/>
                  </a:cubicBezTo>
                  <a:cubicBezTo>
                    <a:pt x="267" y="39262"/>
                    <a:pt x="1" y="47934"/>
                    <a:pt x="1" y="56574"/>
                  </a:cubicBezTo>
                  <a:cubicBezTo>
                    <a:pt x="868" y="57036"/>
                    <a:pt x="2002" y="57354"/>
                    <a:pt x="3158" y="57354"/>
                  </a:cubicBezTo>
                  <a:cubicBezTo>
                    <a:pt x="4091" y="57354"/>
                    <a:pt x="5037" y="57147"/>
                    <a:pt x="5871" y="56641"/>
                  </a:cubicBezTo>
                  <a:cubicBezTo>
                    <a:pt x="5871" y="56641"/>
                    <a:pt x="9541" y="35292"/>
                    <a:pt x="9774" y="33291"/>
                  </a:cubicBezTo>
                  <a:cubicBezTo>
                    <a:pt x="10008" y="31323"/>
                    <a:pt x="11375" y="18547"/>
                    <a:pt x="11375" y="18547"/>
                  </a:cubicBezTo>
                  <a:lnTo>
                    <a:pt x="13410" y="31956"/>
                  </a:lnTo>
                  <a:cubicBezTo>
                    <a:pt x="13077" y="34091"/>
                    <a:pt x="13010" y="36259"/>
                    <a:pt x="13177" y="38394"/>
                  </a:cubicBezTo>
                  <a:cubicBezTo>
                    <a:pt x="13443" y="41830"/>
                    <a:pt x="14578" y="51837"/>
                    <a:pt x="14578" y="51837"/>
                  </a:cubicBezTo>
                  <a:cubicBezTo>
                    <a:pt x="16191" y="52419"/>
                    <a:pt x="17579" y="52605"/>
                    <a:pt x="18693" y="52605"/>
                  </a:cubicBezTo>
                  <a:cubicBezTo>
                    <a:pt x="20642" y="52605"/>
                    <a:pt x="21749" y="52037"/>
                    <a:pt x="21749" y="52037"/>
                  </a:cubicBezTo>
                  <a:cubicBezTo>
                    <a:pt x="21749" y="52037"/>
                    <a:pt x="21149" y="43264"/>
                    <a:pt x="21116" y="39262"/>
                  </a:cubicBezTo>
                  <a:cubicBezTo>
                    <a:pt x="21049" y="33958"/>
                    <a:pt x="20982" y="30922"/>
                    <a:pt x="20882" y="28320"/>
                  </a:cubicBezTo>
                  <a:cubicBezTo>
                    <a:pt x="20749" y="25218"/>
                    <a:pt x="20649" y="22083"/>
                    <a:pt x="20215" y="15211"/>
                  </a:cubicBezTo>
                  <a:cubicBezTo>
                    <a:pt x="19681" y="6638"/>
                    <a:pt x="18047" y="967"/>
                    <a:pt x="18047" y="967"/>
                  </a:cubicBezTo>
                  <a:cubicBezTo>
                    <a:pt x="18047" y="967"/>
                    <a:pt x="17446" y="2368"/>
                    <a:pt x="11909" y="2368"/>
                  </a:cubicBezTo>
                  <a:cubicBezTo>
                    <a:pt x="6338" y="2368"/>
                    <a:pt x="5638" y="0"/>
                    <a:pt x="5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3500175" y="1673300"/>
              <a:ext cx="133450" cy="540425"/>
            </a:xfrm>
            <a:custGeom>
              <a:avLst/>
              <a:gdLst/>
              <a:ahLst/>
              <a:cxnLst/>
              <a:rect l="l" t="t" r="r" b="b"/>
              <a:pathLst>
                <a:path w="5338" h="21617" extrusionOk="0">
                  <a:moveTo>
                    <a:pt x="5337" y="1"/>
                  </a:moveTo>
                  <a:cubicBezTo>
                    <a:pt x="4203" y="1135"/>
                    <a:pt x="2736" y="1869"/>
                    <a:pt x="1101" y="2036"/>
                  </a:cubicBezTo>
                  <a:lnTo>
                    <a:pt x="0" y="10175"/>
                  </a:lnTo>
                  <a:lnTo>
                    <a:pt x="1735" y="21616"/>
                  </a:lnTo>
                  <a:lnTo>
                    <a:pt x="667" y="10175"/>
                  </a:lnTo>
                  <a:lnTo>
                    <a:pt x="2135" y="3070"/>
                  </a:lnTo>
                  <a:cubicBezTo>
                    <a:pt x="4737" y="1969"/>
                    <a:pt x="5337" y="1"/>
                    <a:pt x="5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3256675" y="1032025"/>
              <a:ext cx="465350" cy="739975"/>
            </a:xfrm>
            <a:custGeom>
              <a:avLst/>
              <a:gdLst/>
              <a:ahLst/>
              <a:cxnLst/>
              <a:rect l="l" t="t" r="r" b="b"/>
              <a:pathLst>
                <a:path w="18614" h="29599" extrusionOk="0">
                  <a:moveTo>
                    <a:pt x="7172" y="0"/>
                  </a:moveTo>
                  <a:lnTo>
                    <a:pt x="4537" y="267"/>
                  </a:lnTo>
                  <a:cubicBezTo>
                    <a:pt x="2835" y="701"/>
                    <a:pt x="2035" y="1468"/>
                    <a:pt x="1868" y="3002"/>
                  </a:cubicBezTo>
                  <a:cubicBezTo>
                    <a:pt x="1534" y="4637"/>
                    <a:pt x="1568" y="6338"/>
                    <a:pt x="1968" y="8006"/>
                  </a:cubicBezTo>
                  <a:cubicBezTo>
                    <a:pt x="2502" y="10141"/>
                    <a:pt x="3970" y="15444"/>
                    <a:pt x="3970" y="15444"/>
                  </a:cubicBezTo>
                  <a:cubicBezTo>
                    <a:pt x="3970" y="15444"/>
                    <a:pt x="600" y="19814"/>
                    <a:pt x="0" y="27353"/>
                  </a:cubicBezTo>
                  <a:cubicBezTo>
                    <a:pt x="2473" y="28979"/>
                    <a:pt x="5483" y="29598"/>
                    <a:pt x="8363" y="29598"/>
                  </a:cubicBezTo>
                  <a:cubicBezTo>
                    <a:pt x="12630" y="29598"/>
                    <a:pt x="16613" y="28240"/>
                    <a:pt x="18146" y="26786"/>
                  </a:cubicBezTo>
                  <a:cubicBezTo>
                    <a:pt x="17913" y="24484"/>
                    <a:pt x="16478" y="18180"/>
                    <a:pt x="16278" y="16145"/>
                  </a:cubicBezTo>
                  <a:cubicBezTo>
                    <a:pt x="16278" y="16145"/>
                    <a:pt x="16412" y="12943"/>
                    <a:pt x="16645" y="11542"/>
                  </a:cubicBezTo>
                  <a:cubicBezTo>
                    <a:pt x="18613" y="9407"/>
                    <a:pt x="18346" y="7372"/>
                    <a:pt x="17479" y="5738"/>
                  </a:cubicBezTo>
                  <a:cubicBezTo>
                    <a:pt x="15878" y="2702"/>
                    <a:pt x="13443" y="67"/>
                    <a:pt x="12642" y="67"/>
                  </a:cubicBezTo>
                  <a:lnTo>
                    <a:pt x="7172" y="0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3256675" y="1032025"/>
              <a:ext cx="465350" cy="739975"/>
            </a:xfrm>
            <a:custGeom>
              <a:avLst/>
              <a:gdLst/>
              <a:ahLst/>
              <a:cxnLst/>
              <a:rect l="l" t="t" r="r" b="b"/>
              <a:pathLst>
                <a:path w="18614" h="29599" extrusionOk="0">
                  <a:moveTo>
                    <a:pt x="7172" y="0"/>
                  </a:moveTo>
                  <a:lnTo>
                    <a:pt x="4537" y="267"/>
                  </a:lnTo>
                  <a:cubicBezTo>
                    <a:pt x="2835" y="701"/>
                    <a:pt x="2035" y="1468"/>
                    <a:pt x="1868" y="3002"/>
                  </a:cubicBezTo>
                  <a:cubicBezTo>
                    <a:pt x="1534" y="4637"/>
                    <a:pt x="1568" y="6338"/>
                    <a:pt x="1968" y="8006"/>
                  </a:cubicBezTo>
                  <a:cubicBezTo>
                    <a:pt x="2502" y="10141"/>
                    <a:pt x="3970" y="15444"/>
                    <a:pt x="3970" y="15444"/>
                  </a:cubicBezTo>
                  <a:cubicBezTo>
                    <a:pt x="3970" y="15444"/>
                    <a:pt x="600" y="19814"/>
                    <a:pt x="0" y="27353"/>
                  </a:cubicBezTo>
                  <a:cubicBezTo>
                    <a:pt x="2473" y="28979"/>
                    <a:pt x="5483" y="29598"/>
                    <a:pt x="8363" y="29598"/>
                  </a:cubicBezTo>
                  <a:cubicBezTo>
                    <a:pt x="12630" y="29598"/>
                    <a:pt x="16613" y="28240"/>
                    <a:pt x="18146" y="26786"/>
                  </a:cubicBezTo>
                  <a:cubicBezTo>
                    <a:pt x="17913" y="24484"/>
                    <a:pt x="16478" y="18180"/>
                    <a:pt x="16278" y="16145"/>
                  </a:cubicBezTo>
                  <a:cubicBezTo>
                    <a:pt x="16278" y="16145"/>
                    <a:pt x="16412" y="12943"/>
                    <a:pt x="16645" y="11542"/>
                  </a:cubicBezTo>
                  <a:cubicBezTo>
                    <a:pt x="18613" y="9407"/>
                    <a:pt x="18346" y="7372"/>
                    <a:pt x="17479" y="5738"/>
                  </a:cubicBezTo>
                  <a:cubicBezTo>
                    <a:pt x="15878" y="2702"/>
                    <a:pt x="13443" y="67"/>
                    <a:pt x="12642" y="67"/>
                  </a:cubicBezTo>
                  <a:lnTo>
                    <a:pt x="71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3554375" y="986150"/>
              <a:ext cx="110100" cy="141800"/>
            </a:xfrm>
            <a:custGeom>
              <a:avLst/>
              <a:gdLst/>
              <a:ahLst/>
              <a:cxnLst/>
              <a:rect l="l" t="t" r="r" b="b"/>
              <a:pathLst>
                <a:path w="4404" h="5672" extrusionOk="0">
                  <a:moveTo>
                    <a:pt x="1" y="0"/>
                  </a:moveTo>
                  <a:lnTo>
                    <a:pt x="1" y="1902"/>
                  </a:lnTo>
                  <a:cubicBezTo>
                    <a:pt x="334" y="1968"/>
                    <a:pt x="634" y="2102"/>
                    <a:pt x="935" y="2269"/>
                  </a:cubicBezTo>
                  <a:cubicBezTo>
                    <a:pt x="2436" y="3036"/>
                    <a:pt x="4404" y="5671"/>
                    <a:pt x="4404" y="5671"/>
                  </a:cubicBezTo>
                  <a:cubicBezTo>
                    <a:pt x="4404" y="5671"/>
                    <a:pt x="1902" y="1535"/>
                    <a:pt x="1535" y="1001"/>
                  </a:cubicBezTo>
                  <a:cubicBezTo>
                    <a:pt x="868" y="134"/>
                    <a:pt x="768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3211625" y="1031950"/>
              <a:ext cx="298575" cy="1100875"/>
            </a:xfrm>
            <a:custGeom>
              <a:avLst/>
              <a:gdLst/>
              <a:ahLst/>
              <a:cxnLst/>
              <a:rect l="l" t="t" r="r" b="b"/>
              <a:pathLst>
                <a:path w="11943" h="44035" extrusionOk="0">
                  <a:moveTo>
                    <a:pt x="8518" y="1"/>
                  </a:moveTo>
                  <a:cubicBezTo>
                    <a:pt x="7739" y="1"/>
                    <a:pt x="5549" y="44"/>
                    <a:pt x="4037" y="503"/>
                  </a:cubicBezTo>
                  <a:cubicBezTo>
                    <a:pt x="2102" y="1070"/>
                    <a:pt x="1969" y="3139"/>
                    <a:pt x="1969" y="3139"/>
                  </a:cubicBezTo>
                  <a:lnTo>
                    <a:pt x="4938" y="15414"/>
                  </a:lnTo>
                  <a:cubicBezTo>
                    <a:pt x="4938" y="15414"/>
                    <a:pt x="2469" y="19984"/>
                    <a:pt x="1869" y="24554"/>
                  </a:cubicBezTo>
                  <a:cubicBezTo>
                    <a:pt x="1268" y="29424"/>
                    <a:pt x="1" y="42000"/>
                    <a:pt x="1" y="42000"/>
                  </a:cubicBezTo>
                  <a:cubicBezTo>
                    <a:pt x="434" y="42534"/>
                    <a:pt x="1402" y="43201"/>
                    <a:pt x="3937" y="43668"/>
                  </a:cubicBezTo>
                  <a:cubicBezTo>
                    <a:pt x="5405" y="43935"/>
                    <a:pt x="6872" y="44035"/>
                    <a:pt x="8373" y="44035"/>
                  </a:cubicBezTo>
                  <a:cubicBezTo>
                    <a:pt x="8373" y="44035"/>
                    <a:pt x="9074" y="36729"/>
                    <a:pt x="9541" y="31726"/>
                  </a:cubicBezTo>
                  <a:cubicBezTo>
                    <a:pt x="10275" y="24020"/>
                    <a:pt x="11943" y="13313"/>
                    <a:pt x="11442" y="9477"/>
                  </a:cubicBezTo>
                  <a:cubicBezTo>
                    <a:pt x="10975" y="5640"/>
                    <a:pt x="8807" y="3"/>
                    <a:pt x="8807" y="3"/>
                  </a:cubicBezTo>
                  <a:cubicBezTo>
                    <a:pt x="8807" y="3"/>
                    <a:pt x="8702" y="1"/>
                    <a:pt x="8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3266675" y="1534875"/>
              <a:ext cx="211000" cy="115100"/>
            </a:xfrm>
            <a:custGeom>
              <a:avLst/>
              <a:gdLst/>
              <a:ahLst/>
              <a:cxnLst/>
              <a:rect l="l" t="t" r="r" b="b"/>
              <a:pathLst>
                <a:path w="8440" h="4604" extrusionOk="0">
                  <a:moveTo>
                    <a:pt x="734" y="0"/>
                  </a:moveTo>
                  <a:cubicBezTo>
                    <a:pt x="467" y="801"/>
                    <a:pt x="200" y="1668"/>
                    <a:pt x="0" y="2536"/>
                  </a:cubicBezTo>
                  <a:cubicBezTo>
                    <a:pt x="2636" y="3470"/>
                    <a:pt x="5371" y="4137"/>
                    <a:pt x="8106" y="4604"/>
                  </a:cubicBezTo>
                  <a:cubicBezTo>
                    <a:pt x="8240" y="3636"/>
                    <a:pt x="8340" y="2669"/>
                    <a:pt x="8440" y="1702"/>
                  </a:cubicBezTo>
                  <a:lnTo>
                    <a:pt x="7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3263325" y="1093725"/>
              <a:ext cx="101775" cy="520400"/>
            </a:xfrm>
            <a:custGeom>
              <a:avLst/>
              <a:gdLst/>
              <a:ahLst/>
              <a:cxnLst/>
              <a:rect l="l" t="t" r="r" b="b"/>
              <a:pathLst>
                <a:path w="4071" h="20816" extrusionOk="0">
                  <a:moveTo>
                    <a:pt x="3337" y="1"/>
                  </a:moveTo>
                  <a:lnTo>
                    <a:pt x="868" y="4737"/>
                  </a:lnTo>
                  <a:lnTo>
                    <a:pt x="2870" y="12943"/>
                  </a:lnTo>
                  <a:cubicBezTo>
                    <a:pt x="1569" y="15445"/>
                    <a:pt x="601" y="18080"/>
                    <a:pt x="1" y="20815"/>
                  </a:cubicBezTo>
                  <a:cubicBezTo>
                    <a:pt x="1969" y="15311"/>
                    <a:pt x="4070" y="13644"/>
                    <a:pt x="4070" y="13644"/>
                  </a:cubicBezTo>
                  <a:lnTo>
                    <a:pt x="2936" y="9007"/>
                  </a:lnTo>
                  <a:cubicBezTo>
                    <a:pt x="2936" y="9007"/>
                    <a:pt x="3170" y="7839"/>
                    <a:pt x="3537" y="5304"/>
                  </a:cubicBezTo>
                  <a:cubicBezTo>
                    <a:pt x="3937" y="2369"/>
                    <a:pt x="3804" y="935"/>
                    <a:pt x="3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3402600" y="1013675"/>
              <a:ext cx="29225" cy="191825"/>
            </a:xfrm>
            <a:custGeom>
              <a:avLst/>
              <a:gdLst/>
              <a:ahLst/>
              <a:cxnLst/>
              <a:rect l="l" t="t" r="r" b="b"/>
              <a:pathLst>
                <a:path w="1169" h="7673" extrusionOk="0">
                  <a:moveTo>
                    <a:pt x="1068" y="0"/>
                  </a:moveTo>
                  <a:cubicBezTo>
                    <a:pt x="1" y="234"/>
                    <a:pt x="101" y="3102"/>
                    <a:pt x="301" y="6271"/>
                  </a:cubicBezTo>
                  <a:cubicBezTo>
                    <a:pt x="334" y="6905"/>
                    <a:pt x="367" y="7439"/>
                    <a:pt x="367" y="7672"/>
                  </a:cubicBezTo>
                  <a:lnTo>
                    <a:pt x="834" y="7672"/>
                  </a:lnTo>
                  <a:cubicBezTo>
                    <a:pt x="834" y="7406"/>
                    <a:pt x="801" y="6872"/>
                    <a:pt x="768" y="6238"/>
                  </a:cubicBezTo>
                  <a:cubicBezTo>
                    <a:pt x="668" y="4704"/>
                    <a:pt x="401" y="601"/>
                    <a:pt x="1168" y="434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3322550" y="677125"/>
              <a:ext cx="50900" cy="43025"/>
            </a:xfrm>
            <a:custGeom>
              <a:avLst/>
              <a:gdLst/>
              <a:ahLst/>
              <a:cxnLst/>
              <a:rect l="l" t="t" r="r" b="b"/>
              <a:pathLst>
                <a:path w="2036" h="1721" extrusionOk="0">
                  <a:moveTo>
                    <a:pt x="811" y="0"/>
                  </a:moveTo>
                  <a:cubicBezTo>
                    <a:pt x="512" y="0"/>
                    <a:pt x="217" y="118"/>
                    <a:pt x="0" y="353"/>
                  </a:cubicBezTo>
                  <a:lnTo>
                    <a:pt x="1668" y="1720"/>
                  </a:lnTo>
                  <a:cubicBezTo>
                    <a:pt x="2035" y="1287"/>
                    <a:pt x="1968" y="653"/>
                    <a:pt x="1568" y="286"/>
                  </a:cubicBezTo>
                  <a:cubicBezTo>
                    <a:pt x="1535" y="253"/>
                    <a:pt x="1535" y="253"/>
                    <a:pt x="1535" y="253"/>
                  </a:cubicBezTo>
                  <a:cubicBezTo>
                    <a:pt x="1321" y="85"/>
                    <a:pt x="1065" y="0"/>
                    <a:pt x="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3307525" y="606600"/>
              <a:ext cx="397825" cy="384575"/>
            </a:xfrm>
            <a:custGeom>
              <a:avLst/>
              <a:gdLst/>
              <a:ahLst/>
              <a:cxnLst/>
              <a:rect l="l" t="t" r="r" b="b"/>
              <a:pathLst>
                <a:path w="15913" h="15383" extrusionOk="0">
                  <a:moveTo>
                    <a:pt x="8688" y="0"/>
                  </a:moveTo>
                  <a:cubicBezTo>
                    <a:pt x="8010" y="0"/>
                    <a:pt x="7273" y="55"/>
                    <a:pt x="6472" y="172"/>
                  </a:cubicBezTo>
                  <a:cubicBezTo>
                    <a:pt x="5004" y="405"/>
                    <a:pt x="3703" y="1272"/>
                    <a:pt x="2903" y="2507"/>
                  </a:cubicBezTo>
                  <a:cubicBezTo>
                    <a:pt x="2669" y="2874"/>
                    <a:pt x="2503" y="3274"/>
                    <a:pt x="2403" y="3674"/>
                  </a:cubicBezTo>
                  <a:cubicBezTo>
                    <a:pt x="2403" y="3708"/>
                    <a:pt x="2336" y="4175"/>
                    <a:pt x="2336" y="4175"/>
                  </a:cubicBezTo>
                  <a:cubicBezTo>
                    <a:pt x="635" y="4742"/>
                    <a:pt x="1" y="8378"/>
                    <a:pt x="1268" y="10579"/>
                  </a:cubicBezTo>
                  <a:cubicBezTo>
                    <a:pt x="2503" y="12781"/>
                    <a:pt x="4938" y="14348"/>
                    <a:pt x="4938" y="15383"/>
                  </a:cubicBezTo>
                  <a:lnTo>
                    <a:pt x="13644" y="8978"/>
                  </a:lnTo>
                  <a:cubicBezTo>
                    <a:pt x="14911" y="8711"/>
                    <a:pt x="15812" y="7610"/>
                    <a:pt x="15845" y="6343"/>
                  </a:cubicBezTo>
                  <a:cubicBezTo>
                    <a:pt x="15912" y="5475"/>
                    <a:pt x="15779" y="4642"/>
                    <a:pt x="15445" y="3841"/>
                  </a:cubicBezTo>
                  <a:cubicBezTo>
                    <a:pt x="14591" y="1848"/>
                    <a:pt x="12643" y="0"/>
                    <a:pt x="86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3351725" y="682600"/>
              <a:ext cx="321100" cy="401775"/>
            </a:xfrm>
            <a:custGeom>
              <a:avLst/>
              <a:gdLst/>
              <a:ahLst/>
              <a:cxnLst/>
              <a:rect l="l" t="t" r="r" b="b"/>
              <a:pathLst>
                <a:path w="12844" h="16071" extrusionOk="0">
                  <a:moveTo>
                    <a:pt x="10742" y="0"/>
                  </a:moveTo>
                  <a:cubicBezTo>
                    <a:pt x="10775" y="1401"/>
                    <a:pt x="10475" y="3003"/>
                    <a:pt x="7539" y="4470"/>
                  </a:cubicBezTo>
                  <a:cubicBezTo>
                    <a:pt x="6405" y="5071"/>
                    <a:pt x="4838" y="5237"/>
                    <a:pt x="3770" y="5371"/>
                  </a:cubicBezTo>
                  <a:lnTo>
                    <a:pt x="3170" y="5671"/>
                  </a:lnTo>
                  <a:cubicBezTo>
                    <a:pt x="2757" y="5242"/>
                    <a:pt x="2328" y="5041"/>
                    <a:pt x="1911" y="5041"/>
                  </a:cubicBezTo>
                  <a:cubicBezTo>
                    <a:pt x="1485" y="5041"/>
                    <a:pt x="1072" y="5250"/>
                    <a:pt x="701" y="5638"/>
                  </a:cubicBezTo>
                  <a:cubicBezTo>
                    <a:pt x="1" y="6438"/>
                    <a:pt x="334" y="7873"/>
                    <a:pt x="1302" y="8707"/>
                  </a:cubicBezTo>
                  <a:cubicBezTo>
                    <a:pt x="1774" y="9124"/>
                    <a:pt x="2166" y="9245"/>
                    <a:pt x="2462" y="9245"/>
                  </a:cubicBezTo>
                  <a:cubicBezTo>
                    <a:pt x="2876" y="9245"/>
                    <a:pt x="3103" y="9007"/>
                    <a:pt x="3103" y="9007"/>
                  </a:cubicBezTo>
                  <a:lnTo>
                    <a:pt x="3136" y="13910"/>
                  </a:lnTo>
                  <a:cubicBezTo>
                    <a:pt x="3136" y="13910"/>
                    <a:pt x="3570" y="15211"/>
                    <a:pt x="5538" y="15812"/>
                  </a:cubicBezTo>
                  <a:cubicBezTo>
                    <a:pt x="6088" y="15995"/>
                    <a:pt x="6578" y="16070"/>
                    <a:pt x="7000" y="16070"/>
                  </a:cubicBezTo>
                  <a:cubicBezTo>
                    <a:pt x="7885" y="16070"/>
                    <a:pt x="8470" y="15739"/>
                    <a:pt x="8674" y="15378"/>
                  </a:cubicBezTo>
                  <a:cubicBezTo>
                    <a:pt x="8940" y="14844"/>
                    <a:pt x="8107" y="14010"/>
                    <a:pt x="8107" y="14010"/>
                  </a:cubicBezTo>
                  <a:lnTo>
                    <a:pt x="8107" y="11809"/>
                  </a:lnTo>
                  <a:cubicBezTo>
                    <a:pt x="8775" y="11907"/>
                    <a:pt x="9455" y="11994"/>
                    <a:pt x="10031" y="11994"/>
                  </a:cubicBezTo>
                  <a:cubicBezTo>
                    <a:pt x="10432" y="11994"/>
                    <a:pt x="10782" y="11952"/>
                    <a:pt x="11042" y="11842"/>
                  </a:cubicBezTo>
                  <a:cubicBezTo>
                    <a:pt x="11642" y="11542"/>
                    <a:pt x="12843" y="10541"/>
                    <a:pt x="12843" y="6672"/>
                  </a:cubicBezTo>
                  <a:cubicBezTo>
                    <a:pt x="12843" y="2102"/>
                    <a:pt x="11809" y="467"/>
                    <a:pt x="107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3430950" y="809350"/>
              <a:ext cx="25875" cy="54225"/>
            </a:xfrm>
            <a:custGeom>
              <a:avLst/>
              <a:gdLst/>
              <a:ahLst/>
              <a:cxnLst/>
              <a:rect l="l" t="t" r="r" b="b"/>
              <a:pathLst>
                <a:path w="1035" h="2169" extrusionOk="0">
                  <a:moveTo>
                    <a:pt x="1" y="1"/>
                  </a:moveTo>
                  <a:lnTo>
                    <a:pt x="1" y="2169"/>
                  </a:lnTo>
                  <a:cubicBezTo>
                    <a:pt x="568" y="2169"/>
                    <a:pt x="1035" y="1735"/>
                    <a:pt x="1035" y="1168"/>
                  </a:cubicBezTo>
                  <a:lnTo>
                    <a:pt x="1035" y="1101"/>
                  </a:lnTo>
                  <a:cubicBezTo>
                    <a:pt x="1035" y="534"/>
                    <a:pt x="601" y="34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3621925" y="804275"/>
              <a:ext cx="27550" cy="26875"/>
            </a:xfrm>
            <a:custGeom>
              <a:avLst/>
              <a:gdLst/>
              <a:ahLst/>
              <a:cxnLst/>
              <a:rect l="l" t="t" r="r" b="b"/>
              <a:pathLst>
                <a:path w="1102" h="1075" extrusionOk="0">
                  <a:moveTo>
                    <a:pt x="511" y="0"/>
                  </a:moveTo>
                  <a:cubicBezTo>
                    <a:pt x="238" y="0"/>
                    <a:pt x="34" y="223"/>
                    <a:pt x="34" y="504"/>
                  </a:cubicBezTo>
                  <a:cubicBezTo>
                    <a:pt x="0" y="771"/>
                    <a:pt x="201" y="1038"/>
                    <a:pt x="501" y="1071"/>
                  </a:cubicBezTo>
                  <a:cubicBezTo>
                    <a:pt x="520" y="1073"/>
                    <a:pt x="540" y="1075"/>
                    <a:pt x="559" y="1075"/>
                  </a:cubicBezTo>
                  <a:cubicBezTo>
                    <a:pt x="806" y="1075"/>
                    <a:pt x="1037" y="885"/>
                    <a:pt x="1068" y="637"/>
                  </a:cubicBezTo>
                  <a:cubicBezTo>
                    <a:pt x="1068" y="604"/>
                    <a:pt x="1068" y="571"/>
                    <a:pt x="1068" y="537"/>
                  </a:cubicBezTo>
                  <a:cubicBezTo>
                    <a:pt x="1101" y="270"/>
                    <a:pt x="868" y="4"/>
                    <a:pt x="568" y="4"/>
                  </a:cubicBezTo>
                  <a:cubicBezTo>
                    <a:pt x="548" y="1"/>
                    <a:pt x="529" y="0"/>
                    <a:pt x="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3520175" y="808525"/>
              <a:ext cx="27550" cy="27550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568" y="0"/>
                  </a:moveTo>
                  <a:cubicBezTo>
                    <a:pt x="268" y="0"/>
                    <a:pt x="1" y="267"/>
                    <a:pt x="1" y="567"/>
                  </a:cubicBezTo>
                  <a:cubicBezTo>
                    <a:pt x="1" y="868"/>
                    <a:pt x="268" y="1101"/>
                    <a:pt x="568" y="1101"/>
                  </a:cubicBezTo>
                  <a:cubicBezTo>
                    <a:pt x="868" y="1101"/>
                    <a:pt x="1102" y="868"/>
                    <a:pt x="1102" y="567"/>
                  </a:cubicBezTo>
                  <a:cubicBezTo>
                    <a:pt x="1102" y="267"/>
                    <a:pt x="868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3623600" y="767850"/>
              <a:ext cx="36700" cy="24850"/>
            </a:xfrm>
            <a:custGeom>
              <a:avLst/>
              <a:gdLst/>
              <a:ahLst/>
              <a:cxnLst/>
              <a:rect l="l" t="t" r="r" b="b"/>
              <a:pathLst>
                <a:path w="1468" h="994" extrusionOk="0">
                  <a:moveTo>
                    <a:pt x="676" y="0"/>
                  </a:moveTo>
                  <a:cubicBezTo>
                    <a:pt x="379" y="0"/>
                    <a:pt x="110" y="185"/>
                    <a:pt x="0" y="460"/>
                  </a:cubicBezTo>
                  <a:lnTo>
                    <a:pt x="1334" y="994"/>
                  </a:lnTo>
                  <a:cubicBezTo>
                    <a:pt x="1468" y="627"/>
                    <a:pt x="1301" y="226"/>
                    <a:pt x="934" y="60"/>
                  </a:cubicBezTo>
                  <a:cubicBezTo>
                    <a:pt x="901" y="60"/>
                    <a:pt x="901" y="26"/>
                    <a:pt x="867" y="26"/>
                  </a:cubicBezTo>
                  <a:cubicBezTo>
                    <a:pt x="803" y="9"/>
                    <a:pt x="739" y="0"/>
                    <a:pt x="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3590225" y="806025"/>
              <a:ext cx="42575" cy="80075"/>
            </a:xfrm>
            <a:custGeom>
              <a:avLst/>
              <a:gdLst/>
              <a:ahLst/>
              <a:cxnLst/>
              <a:rect l="l" t="t" r="r" b="b"/>
              <a:pathLst>
                <a:path w="1703" h="3203" extrusionOk="0">
                  <a:moveTo>
                    <a:pt x="68" y="0"/>
                  </a:moveTo>
                  <a:lnTo>
                    <a:pt x="1" y="3203"/>
                  </a:lnTo>
                  <a:lnTo>
                    <a:pt x="1702" y="28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3537700" y="901925"/>
              <a:ext cx="45050" cy="29700"/>
            </a:xfrm>
            <a:custGeom>
              <a:avLst/>
              <a:gdLst/>
              <a:ahLst/>
              <a:cxnLst/>
              <a:rect l="l" t="t" r="r" b="b"/>
              <a:pathLst>
                <a:path w="1802" h="1188" extrusionOk="0">
                  <a:moveTo>
                    <a:pt x="134" y="0"/>
                  </a:moveTo>
                  <a:lnTo>
                    <a:pt x="134" y="0"/>
                  </a:lnTo>
                  <a:cubicBezTo>
                    <a:pt x="0" y="501"/>
                    <a:pt x="267" y="1001"/>
                    <a:pt x="734" y="1168"/>
                  </a:cubicBezTo>
                  <a:lnTo>
                    <a:pt x="834" y="1168"/>
                  </a:lnTo>
                  <a:cubicBezTo>
                    <a:pt x="895" y="1181"/>
                    <a:pt x="956" y="1187"/>
                    <a:pt x="1015" y="1187"/>
                  </a:cubicBezTo>
                  <a:cubicBezTo>
                    <a:pt x="1408" y="1187"/>
                    <a:pt x="1744" y="911"/>
                    <a:pt x="1802" y="534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3452625" y="931950"/>
              <a:ext cx="101775" cy="64225"/>
            </a:xfrm>
            <a:custGeom>
              <a:avLst/>
              <a:gdLst/>
              <a:ahLst/>
              <a:cxnLst/>
              <a:rect l="l" t="t" r="r" b="b"/>
              <a:pathLst>
                <a:path w="4071" h="2569" extrusionOk="0">
                  <a:moveTo>
                    <a:pt x="1" y="0"/>
                  </a:moveTo>
                  <a:cubicBezTo>
                    <a:pt x="134" y="501"/>
                    <a:pt x="468" y="934"/>
                    <a:pt x="868" y="1268"/>
                  </a:cubicBezTo>
                  <a:cubicBezTo>
                    <a:pt x="1635" y="1902"/>
                    <a:pt x="4071" y="2569"/>
                    <a:pt x="4071" y="2569"/>
                  </a:cubicBezTo>
                  <a:lnTo>
                    <a:pt x="4071" y="1835"/>
                  </a:lnTo>
                  <a:cubicBezTo>
                    <a:pt x="2870" y="1668"/>
                    <a:pt x="368" y="10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3380925" y="985750"/>
              <a:ext cx="125950" cy="462425"/>
            </a:xfrm>
            <a:custGeom>
              <a:avLst/>
              <a:gdLst/>
              <a:ahLst/>
              <a:cxnLst/>
              <a:rect l="l" t="t" r="r" b="b"/>
              <a:pathLst>
                <a:path w="5038" h="18497" extrusionOk="0">
                  <a:moveTo>
                    <a:pt x="1813" y="0"/>
                  </a:moveTo>
                  <a:cubicBezTo>
                    <a:pt x="1550" y="0"/>
                    <a:pt x="1330" y="153"/>
                    <a:pt x="1134" y="517"/>
                  </a:cubicBezTo>
                  <a:cubicBezTo>
                    <a:pt x="901" y="950"/>
                    <a:pt x="300" y="1884"/>
                    <a:pt x="300" y="1884"/>
                  </a:cubicBezTo>
                  <a:cubicBezTo>
                    <a:pt x="300" y="1884"/>
                    <a:pt x="0" y="4920"/>
                    <a:pt x="300" y="5687"/>
                  </a:cubicBezTo>
                  <a:cubicBezTo>
                    <a:pt x="534" y="6354"/>
                    <a:pt x="3336" y="8789"/>
                    <a:pt x="3336" y="8789"/>
                  </a:cubicBezTo>
                  <a:cubicBezTo>
                    <a:pt x="3336" y="8789"/>
                    <a:pt x="2602" y="11525"/>
                    <a:pt x="2569" y="12425"/>
                  </a:cubicBezTo>
                  <a:cubicBezTo>
                    <a:pt x="2535" y="13326"/>
                    <a:pt x="4237" y="16728"/>
                    <a:pt x="4437" y="18496"/>
                  </a:cubicBezTo>
                  <a:cubicBezTo>
                    <a:pt x="4437" y="18496"/>
                    <a:pt x="5037" y="12992"/>
                    <a:pt x="4804" y="11024"/>
                  </a:cubicBezTo>
                  <a:cubicBezTo>
                    <a:pt x="4303" y="7822"/>
                    <a:pt x="3336" y="4720"/>
                    <a:pt x="1968" y="1784"/>
                  </a:cubicBezTo>
                  <a:lnTo>
                    <a:pt x="1968" y="16"/>
                  </a:lnTo>
                  <a:cubicBezTo>
                    <a:pt x="1915" y="6"/>
                    <a:pt x="1863" y="0"/>
                    <a:pt x="1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3359225" y="1200475"/>
              <a:ext cx="124300" cy="269375"/>
            </a:xfrm>
            <a:custGeom>
              <a:avLst/>
              <a:gdLst/>
              <a:ahLst/>
              <a:cxnLst/>
              <a:rect l="l" t="t" r="r" b="b"/>
              <a:pathLst>
                <a:path w="4972" h="10775" extrusionOk="0">
                  <a:moveTo>
                    <a:pt x="2336" y="300"/>
                  </a:moveTo>
                  <a:cubicBezTo>
                    <a:pt x="2803" y="300"/>
                    <a:pt x="3737" y="1701"/>
                    <a:pt x="4271" y="2869"/>
                  </a:cubicBezTo>
                  <a:cubicBezTo>
                    <a:pt x="4671" y="3836"/>
                    <a:pt x="4004" y="8406"/>
                    <a:pt x="3570" y="9073"/>
                  </a:cubicBezTo>
                  <a:cubicBezTo>
                    <a:pt x="3337" y="9374"/>
                    <a:pt x="3070" y="9674"/>
                    <a:pt x="2770" y="9907"/>
                  </a:cubicBezTo>
                  <a:cubicBezTo>
                    <a:pt x="2436" y="9674"/>
                    <a:pt x="2136" y="9440"/>
                    <a:pt x="1869" y="9140"/>
                  </a:cubicBezTo>
                  <a:cubicBezTo>
                    <a:pt x="1402" y="8506"/>
                    <a:pt x="368" y="4036"/>
                    <a:pt x="668" y="3036"/>
                  </a:cubicBezTo>
                  <a:cubicBezTo>
                    <a:pt x="1035" y="1802"/>
                    <a:pt x="1869" y="300"/>
                    <a:pt x="2336" y="300"/>
                  </a:cubicBezTo>
                  <a:close/>
                  <a:moveTo>
                    <a:pt x="2336" y="0"/>
                  </a:moveTo>
                  <a:cubicBezTo>
                    <a:pt x="1535" y="0"/>
                    <a:pt x="635" y="2035"/>
                    <a:pt x="368" y="2936"/>
                  </a:cubicBezTo>
                  <a:cubicBezTo>
                    <a:pt x="1" y="4003"/>
                    <a:pt x="1102" y="8673"/>
                    <a:pt x="1602" y="9307"/>
                  </a:cubicBezTo>
                  <a:cubicBezTo>
                    <a:pt x="1869" y="9607"/>
                    <a:pt x="2136" y="9874"/>
                    <a:pt x="2436" y="10074"/>
                  </a:cubicBezTo>
                  <a:cubicBezTo>
                    <a:pt x="2136" y="10308"/>
                    <a:pt x="1802" y="10441"/>
                    <a:pt x="1435" y="10474"/>
                  </a:cubicBezTo>
                  <a:lnTo>
                    <a:pt x="1435" y="10775"/>
                  </a:lnTo>
                  <a:lnTo>
                    <a:pt x="1469" y="10775"/>
                  </a:lnTo>
                  <a:cubicBezTo>
                    <a:pt x="1936" y="10741"/>
                    <a:pt x="2403" y="10541"/>
                    <a:pt x="2770" y="10241"/>
                  </a:cubicBezTo>
                  <a:cubicBezTo>
                    <a:pt x="3170" y="10508"/>
                    <a:pt x="3637" y="10675"/>
                    <a:pt x="4137" y="10675"/>
                  </a:cubicBezTo>
                  <a:lnTo>
                    <a:pt x="4104" y="10341"/>
                  </a:lnTo>
                  <a:cubicBezTo>
                    <a:pt x="3737" y="10341"/>
                    <a:pt x="3370" y="10241"/>
                    <a:pt x="3036" y="10041"/>
                  </a:cubicBezTo>
                  <a:cubicBezTo>
                    <a:pt x="3337" y="9807"/>
                    <a:pt x="3604" y="9540"/>
                    <a:pt x="3837" y="9207"/>
                  </a:cubicBezTo>
                  <a:cubicBezTo>
                    <a:pt x="4271" y="8540"/>
                    <a:pt x="4971" y="3803"/>
                    <a:pt x="4538" y="2769"/>
                  </a:cubicBezTo>
                  <a:cubicBezTo>
                    <a:pt x="4204" y="1868"/>
                    <a:pt x="3137" y="0"/>
                    <a:pt x="2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3450125" y="1451475"/>
              <a:ext cx="24225" cy="23375"/>
            </a:xfrm>
            <a:custGeom>
              <a:avLst/>
              <a:gdLst/>
              <a:ahLst/>
              <a:cxnLst/>
              <a:rect l="l" t="t" r="r" b="b"/>
              <a:pathLst>
                <a:path w="969" h="935" extrusionOk="0">
                  <a:moveTo>
                    <a:pt x="468" y="1"/>
                  </a:moveTo>
                  <a:cubicBezTo>
                    <a:pt x="201" y="34"/>
                    <a:pt x="1" y="234"/>
                    <a:pt x="34" y="501"/>
                  </a:cubicBezTo>
                  <a:cubicBezTo>
                    <a:pt x="34" y="735"/>
                    <a:pt x="234" y="935"/>
                    <a:pt x="501" y="935"/>
                  </a:cubicBezTo>
                  <a:cubicBezTo>
                    <a:pt x="768" y="935"/>
                    <a:pt x="968" y="701"/>
                    <a:pt x="935" y="468"/>
                  </a:cubicBezTo>
                  <a:cubicBezTo>
                    <a:pt x="935" y="201"/>
                    <a:pt x="735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3383425" y="1454825"/>
              <a:ext cx="23375" cy="22625"/>
            </a:xfrm>
            <a:custGeom>
              <a:avLst/>
              <a:gdLst/>
              <a:ahLst/>
              <a:cxnLst/>
              <a:rect l="l" t="t" r="r" b="b"/>
              <a:pathLst>
                <a:path w="935" h="905" extrusionOk="0">
                  <a:moveTo>
                    <a:pt x="434" y="0"/>
                  </a:moveTo>
                  <a:cubicBezTo>
                    <a:pt x="200" y="0"/>
                    <a:pt x="0" y="234"/>
                    <a:pt x="0" y="467"/>
                  </a:cubicBezTo>
                  <a:cubicBezTo>
                    <a:pt x="31" y="714"/>
                    <a:pt x="205" y="904"/>
                    <a:pt x="443" y="904"/>
                  </a:cubicBezTo>
                  <a:cubicBezTo>
                    <a:pt x="462" y="904"/>
                    <a:pt x="481" y="903"/>
                    <a:pt x="501" y="901"/>
                  </a:cubicBezTo>
                  <a:cubicBezTo>
                    <a:pt x="734" y="901"/>
                    <a:pt x="934" y="701"/>
                    <a:pt x="934" y="434"/>
                  </a:cubicBezTo>
                  <a:cubicBezTo>
                    <a:pt x="901" y="167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3363400" y="1198800"/>
              <a:ext cx="115950" cy="126775"/>
            </a:xfrm>
            <a:custGeom>
              <a:avLst/>
              <a:gdLst/>
              <a:ahLst/>
              <a:cxnLst/>
              <a:rect l="l" t="t" r="r" b="b"/>
              <a:pathLst>
                <a:path w="4638" h="5071" extrusionOk="0">
                  <a:moveTo>
                    <a:pt x="2156" y="0"/>
                  </a:moveTo>
                  <a:cubicBezTo>
                    <a:pt x="2149" y="0"/>
                    <a:pt x="2143" y="0"/>
                    <a:pt x="2136" y="1"/>
                  </a:cubicBezTo>
                  <a:cubicBezTo>
                    <a:pt x="1235" y="34"/>
                    <a:pt x="301" y="2369"/>
                    <a:pt x="101" y="3003"/>
                  </a:cubicBezTo>
                  <a:cubicBezTo>
                    <a:pt x="1" y="3670"/>
                    <a:pt x="1" y="4337"/>
                    <a:pt x="168" y="4971"/>
                  </a:cubicBezTo>
                  <a:cubicBezTo>
                    <a:pt x="168" y="5037"/>
                    <a:pt x="234" y="5071"/>
                    <a:pt x="268" y="5071"/>
                  </a:cubicBezTo>
                  <a:lnTo>
                    <a:pt x="534" y="5037"/>
                  </a:lnTo>
                  <a:cubicBezTo>
                    <a:pt x="601" y="5004"/>
                    <a:pt x="635" y="4971"/>
                    <a:pt x="635" y="4904"/>
                  </a:cubicBezTo>
                  <a:cubicBezTo>
                    <a:pt x="501" y="4337"/>
                    <a:pt x="468" y="3737"/>
                    <a:pt x="534" y="3136"/>
                  </a:cubicBezTo>
                  <a:cubicBezTo>
                    <a:pt x="901" y="1969"/>
                    <a:pt x="1735" y="501"/>
                    <a:pt x="2169" y="468"/>
                  </a:cubicBezTo>
                  <a:cubicBezTo>
                    <a:pt x="2174" y="467"/>
                    <a:pt x="2178" y="467"/>
                    <a:pt x="2183" y="467"/>
                  </a:cubicBezTo>
                  <a:cubicBezTo>
                    <a:pt x="2591" y="467"/>
                    <a:pt x="3542" y="1881"/>
                    <a:pt x="4004" y="3003"/>
                  </a:cubicBezTo>
                  <a:cubicBezTo>
                    <a:pt x="4137" y="3570"/>
                    <a:pt x="4170" y="4170"/>
                    <a:pt x="4070" y="4771"/>
                  </a:cubicBezTo>
                  <a:cubicBezTo>
                    <a:pt x="4070" y="4804"/>
                    <a:pt x="4137" y="4871"/>
                    <a:pt x="4170" y="4871"/>
                  </a:cubicBezTo>
                  <a:lnTo>
                    <a:pt x="4437" y="4871"/>
                  </a:lnTo>
                  <a:cubicBezTo>
                    <a:pt x="4504" y="4871"/>
                    <a:pt x="4537" y="4837"/>
                    <a:pt x="4537" y="4804"/>
                  </a:cubicBezTo>
                  <a:cubicBezTo>
                    <a:pt x="4637" y="4137"/>
                    <a:pt x="4604" y="3470"/>
                    <a:pt x="4437" y="2803"/>
                  </a:cubicBezTo>
                  <a:cubicBezTo>
                    <a:pt x="4205" y="2207"/>
                    <a:pt x="3086" y="0"/>
                    <a:pt x="2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3500175" y="1237150"/>
              <a:ext cx="346925" cy="508725"/>
            </a:xfrm>
            <a:custGeom>
              <a:avLst/>
              <a:gdLst/>
              <a:ahLst/>
              <a:cxnLst/>
              <a:rect l="l" t="t" r="r" b="b"/>
              <a:pathLst>
                <a:path w="13877" h="20349" extrusionOk="0">
                  <a:moveTo>
                    <a:pt x="13610" y="1"/>
                  </a:moveTo>
                  <a:lnTo>
                    <a:pt x="1768" y="4171"/>
                  </a:lnTo>
                  <a:lnTo>
                    <a:pt x="0" y="20082"/>
                  </a:lnTo>
                  <a:lnTo>
                    <a:pt x="267" y="20349"/>
                  </a:lnTo>
                  <a:lnTo>
                    <a:pt x="11542" y="16146"/>
                  </a:lnTo>
                  <a:lnTo>
                    <a:pt x="13877" y="268"/>
                  </a:lnTo>
                  <a:lnTo>
                    <a:pt x="136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3500175" y="1341400"/>
              <a:ext cx="50900" cy="404475"/>
            </a:xfrm>
            <a:custGeom>
              <a:avLst/>
              <a:gdLst/>
              <a:ahLst/>
              <a:cxnLst/>
              <a:rect l="l" t="t" r="r" b="b"/>
              <a:pathLst>
                <a:path w="2036" h="16179" extrusionOk="0">
                  <a:moveTo>
                    <a:pt x="1768" y="1"/>
                  </a:moveTo>
                  <a:lnTo>
                    <a:pt x="0" y="15912"/>
                  </a:lnTo>
                  <a:lnTo>
                    <a:pt x="267" y="16179"/>
                  </a:lnTo>
                  <a:lnTo>
                    <a:pt x="2035" y="267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619425" y="1300450"/>
              <a:ext cx="141250" cy="64325"/>
            </a:xfrm>
            <a:custGeom>
              <a:avLst/>
              <a:gdLst/>
              <a:ahLst/>
              <a:cxnLst/>
              <a:rect l="l" t="t" r="r" b="b"/>
              <a:pathLst>
                <a:path w="5650" h="2573" extrusionOk="0">
                  <a:moveTo>
                    <a:pt x="5436" y="0"/>
                  </a:moveTo>
                  <a:cubicBezTo>
                    <a:pt x="5174" y="0"/>
                    <a:pt x="4678" y="155"/>
                    <a:pt x="4070" y="438"/>
                  </a:cubicBezTo>
                  <a:lnTo>
                    <a:pt x="1935" y="1105"/>
                  </a:lnTo>
                  <a:cubicBezTo>
                    <a:pt x="1034" y="1505"/>
                    <a:pt x="167" y="1839"/>
                    <a:pt x="100" y="2106"/>
                  </a:cubicBezTo>
                  <a:lnTo>
                    <a:pt x="0" y="2573"/>
                  </a:lnTo>
                  <a:lnTo>
                    <a:pt x="5538" y="605"/>
                  </a:lnTo>
                  <a:cubicBezTo>
                    <a:pt x="5538" y="605"/>
                    <a:pt x="5571" y="404"/>
                    <a:pt x="5638" y="138"/>
                  </a:cubicBezTo>
                  <a:cubicBezTo>
                    <a:pt x="5649" y="45"/>
                    <a:pt x="5576" y="0"/>
                    <a:pt x="5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623600" y="1281232"/>
              <a:ext cx="152200" cy="65275"/>
            </a:xfrm>
            <a:custGeom>
              <a:avLst/>
              <a:gdLst/>
              <a:ahLst/>
              <a:cxnLst/>
              <a:rect l="l" t="t" r="r" b="b"/>
              <a:pathLst>
                <a:path w="6088" h="2611" extrusionOk="0">
                  <a:moveTo>
                    <a:pt x="4300" y="1"/>
                  </a:moveTo>
                  <a:cubicBezTo>
                    <a:pt x="4101" y="1"/>
                    <a:pt x="3822" y="40"/>
                    <a:pt x="3436" y="142"/>
                  </a:cubicBezTo>
                  <a:cubicBezTo>
                    <a:pt x="1668" y="643"/>
                    <a:pt x="1635" y="1510"/>
                    <a:pt x="1635" y="1510"/>
                  </a:cubicBezTo>
                  <a:cubicBezTo>
                    <a:pt x="1368" y="1643"/>
                    <a:pt x="1068" y="1743"/>
                    <a:pt x="801" y="1844"/>
                  </a:cubicBezTo>
                  <a:cubicBezTo>
                    <a:pt x="200" y="2010"/>
                    <a:pt x="134" y="2144"/>
                    <a:pt x="100" y="2311"/>
                  </a:cubicBezTo>
                  <a:lnTo>
                    <a:pt x="0" y="2611"/>
                  </a:lnTo>
                  <a:lnTo>
                    <a:pt x="6038" y="476"/>
                  </a:lnTo>
                  <a:cubicBezTo>
                    <a:pt x="6038" y="476"/>
                    <a:pt x="6038" y="342"/>
                    <a:pt x="6071" y="209"/>
                  </a:cubicBezTo>
                  <a:cubicBezTo>
                    <a:pt x="6088" y="126"/>
                    <a:pt x="6029" y="92"/>
                    <a:pt x="5921" y="92"/>
                  </a:cubicBezTo>
                  <a:cubicBezTo>
                    <a:pt x="5813" y="92"/>
                    <a:pt x="5654" y="126"/>
                    <a:pt x="5471" y="176"/>
                  </a:cubicBezTo>
                  <a:lnTo>
                    <a:pt x="4770" y="409"/>
                  </a:lnTo>
                  <a:cubicBezTo>
                    <a:pt x="4770" y="409"/>
                    <a:pt x="4945" y="1"/>
                    <a:pt x="4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3578550" y="1347250"/>
              <a:ext cx="250225" cy="105925"/>
            </a:xfrm>
            <a:custGeom>
              <a:avLst/>
              <a:gdLst/>
              <a:ahLst/>
              <a:cxnLst/>
              <a:rect l="l" t="t" r="r" b="b"/>
              <a:pathLst>
                <a:path w="10009" h="4237" extrusionOk="0">
                  <a:moveTo>
                    <a:pt x="8540" y="0"/>
                  </a:moveTo>
                  <a:lnTo>
                    <a:pt x="1" y="3236"/>
                  </a:lnTo>
                  <a:cubicBezTo>
                    <a:pt x="468" y="3636"/>
                    <a:pt x="968" y="3970"/>
                    <a:pt x="1535" y="4236"/>
                  </a:cubicBezTo>
                  <a:lnTo>
                    <a:pt x="10008" y="1001"/>
                  </a:lnTo>
                  <a:cubicBezTo>
                    <a:pt x="9441" y="834"/>
                    <a:pt x="8907" y="467"/>
                    <a:pt x="8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3566875" y="1332225"/>
              <a:ext cx="277725" cy="124325"/>
            </a:xfrm>
            <a:custGeom>
              <a:avLst/>
              <a:gdLst/>
              <a:ahLst/>
              <a:cxnLst/>
              <a:rect l="l" t="t" r="r" b="b"/>
              <a:pathLst>
                <a:path w="11109" h="4973" extrusionOk="0">
                  <a:moveTo>
                    <a:pt x="8774" y="1"/>
                  </a:moveTo>
                  <a:lnTo>
                    <a:pt x="334" y="3236"/>
                  </a:lnTo>
                  <a:cubicBezTo>
                    <a:pt x="268" y="3270"/>
                    <a:pt x="168" y="3336"/>
                    <a:pt x="134" y="3403"/>
                  </a:cubicBezTo>
                  <a:cubicBezTo>
                    <a:pt x="1" y="3603"/>
                    <a:pt x="68" y="3870"/>
                    <a:pt x="268" y="3970"/>
                  </a:cubicBezTo>
                  <a:lnTo>
                    <a:pt x="1335" y="4737"/>
                  </a:lnTo>
                  <a:cubicBezTo>
                    <a:pt x="1574" y="4897"/>
                    <a:pt x="1849" y="4973"/>
                    <a:pt x="2116" y="4973"/>
                  </a:cubicBezTo>
                  <a:cubicBezTo>
                    <a:pt x="2297" y="4973"/>
                    <a:pt x="2475" y="4938"/>
                    <a:pt x="2636" y="4871"/>
                  </a:cubicBezTo>
                  <a:lnTo>
                    <a:pt x="11109" y="1669"/>
                  </a:lnTo>
                  <a:lnTo>
                    <a:pt x="10809" y="1435"/>
                  </a:lnTo>
                  <a:lnTo>
                    <a:pt x="2469" y="4604"/>
                  </a:lnTo>
                  <a:cubicBezTo>
                    <a:pt x="2353" y="4648"/>
                    <a:pt x="2230" y="4672"/>
                    <a:pt x="2109" y="4672"/>
                  </a:cubicBezTo>
                  <a:cubicBezTo>
                    <a:pt x="1953" y="4672"/>
                    <a:pt x="1800" y="4631"/>
                    <a:pt x="1669" y="4537"/>
                  </a:cubicBezTo>
                  <a:lnTo>
                    <a:pt x="668" y="3837"/>
                  </a:lnTo>
                  <a:cubicBezTo>
                    <a:pt x="601" y="3803"/>
                    <a:pt x="535" y="3737"/>
                    <a:pt x="535" y="3670"/>
                  </a:cubicBezTo>
                  <a:cubicBezTo>
                    <a:pt x="501" y="3537"/>
                    <a:pt x="568" y="3403"/>
                    <a:pt x="701" y="3370"/>
                  </a:cubicBezTo>
                  <a:lnTo>
                    <a:pt x="9041" y="201"/>
                  </a:lnTo>
                  <a:lnTo>
                    <a:pt x="8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3536025" y="1373925"/>
              <a:ext cx="307750" cy="417450"/>
            </a:xfrm>
            <a:custGeom>
              <a:avLst/>
              <a:gdLst/>
              <a:ahLst/>
              <a:cxnLst/>
              <a:rect l="l" t="t" r="r" b="b"/>
              <a:pathLst>
                <a:path w="12310" h="16698" extrusionOk="0">
                  <a:moveTo>
                    <a:pt x="1268" y="1902"/>
                  </a:moveTo>
                  <a:cubicBezTo>
                    <a:pt x="1264" y="1925"/>
                    <a:pt x="1262" y="1948"/>
                    <a:pt x="1262" y="1971"/>
                  </a:cubicBezTo>
                  <a:lnTo>
                    <a:pt x="1262" y="1971"/>
                  </a:lnTo>
                  <a:lnTo>
                    <a:pt x="1268" y="1902"/>
                  </a:lnTo>
                  <a:close/>
                  <a:moveTo>
                    <a:pt x="12309" y="1"/>
                  </a:moveTo>
                  <a:lnTo>
                    <a:pt x="3870" y="3203"/>
                  </a:lnTo>
                  <a:cubicBezTo>
                    <a:pt x="3694" y="3284"/>
                    <a:pt x="3513" y="3321"/>
                    <a:pt x="3332" y="3321"/>
                  </a:cubicBezTo>
                  <a:cubicBezTo>
                    <a:pt x="3068" y="3321"/>
                    <a:pt x="2807" y="3241"/>
                    <a:pt x="2569" y="3103"/>
                  </a:cubicBezTo>
                  <a:lnTo>
                    <a:pt x="1502" y="2336"/>
                  </a:lnTo>
                  <a:cubicBezTo>
                    <a:pt x="1358" y="2249"/>
                    <a:pt x="1264" y="2113"/>
                    <a:pt x="1262" y="1971"/>
                  </a:cubicBezTo>
                  <a:lnTo>
                    <a:pt x="1262" y="1971"/>
                  </a:lnTo>
                  <a:lnTo>
                    <a:pt x="34" y="15278"/>
                  </a:lnTo>
                  <a:cubicBezTo>
                    <a:pt x="1" y="15445"/>
                    <a:pt x="101" y="15612"/>
                    <a:pt x="268" y="15712"/>
                  </a:cubicBezTo>
                  <a:lnTo>
                    <a:pt x="1335" y="16479"/>
                  </a:lnTo>
                  <a:cubicBezTo>
                    <a:pt x="1573" y="16618"/>
                    <a:pt x="1834" y="16698"/>
                    <a:pt x="2098" y="16698"/>
                  </a:cubicBezTo>
                  <a:cubicBezTo>
                    <a:pt x="2278" y="16698"/>
                    <a:pt x="2460" y="16660"/>
                    <a:pt x="2636" y="16579"/>
                  </a:cubicBezTo>
                  <a:lnTo>
                    <a:pt x="11075" y="13377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3536025" y="1421450"/>
              <a:ext cx="80925" cy="370300"/>
            </a:xfrm>
            <a:custGeom>
              <a:avLst/>
              <a:gdLst/>
              <a:ahLst/>
              <a:cxnLst/>
              <a:rect l="l" t="t" r="r" b="b"/>
              <a:pathLst>
                <a:path w="3237" h="14812" extrusionOk="0">
                  <a:moveTo>
                    <a:pt x="1268" y="1"/>
                  </a:moveTo>
                  <a:lnTo>
                    <a:pt x="1" y="13410"/>
                  </a:lnTo>
                  <a:cubicBezTo>
                    <a:pt x="1" y="13577"/>
                    <a:pt x="101" y="13744"/>
                    <a:pt x="234" y="13811"/>
                  </a:cubicBezTo>
                  <a:lnTo>
                    <a:pt x="1335" y="14578"/>
                  </a:lnTo>
                  <a:cubicBezTo>
                    <a:pt x="1502" y="14711"/>
                    <a:pt x="1735" y="14778"/>
                    <a:pt x="1969" y="14811"/>
                  </a:cubicBezTo>
                  <a:lnTo>
                    <a:pt x="3236" y="1402"/>
                  </a:lnTo>
                  <a:cubicBezTo>
                    <a:pt x="3003" y="1369"/>
                    <a:pt x="2769" y="1302"/>
                    <a:pt x="2569" y="1168"/>
                  </a:cubicBezTo>
                  <a:lnTo>
                    <a:pt x="1502" y="401"/>
                  </a:lnTo>
                  <a:cubicBezTo>
                    <a:pt x="1368" y="334"/>
                    <a:pt x="1268" y="168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3764525" y="1421450"/>
              <a:ext cx="94250" cy="172800"/>
            </a:xfrm>
            <a:custGeom>
              <a:avLst/>
              <a:gdLst/>
              <a:ahLst/>
              <a:cxnLst/>
              <a:rect l="l" t="t" r="r" b="b"/>
              <a:pathLst>
                <a:path w="3770" h="6912" extrusionOk="0">
                  <a:moveTo>
                    <a:pt x="3003" y="1"/>
                  </a:moveTo>
                  <a:lnTo>
                    <a:pt x="2903" y="1202"/>
                  </a:lnTo>
                  <a:cubicBezTo>
                    <a:pt x="2169" y="1735"/>
                    <a:pt x="1535" y="2303"/>
                    <a:pt x="935" y="2936"/>
                  </a:cubicBezTo>
                  <a:cubicBezTo>
                    <a:pt x="67" y="3870"/>
                    <a:pt x="1" y="6472"/>
                    <a:pt x="734" y="6839"/>
                  </a:cubicBezTo>
                  <a:cubicBezTo>
                    <a:pt x="835" y="6889"/>
                    <a:pt x="942" y="6912"/>
                    <a:pt x="1055" y="6912"/>
                  </a:cubicBezTo>
                  <a:cubicBezTo>
                    <a:pt x="1767" y="6912"/>
                    <a:pt x="2680" y="6001"/>
                    <a:pt x="3169" y="5338"/>
                  </a:cubicBezTo>
                  <a:cubicBezTo>
                    <a:pt x="3770" y="4571"/>
                    <a:pt x="3770" y="3136"/>
                    <a:pt x="3770" y="2236"/>
                  </a:cubicBezTo>
                  <a:cubicBezTo>
                    <a:pt x="3770" y="1335"/>
                    <a:pt x="3703" y="501"/>
                    <a:pt x="30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3119075" y="1044525"/>
              <a:ext cx="568050" cy="588075"/>
            </a:xfrm>
            <a:custGeom>
              <a:avLst/>
              <a:gdLst/>
              <a:ahLst/>
              <a:cxnLst/>
              <a:rect l="l" t="t" r="r" b="b"/>
              <a:pathLst>
                <a:path w="22722" h="23523" extrusionOk="0">
                  <a:moveTo>
                    <a:pt x="7739" y="0"/>
                  </a:moveTo>
                  <a:cubicBezTo>
                    <a:pt x="5104" y="0"/>
                    <a:pt x="4303" y="1235"/>
                    <a:pt x="3503" y="3603"/>
                  </a:cubicBezTo>
                  <a:cubicBezTo>
                    <a:pt x="2769" y="5771"/>
                    <a:pt x="267" y="15812"/>
                    <a:pt x="134" y="17313"/>
                  </a:cubicBezTo>
                  <a:cubicBezTo>
                    <a:pt x="0" y="18847"/>
                    <a:pt x="667" y="19448"/>
                    <a:pt x="2202" y="20115"/>
                  </a:cubicBezTo>
                  <a:cubicBezTo>
                    <a:pt x="3703" y="20782"/>
                    <a:pt x="7205" y="21616"/>
                    <a:pt x="10374" y="22483"/>
                  </a:cubicBezTo>
                  <a:cubicBezTo>
                    <a:pt x="11975" y="22950"/>
                    <a:pt x="13610" y="23250"/>
                    <a:pt x="15244" y="23417"/>
                  </a:cubicBezTo>
                  <a:cubicBezTo>
                    <a:pt x="16100" y="23485"/>
                    <a:pt x="16851" y="23523"/>
                    <a:pt x="17510" y="23523"/>
                  </a:cubicBezTo>
                  <a:cubicBezTo>
                    <a:pt x="19753" y="23523"/>
                    <a:pt x="20930" y="23091"/>
                    <a:pt x="21549" y="21983"/>
                  </a:cubicBezTo>
                  <a:cubicBezTo>
                    <a:pt x="22721" y="20019"/>
                    <a:pt x="22194" y="19059"/>
                    <a:pt x="20690" y="19059"/>
                  </a:cubicBezTo>
                  <a:cubicBezTo>
                    <a:pt x="20483" y="19059"/>
                    <a:pt x="20257" y="19078"/>
                    <a:pt x="20014" y="19114"/>
                  </a:cubicBezTo>
                  <a:cubicBezTo>
                    <a:pt x="19489" y="19195"/>
                    <a:pt x="18976" y="19239"/>
                    <a:pt x="18461" y="19239"/>
                  </a:cubicBezTo>
                  <a:cubicBezTo>
                    <a:pt x="18125" y="19239"/>
                    <a:pt x="17788" y="19220"/>
                    <a:pt x="17446" y="19181"/>
                  </a:cubicBezTo>
                  <a:cubicBezTo>
                    <a:pt x="17846" y="19014"/>
                    <a:pt x="18213" y="18814"/>
                    <a:pt x="18547" y="18514"/>
                  </a:cubicBezTo>
                  <a:cubicBezTo>
                    <a:pt x="18914" y="18247"/>
                    <a:pt x="19014" y="17746"/>
                    <a:pt x="18780" y="17346"/>
                  </a:cubicBezTo>
                  <a:cubicBezTo>
                    <a:pt x="18755" y="17314"/>
                    <a:pt x="18722" y="17301"/>
                    <a:pt x="18680" y="17301"/>
                  </a:cubicBezTo>
                  <a:cubicBezTo>
                    <a:pt x="18502" y="17301"/>
                    <a:pt x="18160" y="17545"/>
                    <a:pt x="17513" y="17680"/>
                  </a:cubicBezTo>
                  <a:cubicBezTo>
                    <a:pt x="16545" y="17913"/>
                    <a:pt x="15911" y="17746"/>
                    <a:pt x="14977" y="18247"/>
                  </a:cubicBezTo>
                  <a:cubicBezTo>
                    <a:pt x="14644" y="18386"/>
                    <a:pt x="14287" y="18455"/>
                    <a:pt x="13927" y="18455"/>
                  </a:cubicBezTo>
                  <a:cubicBezTo>
                    <a:pt x="13854" y="18455"/>
                    <a:pt x="13782" y="18453"/>
                    <a:pt x="13710" y="18447"/>
                  </a:cubicBezTo>
                  <a:cubicBezTo>
                    <a:pt x="12976" y="18447"/>
                    <a:pt x="11975" y="18180"/>
                    <a:pt x="10074" y="17613"/>
                  </a:cubicBezTo>
                  <a:cubicBezTo>
                    <a:pt x="8506" y="17079"/>
                    <a:pt x="6972" y="16446"/>
                    <a:pt x="5471" y="15712"/>
                  </a:cubicBezTo>
                  <a:lnTo>
                    <a:pt x="8339" y="7372"/>
                  </a:lnTo>
                  <a:cubicBezTo>
                    <a:pt x="8339" y="7372"/>
                    <a:pt x="10007" y="1802"/>
                    <a:pt x="7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3101550" y="1040575"/>
              <a:ext cx="292725" cy="563550"/>
            </a:xfrm>
            <a:custGeom>
              <a:avLst/>
              <a:gdLst/>
              <a:ahLst/>
              <a:cxnLst/>
              <a:rect l="l" t="t" r="r" b="b"/>
              <a:pathLst>
                <a:path w="11709" h="22542" extrusionOk="0">
                  <a:moveTo>
                    <a:pt x="7973" y="0"/>
                  </a:moveTo>
                  <a:cubicBezTo>
                    <a:pt x="6743" y="0"/>
                    <a:pt x="5679" y="238"/>
                    <a:pt x="4837" y="1760"/>
                  </a:cubicBezTo>
                  <a:cubicBezTo>
                    <a:pt x="3803" y="3628"/>
                    <a:pt x="2236" y="9365"/>
                    <a:pt x="1402" y="13501"/>
                  </a:cubicBezTo>
                  <a:cubicBezTo>
                    <a:pt x="568" y="17638"/>
                    <a:pt x="1" y="19272"/>
                    <a:pt x="1902" y="20139"/>
                  </a:cubicBezTo>
                  <a:cubicBezTo>
                    <a:pt x="3803" y="20973"/>
                    <a:pt x="10175" y="22541"/>
                    <a:pt x="10175" y="22541"/>
                  </a:cubicBezTo>
                  <a:cubicBezTo>
                    <a:pt x="10175" y="22541"/>
                    <a:pt x="9941" y="19939"/>
                    <a:pt x="11709" y="18038"/>
                  </a:cubicBezTo>
                  <a:lnTo>
                    <a:pt x="6472" y="15803"/>
                  </a:lnTo>
                  <a:lnTo>
                    <a:pt x="9274" y="7630"/>
                  </a:lnTo>
                  <a:cubicBezTo>
                    <a:pt x="9274" y="7630"/>
                    <a:pt x="11042" y="2393"/>
                    <a:pt x="8840" y="25"/>
                  </a:cubicBezTo>
                  <a:cubicBezTo>
                    <a:pt x="8543" y="13"/>
                    <a:pt x="8254" y="0"/>
                    <a:pt x="7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2886400" y="4042500"/>
              <a:ext cx="320250" cy="135300"/>
            </a:xfrm>
            <a:custGeom>
              <a:avLst/>
              <a:gdLst/>
              <a:ahLst/>
              <a:cxnLst/>
              <a:rect l="l" t="t" r="r" b="b"/>
              <a:pathLst>
                <a:path w="12810" h="5412" extrusionOk="0">
                  <a:moveTo>
                    <a:pt x="34" y="1"/>
                  </a:moveTo>
                  <a:cubicBezTo>
                    <a:pt x="34" y="1"/>
                    <a:pt x="0" y="1101"/>
                    <a:pt x="267" y="1368"/>
                  </a:cubicBezTo>
                  <a:cubicBezTo>
                    <a:pt x="834" y="1735"/>
                    <a:pt x="1502" y="2002"/>
                    <a:pt x="2169" y="2135"/>
                  </a:cubicBezTo>
                  <a:cubicBezTo>
                    <a:pt x="3036" y="2336"/>
                    <a:pt x="4103" y="3236"/>
                    <a:pt x="4871" y="3870"/>
                  </a:cubicBezTo>
                  <a:cubicBezTo>
                    <a:pt x="5638" y="4504"/>
                    <a:pt x="6672" y="5104"/>
                    <a:pt x="8573" y="5338"/>
                  </a:cubicBezTo>
                  <a:cubicBezTo>
                    <a:pt x="8855" y="5387"/>
                    <a:pt x="9140" y="5411"/>
                    <a:pt x="9424" y="5411"/>
                  </a:cubicBezTo>
                  <a:cubicBezTo>
                    <a:pt x="10486" y="5411"/>
                    <a:pt x="11541" y="5076"/>
                    <a:pt x="12409" y="4470"/>
                  </a:cubicBezTo>
                  <a:cubicBezTo>
                    <a:pt x="12710" y="4137"/>
                    <a:pt x="12810" y="3637"/>
                    <a:pt x="12643" y="3236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2886400" y="3936600"/>
              <a:ext cx="325250" cy="226850"/>
            </a:xfrm>
            <a:custGeom>
              <a:avLst/>
              <a:gdLst/>
              <a:ahLst/>
              <a:cxnLst/>
              <a:rect l="l" t="t" r="r" b="b"/>
              <a:pathLst>
                <a:path w="13010" h="9074" extrusionOk="0">
                  <a:moveTo>
                    <a:pt x="801" y="0"/>
                  </a:moveTo>
                  <a:cubicBezTo>
                    <a:pt x="634" y="0"/>
                    <a:pt x="534" y="100"/>
                    <a:pt x="501" y="234"/>
                  </a:cubicBezTo>
                  <a:cubicBezTo>
                    <a:pt x="434" y="534"/>
                    <a:pt x="401" y="1435"/>
                    <a:pt x="267" y="1902"/>
                  </a:cubicBezTo>
                  <a:cubicBezTo>
                    <a:pt x="67" y="2802"/>
                    <a:pt x="0" y="3703"/>
                    <a:pt x="67" y="4570"/>
                  </a:cubicBezTo>
                  <a:cubicBezTo>
                    <a:pt x="167" y="5137"/>
                    <a:pt x="1468" y="5538"/>
                    <a:pt x="2302" y="5871"/>
                  </a:cubicBezTo>
                  <a:cubicBezTo>
                    <a:pt x="3303" y="6305"/>
                    <a:pt x="4203" y="6872"/>
                    <a:pt x="5004" y="7572"/>
                  </a:cubicBezTo>
                  <a:cubicBezTo>
                    <a:pt x="6172" y="8440"/>
                    <a:pt x="7573" y="8973"/>
                    <a:pt x="9040" y="9073"/>
                  </a:cubicBezTo>
                  <a:cubicBezTo>
                    <a:pt x="10508" y="9073"/>
                    <a:pt x="12176" y="8573"/>
                    <a:pt x="12543" y="7906"/>
                  </a:cubicBezTo>
                  <a:cubicBezTo>
                    <a:pt x="13010" y="7072"/>
                    <a:pt x="12643" y="6572"/>
                    <a:pt x="10475" y="5538"/>
                  </a:cubicBezTo>
                  <a:cubicBezTo>
                    <a:pt x="10041" y="5371"/>
                    <a:pt x="8607" y="4503"/>
                    <a:pt x="8106" y="4203"/>
                  </a:cubicBezTo>
                  <a:cubicBezTo>
                    <a:pt x="6772" y="3369"/>
                    <a:pt x="5438" y="2168"/>
                    <a:pt x="4837" y="701"/>
                  </a:cubicBezTo>
                  <a:cubicBezTo>
                    <a:pt x="4771" y="501"/>
                    <a:pt x="4670" y="367"/>
                    <a:pt x="4504" y="234"/>
                  </a:cubicBezTo>
                  <a:cubicBezTo>
                    <a:pt x="4409" y="210"/>
                    <a:pt x="4315" y="187"/>
                    <a:pt x="4221" y="187"/>
                  </a:cubicBezTo>
                  <a:cubicBezTo>
                    <a:pt x="4182" y="187"/>
                    <a:pt x="4142" y="191"/>
                    <a:pt x="4103" y="200"/>
                  </a:cubicBezTo>
                  <a:cubicBezTo>
                    <a:pt x="3736" y="267"/>
                    <a:pt x="3370" y="367"/>
                    <a:pt x="3036" y="534"/>
                  </a:cubicBezTo>
                  <a:cubicBezTo>
                    <a:pt x="2769" y="667"/>
                    <a:pt x="2335" y="834"/>
                    <a:pt x="2335" y="1201"/>
                  </a:cubicBezTo>
                  <a:cubicBezTo>
                    <a:pt x="2335" y="1335"/>
                    <a:pt x="2369" y="1468"/>
                    <a:pt x="2436" y="1568"/>
                  </a:cubicBezTo>
                  <a:cubicBezTo>
                    <a:pt x="2469" y="1635"/>
                    <a:pt x="2469" y="1768"/>
                    <a:pt x="2402" y="1802"/>
                  </a:cubicBezTo>
                  <a:cubicBezTo>
                    <a:pt x="2384" y="1810"/>
                    <a:pt x="2366" y="1815"/>
                    <a:pt x="2349" y="1815"/>
                  </a:cubicBezTo>
                  <a:cubicBezTo>
                    <a:pt x="2300" y="1815"/>
                    <a:pt x="2251" y="1784"/>
                    <a:pt x="2202" y="1735"/>
                  </a:cubicBezTo>
                  <a:cubicBezTo>
                    <a:pt x="2002" y="1535"/>
                    <a:pt x="1802" y="1301"/>
                    <a:pt x="1602" y="1034"/>
                  </a:cubicBezTo>
                  <a:cubicBezTo>
                    <a:pt x="1502" y="901"/>
                    <a:pt x="1401" y="801"/>
                    <a:pt x="1268" y="701"/>
                  </a:cubicBezTo>
                  <a:cubicBezTo>
                    <a:pt x="1135" y="601"/>
                    <a:pt x="1035" y="534"/>
                    <a:pt x="901" y="434"/>
                  </a:cubicBezTo>
                  <a:cubicBezTo>
                    <a:pt x="768" y="334"/>
                    <a:pt x="801" y="167"/>
                    <a:pt x="801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2886400" y="3936600"/>
              <a:ext cx="325250" cy="226850"/>
            </a:xfrm>
            <a:custGeom>
              <a:avLst/>
              <a:gdLst/>
              <a:ahLst/>
              <a:cxnLst/>
              <a:rect l="l" t="t" r="r" b="b"/>
              <a:pathLst>
                <a:path w="13010" h="9074" extrusionOk="0">
                  <a:moveTo>
                    <a:pt x="801" y="0"/>
                  </a:moveTo>
                  <a:cubicBezTo>
                    <a:pt x="634" y="0"/>
                    <a:pt x="534" y="100"/>
                    <a:pt x="501" y="234"/>
                  </a:cubicBezTo>
                  <a:cubicBezTo>
                    <a:pt x="434" y="534"/>
                    <a:pt x="401" y="1435"/>
                    <a:pt x="267" y="1902"/>
                  </a:cubicBezTo>
                  <a:cubicBezTo>
                    <a:pt x="67" y="2802"/>
                    <a:pt x="0" y="3703"/>
                    <a:pt x="67" y="4570"/>
                  </a:cubicBezTo>
                  <a:cubicBezTo>
                    <a:pt x="167" y="5137"/>
                    <a:pt x="1468" y="5538"/>
                    <a:pt x="2302" y="5871"/>
                  </a:cubicBezTo>
                  <a:cubicBezTo>
                    <a:pt x="3303" y="6305"/>
                    <a:pt x="4203" y="6872"/>
                    <a:pt x="5004" y="7572"/>
                  </a:cubicBezTo>
                  <a:cubicBezTo>
                    <a:pt x="6172" y="8440"/>
                    <a:pt x="7573" y="8973"/>
                    <a:pt x="9040" y="9073"/>
                  </a:cubicBezTo>
                  <a:cubicBezTo>
                    <a:pt x="10508" y="9073"/>
                    <a:pt x="12176" y="8573"/>
                    <a:pt x="12543" y="7906"/>
                  </a:cubicBezTo>
                  <a:cubicBezTo>
                    <a:pt x="13010" y="7072"/>
                    <a:pt x="12643" y="6572"/>
                    <a:pt x="10475" y="5538"/>
                  </a:cubicBezTo>
                  <a:cubicBezTo>
                    <a:pt x="10041" y="5371"/>
                    <a:pt x="8607" y="4503"/>
                    <a:pt x="8106" y="4203"/>
                  </a:cubicBezTo>
                  <a:cubicBezTo>
                    <a:pt x="6772" y="3369"/>
                    <a:pt x="5438" y="2168"/>
                    <a:pt x="4837" y="701"/>
                  </a:cubicBezTo>
                  <a:cubicBezTo>
                    <a:pt x="4771" y="501"/>
                    <a:pt x="4670" y="367"/>
                    <a:pt x="4504" y="234"/>
                  </a:cubicBezTo>
                  <a:cubicBezTo>
                    <a:pt x="4409" y="210"/>
                    <a:pt x="4315" y="187"/>
                    <a:pt x="4221" y="187"/>
                  </a:cubicBezTo>
                  <a:cubicBezTo>
                    <a:pt x="4182" y="187"/>
                    <a:pt x="4142" y="191"/>
                    <a:pt x="4103" y="200"/>
                  </a:cubicBezTo>
                  <a:cubicBezTo>
                    <a:pt x="3736" y="267"/>
                    <a:pt x="3370" y="367"/>
                    <a:pt x="3036" y="534"/>
                  </a:cubicBezTo>
                  <a:cubicBezTo>
                    <a:pt x="2769" y="667"/>
                    <a:pt x="2335" y="834"/>
                    <a:pt x="2335" y="1201"/>
                  </a:cubicBezTo>
                  <a:cubicBezTo>
                    <a:pt x="2335" y="1335"/>
                    <a:pt x="2369" y="1468"/>
                    <a:pt x="2436" y="1568"/>
                  </a:cubicBezTo>
                  <a:cubicBezTo>
                    <a:pt x="2469" y="1635"/>
                    <a:pt x="2469" y="1768"/>
                    <a:pt x="2402" y="1802"/>
                  </a:cubicBezTo>
                  <a:cubicBezTo>
                    <a:pt x="2384" y="1810"/>
                    <a:pt x="2366" y="1815"/>
                    <a:pt x="2349" y="1815"/>
                  </a:cubicBezTo>
                  <a:cubicBezTo>
                    <a:pt x="2300" y="1815"/>
                    <a:pt x="2251" y="1784"/>
                    <a:pt x="2202" y="1735"/>
                  </a:cubicBezTo>
                  <a:cubicBezTo>
                    <a:pt x="2002" y="1535"/>
                    <a:pt x="1802" y="1301"/>
                    <a:pt x="1602" y="1034"/>
                  </a:cubicBezTo>
                  <a:cubicBezTo>
                    <a:pt x="1502" y="901"/>
                    <a:pt x="1401" y="801"/>
                    <a:pt x="1268" y="701"/>
                  </a:cubicBezTo>
                  <a:cubicBezTo>
                    <a:pt x="1135" y="601"/>
                    <a:pt x="1035" y="534"/>
                    <a:pt x="901" y="434"/>
                  </a:cubicBezTo>
                  <a:cubicBezTo>
                    <a:pt x="768" y="334"/>
                    <a:pt x="801" y="167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2982300" y="4070025"/>
              <a:ext cx="229350" cy="94275"/>
            </a:xfrm>
            <a:custGeom>
              <a:avLst/>
              <a:gdLst/>
              <a:ahLst/>
              <a:cxnLst/>
              <a:rect l="l" t="t" r="r" b="b"/>
              <a:pathLst>
                <a:path w="9174" h="3771" extrusionOk="0">
                  <a:moveTo>
                    <a:pt x="6205" y="0"/>
                  </a:moveTo>
                  <a:cubicBezTo>
                    <a:pt x="5571" y="67"/>
                    <a:pt x="3937" y="834"/>
                    <a:pt x="3937" y="1001"/>
                  </a:cubicBezTo>
                  <a:cubicBezTo>
                    <a:pt x="4137" y="1435"/>
                    <a:pt x="4003" y="1935"/>
                    <a:pt x="3603" y="2202"/>
                  </a:cubicBezTo>
                  <a:cubicBezTo>
                    <a:pt x="3411" y="2332"/>
                    <a:pt x="3166" y="2385"/>
                    <a:pt x="2894" y="2385"/>
                  </a:cubicBezTo>
                  <a:cubicBezTo>
                    <a:pt x="1703" y="2385"/>
                    <a:pt x="1" y="1368"/>
                    <a:pt x="1" y="1368"/>
                  </a:cubicBezTo>
                  <a:lnTo>
                    <a:pt x="1" y="1368"/>
                  </a:lnTo>
                  <a:cubicBezTo>
                    <a:pt x="401" y="1635"/>
                    <a:pt x="801" y="1935"/>
                    <a:pt x="1168" y="2235"/>
                  </a:cubicBezTo>
                  <a:cubicBezTo>
                    <a:pt x="2051" y="2955"/>
                    <a:pt x="3929" y="3771"/>
                    <a:pt x="5165" y="3771"/>
                  </a:cubicBezTo>
                  <a:cubicBezTo>
                    <a:pt x="5189" y="3771"/>
                    <a:pt x="5214" y="3770"/>
                    <a:pt x="5238" y="3770"/>
                  </a:cubicBezTo>
                  <a:cubicBezTo>
                    <a:pt x="7139" y="3770"/>
                    <a:pt x="8340" y="3236"/>
                    <a:pt x="8707" y="2569"/>
                  </a:cubicBezTo>
                  <a:cubicBezTo>
                    <a:pt x="9174" y="1702"/>
                    <a:pt x="8807" y="1235"/>
                    <a:pt x="6605" y="234"/>
                  </a:cubicBezTo>
                  <a:cubicBezTo>
                    <a:pt x="6539" y="167"/>
                    <a:pt x="6372" y="100"/>
                    <a:pt x="6205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2982300" y="4070025"/>
              <a:ext cx="229350" cy="94275"/>
            </a:xfrm>
            <a:custGeom>
              <a:avLst/>
              <a:gdLst/>
              <a:ahLst/>
              <a:cxnLst/>
              <a:rect l="l" t="t" r="r" b="b"/>
              <a:pathLst>
                <a:path w="9174" h="3771" extrusionOk="0">
                  <a:moveTo>
                    <a:pt x="6205" y="0"/>
                  </a:moveTo>
                  <a:cubicBezTo>
                    <a:pt x="5571" y="67"/>
                    <a:pt x="3937" y="834"/>
                    <a:pt x="3937" y="1001"/>
                  </a:cubicBezTo>
                  <a:cubicBezTo>
                    <a:pt x="4137" y="1435"/>
                    <a:pt x="4003" y="1935"/>
                    <a:pt x="3603" y="2202"/>
                  </a:cubicBezTo>
                  <a:cubicBezTo>
                    <a:pt x="3411" y="2332"/>
                    <a:pt x="3166" y="2385"/>
                    <a:pt x="2894" y="2385"/>
                  </a:cubicBezTo>
                  <a:cubicBezTo>
                    <a:pt x="1703" y="2385"/>
                    <a:pt x="1" y="1368"/>
                    <a:pt x="1" y="1368"/>
                  </a:cubicBezTo>
                  <a:lnTo>
                    <a:pt x="1" y="1368"/>
                  </a:lnTo>
                  <a:cubicBezTo>
                    <a:pt x="401" y="1635"/>
                    <a:pt x="801" y="1935"/>
                    <a:pt x="1168" y="2235"/>
                  </a:cubicBezTo>
                  <a:cubicBezTo>
                    <a:pt x="2051" y="2955"/>
                    <a:pt x="3929" y="3771"/>
                    <a:pt x="5165" y="3771"/>
                  </a:cubicBezTo>
                  <a:cubicBezTo>
                    <a:pt x="5189" y="3771"/>
                    <a:pt x="5214" y="3770"/>
                    <a:pt x="5238" y="3770"/>
                  </a:cubicBezTo>
                  <a:cubicBezTo>
                    <a:pt x="7139" y="3770"/>
                    <a:pt x="8340" y="3236"/>
                    <a:pt x="8707" y="2569"/>
                  </a:cubicBezTo>
                  <a:cubicBezTo>
                    <a:pt x="9174" y="1702"/>
                    <a:pt x="8807" y="1235"/>
                    <a:pt x="6605" y="234"/>
                  </a:cubicBezTo>
                  <a:cubicBezTo>
                    <a:pt x="6539" y="167"/>
                    <a:pt x="6372" y="100"/>
                    <a:pt x="6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2897250" y="3935750"/>
              <a:ext cx="212675" cy="167675"/>
            </a:xfrm>
            <a:custGeom>
              <a:avLst/>
              <a:gdLst/>
              <a:ahLst/>
              <a:cxnLst/>
              <a:rect l="l" t="t" r="r" b="b"/>
              <a:pathLst>
                <a:path w="8507" h="6707" extrusionOk="0">
                  <a:moveTo>
                    <a:pt x="367" y="1"/>
                  </a:moveTo>
                  <a:cubicBezTo>
                    <a:pt x="234" y="1"/>
                    <a:pt x="100" y="134"/>
                    <a:pt x="67" y="268"/>
                  </a:cubicBezTo>
                  <a:cubicBezTo>
                    <a:pt x="67" y="401"/>
                    <a:pt x="33" y="668"/>
                    <a:pt x="0" y="968"/>
                  </a:cubicBezTo>
                  <a:cubicBezTo>
                    <a:pt x="167" y="1168"/>
                    <a:pt x="400" y="1335"/>
                    <a:pt x="601" y="1502"/>
                  </a:cubicBezTo>
                  <a:cubicBezTo>
                    <a:pt x="1134" y="1936"/>
                    <a:pt x="2068" y="3170"/>
                    <a:pt x="3503" y="4337"/>
                  </a:cubicBezTo>
                  <a:cubicBezTo>
                    <a:pt x="4886" y="5424"/>
                    <a:pt x="7147" y="6706"/>
                    <a:pt x="7557" y="6706"/>
                  </a:cubicBezTo>
                  <a:cubicBezTo>
                    <a:pt x="7563" y="6706"/>
                    <a:pt x="7568" y="6706"/>
                    <a:pt x="7572" y="6706"/>
                  </a:cubicBezTo>
                  <a:cubicBezTo>
                    <a:pt x="7939" y="6672"/>
                    <a:pt x="8506" y="6405"/>
                    <a:pt x="7139" y="5872"/>
                  </a:cubicBezTo>
                  <a:cubicBezTo>
                    <a:pt x="5804" y="5338"/>
                    <a:pt x="2969" y="3303"/>
                    <a:pt x="1768" y="1769"/>
                  </a:cubicBezTo>
                  <a:cubicBezTo>
                    <a:pt x="1568" y="1569"/>
                    <a:pt x="1368" y="1335"/>
                    <a:pt x="1201" y="1068"/>
                  </a:cubicBezTo>
                  <a:cubicBezTo>
                    <a:pt x="1101" y="935"/>
                    <a:pt x="967" y="835"/>
                    <a:pt x="834" y="735"/>
                  </a:cubicBezTo>
                  <a:cubicBezTo>
                    <a:pt x="734" y="635"/>
                    <a:pt x="601" y="568"/>
                    <a:pt x="467" y="468"/>
                  </a:cubicBezTo>
                  <a:cubicBezTo>
                    <a:pt x="334" y="334"/>
                    <a:pt x="367" y="168"/>
                    <a:pt x="367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3079875" y="4069000"/>
              <a:ext cx="66725" cy="30225"/>
            </a:xfrm>
            <a:custGeom>
              <a:avLst/>
              <a:gdLst/>
              <a:ahLst/>
              <a:cxnLst/>
              <a:rect l="l" t="t" r="r" b="b"/>
              <a:pathLst>
                <a:path w="2669" h="1209" extrusionOk="0">
                  <a:moveTo>
                    <a:pt x="2318" y="0"/>
                  </a:moveTo>
                  <a:cubicBezTo>
                    <a:pt x="1463" y="0"/>
                    <a:pt x="649" y="360"/>
                    <a:pt x="34" y="975"/>
                  </a:cubicBezTo>
                  <a:cubicBezTo>
                    <a:pt x="34" y="1009"/>
                    <a:pt x="0" y="1009"/>
                    <a:pt x="0" y="1042"/>
                  </a:cubicBezTo>
                  <a:cubicBezTo>
                    <a:pt x="0" y="1142"/>
                    <a:pt x="67" y="1176"/>
                    <a:pt x="134" y="1209"/>
                  </a:cubicBezTo>
                  <a:cubicBezTo>
                    <a:pt x="200" y="1209"/>
                    <a:pt x="234" y="1176"/>
                    <a:pt x="267" y="1142"/>
                  </a:cubicBezTo>
                  <a:cubicBezTo>
                    <a:pt x="838" y="572"/>
                    <a:pt x="1588" y="272"/>
                    <a:pt x="2377" y="272"/>
                  </a:cubicBezTo>
                  <a:cubicBezTo>
                    <a:pt x="2419" y="272"/>
                    <a:pt x="2460" y="273"/>
                    <a:pt x="2502" y="275"/>
                  </a:cubicBezTo>
                  <a:cubicBezTo>
                    <a:pt x="2602" y="275"/>
                    <a:pt x="2636" y="208"/>
                    <a:pt x="2669" y="141"/>
                  </a:cubicBezTo>
                  <a:cubicBezTo>
                    <a:pt x="2669" y="75"/>
                    <a:pt x="2602" y="8"/>
                    <a:pt x="2535" y="8"/>
                  </a:cubicBezTo>
                  <a:cubicBezTo>
                    <a:pt x="2463" y="3"/>
                    <a:pt x="2390" y="0"/>
                    <a:pt x="2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3050675" y="4050775"/>
              <a:ext cx="65925" cy="30125"/>
            </a:xfrm>
            <a:custGeom>
              <a:avLst/>
              <a:gdLst/>
              <a:ahLst/>
              <a:cxnLst/>
              <a:rect l="l" t="t" r="r" b="b"/>
              <a:pathLst>
                <a:path w="2637" h="1205" extrusionOk="0">
                  <a:moveTo>
                    <a:pt x="2409" y="1"/>
                  </a:moveTo>
                  <a:cubicBezTo>
                    <a:pt x="1520" y="1"/>
                    <a:pt x="671" y="334"/>
                    <a:pt x="34" y="971"/>
                  </a:cubicBezTo>
                  <a:cubicBezTo>
                    <a:pt x="1" y="1037"/>
                    <a:pt x="1" y="1104"/>
                    <a:pt x="34" y="1171"/>
                  </a:cubicBezTo>
                  <a:cubicBezTo>
                    <a:pt x="68" y="1204"/>
                    <a:pt x="101" y="1204"/>
                    <a:pt x="134" y="1204"/>
                  </a:cubicBezTo>
                  <a:cubicBezTo>
                    <a:pt x="168" y="1204"/>
                    <a:pt x="234" y="1171"/>
                    <a:pt x="234" y="1137"/>
                  </a:cubicBezTo>
                  <a:cubicBezTo>
                    <a:pt x="807" y="596"/>
                    <a:pt x="1593" y="268"/>
                    <a:pt x="2388" y="268"/>
                  </a:cubicBezTo>
                  <a:cubicBezTo>
                    <a:pt x="2426" y="268"/>
                    <a:pt x="2464" y="269"/>
                    <a:pt x="2503" y="270"/>
                  </a:cubicBezTo>
                  <a:cubicBezTo>
                    <a:pt x="2569" y="270"/>
                    <a:pt x="2636" y="237"/>
                    <a:pt x="2636" y="137"/>
                  </a:cubicBezTo>
                  <a:cubicBezTo>
                    <a:pt x="2636" y="70"/>
                    <a:pt x="2603" y="3"/>
                    <a:pt x="2536" y="3"/>
                  </a:cubicBezTo>
                  <a:cubicBezTo>
                    <a:pt x="2493" y="2"/>
                    <a:pt x="2451" y="1"/>
                    <a:pt x="2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3020650" y="4033275"/>
              <a:ext cx="67575" cy="30450"/>
            </a:xfrm>
            <a:custGeom>
              <a:avLst/>
              <a:gdLst/>
              <a:ahLst/>
              <a:cxnLst/>
              <a:rect l="l" t="t" r="r" b="b"/>
              <a:pathLst>
                <a:path w="2703" h="1218" extrusionOk="0">
                  <a:moveTo>
                    <a:pt x="2442" y="0"/>
                  </a:moveTo>
                  <a:cubicBezTo>
                    <a:pt x="1551" y="0"/>
                    <a:pt x="673" y="335"/>
                    <a:pt x="68" y="1003"/>
                  </a:cubicBezTo>
                  <a:cubicBezTo>
                    <a:pt x="1" y="1037"/>
                    <a:pt x="1" y="1137"/>
                    <a:pt x="68" y="1170"/>
                  </a:cubicBezTo>
                  <a:cubicBezTo>
                    <a:pt x="101" y="1204"/>
                    <a:pt x="134" y="1204"/>
                    <a:pt x="134" y="1204"/>
                  </a:cubicBezTo>
                  <a:cubicBezTo>
                    <a:pt x="154" y="1213"/>
                    <a:pt x="173" y="1217"/>
                    <a:pt x="192" y="1217"/>
                  </a:cubicBezTo>
                  <a:cubicBezTo>
                    <a:pt x="237" y="1217"/>
                    <a:pt x="278" y="1194"/>
                    <a:pt x="301" y="1170"/>
                  </a:cubicBezTo>
                  <a:cubicBezTo>
                    <a:pt x="842" y="597"/>
                    <a:pt x="1626" y="267"/>
                    <a:pt x="2422" y="267"/>
                  </a:cubicBezTo>
                  <a:cubicBezTo>
                    <a:pt x="2460" y="267"/>
                    <a:pt x="2498" y="268"/>
                    <a:pt x="2536" y="270"/>
                  </a:cubicBezTo>
                  <a:cubicBezTo>
                    <a:pt x="2548" y="276"/>
                    <a:pt x="2561" y="278"/>
                    <a:pt x="2572" y="278"/>
                  </a:cubicBezTo>
                  <a:cubicBezTo>
                    <a:pt x="2625" y="278"/>
                    <a:pt x="2670" y="224"/>
                    <a:pt x="2670" y="169"/>
                  </a:cubicBezTo>
                  <a:cubicBezTo>
                    <a:pt x="2703" y="103"/>
                    <a:pt x="2636" y="36"/>
                    <a:pt x="2569" y="3"/>
                  </a:cubicBezTo>
                  <a:cubicBezTo>
                    <a:pt x="2527" y="1"/>
                    <a:pt x="2485" y="0"/>
                    <a:pt x="2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2993975" y="4013950"/>
              <a:ext cx="66750" cy="30250"/>
            </a:xfrm>
            <a:custGeom>
              <a:avLst/>
              <a:gdLst/>
              <a:ahLst/>
              <a:cxnLst/>
              <a:rect l="l" t="t" r="r" b="b"/>
              <a:pathLst>
                <a:path w="2670" h="1210" extrusionOk="0">
                  <a:moveTo>
                    <a:pt x="2318" y="1"/>
                  </a:moveTo>
                  <a:cubicBezTo>
                    <a:pt x="1463" y="1"/>
                    <a:pt x="649" y="361"/>
                    <a:pt x="34" y="976"/>
                  </a:cubicBezTo>
                  <a:cubicBezTo>
                    <a:pt x="1" y="1043"/>
                    <a:pt x="1" y="1109"/>
                    <a:pt x="34" y="1176"/>
                  </a:cubicBezTo>
                  <a:cubicBezTo>
                    <a:pt x="67" y="1176"/>
                    <a:pt x="101" y="1209"/>
                    <a:pt x="134" y="1209"/>
                  </a:cubicBezTo>
                  <a:cubicBezTo>
                    <a:pt x="167" y="1209"/>
                    <a:pt x="234" y="1176"/>
                    <a:pt x="267" y="1143"/>
                  </a:cubicBezTo>
                  <a:cubicBezTo>
                    <a:pt x="838" y="572"/>
                    <a:pt x="1589" y="273"/>
                    <a:pt x="2377" y="273"/>
                  </a:cubicBezTo>
                  <a:cubicBezTo>
                    <a:pt x="2419" y="273"/>
                    <a:pt x="2461" y="274"/>
                    <a:pt x="2502" y="275"/>
                  </a:cubicBezTo>
                  <a:cubicBezTo>
                    <a:pt x="2569" y="275"/>
                    <a:pt x="2636" y="209"/>
                    <a:pt x="2669" y="142"/>
                  </a:cubicBezTo>
                  <a:cubicBezTo>
                    <a:pt x="2669" y="75"/>
                    <a:pt x="2602" y="8"/>
                    <a:pt x="2536" y="8"/>
                  </a:cubicBezTo>
                  <a:cubicBezTo>
                    <a:pt x="2463" y="3"/>
                    <a:pt x="2390" y="1"/>
                    <a:pt x="2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2966450" y="3993725"/>
              <a:ext cx="71750" cy="30450"/>
            </a:xfrm>
            <a:custGeom>
              <a:avLst/>
              <a:gdLst/>
              <a:ahLst/>
              <a:cxnLst/>
              <a:rect l="l" t="t" r="r" b="b"/>
              <a:pathLst>
                <a:path w="2870" h="1218" extrusionOk="0">
                  <a:moveTo>
                    <a:pt x="2433" y="1"/>
                  </a:moveTo>
                  <a:cubicBezTo>
                    <a:pt x="1521" y="1"/>
                    <a:pt x="658" y="360"/>
                    <a:pt x="34" y="984"/>
                  </a:cubicBezTo>
                  <a:cubicBezTo>
                    <a:pt x="1" y="1051"/>
                    <a:pt x="1" y="1151"/>
                    <a:pt x="67" y="1184"/>
                  </a:cubicBezTo>
                  <a:cubicBezTo>
                    <a:pt x="101" y="1218"/>
                    <a:pt x="134" y="1218"/>
                    <a:pt x="134" y="1218"/>
                  </a:cubicBezTo>
                  <a:cubicBezTo>
                    <a:pt x="201" y="1218"/>
                    <a:pt x="234" y="1184"/>
                    <a:pt x="234" y="1151"/>
                  </a:cubicBezTo>
                  <a:cubicBezTo>
                    <a:pt x="823" y="592"/>
                    <a:pt x="1594" y="266"/>
                    <a:pt x="2408" y="266"/>
                  </a:cubicBezTo>
                  <a:cubicBezTo>
                    <a:pt x="2517" y="266"/>
                    <a:pt x="2626" y="272"/>
                    <a:pt x="2736" y="284"/>
                  </a:cubicBezTo>
                  <a:cubicBezTo>
                    <a:pt x="2769" y="284"/>
                    <a:pt x="2836" y="217"/>
                    <a:pt x="2836" y="184"/>
                  </a:cubicBezTo>
                  <a:cubicBezTo>
                    <a:pt x="2869" y="117"/>
                    <a:pt x="2836" y="17"/>
                    <a:pt x="2769" y="17"/>
                  </a:cubicBezTo>
                  <a:cubicBezTo>
                    <a:pt x="2657" y="6"/>
                    <a:pt x="2545" y="1"/>
                    <a:pt x="24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2552000" y="4186775"/>
              <a:ext cx="136775" cy="120550"/>
            </a:xfrm>
            <a:custGeom>
              <a:avLst/>
              <a:gdLst/>
              <a:ahLst/>
              <a:cxnLst/>
              <a:rect l="l" t="t" r="r" b="b"/>
              <a:pathLst>
                <a:path w="5471" h="4822" extrusionOk="0">
                  <a:moveTo>
                    <a:pt x="100" y="0"/>
                  </a:moveTo>
                  <a:lnTo>
                    <a:pt x="100" y="0"/>
                  </a:lnTo>
                  <a:cubicBezTo>
                    <a:pt x="0" y="1034"/>
                    <a:pt x="100" y="2102"/>
                    <a:pt x="434" y="3069"/>
                  </a:cubicBezTo>
                  <a:cubicBezTo>
                    <a:pt x="767" y="4170"/>
                    <a:pt x="1968" y="4637"/>
                    <a:pt x="2869" y="4770"/>
                  </a:cubicBezTo>
                  <a:cubicBezTo>
                    <a:pt x="3012" y="4805"/>
                    <a:pt x="3156" y="4821"/>
                    <a:pt x="3299" y="4821"/>
                  </a:cubicBezTo>
                  <a:cubicBezTo>
                    <a:pt x="3987" y="4821"/>
                    <a:pt x="4639" y="4433"/>
                    <a:pt x="4970" y="3770"/>
                  </a:cubicBezTo>
                  <a:cubicBezTo>
                    <a:pt x="5337" y="2969"/>
                    <a:pt x="5471" y="2102"/>
                    <a:pt x="5404" y="801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2553650" y="3982450"/>
              <a:ext cx="137625" cy="310850"/>
            </a:xfrm>
            <a:custGeom>
              <a:avLst/>
              <a:gdLst/>
              <a:ahLst/>
              <a:cxnLst/>
              <a:rect l="l" t="t" r="r" b="b"/>
              <a:pathLst>
                <a:path w="5505" h="12434" extrusionOk="0">
                  <a:moveTo>
                    <a:pt x="935" y="1"/>
                  </a:moveTo>
                  <a:cubicBezTo>
                    <a:pt x="568" y="68"/>
                    <a:pt x="635" y="1802"/>
                    <a:pt x="601" y="3570"/>
                  </a:cubicBezTo>
                  <a:cubicBezTo>
                    <a:pt x="568" y="5438"/>
                    <a:pt x="101" y="6272"/>
                    <a:pt x="34" y="7806"/>
                  </a:cubicBezTo>
                  <a:cubicBezTo>
                    <a:pt x="1" y="9574"/>
                    <a:pt x="168" y="10342"/>
                    <a:pt x="868" y="11309"/>
                  </a:cubicBezTo>
                  <a:cubicBezTo>
                    <a:pt x="1302" y="11900"/>
                    <a:pt x="2271" y="12433"/>
                    <a:pt x="3178" y="12433"/>
                  </a:cubicBezTo>
                  <a:cubicBezTo>
                    <a:pt x="3805" y="12433"/>
                    <a:pt x="4403" y="12178"/>
                    <a:pt x="4771" y="11509"/>
                  </a:cubicBezTo>
                  <a:cubicBezTo>
                    <a:pt x="5505" y="10208"/>
                    <a:pt x="5405" y="8841"/>
                    <a:pt x="5171" y="7106"/>
                  </a:cubicBezTo>
                  <a:cubicBezTo>
                    <a:pt x="4904" y="5638"/>
                    <a:pt x="4738" y="4171"/>
                    <a:pt x="4638" y="2703"/>
                  </a:cubicBezTo>
                  <a:cubicBezTo>
                    <a:pt x="4571" y="1402"/>
                    <a:pt x="4538" y="101"/>
                    <a:pt x="4204" y="1"/>
                  </a:cubicBezTo>
                  <a:lnTo>
                    <a:pt x="4204" y="635"/>
                  </a:lnTo>
                  <a:cubicBezTo>
                    <a:pt x="4204" y="835"/>
                    <a:pt x="4237" y="1469"/>
                    <a:pt x="4037" y="1502"/>
                  </a:cubicBezTo>
                  <a:cubicBezTo>
                    <a:pt x="4004" y="1369"/>
                    <a:pt x="4004" y="1202"/>
                    <a:pt x="4004" y="1035"/>
                  </a:cubicBezTo>
                  <a:cubicBezTo>
                    <a:pt x="4004" y="868"/>
                    <a:pt x="3937" y="735"/>
                    <a:pt x="3870" y="601"/>
                  </a:cubicBezTo>
                  <a:cubicBezTo>
                    <a:pt x="3737" y="501"/>
                    <a:pt x="3604" y="468"/>
                    <a:pt x="3437" y="468"/>
                  </a:cubicBezTo>
                  <a:cubicBezTo>
                    <a:pt x="3070" y="435"/>
                    <a:pt x="2703" y="401"/>
                    <a:pt x="2336" y="401"/>
                  </a:cubicBezTo>
                  <a:cubicBezTo>
                    <a:pt x="2169" y="401"/>
                    <a:pt x="1969" y="401"/>
                    <a:pt x="1802" y="435"/>
                  </a:cubicBezTo>
                  <a:cubicBezTo>
                    <a:pt x="1635" y="468"/>
                    <a:pt x="1502" y="501"/>
                    <a:pt x="1369" y="568"/>
                  </a:cubicBezTo>
                  <a:cubicBezTo>
                    <a:pt x="1269" y="601"/>
                    <a:pt x="1202" y="668"/>
                    <a:pt x="1168" y="735"/>
                  </a:cubicBezTo>
                  <a:cubicBezTo>
                    <a:pt x="1168" y="801"/>
                    <a:pt x="1168" y="868"/>
                    <a:pt x="1168" y="935"/>
                  </a:cubicBezTo>
                  <a:cubicBezTo>
                    <a:pt x="1202" y="1068"/>
                    <a:pt x="1202" y="1202"/>
                    <a:pt x="1168" y="1302"/>
                  </a:cubicBezTo>
                  <a:cubicBezTo>
                    <a:pt x="1168" y="1369"/>
                    <a:pt x="1135" y="1435"/>
                    <a:pt x="1102" y="1435"/>
                  </a:cubicBezTo>
                  <a:cubicBezTo>
                    <a:pt x="1035" y="1435"/>
                    <a:pt x="1035" y="1369"/>
                    <a:pt x="1035" y="1335"/>
                  </a:cubicBezTo>
                  <a:cubicBezTo>
                    <a:pt x="1002" y="1102"/>
                    <a:pt x="1035" y="968"/>
                    <a:pt x="1002" y="701"/>
                  </a:cubicBezTo>
                  <a:lnTo>
                    <a:pt x="1002" y="334"/>
                  </a:lnTo>
                  <a:cubicBezTo>
                    <a:pt x="1002" y="234"/>
                    <a:pt x="935" y="101"/>
                    <a:pt x="935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2553650" y="3982450"/>
              <a:ext cx="137625" cy="310850"/>
            </a:xfrm>
            <a:custGeom>
              <a:avLst/>
              <a:gdLst/>
              <a:ahLst/>
              <a:cxnLst/>
              <a:rect l="l" t="t" r="r" b="b"/>
              <a:pathLst>
                <a:path w="5505" h="12434" extrusionOk="0">
                  <a:moveTo>
                    <a:pt x="935" y="1"/>
                  </a:moveTo>
                  <a:cubicBezTo>
                    <a:pt x="568" y="68"/>
                    <a:pt x="635" y="1802"/>
                    <a:pt x="601" y="3570"/>
                  </a:cubicBezTo>
                  <a:cubicBezTo>
                    <a:pt x="568" y="5438"/>
                    <a:pt x="101" y="6272"/>
                    <a:pt x="34" y="7806"/>
                  </a:cubicBezTo>
                  <a:cubicBezTo>
                    <a:pt x="1" y="9574"/>
                    <a:pt x="168" y="10342"/>
                    <a:pt x="868" y="11309"/>
                  </a:cubicBezTo>
                  <a:cubicBezTo>
                    <a:pt x="1302" y="11900"/>
                    <a:pt x="2271" y="12433"/>
                    <a:pt x="3178" y="12433"/>
                  </a:cubicBezTo>
                  <a:cubicBezTo>
                    <a:pt x="3805" y="12433"/>
                    <a:pt x="4403" y="12178"/>
                    <a:pt x="4771" y="11509"/>
                  </a:cubicBezTo>
                  <a:cubicBezTo>
                    <a:pt x="5505" y="10208"/>
                    <a:pt x="5405" y="8841"/>
                    <a:pt x="5171" y="7106"/>
                  </a:cubicBezTo>
                  <a:cubicBezTo>
                    <a:pt x="4904" y="5638"/>
                    <a:pt x="4738" y="4171"/>
                    <a:pt x="4638" y="2703"/>
                  </a:cubicBezTo>
                  <a:cubicBezTo>
                    <a:pt x="4571" y="1402"/>
                    <a:pt x="4538" y="101"/>
                    <a:pt x="4204" y="1"/>
                  </a:cubicBezTo>
                  <a:lnTo>
                    <a:pt x="4204" y="635"/>
                  </a:lnTo>
                  <a:cubicBezTo>
                    <a:pt x="4204" y="835"/>
                    <a:pt x="4237" y="1469"/>
                    <a:pt x="4037" y="1502"/>
                  </a:cubicBezTo>
                  <a:cubicBezTo>
                    <a:pt x="4004" y="1369"/>
                    <a:pt x="4004" y="1202"/>
                    <a:pt x="4004" y="1035"/>
                  </a:cubicBezTo>
                  <a:cubicBezTo>
                    <a:pt x="4004" y="868"/>
                    <a:pt x="3937" y="735"/>
                    <a:pt x="3870" y="601"/>
                  </a:cubicBezTo>
                  <a:cubicBezTo>
                    <a:pt x="3737" y="501"/>
                    <a:pt x="3604" y="468"/>
                    <a:pt x="3437" y="468"/>
                  </a:cubicBezTo>
                  <a:cubicBezTo>
                    <a:pt x="3070" y="435"/>
                    <a:pt x="2703" y="401"/>
                    <a:pt x="2336" y="401"/>
                  </a:cubicBezTo>
                  <a:cubicBezTo>
                    <a:pt x="2169" y="401"/>
                    <a:pt x="1969" y="401"/>
                    <a:pt x="1802" y="435"/>
                  </a:cubicBezTo>
                  <a:cubicBezTo>
                    <a:pt x="1635" y="468"/>
                    <a:pt x="1502" y="501"/>
                    <a:pt x="1369" y="568"/>
                  </a:cubicBezTo>
                  <a:cubicBezTo>
                    <a:pt x="1269" y="601"/>
                    <a:pt x="1202" y="668"/>
                    <a:pt x="1168" y="735"/>
                  </a:cubicBezTo>
                  <a:cubicBezTo>
                    <a:pt x="1168" y="801"/>
                    <a:pt x="1168" y="868"/>
                    <a:pt x="1168" y="935"/>
                  </a:cubicBezTo>
                  <a:cubicBezTo>
                    <a:pt x="1202" y="1068"/>
                    <a:pt x="1202" y="1202"/>
                    <a:pt x="1168" y="1302"/>
                  </a:cubicBezTo>
                  <a:cubicBezTo>
                    <a:pt x="1168" y="1369"/>
                    <a:pt x="1135" y="1435"/>
                    <a:pt x="1102" y="1435"/>
                  </a:cubicBezTo>
                  <a:cubicBezTo>
                    <a:pt x="1035" y="1435"/>
                    <a:pt x="1035" y="1369"/>
                    <a:pt x="1035" y="1335"/>
                  </a:cubicBezTo>
                  <a:cubicBezTo>
                    <a:pt x="1002" y="1102"/>
                    <a:pt x="1035" y="968"/>
                    <a:pt x="1002" y="701"/>
                  </a:cubicBezTo>
                  <a:lnTo>
                    <a:pt x="1002" y="334"/>
                  </a:lnTo>
                  <a:cubicBezTo>
                    <a:pt x="1002" y="234"/>
                    <a:pt x="935" y="101"/>
                    <a:pt x="9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2552825" y="4164250"/>
              <a:ext cx="137625" cy="129100"/>
            </a:xfrm>
            <a:custGeom>
              <a:avLst/>
              <a:gdLst/>
              <a:ahLst/>
              <a:cxnLst/>
              <a:rect l="l" t="t" r="r" b="b"/>
              <a:pathLst>
                <a:path w="5505" h="5164" extrusionOk="0">
                  <a:moveTo>
                    <a:pt x="101" y="34"/>
                  </a:moveTo>
                  <a:lnTo>
                    <a:pt x="101" y="34"/>
                  </a:lnTo>
                  <a:cubicBezTo>
                    <a:pt x="101" y="61"/>
                    <a:pt x="100" y="103"/>
                    <a:pt x="100" y="155"/>
                  </a:cubicBezTo>
                  <a:lnTo>
                    <a:pt x="100" y="155"/>
                  </a:lnTo>
                  <a:cubicBezTo>
                    <a:pt x="101" y="115"/>
                    <a:pt x="101" y="75"/>
                    <a:pt x="101" y="34"/>
                  </a:cubicBezTo>
                  <a:close/>
                  <a:moveTo>
                    <a:pt x="5204" y="1"/>
                  </a:moveTo>
                  <a:cubicBezTo>
                    <a:pt x="5204" y="1"/>
                    <a:pt x="5204" y="1936"/>
                    <a:pt x="4771" y="2169"/>
                  </a:cubicBezTo>
                  <a:cubicBezTo>
                    <a:pt x="4720" y="2196"/>
                    <a:pt x="4671" y="2208"/>
                    <a:pt x="4624" y="2208"/>
                  </a:cubicBezTo>
                  <a:cubicBezTo>
                    <a:pt x="4264" y="2208"/>
                    <a:pt x="4007" y="1504"/>
                    <a:pt x="4037" y="1268"/>
                  </a:cubicBezTo>
                  <a:cubicBezTo>
                    <a:pt x="3382" y="1054"/>
                    <a:pt x="2817" y="987"/>
                    <a:pt x="2367" y="987"/>
                  </a:cubicBezTo>
                  <a:cubicBezTo>
                    <a:pt x="1628" y="987"/>
                    <a:pt x="1201" y="1168"/>
                    <a:pt x="1201" y="1168"/>
                  </a:cubicBezTo>
                  <a:cubicBezTo>
                    <a:pt x="1201" y="1168"/>
                    <a:pt x="1033" y="2264"/>
                    <a:pt x="644" y="2264"/>
                  </a:cubicBezTo>
                  <a:cubicBezTo>
                    <a:pt x="609" y="2264"/>
                    <a:pt x="573" y="2255"/>
                    <a:pt x="534" y="2236"/>
                  </a:cubicBezTo>
                  <a:cubicBezTo>
                    <a:pt x="115" y="1996"/>
                    <a:pt x="99" y="624"/>
                    <a:pt x="100" y="155"/>
                  </a:cubicBezTo>
                  <a:lnTo>
                    <a:pt x="100" y="155"/>
                  </a:lnTo>
                  <a:cubicBezTo>
                    <a:pt x="99" y="282"/>
                    <a:pt x="93" y="408"/>
                    <a:pt x="67" y="534"/>
                  </a:cubicBezTo>
                  <a:cubicBezTo>
                    <a:pt x="1" y="2302"/>
                    <a:pt x="167" y="3070"/>
                    <a:pt x="901" y="4070"/>
                  </a:cubicBezTo>
                  <a:cubicBezTo>
                    <a:pt x="1314" y="4640"/>
                    <a:pt x="2270" y="5164"/>
                    <a:pt x="3171" y="5164"/>
                  </a:cubicBezTo>
                  <a:cubicBezTo>
                    <a:pt x="3799" y="5164"/>
                    <a:pt x="4401" y="4909"/>
                    <a:pt x="4771" y="4237"/>
                  </a:cubicBezTo>
                  <a:cubicBezTo>
                    <a:pt x="5505" y="2970"/>
                    <a:pt x="5438" y="1669"/>
                    <a:pt x="5204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2552825" y="4164250"/>
              <a:ext cx="137625" cy="129100"/>
            </a:xfrm>
            <a:custGeom>
              <a:avLst/>
              <a:gdLst/>
              <a:ahLst/>
              <a:cxnLst/>
              <a:rect l="l" t="t" r="r" b="b"/>
              <a:pathLst>
                <a:path w="5505" h="5164" extrusionOk="0">
                  <a:moveTo>
                    <a:pt x="101" y="34"/>
                  </a:moveTo>
                  <a:lnTo>
                    <a:pt x="101" y="34"/>
                  </a:lnTo>
                  <a:cubicBezTo>
                    <a:pt x="101" y="61"/>
                    <a:pt x="100" y="103"/>
                    <a:pt x="100" y="155"/>
                  </a:cubicBezTo>
                  <a:lnTo>
                    <a:pt x="100" y="155"/>
                  </a:lnTo>
                  <a:cubicBezTo>
                    <a:pt x="101" y="115"/>
                    <a:pt x="101" y="75"/>
                    <a:pt x="101" y="34"/>
                  </a:cubicBezTo>
                  <a:close/>
                  <a:moveTo>
                    <a:pt x="5204" y="1"/>
                  </a:moveTo>
                  <a:cubicBezTo>
                    <a:pt x="5204" y="1"/>
                    <a:pt x="5204" y="1936"/>
                    <a:pt x="4771" y="2169"/>
                  </a:cubicBezTo>
                  <a:cubicBezTo>
                    <a:pt x="4720" y="2196"/>
                    <a:pt x="4671" y="2208"/>
                    <a:pt x="4624" y="2208"/>
                  </a:cubicBezTo>
                  <a:cubicBezTo>
                    <a:pt x="4264" y="2208"/>
                    <a:pt x="4007" y="1504"/>
                    <a:pt x="4037" y="1268"/>
                  </a:cubicBezTo>
                  <a:cubicBezTo>
                    <a:pt x="3382" y="1054"/>
                    <a:pt x="2817" y="987"/>
                    <a:pt x="2367" y="987"/>
                  </a:cubicBezTo>
                  <a:cubicBezTo>
                    <a:pt x="1628" y="987"/>
                    <a:pt x="1201" y="1168"/>
                    <a:pt x="1201" y="1168"/>
                  </a:cubicBezTo>
                  <a:cubicBezTo>
                    <a:pt x="1201" y="1168"/>
                    <a:pt x="1033" y="2264"/>
                    <a:pt x="644" y="2264"/>
                  </a:cubicBezTo>
                  <a:cubicBezTo>
                    <a:pt x="609" y="2264"/>
                    <a:pt x="573" y="2255"/>
                    <a:pt x="534" y="2236"/>
                  </a:cubicBezTo>
                  <a:cubicBezTo>
                    <a:pt x="115" y="1996"/>
                    <a:pt x="99" y="624"/>
                    <a:pt x="100" y="155"/>
                  </a:cubicBezTo>
                  <a:lnTo>
                    <a:pt x="100" y="155"/>
                  </a:lnTo>
                  <a:cubicBezTo>
                    <a:pt x="99" y="282"/>
                    <a:pt x="93" y="408"/>
                    <a:pt x="67" y="534"/>
                  </a:cubicBezTo>
                  <a:cubicBezTo>
                    <a:pt x="1" y="2302"/>
                    <a:pt x="167" y="3070"/>
                    <a:pt x="901" y="4070"/>
                  </a:cubicBezTo>
                  <a:cubicBezTo>
                    <a:pt x="1314" y="4640"/>
                    <a:pt x="2270" y="5164"/>
                    <a:pt x="3171" y="5164"/>
                  </a:cubicBezTo>
                  <a:cubicBezTo>
                    <a:pt x="3799" y="5164"/>
                    <a:pt x="4401" y="4909"/>
                    <a:pt x="4771" y="4237"/>
                  </a:cubicBezTo>
                  <a:cubicBezTo>
                    <a:pt x="5505" y="2970"/>
                    <a:pt x="5438" y="1669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2566175" y="3982450"/>
              <a:ext cx="20700" cy="223025"/>
            </a:xfrm>
            <a:custGeom>
              <a:avLst/>
              <a:gdLst/>
              <a:ahLst/>
              <a:cxnLst/>
              <a:rect l="l" t="t" r="r" b="b"/>
              <a:pathLst>
                <a:path w="828" h="8921" extrusionOk="0">
                  <a:moveTo>
                    <a:pt x="434" y="1"/>
                  </a:moveTo>
                  <a:cubicBezTo>
                    <a:pt x="67" y="68"/>
                    <a:pt x="134" y="1802"/>
                    <a:pt x="100" y="3537"/>
                  </a:cubicBezTo>
                  <a:cubicBezTo>
                    <a:pt x="267" y="5071"/>
                    <a:pt x="0" y="7206"/>
                    <a:pt x="100" y="8107"/>
                  </a:cubicBezTo>
                  <a:cubicBezTo>
                    <a:pt x="180" y="8645"/>
                    <a:pt x="438" y="8921"/>
                    <a:pt x="619" y="8921"/>
                  </a:cubicBezTo>
                  <a:cubicBezTo>
                    <a:pt x="741" y="8921"/>
                    <a:pt x="828" y="8795"/>
                    <a:pt x="801" y="8540"/>
                  </a:cubicBezTo>
                  <a:cubicBezTo>
                    <a:pt x="734" y="7773"/>
                    <a:pt x="667" y="7039"/>
                    <a:pt x="667" y="6272"/>
                  </a:cubicBezTo>
                  <a:cubicBezTo>
                    <a:pt x="667" y="5105"/>
                    <a:pt x="601" y="2603"/>
                    <a:pt x="467" y="1335"/>
                  </a:cubicBezTo>
                  <a:cubicBezTo>
                    <a:pt x="467" y="1202"/>
                    <a:pt x="467" y="1068"/>
                    <a:pt x="467" y="935"/>
                  </a:cubicBezTo>
                  <a:lnTo>
                    <a:pt x="434" y="68"/>
                  </a:lnTo>
                  <a:cubicBezTo>
                    <a:pt x="434" y="34"/>
                    <a:pt x="434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2648875" y="3982450"/>
              <a:ext cx="20725" cy="223400"/>
            </a:xfrm>
            <a:custGeom>
              <a:avLst/>
              <a:gdLst/>
              <a:ahLst/>
              <a:cxnLst/>
              <a:rect l="l" t="t" r="r" b="b"/>
              <a:pathLst>
                <a:path w="829" h="8936" extrusionOk="0">
                  <a:moveTo>
                    <a:pt x="395" y="1"/>
                  </a:moveTo>
                  <a:lnTo>
                    <a:pt x="395" y="34"/>
                  </a:lnTo>
                  <a:lnTo>
                    <a:pt x="395" y="635"/>
                  </a:lnTo>
                  <a:cubicBezTo>
                    <a:pt x="395" y="868"/>
                    <a:pt x="362" y="1135"/>
                    <a:pt x="328" y="1369"/>
                  </a:cubicBezTo>
                  <a:cubicBezTo>
                    <a:pt x="228" y="2669"/>
                    <a:pt x="128" y="5105"/>
                    <a:pt x="128" y="6305"/>
                  </a:cubicBezTo>
                  <a:cubicBezTo>
                    <a:pt x="128" y="7039"/>
                    <a:pt x="95" y="7806"/>
                    <a:pt x="28" y="8540"/>
                  </a:cubicBezTo>
                  <a:cubicBezTo>
                    <a:pt x="0" y="8805"/>
                    <a:pt x="94" y="8935"/>
                    <a:pt x="220" y="8935"/>
                  </a:cubicBezTo>
                  <a:cubicBezTo>
                    <a:pt x="397" y="8935"/>
                    <a:pt x="637" y="8679"/>
                    <a:pt x="695" y="8173"/>
                  </a:cubicBezTo>
                  <a:cubicBezTo>
                    <a:pt x="829" y="7273"/>
                    <a:pt x="562" y="5105"/>
                    <a:pt x="695" y="3570"/>
                  </a:cubicBezTo>
                  <a:cubicBezTo>
                    <a:pt x="762" y="2803"/>
                    <a:pt x="762" y="2169"/>
                    <a:pt x="762" y="1669"/>
                  </a:cubicBezTo>
                  <a:cubicBezTo>
                    <a:pt x="695" y="801"/>
                    <a:pt x="628" y="101"/>
                    <a:pt x="395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2578675" y="4184050"/>
              <a:ext cx="80075" cy="13075"/>
            </a:xfrm>
            <a:custGeom>
              <a:avLst/>
              <a:gdLst/>
              <a:ahLst/>
              <a:cxnLst/>
              <a:rect l="l" t="t" r="r" b="b"/>
              <a:pathLst>
                <a:path w="3203" h="523" extrusionOk="0">
                  <a:moveTo>
                    <a:pt x="1602" y="1"/>
                  </a:moveTo>
                  <a:cubicBezTo>
                    <a:pt x="1093" y="1"/>
                    <a:pt x="584" y="93"/>
                    <a:pt x="101" y="276"/>
                  </a:cubicBezTo>
                  <a:cubicBezTo>
                    <a:pt x="34" y="310"/>
                    <a:pt x="1" y="376"/>
                    <a:pt x="34" y="443"/>
                  </a:cubicBezTo>
                  <a:cubicBezTo>
                    <a:pt x="58" y="492"/>
                    <a:pt x="101" y="523"/>
                    <a:pt x="148" y="523"/>
                  </a:cubicBezTo>
                  <a:cubicBezTo>
                    <a:pt x="165" y="523"/>
                    <a:pt x="183" y="519"/>
                    <a:pt x="201" y="510"/>
                  </a:cubicBezTo>
                  <a:cubicBezTo>
                    <a:pt x="651" y="360"/>
                    <a:pt x="1126" y="285"/>
                    <a:pt x="1602" y="285"/>
                  </a:cubicBezTo>
                  <a:cubicBezTo>
                    <a:pt x="2077" y="285"/>
                    <a:pt x="2552" y="360"/>
                    <a:pt x="3003" y="510"/>
                  </a:cubicBezTo>
                  <a:lnTo>
                    <a:pt x="3070" y="510"/>
                  </a:lnTo>
                  <a:cubicBezTo>
                    <a:pt x="3103" y="510"/>
                    <a:pt x="3170" y="476"/>
                    <a:pt x="3170" y="443"/>
                  </a:cubicBezTo>
                  <a:cubicBezTo>
                    <a:pt x="3203" y="376"/>
                    <a:pt x="3170" y="276"/>
                    <a:pt x="3103" y="276"/>
                  </a:cubicBezTo>
                  <a:cubicBezTo>
                    <a:pt x="2619" y="93"/>
                    <a:pt x="2111" y="1"/>
                    <a:pt x="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2574500" y="4149675"/>
              <a:ext cx="88425" cy="12425"/>
            </a:xfrm>
            <a:custGeom>
              <a:avLst/>
              <a:gdLst/>
              <a:ahLst/>
              <a:cxnLst/>
              <a:rect l="l" t="t" r="r" b="b"/>
              <a:pathLst>
                <a:path w="3537" h="497" extrusionOk="0">
                  <a:moveTo>
                    <a:pt x="1785" y="0"/>
                  </a:moveTo>
                  <a:cubicBezTo>
                    <a:pt x="1227" y="0"/>
                    <a:pt x="668" y="83"/>
                    <a:pt x="134" y="250"/>
                  </a:cubicBezTo>
                  <a:cubicBezTo>
                    <a:pt x="68" y="284"/>
                    <a:pt x="1" y="350"/>
                    <a:pt x="34" y="417"/>
                  </a:cubicBezTo>
                  <a:cubicBezTo>
                    <a:pt x="59" y="466"/>
                    <a:pt x="101" y="497"/>
                    <a:pt x="148" y="497"/>
                  </a:cubicBezTo>
                  <a:cubicBezTo>
                    <a:pt x="165" y="497"/>
                    <a:pt x="183" y="493"/>
                    <a:pt x="201" y="484"/>
                  </a:cubicBezTo>
                  <a:cubicBezTo>
                    <a:pt x="718" y="334"/>
                    <a:pt x="1252" y="259"/>
                    <a:pt x="1781" y="259"/>
                  </a:cubicBezTo>
                  <a:cubicBezTo>
                    <a:pt x="2311" y="259"/>
                    <a:pt x="2836" y="334"/>
                    <a:pt x="3337" y="484"/>
                  </a:cubicBezTo>
                  <a:lnTo>
                    <a:pt x="3403" y="484"/>
                  </a:lnTo>
                  <a:cubicBezTo>
                    <a:pt x="3437" y="484"/>
                    <a:pt x="3503" y="450"/>
                    <a:pt x="3503" y="417"/>
                  </a:cubicBezTo>
                  <a:cubicBezTo>
                    <a:pt x="3537" y="350"/>
                    <a:pt x="3503" y="284"/>
                    <a:pt x="3437" y="250"/>
                  </a:cubicBezTo>
                  <a:cubicBezTo>
                    <a:pt x="2903" y="83"/>
                    <a:pt x="2344" y="0"/>
                    <a:pt x="1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2575350" y="4115050"/>
              <a:ext cx="87575" cy="14200"/>
            </a:xfrm>
            <a:custGeom>
              <a:avLst/>
              <a:gdLst/>
              <a:ahLst/>
              <a:cxnLst/>
              <a:rect l="l" t="t" r="r" b="b"/>
              <a:pathLst>
                <a:path w="3503" h="568" extrusionOk="0">
                  <a:moveTo>
                    <a:pt x="1735" y="1"/>
                  </a:moveTo>
                  <a:cubicBezTo>
                    <a:pt x="1168" y="1"/>
                    <a:pt x="601" y="101"/>
                    <a:pt x="67" y="301"/>
                  </a:cubicBezTo>
                  <a:cubicBezTo>
                    <a:pt x="0" y="334"/>
                    <a:pt x="0" y="401"/>
                    <a:pt x="0" y="468"/>
                  </a:cubicBezTo>
                  <a:cubicBezTo>
                    <a:pt x="34" y="534"/>
                    <a:pt x="100" y="568"/>
                    <a:pt x="134" y="568"/>
                  </a:cubicBezTo>
                  <a:cubicBezTo>
                    <a:pt x="167" y="568"/>
                    <a:pt x="167" y="568"/>
                    <a:pt x="200" y="534"/>
                  </a:cubicBezTo>
                  <a:cubicBezTo>
                    <a:pt x="678" y="323"/>
                    <a:pt x="1183" y="253"/>
                    <a:pt x="1642" y="253"/>
                  </a:cubicBezTo>
                  <a:cubicBezTo>
                    <a:pt x="2561" y="253"/>
                    <a:pt x="3303" y="534"/>
                    <a:pt x="3303" y="534"/>
                  </a:cubicBezTo>
                  <a:cubicBezTo>
                    <a:pt x="3320" y="543"/>
                    <a:pt x="3338" y="547"/>
                    <a:pt x="3356" y="547"/>
                  </a:cubicBezTo>
                  <a:cubicBezTo>
                    <a:pt x="3403" y="547"/>
                    <a:pt x="3445" y="517"/>
                    <a:pt x="3469" y="468"/>
                  </a:cubicBezTo>
                  <a:cubicBezTo>
                    <a:pt x="3503" y="401"/>
                    <a:pt x="3469" y="334"/>
                    <a:pt x="3403" y="301"/>
                  </a:cubicBezTo>
                  <a:cubicBezTo>
                    <a:pt x="2869" y="101"/>
                    <a:pt x="2302" y="1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2574500" y="4083050"/>
              <a:ext cx="88425" cy="16175"/>
            </a:xfrm>
            <a:custGeom>
              <a:avLst/>
              <a:gdLst/>
              <a:ahLst/>
              <a:cxnLst/>
              <a:rect l="l" t="t" r="r" b="b"/>
              <a:pathLst>
                <a:path w="3537" h="647" extrusionOk="0">
                  <a:moveTo>
                    <a:pt x="1799" y="0"/>
                  </a:moveTo>
                  <a:cubicBezTo>
                    <a:pt x="1213" y="0"/>
                    <a:pt x="627" y="126"/>
                    <a:pt x="68" y="380"/>
                  </a:cubicBezTo>
                  <a:cubicBezTo>
                    <a:pt x="1" y="413"/>
                    <a:pt x="1" y="480"/>
                    <a:pt x="34" y="547"/>
                  </a:cubicBezTo>
                  <a:cubicBezTo>
                    <a:pt x="34" y="614"/>
                    <a:pt x="101" y="647"/>
                    <a:pt x="134" y="647"/>
                  </a:cubicBezTo>
                  <a:cubicBezTo>
                    <a:pt x="168" y="647"/>
                    <a:pt x="168" y="614"/>
                    <a:pt x="201" y="614"/>
                  </a:cubicBezTo>
                  <a:cubicBezTo>
                    <a:pt x="721" y="388"/>
                    <a:pt x="1276" y="271"/>
                    <a:pt x="1830" y="271"/>
                  </a:cubicBezTo>
                  <a:cubicBezTo>
                    <a:pt x="2343" y="271"/>
                    <a:pt x="2855" y="372"/>
                    <a:pt x="3337" y="580"/>
                  </a:cubicBezTo>
                  <a:cubicBezTo>
                    <a:pt x="3354" y="589"/>
                    <a:pt x="3372" y="593"/>
                    <a:pt x="3390" y="593"/>
                  </a:cubicBezTo>
                  <a:cubicBezTo>
                    <a:pt x="3437" y="593"/>
                    <a:pt x="3479" y="562"/>
                    <a:pt x="3503" y="513"/>
                  </a:cubicBezTo>
                  <a:cubicBezTo>
                    <a:pt x="3537" y="447"/>
                    <a:pt x="3537" y="380"/>
                    <a:pt x="3470" y="347"/>
                  </a:cubicBezTo>
                  <a:cubicBezTo>
                    <a:pt x="2929" y="117"/>
                    <a:pt x="2364" y="0"/>
                    <a:pt x="1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2573675" y="4048425"/>
              <a:ext cx="89250" cy="15275"/>
            </a:xfrm>
            <a:custGeom>
              <a:avLst/>
              <a:gdLst/>
              <a:ahLst/>
              <a:cxnLst/>
              <a:rect l="l" t="t" r="r" b="b"/>
              <a:pathLst>
                <a:path w="3570" h="611" extrusionOk="0">
                  <a:moveTo>
                    <a:pt x="1709" y="1"/>
                  </a:moveTo>
                  <a:cubicBezTo>
                    <a:pt x="1206" y="1"/>
                    <a:pt x="646" y="92"/>
                    <a:pt x="101" y="364"/>
                  </a:cubicBezTo>
                  <a:lnTo>
                    <a:pt x="67" y="364"/>
                  </a:lnTo>
                  <a:cubicBezTo>
                    <a:pt x="1" y="397"/>
                    <a:pt x="1" y="464"/>
                    <a:pt x="34" y="531"/>
                  </a:cubicBezTo>
                  <a:cubicBezTo>
                    <a:pt x="34" y="598"/>
                    <a:pt x="101" y="598"/>
                    <a:pt x="134" y="598"/>
                  </a:cubicBezTo>
                  <a:lnTo>
                    <a:pt x="201" y="598"/>
                  </a:lnTo>
                  <a:cubicBezTo>
                    <a:pt x="701" y="353"/>
                    <a:pt x="1220" y="271"/>
                    <a:pt x="1689" y="271"/>
                  </a:cubicBezTo>
                  <a:cubicBezTo>
                    <a:pt x="2628" y="271"/>
                    <a:pt x="3370" y="598"/>
                    <a:pt x="3370" y="598"/>
                  </a:cubicBezTo>
                  <a:cubicBezTo>
                    <a:pt x="3387" y="606"/>
                    <a:pt x="3408" y="611"/>
                    <a:pt x="3428" y="611"/>
                  </a:cubicBezTo>
                  <a:cubicBezTo>
                    <a:pt x="3483" y="611"/>
                    <a:pt x="3536" y="580"/>
                    <a:pt x="3536" y="531"/>
                  </a:cubicBezTo>
                  <a:cubicBezTo>
                    <a:pt x="3570" y="464"/>
                    <a:pt x="3536" y="397"/>
                    <a:pt x="3470" y="364"/>
                  </a:cubicBezTo>
                  <a:cubicBezTo>
                    <a:pt x="3448" y="342"/>
                    <a:pt x="2685" y="1"/>
                    <a:pt x="1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2538650" y="2644825"/>
              <a:ext cx="500375" cy="1452050"/>
            </a:xfrm>
            <a:custGeom>
              <a:avLst/>
              <a:gdLst/>
              <a:ahLst/>
              <a:cxnLst/>
              <a:rect l="l" t="t" r="r" b="b"/>
              <a:pathLst>
                <a:path w="20015" h="58082" extrusionOk="0">
                  <a:moveTo>
                    <a:pt x="3737" y="1"/>
                  </a:moveTo>
                  <a:cubicBezTo>
                    <a:pt x="2769" y="2269"/>
                    <a:pt x="2102" y="4671"/>
                    <a:pt x="1835" y="7106"/>
                  </a:cubicBezTo>
                  <a:cubicBezTo>
                    <a:pt x="1168" y="16046"/>
                    <a:pt x="1535" y="28888"/>
                    <a:pt x="1535" y="28888"/>
                  </a:cubicBezTo>
                  <a:cubicBezTo>
                    <a:pt x="1435" y="29822"/>
                    <a:pt x="868" y="31924"/>
                    <a:pt x="468" y="36060"/>
                  </a:cubicBezTo>
                  <a:cubicBezTo>
                    <a:pt x="1" y="40930"/>
                    <a:pt x="568" y="57375"/>
                    <a:pt x="568" y="57375"/>
                  </a:cubicBezTo>
                  <a:cubicBezTo>
                    <a:pt x="568" y="57375"/>
                    <a:pt x="1763" y="58081"/>
                    <a:pt x="3208" y="58081"/>
                  </a:cubicBezTo>
                  <a:cubicBezTo>
                    <a:pt x="4028" y="58081"/>
                    <a:pt x="4929" y="57854"/>
                    <a:pt x="5738" y="57142"/>
                  </a:cubicBezTo>
                  <a:cubicBezTo>
                    <a:pt x="5738" y="57142"/>
                    <a:pt x="8373" y="34492"/>
                    <a:pt x="8974" y="29655"/>
                  </a:cubicBezTo>
                  <a:cubicBezTo>
                    <a:pt x="9507" y="25452"/>
                    <a:pt x="11008" y="16313"/>
                    <a:pt x="11008" y="16313"/>
                  </a:cubicBezTo>
                  <a:lnTo>
                    <a:pt x="12743" y="29822"/>
                  </a:lnTo>
                  <a:cubicBezTo>
                    <a:pt x="12743" y="29822"/>
                    <a:pt x="12576" y="33625"/>
                    <a:pt x="12676" y="36060"/>
                  </a:cubicBezTo>
                  <a:cubicBezTo>
                    <a:pt x="12810" y="38929"/>
                    <a:pt x="13610" y="53439"/>
                    <a:pt x="13610" y="53439"/>
                  </a:cubicBezTo>
                  <a:cubicBezTo>
                    <a:pt x="13610" y="53439"/>
                    <a:pt x="14983" y="53908"/>
                    <a:pt x="16477" y="53908"/>
                  </a:cubicBezTo>
                  <a:cubicBezTo>
                    <a:pt x="17533" y="53908"/>
                    <a:pt x="18649" y="53674"/>
                    <a:pt x="19381" y="52872"/>
                  </a:cubicBezTo>
                  <a:cubicBezTo>
                    <a:pt x="19381" y="52872"/>
                    <a:pt x="19815" y="32724"/>
                    <a:pt x="19881" y="29289"/>
                  </a:cubicBezTo>
                  <a:cubicBezTo>
                    <a:pt x="20015" y="22584"/>
                    <a:pt x="19881" y="10308"/>
                    <a:pt x="18781" y="3237"/>
                  </a:cubicBezTo>
                  <a:lnTo>
                    <a:pt x="3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2813850" y="2895025"/>
              <a:ext cx="146800" cy="455350"/>
            </a:xfrm>
            <a:custGeom>
              <a:avLst/>
              <a:gdLst/>
              <a:ahLst/>
              <a:cxnLst/>
              <a:rect l="l" t="t" r="r" b="b"/>
              <a:pathLst>
                <a:path w="5872" h="18214" extrusionOk="0">
                  <a:moveTo>
                    <a:pt x="5871" y="0"/>
                  </a:moveTo>
                  <a:cubicBezTo>
                    <a:pt x="4237" y="1535"/>
                    <a:pt x="601" y="2035"/>
                    <a:pt x="601" y="2035"/>
                  </a:cubicBezTo>
                  <a:lnTo>
                    <a:pt x="0" y="6338"/>
                  </a:lnTo>
                  <a:lnTo>
                    <a:pt x="1535" y="18213"/>
                  </a:lnTo>
                  <a:lnTo>
                    <a:pt x="968" y="6571"/>
                  </a:lnTo>
                  <a:lnTo>
                    <a:pt x="1602" y="2702"/>
                  </a:lnTo>
                  <a:cubicBezTo>
                    <a:pt x="3369" y="2469"/>
                    <a:pt x="4937" y="1501"/>
                    <a:pt x="5871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2929775" y="2202025"/>
              <a:ext cx="170125" cy="349425"/>
            </a:xfrm>
            <a:custGeom>
              <a:avLst/>
              <a:gdLst/>
              <a:ahLst/>
              <a:cxnLst/>
              <a:rect l="l" t="t" r="r" b="b"/>
              <a:pathLst>
                <a:path w="6805" h="13977" extrusionOk="0">
                  <a:moveTo>
                    <a:pt x="0" y="0"/>
                  </a:moveTo>
                  <a:lnTo>
                    <a:pt x="1201" y="13977"/>
                  </a:lnTo>
                  <a:lnTo>
                    <a:pt x="6805" y="11842"/>
                  </a:lnTo>
                  <a:cubicBezTo>
                    <a:pt x="6805" y="11842"/>
                    <a:pt x="4603" y="4170"/>
                    <a:pt x="3769" y="2469"/>
                  </a:cubicBezTo>
                  <a:cubicBezTo>
                    <a:pt x="2935" y="767"/>
                    <a:pt x="2202" y="200"/>
                    <a:pt x="0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2929775" y="2202025"/>
              <a:ext cx="170125" cy="349425"/>
            </a:xfrm>
            <a:custGeom>
              <a:avLst/>
              <a:gdLst/>
              <a:ahLst/>
              <a:cxnLst/>
              <a:rect l="l" t="t" r="r" b="b"/>
              <a:pathLst>
                <a:path w="6805" h="13977" extrusionOk="0">
                  <a:moveTo>
                    <a:pt x="0" y="0"/>
                  </a:moveTo>
                  <a:lnTo>
                    <a:pt x="1201" y="13977"/>
                  </a:lnTo>
                  <a:lnTo>
                    <a:pt x="6805" y="11842"/>
                  </a:lnTo>
                  <a:cubicBezTo>
                    <a:pt x="6805" y="11842"/>
                    <a:pt x="4603" y="4170"/>
                    <a:pt x="3769" y="2469"/>
                  </a:cubicBezTo>
                  <a:cubicBezTo>
                    <a:pt x="2935" y="767"/>
                    <a:pt x="2202" y="200"/>
                    <a:pt x="0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2571175" y="2194525"/>
              <a:ext cx="481200" cy="684625"/>
            </a:xfrm>
            <a:custGeom>
              <a:avLst/>
              <a:gdLst/>
              <a:ahLst/>
              <a:cxnLst/>
              <a:rect l="l" t="t" r="r" b="b"/>
              <a:pathLst>
                <a:path w="19248" h="27385" extrusionOk="0">
                  <a:moveTo>
                    <a:pt x="7873" y="0"/>
                  </a:moveTo>
                  <a:lnTo>
                    <a:pt x="3870" y="400"/>
                  </a:lnTo>
                  <a:cubicBezTo>
                    <a:pt x="4170" y="5304"/>
                    <a:pt x="1235" y="7706"/>
                    <a:pt x="1235" y="7706"/>
                  </a:cubicBezTo>
                  <a:lnTo>
                    <a:pt x="2903" y="15211"/>
                  </a:lnTo>
                  <a:cubicBezTo>
                    <a:pt x="2035" y="17713"/>
                    <a:pt x="634" y="20448"/>
                    <a:pt x="0" y="24885"/>
                  </a:cubicBezTo>
                  <a:cubicBezTo>
                    <a:pt x="821" y="25834"/>
                    <a:pt x="5370" y="27384"/>
                    <a:pt x="10304" y="27384"/>
                  </a:cubicBezTo>
                  <a:cubicBezTo>
                    <a:pt x="12996" y="27384"/>
                    <a:pt x="15802" y="26923"/>
                    <a:pt x="18180" y="25652"/>
                  </a:cubicBezTo>
                  <a:cubicBezTo>
                    <a:pt x="18180" y="25652"/>
                    <a:pt x="17646" y="21249"/>
                    <a:pt x="17013" y="16745"/>
                  </a:cubicBezTo>
                  <a:cubicBezTo>
                    <a:pt x="17013" y="16745"/>
                    <a:pt x="17046" y="13310"/>
                    <a:pt x="17213" y="11542"/>
                  </a:cubicBezTo>
                  <a:cubicBezTo>
                    <a:pt x="19248" y="9407"/>
                    <a:pt x="19214" y="6772"/>
                    <a:pt x="17880" y="4670"/>
                  </a:cubicBezTo>
                  <a:cubicBezTo>
                    <a:pt x="16913" y="3069"/>
                    <a:pt x="15712" y="1601"/>
                    <a:pt x="14344" y="267"/>
                  </a:cubicBezTo>
                  <a:lnTo>
                    <a:pt x="11675" y="100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2727950" y="2193675"/>
              <a:ext cx="206850" cy="146800"/>
            </a:xfrm>
            <a:custGeom>
              <a:avLst/>
              <a:gdLst/>
              <a:ahLst/>
              <a:cxnLst/>
              <a:rect l="l" t="t" r="r" b="b"/>
              <a:pathLst>
                <a:path w="8274" h="5872" extrusionOk="0">
                  <a:moveTo>
                    <a:pt x="1602" y="1"/>
                  </a:moveTo>
                  <a:lnTo>
                    <a:pt x="101" y="167"/>
                  </a:lnTo>
                  <a:cubicBezTo>
                    <a:pt x="1" y="668"/>
                    <a:pt x="1368" y="2302"/>
                    <a:pt x="2569" y="3236"/>
                  </a:cubicBezTo>
                  <a:cubicBezTo>
                    <a:pt x="3737" y="4204"/>
                    <a:pt x="6338" y="5571"/>
                    <a:pt x="7739" y="5872"/>
                  </a:cubicBezTo>
                  <a:cubicBezTo>
                    <a:pt x="8206" y="5038"/>
                    <a:pt x="8273" y="4037"/>
                    <a:pt x="8006" y="3136"/>
                  </a:cubicBezTo>
                  <a:cubicBezTo>
                    <a:pt x="7673" y="2102"/>
                    <a:pt x="7139" y="1101"/>
                    <a:pt x="6505" y="201"/>
                  </a:cubicBezTo>
                  <a:lnTo>
                    <a:pt x="5371" y="101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2723775" y="2418850"/>
              <a:ext cx="114275" cy="25875"/>
            </a:xfrm>
            <a:custGeom>
              <a:avLst/>
              <a:gdLst/>
              <a:ahLst/>
              <a:cxnLst/>
              <a:rect l="l" t="t" r="r" b="b"/>
              <a:pathLst>
                <a:path w="4571" h="1035" extrusionOk="0">
                  <a:moveTo>
                    <a:pt x="4504" y="0"/>
                  </a:moveTo>
                  <a:lnTo>
                    <a:pt x="1" y="167"/>
                  </a:lnTo>
                  <a:lnTo>
                    <a:pt x="1" y="1034"/>
                  </a:lnTo>
                  <a:lnTo>
                    <a:pt x="4571" y="834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2723775" y="2387975"/>
              <a:ext cx="76750" cy="35050"/>
            </a:xfrm>
            <a:custGeom>
              <a:avLst/>
              <a:gdLst/>
              <a:ahLst/>
              <a:cxnLst/>
              <a:rect l="l" t="t" r="r" b="b"/>
              <a:pathLst>
                <a:path w="3070" h="1402" extrusionOk="0">
                  <a:moveTo>
                    <a:pt x="1" y="1"/>
                  </a:moveTo>
                  <a:lnTo>
                    <a:pt x="134" y="1402"/>
                  </a:lnTo>
                  <a:lnTo>
                    <a:pt x="3070" y="1268"/>
                  </a:lnTo>
                  <a:lnTo>
                    <a:pt x="29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2808850" y="2360250"/>
              <a:ext cx="22525" cy="59450"/>
            </a:xfrm>
            <a:custGeom>
              <a:avLst/>
              <a:gdLst/>
              <a:ahLst/>
              <a:cxnLst/>
              <a:rect l="l" t="t" r="r" b="b"/>
              <a:pathLst>
                <a:path w="901" h="2378" extrusionOk="0">
                  <a:moveTo>
                    <a:pt x="371" y="1"/>
                  </a:moveTo>
                  <a:cubicBezTo>
                    <a:pt x="309" y="1"/>
                    <a:pt x="250" y="26"/>
                    <a:pt x="200" y="76"/>
                  </a:cubicBezTo>
                  <a:cubicBezTo>
                    <a:pt x="100" y="209"/>
                    <a:pt x="0" y="943"/>
                    <a:pt x="34" y="2377"/>
                  </a:cubicBezTo>
                  <a:lnTo>
                    <a:pt x="901" y="2344"/>
                  </a:lnTo>
                  <a:cubicBezTo>
                    <a:pt x="834" y="876"/>
                    <a:pt x="667" y="143"/>
                    <a:pt x="567" y="76"/>
                  </a:cubicBezTo>
                  <a:cubicBezTo>
                    <a:pt x="501" y="26"/>
                    <a:pt x="434" y="1"/>
                    <a:pt x="3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2813875" y="2415500"/>
              <a:ext cx="10000" cy="40900"/>
            </a:xfrm>
            <a:custGeom>
              <a:avLst/>
              <a:gdLst/>
              <a:ahLst/>
              <a:cxnLst/>
              <a:rect l="l" t="t" r="r" b="b"/>
              <a:pathLst>
                <a:path w="400" h="1636" extrusionOk="0">
                  <a:moveTo>
                    <a:pt x="33" y="1"/>
                  </a:moveTo>
                  <a:cubicBezTo>
                    <a:pt x="33" y="592"/>
                    <a:pt x="0" y="1636"/>
                    <a:pt x="190" y="1636"/>
                  </a:cubicBezTo>
                  <a:cubicBezTo>
                    <a:pt x="193" y="1636"/>
                    <a:pt x="196" y="1636"/>
                    <a:pt x="200" y="1635"/>
                  </a:cubicBezTo>
                  <a:cubicBezTo>
                    <a:pt x="400" y="1635"/>
                    <a:pt x="366" y="568"/>
                    <a:pt x="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2657075" y="1804350"/>
              <a:ext cx="327750" cy="330150"/>
            </a:xfrm>
            <a:custGeom>
              <a:avLst/>
              <a:gdLst/>
              <a:ahLst/>
              <a:cxnLst/>
              <a:rect l="l" t="t" r="r" b="b"/>
              <a:pathLst>
                <a:path w="13110" h="13206" extrusionOk="0">
                  <a:moveTo>
                    <a:pt x="8092" y="1"/>
                  </a:moveTo>
                  <a:cubicBezTo>
                    <a:pt x="5838" y="1"/>
                    <a:pt x="3172" y="1262"/>
                    <a:pt x="1802" y="3065"/>
                  </a:cubicBezTo>
                  <a:cubicBezTo>
                    <a:pt x="0" y="5433"/>
                    <a:pt x="934" y="7968"/>
                    <a:pt x="1802" y="9536"/>
                  </a:cubicBezTo>
                  <a:cubicBezTo>
                    <a:pt x="2635" y="11104"/>
                    <a:pt x="3603" y="12505"/>
                    <a:pt x="3603" y="13205"/>
                  </a:cubicBezTo>
                  <a:lnTo>
                    <a:pt x="13110" y="4266"/>
                  </a:lnTo>
                  <a:cubicBezTo>
                    <a:pt x="13110" y="4266"/>
                    <a:pt x="12442" y="1530"/>
                    <a:pt x="10041" y="396"/>
                  </a:cubicBezTo>
                  <a:cubicBezTo>
                    <a:pt x="9467" y="125"/>
                    <a:pt x="8800" y="1"/>
                    <a:pt x="8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2632875" y="2042450"/>
              <a:ext cx="140125" cy="122525"/>
            </a:xfrm>
            <a:custGeom>
              <a:avLst/>
              <a:gdLst/>
              <a:ahLst/>
              <a:cxnLst/>
              <a:rect l="l" t="t" r="r" b="b"/>
              <a:pathLst>
                <a:path w="5605" h="4901" extrusionOk="0">
                  <a:moveTo>
                    <a:pt x="2076" y="0"/>
                  </a:moveTo>
                  <a:cubicBezTo>
                    <a:pt x="1720" y="0"/>
                    <a:pt x="1361" y="143"/>
                    <a:pt x="1002" y="479"/>
                  </a:cubicBezTo>
                  <a:cubicBezTo>
                    <a:pt x="68" y="1446"/>
                    <a:pt x="1" y="2981"/>
                    <a:pt x="902" y="4015"/>
                  </a:cubicBezTo>
                  <a:cubicBezTo>
                    <a:pt x="1410" y="4597"/>
                    <a:pt x="2127" y="4901"/>
                    <a:pt x="2847" y="4901"/>
                  </a:cubicBezTo>
                  <a:cubicBezTo>
                    <a:pt x="3448" y="4901"/>
                    <a:pt x="4052" y="4689"/>
                    <a:pt x="4537" y="4248"/>
                  </a:cubicBezTo>
                  <a:cubicBezTo>
                    <a:pt x="5605" y="3281"/>
                    <a:pt x="5004" y="2247"/>
                    <a:pt x="4037" y="1180"/>
                  </a:cubicBezTo>
                  <a:cubicBezTo>
                    <a:pt x="3406" y="505"/>
                    <a:pt x="2746" y="0"/>
                    <a:pt x="2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2642900" y="1984375"/>
              <a:ext cx="44900" cy="70175"/>
            </a:xfrm>
            <a:custGeom>
              <a:avLst/>
              <a:gdLst/>
              <a:ahLst/>
              <a:cxnLst/>
              <a:rect l="l" t="t" r="r" b="b"/>
              <a:pathLst>
                <a:path w="1796" h="2807" extrusionOk="0">
                  <a:moveTo>
                    <a:pt x="794" y="244"/>
                  </a:moveTo>
                  <a:cubicBezTo>
                    <a:pt x="896" y="244"/>
                    <a:pt x="1001" y="263"/>
                    <a:pt x="1101" y="300"/>
                  </a:cubicBezTo>
                  <a:cubicBezTo>
                    <a:pt x="1168" y="300"/>
                    <a:pt x="1234" y="334"/>
                    <a:pt x="1301" y="367"/>
                  </a:cubicBezTo>
                  <a:lnTo>
                    <a:pt x="1401" y="400"/>
                  </a:lnTo>
                  <a:lnTo>
                    <a:pt x="1435" y="434"/>
                  </a:lnTo>
                  <a:lnTo>
                    <a:pt x="1468" y="434"/>
                  </a:lnTo>
                  <a:cubicBezTo>
                    <a:pt x="1301" y="500"/>
                    <a:pt x="1101" y="567"/>
                    <a:pt x="867" y="567"/>
                  </a:cubicBezTo>
                  <a:cubicBezTo>
                    <a:pt x="801" y="567"/>
                    <a:pt x="719" y="582"/>
                    <a:pt x="633" y="582"/>
                  </a:cubicBezTo>
                  <a:cubicBezTo>
                    <a:pt x="589" y="582"/>
                    <a:pt x="545" y="578"/>
                    <a:pt x="501" y="567"/>
                  </a:cubicBezTo>
                  <a:lnTo>
                    <a:pt x="467" y="567"/>
                  </a:lnTo>
                  <a:cubicBezTo>
                    <a:pt x="434" y="567"/>
                    <a:pt x="300" y="534"/>
                    <a:pt x="300" y="500"/>
                  </a:cubicBezTo>
                  <a:cubicBezTo>
                    <a:pt x="267" y="467"/>
                    <a:pt x="300" y="434"/>
                    <a:pt x="334" y="400"/>
                  </a:cubicBezTo>
                  <a:cubicBezTo>
                    <a:pt x="459" y="296"/>
                    <a:pt x="623" y="244"/>
                    <a:pt x="794" y="244"/>
                  </a:cubicBezTo>
                  <a:close/>
                  <a:moveTo>
                    <a:pt x="667" y="0"/>
                  </a:moveTo>
                  <a:cubicBezTo>
                    <a:pt x="434" y="0"/>
                    <a:pt x="0" y="167"/>
                    <a:pt x="0" y="467"/>
                  </a:cubicBezTo>
                  <a:cubicBezTo>
                    <a:pt x="29" y="731"/>
                    <a:pt x="471" y="840"/>
                    <a:pt x="736" y="840"/>
                  </a:cubicBezTo>
                  <a:cubicBezTo>
                    <a:pt x="773" y="840"/>
                    <a:pt x="806" y="838"/>
                    <a:pt x="834" y="834"/>
                  </a:cubicBezTo>
                  <a:cubicBezTo>
                    <a:pt x="1068" y="834"/>
                    <a:pt x="1268" y="801"/>
                    <a:pt x="1468" y="734"/>
                  </a:cubicBezTo>
                  <a:lnTo>
                    <a:pt x="1468" y="734"/>
                  </a:lnTo>
                  <a:cubicBezTo>
                    <a:pt x="1468" y="1168"/>
                    <a:pt x="1435" y="1568"/>
                    <a:pt x="1301" y="1968"/>
                  </a:cubicBezTo>
                  <a:cubicBezTo>
                    <a:pt x="1234" y="2135"/>
                    <a:pt x="1101" y="2302"/>
                    <a:pt x="968" y="2435"/>
                  </a:cubicBezTo>
                  <a:cubicBezTo>
                    <a:pt x="821" y="2533"/>
                    <a:pt x="639" y="2595"/>
                    <a:pt x="460" y="2595"/>
                  </a:cubicBezTo>
                  <a:cubicBezTo>
                    <a:pt x="395" y="2595"/>
                    <a:pt x="330" y="2586"/>
                    <a:pt x="267" y="2569"/>
                  </a:cubicBezTo>
                  <a:cubicBezTo>
                    <a:pt x="257" y="2566"/>
                    <a:pt x="248" y="2565"/>
                    <a:pt x="239" y="2565"/>
                  </a:cubicBezTo>
                  <a:cubicBezTo>
                    <a:pt x="139" y="2565"/>
                    <a:pt x="175" y="2738"/>
                    <a:pt x="267" y="2769"/>
                  </a:cubicBezTo>
                  <a:cubicBezTo>
                    <a:pt x="356" y="2794"/>
                    <a:pt x="446" y="2806"/>
                    <a:pt x="535" y="2806"/>
                  </a:cubicBezTo>
                  <a:cubicBezTo>
                    <a:pt x="913" y="2806"/>
                    <a:pt x="1272" y="2586"/>
                    <a:pt x="1435" y="2235"/>
                  </a:cubicBezTo>
                  <a:cubicBezTo>
                    <a:pt x="1735" y="1735"/>
                    <a:pt x="1635" y="1134"/>
                    <a:pt x="1768" y="567"/>
                  </a:cubicBezTo>
                  <a:cubicBezTo>
                    <a:pt x="1796" y="457"/>
                    <a:pt x="1709" y="392"/>
                    <a:pt x="1640" y="392"/>
                  </a:cubicBezTo>
                  <a:cubicBezTo>
                    <a:pt x="1626" y="392"/>
                    <a:pt x="1613" y="395"/>
                    <a:pt x="1601" y="400"/>
                  </a:cubicBezTo>
                  <a:cubicBezTo>
                    <a:pt x="1501" y="234"/>
                    <a:pt x="1368" y="133"/>
                    <a:pt x="1201" y="100"/>
                  </a:cubicBezTo>
                  <a:cubicBezTo>
                    <a:pt x="1034" y="33"/>
                    <a:pt x="834" y="0"/>
                    <a:pt x="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2659575" y="1854725"/>
              <a:ext cx="338600" cy="466575"/>
            </a:xfrm>
            <a:custGeom>
              <a:avLst/>
              <a:gdLst/>
              <a:ahLst/>
              <a:cxnLst/>
              <a:rect l="l" t="t" r="r" b="b"/>
              <a:pathLst>
                <a:path w="13544" h="18663" extrusionOk="0">
                  <a:moveTo>
                    <a:pt x="9928" y="0"/>
                  </a:moveTo>
                  <a:cubicBezTo>
                    <a:pt x="9575" y="0"/>
                    <a:pt x="9221" y="27"/>
                    <a:pt x="8873" y="82"/>
                  </a:cubicBezTo>
                  <a:cubicBezTo>
                    <a:pt x="7472" y="282"/>
                    <a:pt x="6171" y="1050"/>
                    <a:pt x="5304" y="2184"/>
                  </a:cubicBezTo>
                  <a:cubicBezTo>
                    <a:pt x="4937" y="2651"/>
                    <a:pt x="4670" y="3218"/>
                    <a:pt x="4537" y="3852"/>
                  </a:cubicBezTo>
                  <a:cubicBezTo>
                    <a:pt x="4337" y="4619"/>
                    <a:pt x="4470" y="5420"/>
                    <a:pt x="4203" y="6153"/>
                  </a:cubicBezTo>
                  <a:cubicBezTo>
                    <a:pt x="4203" y="6253"/>
                    <a:pt x="4137" y="6354"/>
                    <a:pt x="4103" y="6420"/>
                  </a:cubicBezTo>
                  <a:cubicBezTo>
                    <a:pt x="4037" y="6487"/>
                    <a:pt x="3936" y="6520"/>
                    <a:pt x="3870" y="6520"/>
                  </a:cubicBezTo>
                  <a:cubicBezTo>
                    <a:pt x="3736" y="6487"/>
                    <a:pt x="3636" y="6387"/>
                    <a:pt x="3603" y="6287"/>
                  </a:cubicBezTo>
                  <a:cubicBezTo>
                    <a:pt x="3336" y="5720"/>
                    <a:pt x="2836" y="5319"/>
                    <a:pt x="2202" y="5186"/>
                  </a:cubicBezTo>
                  <a:cubicBezTo>
                    <a:pt x="2102" y="5167"/>
                    <a:pt x="2001" y="5158"/>
                    <a:pt x="1899" y="5158"/>
                  </a:cubicBezTo>
                  <a:cubicBezTo>
                    <a:pt x="1461" y="5158"/>
                    <a:pt x="1026" y="5334"/>
                    <a:pt x="701" y="5686"/>
                  </a:cubicBezTo>
                  <a:cubicBezTo>
                    <a:pt x="0" y="6520"/>
                    <a:pt x="401" y="7921"/>
                    <a:pt x="1435" y="8722"/>
                  </a:cubicBezTo>
                  <a:cubicBezTo>
                    <a:pt x="1992" y="9144"/>
                    <a:pt x="2461" y="9259"/>
                    <a:pt x="2808" y="9259"/>
                  </a:cubicBezTo>
                  <a:cubicBezTo>
                    <a:pt x="3229" y="9259"/>
                    <a:pt x="3469" y="9089"/>
                    <a:pt x="3469" y="9089"/>
                  </a:cubicBezTo>
                  <a:lnTo>
                    <a:pt x="3536" y="13992"/>
                  </a:lnTo>
                  <a:cubicBezTo>
                    <a:pt x="3536" y="13992"/>
                    <a:pt x="3836" y="14993"/>
                    <a:pt x="6438" y="16861"/>
                  </a:cubicBezTo>
                  <a:cubicBezTo>
                    <a:pt x="7739" y="17795"/>
                    <a:pt x="10174" y="18662"/>
                    <a:pt x="10174" y="18662"/>
                  </a:cubicBezTo>
                  <a:cubicBezTo>
                    <a:pt x="11008" y="16828"/>
                    <a:pt x="8707" y="13992"/>
                    <a:pt x="8707" y="13992"/>
                  </a:cubicBezTo>
                  <a:lnTo>
                    <a:pt x="8707" y="11958"/>
                  </a:lnTo>
                  <a:cubicBezTo>
                    <a:pt x="9087" y="12000"/>
                    <a:pt x="9420" y="12022"/>
                    <a:pt x="9718" y="12022"/>
                  </a:cubicBezTo>
                  <a:cubicBezTo>
                    <a:pt x="10362" y="12022"/>
                    <a:pt x="10842" y="11919"/>
                    <a:pt x="11275" y="11691"/>
                  </a:cubicBezTo>
                  <a:cubicBezTo>
                    <a:pt x="11909" y="11390"/>
                    <a:pt x="13210" y="9756"/>
                    <a:pt x="13343" y="6153"/>
                  </a:cubicBezTo>
                  <a:cubicBezTo>
                    <a:pt x="13543" y="1583"/>
                    <a:pt x="12276" y="616"/>
                    <a:pt x="11375" y="149"/>
                  </a:cubicBezTo>
                  <a:cubicBezTo>
                    <a:pt x="10909" y="52"/>
                    <a:pt x="10420" y="0"/>
                    <a:pt x="9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2723775" y="1949600"/>
              <a:ext cx="296900" cy="79825"/>
            </a:xfrm>
            <a:custGeom>
              <a:avLst/>
              <a:gdLst/>
              <a:ahLst/>
              <a:cxnLst/>
              <a:rect l="l" t="t" r="r" b="b"/>
              <a:pathLst>
                <a:path w="11876" h="3193" extrusionOk="0">
                  <a:moveTo>
                    <a:pt x="10809" y="424"/>
                  </a:moveTo>
                  <a:lnTo>
                    <a:pt x="10909" y="457"/>
                  </a:lnTo>
                  <a:cubicBezTo>
                    <a:pt x="10975" y="490"/>
                    <a:pt x="11042" y="524"/>
                    <a:pt x="11109" y="590"/>
                  </a:cubicBezTo>
                  <a:cubicBezTo>
                    <a:pt x="11242" y="757"/>
                    <a:pt x="11142" y="1391"/>
                    <a:pt x="11042" y="1758"/>
                  </a:cubicBezTo>
                  <a:lnTo>
                    <a:pt x="11042" y="1725"/>
                  </a:lnTo>
                  <a:cubicBezTo>
                    <a:pt x="10975" y="2192"/>
                    <a:pt x="10675" y="2592"/>
                    <a:pt x="10241" y="2792"/>
                  </a:cubicBezTo>
                  <a:cubicBezTo>
                    <a:pt x="10041" y="2859"/>
                    <a:pt x="9841" y="2892"/>
                    <a:pt x="9641" y="2892"/>
                  </a:cubicBezTo>
                  <a:cubicBezTo>
                    <a:pt x="9585" y="2901"/>
                    <a:pt x="9528" y="2905"/>
                    <a:pt x="9472" y="2905"/>
                  </a:cubicBezTo>
                  <a:cubicBezTo>
                    <a:pt x="9090" y="2905"/>
                    <a:pt x="8706" y="2716"/>
                    <a:pt x="8474" y="2425"/>
                  </a:cubicBezTo>
                  <a:lnTo>
                    <a:pt x="8440" y="2392"/>
                  </a:lnTo>
                  <a:lnTo>
                    <a:pt x="8407" y="2358"/>
                  </a:lnTo>
                  <a:cubicBezTo>
                    <a:pt x="8407" y="2325"/>
                    <a:pt x="8407" y="2325"/>
                    <a:pt x="8373" y="2292"/>
                  </a:cubicBezTo>
                  <a:cubicBezTo>
                    <a:pt x="8373" y="2292"/>
                    <a:pt x="8373" y="2258"/>
                    <a:pt x="8340" y="2225"/>
                  </a:cubicBezTo>
                  <a:lnTo>
                    <a:pt x="8340" y="2192"/>
                  </a:lnTo>
                  <a:cubicBezTo>
                    <a:pt x="8340" y="2092"/>
                    <a:pt x="8307" y="2025"/>
                    <a:pt x="8273" y="1925"/>
                  </a:cubicBezTo>
                  <a:cubicBezTo>
                    <a:pt x="8173" y="1591"/>
                    <a:pt x="8207" y="1258"/>
                    <a:pt x="8340" y="924"/>
                  </a:cubicBezTo>
                  <a:cubicBezTo>
                    <a:pt x="8740" y="624"/>
                    <a:pt x="9207" y="457"/>
                    <a:pt x="9674" y="424"/>
                  </a:cubicBezTo>
                  <a:close/>
                  <a:moveTo>
                    <a:pt x="4513" y="352"/>
                  </a:moveTo>
                  <a:cubicBezTo>
                    <a:pt x="4643" y="352"/>
                    <a:pt x="4774" y="364"/>
                    <a:pt x="4904" y="390"/>
                  </a:cubicBezTo>
                  <a:lnTo>
                    <a:pt x="5004" y="390"/>
                  </a:lnTo>
                  <a:cubicBezTo>
                    <a:pt x="5138" y="390"/>
                    <a:pt x="5238" y="424"/>
                    <a:pt x="5371" y="424"/>
                  </a:cubicBezTo>
                  <a:lnTo>
                    <a:pt x="5505" y="457"/>
                  </a:lnTo>
                  <a:cubicBezTo>
                    <a:pt x="5638" y="490"/>
                    <a:pt x="5738" y="524"/>
                    <a:pt x="5872" y="557"/>
                  </a:cubicBezTo>
                  <a:lnTo>
                    <a:pt x="5972" y="624"/>
                  </a:lnTo>
                  <a:cubicBezTo>
                    <a:pt x="6005" y="624"/>
                    <a:pt x="6038" y="624"/>
                    <a:pt x="6072" y="657"/>
                  </a:cubicBezTo>
                  <a:lnTo>
                    <a:pt x="6105" y="657"/>
                  </a:lnTo>
                  <a:lnTo>
                    <a:pt x="6139" y="691"/>
                  </a:lnTo>
                  <a:cubicBezTo>
                    <a:pt x="6239" y="724"/>
                    <a:pt x="6305" y="791"/>
                    <a:pt x="6372" y="857"/>
                  </a:cubicBezTo>
                  <a:cubicBezTo>
                    <a:pt x="6505" y="1191"/>
                    <a:pt x="6505" y="1558"/>
                    <a:pt x="6372" y="1891"/>
                  </a:cubicBezTo>
                  <a:cubicBezTo>
                    <a:pt x="6305" y="2125"/>
                    <a:pt x="6139" y="2358"/>
                    <a:pt x="5938" y="2525"/>
                  </a:cubicBezTo>
                  <a:cubicBezTo>
                    <a:pt x="5668" y="2795"/>
                    <a:pt x="5290" y="2930"/>
                    <a:pt x="4901" y="2930"/>
                  </a:cubicBezTo>
                  <a:cubicBezTo>
                    <a:pt x="4858" y="2930"/>
                    <a:pt x="4814" y="2929"/>
                    <a:pt x="4771" y="2925"/>
                  </a:cubicBezTo>
                  <a:cubicBezTo>
                    <a:pt x="4739" y="2928"/>
                    <a:pt x="4708" y="2929"/>
                    <a:pt x="4677" y="2929"/>
                  </a:cubicBezTo>
                  <a:cubicBezTo>
                    <a:pt x="4280" y="2929"/>
                    <a:pt x="3918" y="2734"/>
                    <a:pt x="3670" y="2425"/>
                  </a:cubicBezTo>
                  <a:lnTo>
                    <a:pt x="3603" y="2392"/>
                  </a:lnTo>
                  <a:lnTo>
                    <a:pt x="3603" y="2358"/>
                  </a:lnTo>
                  <a:lnTo>
                    <a:pt x="3570" y="2292"/>
                  </a:lnTo>
                  <a:cubicBezTo>
                    <a:pt x="3570" y="2292"/>
                    <a:pt x="3537" y="2258"/>
                    <a:pt x="3537" y="2258"/>
                  </a:cubicBezTo>
                  <a:lnTo>
                    <a:pt x="3537" y="2225"/>
                  </a:lnTo>
                  <a:cubicBezTo>
                    <a:pt x="3537" y="2225"/>
                    <a:pt x="3537" y="2192"/>
                    <a:pt x="3537" y="2192"/>
                  </a:cubicBezTo>
                  <a:lnTo>
                    <a:pt x="3503" y="2158"/>
                  </a:lnTo>
                  <a:cubicBezTo>
                    <a:pt x="3470" y="2125"/>
                    <a:pt x="3470" y="2058"/>
                    <a:pt x="3437" y="2025"/>
                  </a:cubicBezTo>
                  <a:lnTo>
                    <a:pt x="3437" y="1925"/>
                  </a:lnTo>
                  <a:cubicBezTo>
                    <a:pt x="3437" y="1891"/>
                    <a:pt x="3403" y="1858"/>
                    <a:pt x="3403" y="1791"/>
                  </a:cubicBezTo>
                  <a:lnTo>
                    <a:pt x="3403" y="1725"/>
                  </a:lnTo>
                  <a:cubicBezTo>
                    <a:pt x="3337" y="1424"/>
                    <a:pt x="3236" y="757"/>
                    <a:pt x="3437" y="624"/>
                  </a:cubicBezTo>
                  <a:cubicBezTo>
                    <a:pt x="3782" y="451"/>
                    <a:pt x="4145" y="352"/>
                    <a:pt x="4513" y="352"/>
                  </a:cubicBezTo>
                  <a:close/>
                  <a:moveTo>
                    <a:pt x="10431" y="0"/>
                  </a:moveTo>
                  <a:cubicBezTo>
                    <a:pt x="9921" y="0"/>
                    <a:pt x="9408" y="53"/>
                    <a:pt x="8907" y="157"/>
                  </a:cubicBezTo>
                  <a:cubicBezTo>
                    <a:pt x="8107" y="357"/>
                    <a:pt x="7806" y="590"/>
                    <a:pt x="7373" y="590"/>
                  </a:cubicBezTo>
                  <a:cubicBezTo>
                    <a:pt x="7350" y="592"/>
                    <a:pt x="7327" y="593"/>
                    <a:pt x="7304" y="593"/>
                  </a:cubicBezTo>
                  <a:cubicBezTo>
                    <a:pt x="6932" y="593"/>
                    <a:pt x="6591" y="345"/>
                    <a:pt x="5805" y="157"/>
                  </a:cubicBezTo>
                  <a:cubicBezTo>
                    <a:pt x="5280" y="76"/>
                    <a:pt x="4755" y="32"/>
                    <a:pt x="4229" y="32"/>
                  </a:cubicBezTo>
                  <a:cubicBezTo>
                    <a:pt x="3887" y="32"/>
                    <a:pt x="3545" y="51"/>
                    <a:pt x="3203" y="90"/>
                  </a:cubicBezTo>
                  <a:lnTo>
                    <a:pt x="2936" y="123"/>
                  </a:lnTo>
                  <a:lnTo>
                    <a:pt x="334" y="991"/>
                  </a:lnTo>
                  <a:cubicBezTo>
                    <a:pt x="234" y="1158"/>
                    <a:pt x="101" y="1324"/>
                    <a:pt x="1" y="1491"/>
                  </a:cubicBezTo>
                  <a:cubicBezTo>
                    <a:pt x="101" y="1524"/>
                    <a:pt x="168" y="1591"/>
                    <a:pt x="268" y="1625"/>
                  </a:cubicBezTo>
                  <a:lnTo>
                    <a:pt x="2769" y="824"/>
                  </a:lnTo>
                  <a:lnTo>
                    <a:pt x="2870" y="957"/>
                  </a:lnTo>
                  <a:cubicBezTo>
                    <a:pt x="2903" y="1024"/>
                    <a:pt x="2936" y="1091"/>
                    <a:pt x="2936" y="1158"/>
                  </a:cubicBezTo>
                  <a:cubicBezTo>
                    <a:pt x="3003" y="1558"/>
                    <a:pt x="3070" y="1991"/>
                    <a:pt x="3203" y="2392"/>
                  </a:cubicBezTo>
                  <a:cubicBezTo>
                    <a:pt x="3270" y="2559"/>
                    <a:pt x="3403" y="2725"/>
                    <a:pt x="3537" y="2859"/>
                  </a:cubicBezTo>
                  <a:cubicBezTo>
                    <a:pt x="3570" y="2892"/>
                    <a:pt x="3637" y="2925"/>
                    <a:pt x="3703" y="2992"/>
                  </a:cubicBezTo>
                  <a:lnTo>
                    <a:pt x="3804" y="3026"/>
                  </a:lnTo>
                  <a:cubicBezTo>
                    <a:pt x="3870" y="3092"/>
                    <a:pt x="3970" y="3126"/>
                    <a:pt x="4070" y="3159"/>
                  </a:cubicBezTo>
                  <a:lnTo>
                    <a:pt x="4304" y="3159"/>
                  </a:lnTo>
                  <a:lnTo>
                    <a:pt x="4537" y="3192"/>
                  </a:lnTo>
                  <a:lnTo>
                    <a:pt x="4804" y="3192"/>
                  </a:lnTo>
                  <a:cubicBezTo>
                    <a:pt x="5872" y="3192"/>
                    <a:pt x="6339" y="2725"/>
                    <a:pt x="6606" y="2258"/>
                  </a:cubicBezTo>
                  <a:cubicBezTo>
                    <a:pt x="6906" y="1791"/>
                    <a:pt x="6872" y="1124"/>
                    <a:pt x="7373" y="1124"/>
                  </a:cubicBezTo>
                  <a:lnTo>
                    <a:pt x="7439" y="1124"/>
                  </a:lnTo>
                  <a:cubicBezTo>
                    <a:pt x="7806" y="1191"/>
                    <a:pt x="7740" y="1791"/>
                    <a:pt x="7973" y="2258"/>
                  </a:cubicBezTo>
                  <a:cubicBezTo>
                    <a:pt x="8040" y="2425"/>
                    <a:pt x="8140" y="2592"/>
                    <a:pt x="8307" y="2725"/>
                  </a:cubicBezTo>
                  <a:cubicBezTo>
                    <a:pt x="8307" y="2759"/>
                    <a:pt x="8340" y="2792"/>
                    <a:pt x="8373" y="2792"/>
                  </a:cubicBezTo>
                  <a:lnTo>
                    <a:pt x="8407" y="2825"/>
                  </a:lnTo>
                  <a:lnTo>
                    <a:pt x="8474" y="2859"/>
                  </a:lnTo>
                  <a:lnTo>
                    <a:pt x="8507" y="2892"/>
                  </a:lnTo>
                  <a:lnTo>
                    <a:pt x="8540" y="2925"/>
                  </a:lnTo>
                  <a:lnTo>
                    <a:pt x="8607" y="2925"/>
                  </a:lnTo>
                  <a:cubicBezTo>
                    <a:pt x="8740" y="2992"/>
                    <a:pt x="8874" y="3059"/>
                    <a:pt x="9041" y="3092"/>
                  </a:cubicBezTo>
                  <a:lnTo>
                    <a:pt x="9074" y="3092"/>
                  </a:lnTo>
                  <a:cubicBezTo>
                    <a:pt x="9241" y="3126"/>
                    <a:pt x="9408" y="3126"/>
                    <a:pt x="9574" y="3126"/>
                  </a:cubicBezTo>
                  <a:cubicBezTo>
                    <a:pt x="9627" y="3131"/>
                    <a:pt x="9679" y="3133"/>
                    <a:pt x="9730" y="3133"/>
                  </a:cubicBezTo>
                  <a:cubicBezTo>
                    <a:pt x="10334" y="3133"/>
                    <a:pt x="10865" y="2781"/>
                    <a:pt x="11142" y="2258"/>
                  </a:cubicBezTo>
                  <a:cubicBezTo>
                    <a:pt x="11309" y="1858"/>
                    <a:pt x="11409" y="1424"/>
                    <a:pt x="11476" y="991"/>
                  </a:cubicBezTo>
                  <a:cubicBezTo>
                    <a:pt x="11509" y="924"/>
                    <a:pt x="11542" y="891"/>
                    <a:pt x="11609" y="824"/>
                  </a:cubicBezTo>
                  <a:cubicBezTo>
                    <a:pt x="11709" y="757"/>
                    <a:pt x="11776" y="624"/>
                    <a:pt x="11843" y="490"/>
                  </a:cubicBezTo>
                  <a:cubicBezTo>
                    <a:pt x="11876" y="324"/>
                    <a:pt x="11776" y="157"/>
                    <a:pt x="11609" y="90"/>
                  </a:cubicBezTo>
                  <a:lnTo>
                    <a:pt x="11342" y="57"/>
                  </a:lnTo>
                  <a:cubicBezTo>
                    <a:pt x="11042" y="19"/>
                    <a:pt x="10737" y="0"/>
                    <a:pt x="104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2835525" y="1971775"/>
              <a:ext cx="26725" cy="26050"/>
            </a:xfrm>
            <a:custGeom>
              <a:avLst/>
              <a:gdLst/>
              <a:ahLst/>
              <a:cxnLst/>
              <a:rect l="l" t="t" r="r" b="b"/>
              <a:pathLst>
                <a:path w="1069" h="1042" extrusionOk="0">
                  <a:moveTo>
                    <a:pt x="559" y="0"/>
                  </a:moveTo>
                  <a:cubicBezTo>
                    <a:pt x="540" y="0"/>
                    <a:pt x="521" y="1"/>
                    <a:pt x="501" y="4"/>
                  </a:cubicBezTo>
                  <a:cubicBezTo>
                    <a:pt x="201" y="70"/>
                    <a:pt x="1" y="304"/>
                    <a:pt x="34" y="604"/>
                  </a:cubicBezTo>
                  <a:cubicBezTo>
                    <a:pt x="65" y="851"/>
                    <a:pt x="268" y="1041"/>
                    <a:pt x="510" y="1041"/>
                  </a:cubicBezTo>
                  <a:cubicBezTo>
                    <a:pt x="529" y="1041"/>
                    <a:pt x="548" y="1040"/>
                    <a:pt x="568" y="1038"/>
                  </a:cubicBezTo>
                  <a:cubicBezTo>
                    <a:pt x="868" y="1004"/>
                    <a:pt x="1068" y="738"/>
                    <a:pt x="1035" y="471"/>
                  </a:cubicBezTo>
                  <a:lnTo>
                    <a:pt x="1035" y="437"/>
                  </a:lnTo>
                  <a:cubicBezTo>
                    <a:pt x="1004" y="190"/>
                    <a:pt x="801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2857200" y="2068600"/>
              <a:ext cx="47575" cy="29675"/>
            </a:xfrm>
            <a:custGeom>
              <a:avLst/>
              <a:gdLst/>
              <a:ahLst/>
              <a:cxnLst/>
              <a:rect l="l" t="t" r="r" b="b"/>
              <a:pathLst>
                <a:path w="1903" h="1187" extrusionOk="0">
                  <a:moveTo>
                    <a:pt x="101" y="0"/>
                  </a:moveTo>
                  <a:lnTo>
                    <a:pt x="101" y="0"/>
                  </a:lnTo>
                  <a:cubicBezTo>
                    <a:pt x="1" y="500"/>
                    <a:pt x="301" y="1034"/>
                    <a:pt x="802" y="1168"/>
                  </a:cubicBezTo>
                  <a:lnTo>
                    <a:pt x="835" y="1168"/>
                  </a:lnTo>
                  <a:cubicBezTo>
                    <a:pt x="900" y="1181"/>
                    <a:pt x="964" y="1187"/>
                    <a:pt x="1026" y="1187"/>
                  </a:cubicBezTo>
                  <a:cubicBezTo>
                    <a:pt x="1450" y="1187"/>
                    <a:pt x="1815" y="903"/>
                    <a:pt x="1902" y="467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2946450" y="1925625"/>
              <a:ext cx="30050" cy="17900"/>
            </a:xfrm>
            <a:custGeom>
              <a:avLst/>
              <a:gdLst/>
              <a:ahLst/>
              <a:cxnLst/>
              <a:rect l="l" t="t" r="r" b="b"/>
              <a:pathLst>
                <a:path w="1202" h="716" extrusionOk="0">
                  <a:moveTo>
                    <a:pt x="535" y="0"/>
                  </a:moveTo>
                  <a:cubicBezTo>
                    <a:pt x="284" y="0"/>
                    <a:pt x="57" y="159"/>
                    <a:pt x="0" y="415"/>
                  </a:cubicBezTo>
                  <a:lnTo>
                    <a:pt x="1134" y="716"/>
                  </a:lnTo>
                  <a:cubicBezTo>
                    <a:pt x="1201" y="382"/>
                    <a:pt x="1001" y="82"/>
                    <a:pt x="667" y="15"/>
                  </a:cubicBezTo>
                  <a:cubicBezTo>
                    <a:pt x="623" y="5"/>
                    <a:pt x="579" y="0"/>
                    <a:pt x="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2814675" y="1927050"/>
              <a:ext cx="30050" cy="20650"/>
            </a:xfrm>
            <a:custGeom>
              <a:avLst/>
              <a:gdLst/>
              <a:ahLst/>
              <a:cxnLst/>
              <a:rect l="l" t="t" r="r" b="b"/>
              <a:pathLst>
                <a:path w="1202" h="826" extrusionOk="0">
                  <a:moveTo>
                    <a:pt x="685" y="0"/>
                  </a:moveTo>
                  <a:cubicBezTo>
                    <a:pt x="599" y="0"/>
                    <a:pt x="512" y="19"/>
                    <a:pt x="434" y="58"/>
                  </a:cubicBezTo>
                  <a:lnTo>
                    <a:pt x="401" y="58"/>
                  </a:lnTo>
                  <a:cubicBezTo>
                    <a:pt x="134" y="191"/>
                    <a:pt x="1" y="558"/>
                    <a:pt x="168" y="825"/>
                  </a:cubicBezTo>
                  <a:lnTo>
                    <a:pt x="1202" y="325"/>
                  </a:lnTo>
                  <a:cubicBezTo>
                    <a:pt x="1107" y="112"/>
                    <a:pt x="895" y="0"/>
                    <a:pt x="6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2940600" y="1971750"/>
              <a:ext cx="26725" cy="25225"/>
            </a:xfrm>
            <a:custGeom>
              <a:avLst/>
              <a:gdLst/>
              <a:ahLst/>
              <a:cxnLst/>
              <a:rect l="l" t="t" r="r" b="b"/>
              <a:pathLst>
                <a:path w="1069" h="1009" extrusionOk="0">
                  <a:moveTo>
                    <a:pt x="568" y="0"/>
                  </a:moveTo>
                  <a:cubicBezTo>
                    <a:pt x="546" y="0"/>
                    <a:pt x="524" y="2"/>
                    <a:pt x="501" y="5"/>
                  </a:cubicBezTo>
                  <a:cubicBezTo>
                    <a:pt x="201" y="38"/>
                    <a:pt x="1" y="272"/>
                    <a:pt x="34" y="572"/>
                  </a:cubicBezTo>
                  <a:cubicBezTo>
                    <a:pt x="65" y="819"/>
                    <a:pt x="296" y="1009"/>
                    <a:pt x="542" y="1009"/>
                  </a:cubicBezTo>
                  <a:cubicBezTo>
                    <a:pt x="562" y="1009"/>
                    <a:pt x="582" y="1008"/>
                    <a:pt x="601" y="1005"/>
                  </a:cubicBezTo>
                  <a:cubicBezTo>
                    <a:pt x="868" y="972"/>
                    <a:pt x="1068" y="739"/>
                    <a:pt x="1068" y="438"/>
                  </a:cubicBezTo>
                  <a:cubicBezTo>
                    <a:pt x="1068" y="438"/>
                    <a:pt x="1068" y="438"/>
                    <a:pt x="1035" y="405"/>
                  </a:cubicBezTo>
                  <a:cubicBezTo>
                    <a:pt x="1004" y="161"/>
                    <a:pt x="806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2903900" y="1980200"/>
              <a:ext cx="42575" cy="70900"/>
            </a:xfrm>
            <a:custGeom>
              <a:avLst/>
              <a:gdLst/>
              <a:ahLst/>
              <a:cxnLst/>
              <a:rect l="l" t="t" r="r" b="b"/>
              <a:pathLst>
                <a:path w="1703" h="2836" extrusionOk="0">
                  <a:moveTo>
                    <a:pt x="1" y="0"/>
                  </a:moveTo>
                  <a:lnTo>
                    <a:pt x="201" y="2836"/>
                  </a:lnTo>
                  <a:lnTo>
                    <a:pt x="1702" y="22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2767975" y="2107775"/>
              <a:ext cx="109275" cy="64250"/>
            </a:xfrm>
            <a:custGeom>
              <a:avLst/>
              <a:gdLst/>
              <a:ahLst/>
              <a:cxnLst/>
              <a:rect l="l" t="t" r="r" b="b"/>
              <a:pathLst>
                <a:path w="4371" h="2570" extrusionOk="0">
                  <a:moveTo>
                    <a:pt x="1" y="1"/>
                  </a:moveTo>
                  <a:lnTo>
                    <a:pt x="1" y="1"/>
                  </a:lnTo>
                  <a:cubicBezTo>
                    <a:pt x="168" y="568"/>
                    <a:pt x="534" y="1068"/>
                    <a:pt x="1035" y="1402"/>
                  </a:cubicBezTo>
                  <a:cubicBezTo>
                    <a:pt x="1835" y="2002"/>
                    <a:pt x="4371" y="2569"/>
                    <a:pt x="4371" y="2569"/>
                  </a:cubicBezTo>
                  <a:lnTo>
                    <a:pt x="4371" y="1836"/>
                  </a:lnTo>
                  <a:cubicBezTo>
                    <a:pt x="3136" y="1669"/>
                    <a:pt x="468" y="968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2653725" y="1779000"/>
              <a:ext cx="331925" cy="217900"/>
            </a:xfrm>
            <a:custGeom>
              <a:avLst/>
              <a:gdLst/>
              <a:ahLst/>
              <a:cxnLst/>
              <a:rect l="l" t="t" r="r" b="b"/>
              <a:pathLst>
                <a:path w="13277" h="8716" extrusionOk="0">
                  <a:moveTo>
                    <a:pt x="8415" y="0"/>
                  </a:moveTo>
                  <a:cubicBezTo>
                    <a:pt x="7297" y="0"/>
                    <a:pt x="6058" y="230"/>
                    <a:pt x="4871" y="743"/>
                  </a:cubicBezTo>
                  <a:cubicBezTo>
                    <a:pt x="2569" y="1710"/>
                    <a:pt x="535" y="3145"/>
                    <a:pt x="201" y="5246"/>
                  </a:cubicBezTo>
                  <a:cubicBezTo>
                    <a:pt x="1" y="6447"/>
                    <a:pt x="268" y="7681"/>
                    <a:pt x="935" y="8715"/>
                  </a:cubicBezTo>
                  <a:cubicBezTo>
                    <a:pt x="1260" y="8363"/>
                    <a:pt x="1695" y="8187"/>
                    <a:pt x="2133" y="8187"/>
                  </a:cubicBezTo>
                  <a:cubicBezTo>
                    <a:pt x="2235" y="8187"/>
                    <a:pt x="2336" y="8196"/>
                    <a:pt x="2436" y="8215"/>
                  </a:cubicBezTo>
                  <a:cubicBezTo>
                    <a:pt x="2569" y="8248"/>
                    <a:pt x="2703" y="8282"/>
                    <a:pt x="2803" y="8315"/>
                  </a:cubicBezTo>
                  <a:cubicBezTo>
                    <a:pt x="3370" y="7448"/>
                    <a:pt x="4104" y="6714"/>
                    <a:pt x="5004" y="6180"/>
                  </a:cubicBezTo>
                  <a:cubicBezTo>
                    <a:pt x="6405" y="5313"/>
                    <a:pt x="8007" y="4779"/>
                    <a:pt x="9641" y="4612"/>
                  </a:cubicBezTo>
                  <a:cubicBezTo>
                    <a:pt x="10007" y="4575"/>
                    <a:pt x="10338" y="4559"/>
                    <a:pt x="10637" y="4559"/>
                  </a:cubicBezTo>
                  <a:cubicBezTo>
                    <a:pt x="12764" y="4559"/>
                    <a:pt x="13277" y="5380"/>
                    <a:pt x="13277" y="5380"/>
                  </a:cubicBezTo>
                  <a:cubicBezTo>
                    <a:pt x="13244" y="5280"/>
                    <a:pt x="12943" y="2111"/>
                    <a:pt x="11743" y="1010"/>
                  </a:cubicBezTo>
                  <a:cubicBezTo>
                    <a:pt x="11069" y="374"/>
                    <a:pt x="9841" y="0"/>
                    <a:pt x="8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2807175" y="2400500"/>
              <a:ext cx="351950" cy="517050"/>
            </a:xfrm>
            <a:custGeom>
              <a:avLst/>
              <a:gdLst/>
              <a:ahLst/>
              <a:cxnLst/>
              <a:rect l="l" t="t" r="r" b="b"/>
              <a:pathLst>
                <a:path w="14078" h="20682" extrusionOk="0">
                  <a:moveTo>
                    <a:pt x="13810" y="0"/>
                  </a:moveTo>
                  <a:lnTo>
                    <a:pt x="1768" y="4237"/>
                  </a:lnTo>
                  <a:lnTo>
                    <a:pt x="1" y="20382"/>
                  </a:lnTo>
                  <a:lnTo>
                    <a:pt x="267" y="20682"/>
                  </a:lnTo>
                  <a:lnTo>
                    <a:pt x="11709" y="16412"/>
                  </a:lnTo>
                  <a:lnTo>
                    <a:pt x="14077" y="267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2807175" y="2506400"/>
              <a:ext cx="50900" cy="411150"/>
            </a:xfrm>
            <a:custGeom>
              <a:avLst/>
              <a:gdLst/>
              <a:ahLst/>
              <a:cxnLst/>
              <a:rect l="l" t="t" r="r" b="b"/>
              <a:pathLst>
                <a:path w="2036" h="16446" extrusionOk="0">
                  <a:moveTo>
                    <a:pt x="1768" y="1"/>
                  </a:moveTo>
                  <a:lnTo>
                    <a:pt x="1" y="16146"/>
                  </a:lnTo>
                  <a:lnTo>
                    <a:pt x="267" y="16446"/>
                  </a:lnTo>
                  <a:lnTo>
                    <a:pt x="2035" y="30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2928100" y="2465450"/>
              <a:ext cx="143200" cy="66000"/>
            </a:xfrm>
            <a:custGeom>
              <a:avLst/>
              <a:gdLst/>
              <a:ahLst/>
              <a:cxnLst/>
              <a:rect l="l" t="t" r="r" b="b"/>
              <a:pathLst>
                <a:path w="5728" h="2640" extrusionOk="0">
                  <a:moveTo>
                    <a:pt x="5517" y="0"/>
                  </a:moveTo>
                  <a:cubicBezTo>
                    <a:pt x="5254" y="0"/>
                    <a:pt x="4745" y="155"/>
                    <a:pt x="4137" y="438"/>
                  </a:cubicBezTo>
                  <a:lnTo>
                    <a:pt x="1968" y="1138"/>
                  </a:lnTo>
                  <a:cubicBezTo>
                    <a:pt x="1034" y="1572"/>
                    <a:pt x="167" y="1872"/>
                    <a:pt x="100" y="2139"/>
                  </a:cubicBezTo>
                  <a:lnTo>
                    <a:pt x="0" y="2639"/>
                  </a:lnTo>
                  <a:lnTo>
                    <a:pt x="5604" y="605"/>
                  </a:lnTo>
                  <a:lnTo>
                    <a:pt x="5704" y="138"/>
                  </a:lnTo>
                  <a:cubicBezTo>
                    <a:pt x="5728" y="45"/>
                    <a:pt x="5658" y="0"/>
                    <a:pt x="55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2931425" y="2421500"/>
              <a:ext cx="155550" cy="65750"/>
            </a:xfrm>
            <a:custGeom>
              <a:avLst/>
              <a:gdLst/>
              <a:ahLst/>
              <a:cxnLst/>
              <a:rect l="l" t="t" r="r" b="b"/>
              <a:pathLst>
                <a:path w="6222" h="2630" extrusionOk="0">
                  <a:moveTo>
                    <a:pt x="4435" y="0"/>
                  </a:moveTo>
                  <a:cubicBezTo>
                    <a:pt x="4233" y="0"/>
                    <a:pt x="3945" y="44"/>
                    <a:pt x="3537" y="161"/>
                  </a:cubicBezTo>
                  <a:cubicBezTo>
                    <a:pt x="1702" y="628"/>
                    <a:pt x="1669" y="1529"/>
                    <a:pt x="1669" y="1529"/>
                  </a:cubicBezTo>
                  <a:cubicBezTo>
                    <a:pt x="1402" y="1662"/>
                    <a:pt x="1102" y="1762"/>
                    <a:pt x="801" y="1862"/>
                  </a:cubicBezTo>
                  <a:cubicBezTo>
                    <a:pt x="201" y="2062"/>
                    <a:pt x="134" y="2162"/>
                    <a:pt x="101" y="2329"/>
                  </a:cubicBezTo>
                  <a:lnTo>
                    <a:pt x="1" y="2629"/>
                  </a:lnTo>
                  <a:lnTo>
                    <a:pt x="6138" y="495"/>
                  </a:lnTo>
                  <a:cubicBezTo>
                    <a:pt x="6138" y="495"/>
                    <a:pt x="6172" y="394"/>
                    <a:pt x="6205" y="194"/>
                  </a:cubicBezTo>
                  <a:cubicBezTo>
                    <a:pt x="6222" y="111"/>
                    <a:pt x="6163" y="78"/>
                    <a:pt x="6051" y="78"/>
                  </a:cubicBezTo>
                  <a:cubicBezTo>
                    <a:pt x="5938" y="78"/>
                    <a:pt x="5772" y="111"/>
                    <a:pt x="5571" y="161"/>
                  </a:cubicBezTo>
                  <a:lnTo>
                    <a:pt x="4871" y="394"/>
                  </a:lnTo>
                  <a:cubicBezTo>
                    <a:pt x="4871" y="394"/>
                    <a:pt x="5040" y="0"/>
                    <a:pt x="4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2947275" y="2434675"/>
              <a:ext cx="127625" cy="82600"/>
            </a:xfrm>
            <a:custGeom>
              <a:avLst/>
              <a:gdLst/>
              <a:ahLst/>
              <a:cxnLst/>
              <a:rect l="l" t="t" r="r" b="b"/>
              <a:pathLst>
                <a:path w="5105" h="3304" extrusionOk="0">
                  <a:moveTo>
                    <a:pt x="5104" y="1"/>
                  </a:moveTo>
                  <a:lnTo>
                    <a:pt x="134" y="1836"/>
                  </a:lnTo>
                  <a:lnTo>
                    <a:pt x="1" y="2403"/>
                  </a:lnTo>
                  <a:cubicBezTo>
                    <a:pt x="278" y="2281"/>
                    <a:pt x="528" y="2223"/>
                    <a:pt x="700" y="2223"/>
                  </a:cubicBezTo>
                  <a:cubicBezTo>
                    <a:pt x="859" y="2223"/>
                    <a:pt x="951" y="2273"/>
                    <a:pt x="935" y="2369"/>
                  </a:cubicBezTo>
                  <a:cubicBezTo>
                    <a:pt x="901" y="2603"/>
                    <a:pt x="701" y="3303"/>
                    <a:pt x="701" y="3303"/>
                  </a:cubicBezTo>
                  <a:lnTo>
                    <a:pt x="3903" y="2036"/>
                  </a:lnTo>
                  <a:cubicBezTo>
                    <a:pt x="3937" y="1836"/>
                    <a:pt x="3970" y="1602"/>
                    <a:pt x="4037" y="1402"/>
                  </a:cubicBezTo>
                  <a:cubicBezTo>
                    <a:pt x="4103" y="968"/>
                    <a:pt x="4337" y="868"/>
                    <a:pt x="4904" y="601"/>
                  </a:cubicBezTo>
                  <a:lnTo>
                    <a:pt x="5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2932275" y="2465450"/>
              <a:ext cx="143200" cy="66000"/>
            </a:xfrm>
            <a:custGeom>
              <a:avLst/>
              <a:gdLst/>
              <a:ahLst/>
              <a:cxnLst/>
              <a:rect l="l" t="t" r="r" b="b"/>
              <a:pathLst>
                <a:path w="5728" h="2640" extrusionOk="0">
                  <a:moveTo>
                    <a:pt x="5517" y="0"/>
                  </a:moveTo>
                  <a:cubicBezTo>
                    <a:pt x="5254" y="0"/>
                    <a:pt x="4745" y="155"/>
                    <a:pt x="4136" y="438"/>
                  </a:cubicBezTo>
                  <a:lnTo>
                    <a:pt x="1968" y="1138"/>
                  </a:lnTo>
                  <a:cubicBezTo>
                    <a:pt x="1034" y="1572"/>
                    <a:pt x="167" y="1872"/>
                    <a:pt x="100" y="2139"/>
                  </a:cubicBezTo>
                  <a:lnTo>
                    <a:pt x="0" y="2639"/>
                  </a:lnTo>
                  <a:lnTo>
                    <a:pt x="0" y="2639"/>
                  </a:lnTo>
                  <a:lnTo>
                    <a:pt x="5604" y="638"/>
                  </a:lnTo>
                  <a:lnTo>
                    <a:pt x="5704" y="138"/>
                  </a:lnTo>
                  <a:cubicBezTo>
                    <a:pt x="5727" y="45"/>
                    <a:pt x="5657" y="0"/>
                    <a:pt x="5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2420225" y="2203675"/>
              <a:ext cx="576275" cy="598825"/>
            </a:xfrm>
            <a:custGeom>
              <a:avLst/>
              <a:gdLst/>
              <a:ahLst/>
              <a:cxnLst/>
              <a:rect l="l" t="t" r="r" b="b"/>
              <a:pathLst>
                <a:path w="23051" h="23953" extrusionOk="0">
                  <a:moveTo>
                    <a:pt x="9941" y="1"/>
                  </a:moveTo>
                  <a:cubicBezTo>
                    <a:pt x="7239" y="1"/>
                    <a:pt x="5772" y="668"/>
                    <a:pt x="4604" y="3804"/>
                  </a:cubicBezTo>
                  <a:cubicBezTo>
                    <a:pt x="3770" y="5939"/>
                    <a:pt x="268" y="16112"/>
                    <a:pt x="134" y="17647"/>
                  </a:cubicBezTo>
                  <a:cubicBezTo>
                    <a:pt x="1" y="19181"/>
                    <a:pt x="701" y="19815"/>
                    <a:pt x="2236" y="20482"/>
                  </a:cubicBezTo>
                  <a:cubicBezTo>
                    <a:pt x="3737" y="21149"/>
                    <a:pt x="7306" y="22017"/>
                    <a:pt x="10575" y="22884"/>
                  </a:cubicBezTo>
                  <a:cubicBezTo>
                    <a:pt x="12176" y="23351"/>
                    <a:pt x="13811" y="23685"/>
                    <a:pt x="15479" y="23851"/>
                  </a:cubicBezTo>
                  <a:cubicBezTo>
                    <a:pt x="16327" y="23917"/>
                    <a:pt x="17072" y="23953"/>
                    <a:pt x="17728" y="23953"/>
                  </a:cubicBezTo>
                  <a:cubicBezTo>
                    <a:pt x="20065" y="23953"/>
                    <a:pt x="21265" y="23504"/>
                    <a:pt x="21916" y="22384"/>
                  </a:cubicBezTo>
                  <a:cubicBezTo>
                    <a:pt x="23051" y="20406"/>
                    <a:pt x="22511" y="19417"/>
                    <a:pt x="21006" y="19417"/>
                  </a:cubicBezTo>
                  <a:cubicBezTo>
                    <a:pt x="20785" y="19417"/>
                    <a:pt x="20543" y="19439"/>
                    <a:pt x="20282" y="19482"/>
                  </a:cubicBezTo>
                  <a:cubicBezTo>
                    <a:pt x="19777" y="19562"/>
                    <a:pt x="19260" y="19606"/>
                    <a:pt x="18738" y="19606"/>
                  </a:cubicBezTo>
                  <a:cubicBezTo>
                    <a:pt x="18398" y="19606"/>
                    <a:pt x="18056" y="19588"/>
                    <a:pt x="17713" y="19548"/>
                  </a:cubicBezTo>
                  <a:cubicBezTo>
                    <a:pt x="18080" y="19381"/>
                    <a:pt x="18481" y="19148"/>
                    <a:pt x="18814" y="18881"/>
                  </a:cubicBezTo>
                  <a:cubicBezTo>
                    <a:pt x="19181" y="18581"/>
                    <a:pt x="19281" y="18081"/>
                    <a:pt x="19048" y="17680"/>
                  </a:cubicBezTo>
                  <a:cubicBezTo>
                    <a:pt x="19022" y="17648"/>
                    <a:pt x="18988" y="17635"/>
                    <a:pt x="18945" y="17635"/>
                  </a:cubicBezTo>
                  <a:cubicBezTo>
                    <a:pt x="18760" y="17635"/>
                    <a:pt x="18401" y="17879"/>
                    <a:pt x="17780" y="18014"/>
                  </a:cubicBezTo>
                  <a:cubicBezTo>
                    <a:pt x="16813" y="18247"/>
                    <a:pt x="16179" y="18081"/>
                    <a:pt x="15212" y="18581"/>
                  </a:cubicBezTo>
                  <a:cubicBezTo>
                    <a:pt x="14848" y="18749"/>
                    <a:pt x="14485" y="18823"/>
                    <a:pt x="14122" y="18823"/>
                  </a:cubicBezTo>
                  <a:cubicBezTo>
                    <a:pt x="14051" y="18823"/>
                    <a:pt x="13981" y="18820"/>
                    <a:pt x="13911" y="18814"/>
                  </a:cubicBezTo>
                  <a:cubicBezTo>
                    <a:pt x="13177" y="18814"/>
                    <a:pt x="12176" y="18514"/>
                    <a:pt x="10241" y="17947"/>
                  </a:cubicBezTo>
                  <a:cubicBezTo>
                    <a:pt x="8907" y="17480"/>
                    <a:pt x="7573" y="16980"/>
                    <a:pt x="6305" y="16346"/>
                  </a:cubicBezTo>
                  <a:lnTo>
                    <a:pt x="9207" y="9341"/>
                  </a:lnTo>
                  <a:lnTo>
                    <a:pt x="9207" y="9341"/>
                  </a:lnTo>
                  <a:cubicBezTo>
                    <a:pt x="9183" y="9390"/>
                    <a:pt x="9169" y="9414"/>
                    <a:pt x="9165" y="9414"/>
                  </a:cubicBezTo>
                  <a:cubicBezTo>
                    <a:pt x="9091" y="9414"/>
                    <a:pt x="12090" y="1865"/>
                    <a:pt x="99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2459425" y="2201300"/>
              <a:ext cx="249375" cy="350150"/>
            </a:xfrm>
            <a:custGeom>
              <a:avLst/>
              <a:gdLst/>
              <a:ahLst/>
              <a:cxnLst/>
              <a:rect l="l" t="t" r="r" b="b"/>
              <a:pathLst>
                <a:path w="9975" h="14006" extrusionOk="0">
                  <a:moveTo>
                    <a:pt x="8166" y="0"/>
                  </a:moveTo>
                  <a:cubicBezTo>
                    <a:pt x="6462" y="0"/>
                    <a:pt x="4375" y="424"/>
                    <a:pt x="3103" y="3365"/>
                  </a:cubicBezTo>
                  <a:cubicBezTo>
                    <a:pt x="1568" y="6867"/>
                    <a:pt x="1" y="11938"/>
                    <a:pt x="1" y="11938"/>
                  </a:cubicBezTo>
                  <a:cubicBezTo>
                    <a:pt x="1735" y="13205"/>
                    <a:pt x="3837" y="13939"/>
                    <a:pt x="5972" y="14006"/>
                  </a:cubicBezTo>
                  <a:lnTo>
                    <a:pt x="8640" y="7001"/>
                  </a:lnTo>
                  <a:cubicBezTo>
                    <a:pt x="8673" y="7001"/>
                    <a:pt x="9974" y="2097"/>
                    <a:pt x="9040" y="29"/>
                  </a:cubicBezTo>
                  <a:cubicBezTo>
                    <a:pt x="8766" y="14"/>
                    <a:pt x="8472" y="0"/>
                    <a:pt x="8166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2459425" y="2201300"/>
              <a:ext cx="249375" cy="350150"/>
            </a:xfrm>
            <a:custGeom>
              <a:avLst/>
              <a:gdLst/>
              <a:ahLst/>
              <a:cxnLst/>
              <a:rect l="l" t="t" r="r" b="b"/>
              <a:pathLst>
                <a:path w="9975" h="14006" extrusionOk="0">
                  <a:moveTo>
                    <a:pt x="8166" y="0"/>
                  </a:moveTo>
                  <a:cubicBezTo>
                    <a:pt x="6462" y="0"/>
                    <a:pt x="4375" y="424"/>
                    <a:pt x="3103" y="3365"/>
                  </a:cubicBezTo>
                  <a:cubicBezTo>
                    <a:pt x="1568" y="6867"/>
                    <a:pt x="1" y="11938"/>
                    <a:pt x="1" y="11938"/>
                  </a:cubicBezTo>
                  <a:cubicBezTo>
                    <a:pt x="1735" y="13205"/>
                    <a:pt x="3837" y="13939"/>
                    <a:pt x="5972" y="14006"/>
                  </a:cubicBezTo>
                  <a:lnTo>
                    <a:pt x="8640" y="7001"/>
                  </a:lnTo>
                  <a:cubicBezTo>
                    <a:pt x="8673" y="7001"/>
                    <a:pt x="9974" y="2097"/>
                    <a:pt x="9040" y="29"/>
                  </a:cubicBezTo>
                  <a:cubicBezTo>
                    <a:pt x="8766" y="14"/>
                    <a:pt x="8472" y="0"/>
                    <a:pt x="8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2051625" y="1444800"/>
              <a:ext cx="415325" cy="458700"/>
            </a:xfrm>
            <a:custGeom>
              <a:avLst/>
              <a:gdLst/>
              <a:ahLst/>
              <a:cxnLst/>
              <a:rect l="l" t="t" r="r" b="b"/>
              <a:pathLst>
                <a:path w="16613" h="18348" extrusionOk="0">
                  <a:moveTo>
                    <a:pt x="1" y="1"/>
                  </a:moveTo>
                  <a:lnTo>
                    <a:pt x="1769" y="9241"/>
                  </a:lnTo>
                  <a:cubicBezTo>
                    <a:pt x="1769" y="9241"/>
                    <a:pt x="5371" y="14912"/>
                    <a:pt x="5738" y="15479"/>
                  </a:cubicBezTo>
                  <a:cubicBezTo>
                    <a:pt x="6105" y="16112"/>
                    <a:pt x="6739" y="16546"/>
                    <a:pt x="7473" y="16679"/>
                  </a:cubicBezTo>
                  <a:cubicBezTo>
                    <a:pt x="10275" y="17247"/>
                    <a:pt x="15779" y="18347"/>
                    <a:pt x="15779" y="18347"/>
                  </a:cubicBezTo>
                  <a:lnTo>
                    <a:pt x="16613" y="14545"/>
                  </a:lnTo>
                  <a:lnTo>
                    <a:pt x="10142" y="12043"/>
                  </a:lnTo>
                  <a:cubicBezTo>
                    <a:pt x="10142" y="12043"/>
                    <a:pt x="5572" y="4804"/>
                    <a:pt x="4204" y="2870"/>
                  </a:cubicBezTo>
                  <a:cubicBezTo>
                    <a:pt x="2870" y="968"/>
                    <a:pt x="2236" y="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1904875" y="1443175"/>
              <a:ext cx="314400" cy="1104125"/>
            </a:xfrm>
            <a:custGeom>
              <a:avLst/>
              <a:gdLst/>
              <a:ahLst/>
              <a:cxnLst/>
              <a:rect l="l" t="t" r="r" b="b"/>
              <a:pathLst>
                <a:path w="12576" h="44165" extrusionOk="0">
                  <a:moveTo>
                    <a:pt x="5146" y="0"/>
                  </a:moveTo>
                  <a:cubicBezTo>
                    <a:pt x="4851" y="0"/>
                    <a:pt x="4527" y="42"/>
                    <a:pt x="4170" y="133"/>
                  </a:cubicBezTo>
                  <a:lnTo>
                    <a:pt x="0" y="43397"/>
                  </a:lnTo>
                  <a:cubicBezTo>
                    <a:pt x="234" y="43395"/>
                    <a:pt x="469" y="43394"/>
                    <a:pt x="703" y="43394"/>
                  </a:cubicBezTo>
                  <a:cubicBezTo>
                    <a:pt x="4671" y="43394"/>
                    <a:pt x="8638" y="43660"/>
                    <a:pt x="12576" y="44164"/>
                  </a:cubicBezTo>
                  <a:cubicBezTo>
                    <a:pt x="12576" y="44164"/>
                    <a:pt x="12376" y="38694"/>
                    <a:pt x="11909" y="31622"/>
                  </a:cubicBezTo>
                  <a:cubicBezTo>
                    <a:pt x="11608" y="26952"/>
                    <a:pt x="9874" y="20981"/>
                    <a:pt x="9807" y="16011"/>
                  </a:cubicBezTo>
                  <a:cubicBezTo>
                    <a:pt x="9740" y="8338"/>
                    <a:pt x="9040" y="4135"/>
                    <a:pt x="7939" y="2067"/>
                  </a:cubicBezTo>
                  <a:cubicBezTo>
                    <a:pt x="7330" y="988"/>
                    <a:pt x="6583" y="0"/>
                    <a:pt x="51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1673025" y="3237750"/>
              <a:ext cx="144300" cy="356975"/>
            </a:xfrm>
            <a:custGeom>
              <a:avLst/>
              <a:gdLst/>
              <a:ahLst/>
              <a:cxnLst/>
              <a:rect l="l" t="t" r="r" b="b"/>
              <a:pathLst>
                <a:path w="5772" h="14279" extrusionOk="0">
                  <a:moveTo>
                    <a:pt x="1235" y="1"/>
                  </a:moveTo>
                  <a:cubicBezTo>
                    <a:pt x="568" y="34"/>
                    <a:pt x="1068" y="2636"/>
                    <a:pt x="968" y="4304"/>
                  </a:cubicBezTo>
                  <a:cubicBezTo>
                    <a:pt x="835" y="6139"/>
                    <a:pt x="301" y="7440"/>
                    <a:pt x="168" y="8941"/>
                  </a:cubicBezTo>
                  <a:cubicBezTo>
                    <a:pt x="1" y="10208"/>
                    <a:pt x="234" y="11542"/>
                    <a:pt x="868" y="12677"/>
                  </a:cubicBezTo>
                  <a:cubicBezTo>
                    <a:pt x="1208" y="13401"/>
                    <a:pt x="2422" y="14279"/>
                    <a:pt x="3429" y="14279"/>
                  </a:cubicBezTo>
                  <a:cubicBezTo>
                    <a:pt x="3906" y="14279"/>
                    <a:pt x="4336" y="14081"/>
                    <a:pt x="4604" y="13577"/>
                  </a:cubicBezTo>
                  <a:cubicBezTo>
                    <a:pt x="5371" y="12009"/>
                    <a:pt x="5672" y="10275"/>
                    <a:pt x="5438" y="8574"/>
                  </a:cubicBezTo>
                  <a:cubicBezTo>
                    <a:pt x="5271" y="6839"/>
                    <a:pt x="5138" y="5572"/>
                    <a:pt x="5038" y="4271"/>
                  </a:cubicBezTo>
                  <a:cubicBezTo>
                    <a:pt x="4971" y="3103"/>
                    <a:pt x="5772" y="334"/>
                    <a:pt x="4904" y="201"/>
                  </a:cubicBezTo>
                  <a:lnTo>
                    <a:pt x="4904" y="668"/>
                  </a:lnTo>
                  <a:cubicBezTo>
                    <a:pt x="4735" y="1026"/>
                    <a:pt x="3715" y="1352"/>
                    <a:pt x="2787" y="1352"/>
                  </a:cubicBezTo>
                  <a:cubicBezTo>
                    <a:pt x="2071" y="1352"/>
                    <a:pt x="1409" y="1158"/>
                    <a:pt x="1235" y="63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2068325" y="3251925"/>
              <a:ext cx="61725" cy="110125"/>
            </a:xfrm>
            <a:custGeom>
              <a:avLst/>
              <a:gdLst/>
              <a:ahLst/>
              <a:cxnLst/>
              <a:rect l="l" t="t" r="r" b="b"/>
              <a:pathLst>
                <a:path w="2469" h="4405" extrusionOk="0">
                  <a:moveTo>
                    <a:pt x="167" y="1"/>
                  </a:moveTo>
                  <a:lnTo>
                    <a:pt x="167" y="1"/>
                  </a:lnTo>
                  <a:cubicBezTo>
                    <a:pt x="0" y="835"/>
                    <a:pt x="300" y="3137"/>
                    <a:pt x="300" y="3137"/>
                  </a:cubicBezTo>
                  <a:cubicBezTo>
                    <a:pt x="300" y="3137"/>
                    <a:pt x="667" y="3904"/>
                    <a:pt x="2002" y="4404"/>
                  </a:cubicBezTo>
                  <a:lnTo>
                    <a:pt x="2469" y="1168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2118350" y="3271950"/>
              <a:ext cx="85925" cy="90100"/>
            </a:xfrm>
            <a:custGeom>
              <a:avLst/>
              <a:gdLst/>
              <a:ahLst/>
              <a:cxnLst/>
              <a:rect l="l" t="t" r="r" b="b"/>
              <a:pathLst>
                <a:path w="3437" h="3604" extrusionOk="0">
                  <a:moveTo>
                    <a:pt x="3436" y="1"/>
                  </a:moveTo>
                  <a:lnTo>
                    <a:pt x="267" y="1735"/>
                  </a:lnTo>
                  <a:lnTo>
                    <a:pt x="1" y="3603"/>
                  </a:lnTo>
                  <a:lnTo>
                    <a:pt x="2803" y="2569"/>
                  </a:lnTo>
                  <a:lnTo>
                    <a:pt x="34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2067475" y="3158450"/>
              <a:ext cx="302125" cy="285250"/>
            </a:xfrm>
            <a:custGeom>
              <a:avLst/>
              <a:gdLst/>
              <a:ahLst/>
              <a:cxnLst/>
              <a:rect l="l" t="t" r="r" b="b"/>
              <a:pathLst>
                <a:path w="12085" h="11410" extrusionOk="0">
                  <a:moveTo>
                    <a:pt x="743" y="0"/>
                  </a:moveTo>
                  <a:cubicBezTo>
                    <a:pt x="522" y="0"/>
                    <a:pt x="360" y="831"/>
                    <a:pt x="168" y="1538"/>
                  </a:cubicBezTo>
                  <a:cubicBezTo>
                    <a:pt x="1" y="2239"/>
                    <a:pt x="1" y="3006"/>
                    <a:pt x="234" y="3707"/>
                  </a:cubicBezTo>
                  <a:cubicBezTo>
                    <a:pt x="501" y="4507"/>
                    <a:pt x="1635" y="5274"/>
                    <a:pt x="2136" y="5942"/>
                  </a:cubicBezTo>
                  <a:cubicBezTo>
                    <a:pt x="2636" y="6642"/>
                    <a:pt x="2869" y="8343"/>
                    <a:pt x="3470" y="9277"/>
                  </a:cubicBezTo>
                  <a:cubicBezTo>
                    <a:pt x="4070" y="10211"/>
                    <a:pt x="6239" y="11045"/>
                    <a:pt x="7640" y="11312"/>
                  </a:cubicBezTo>
                  <a:cubicBezTo>
                    <a:pt x="8023" y="11379"/>
                    <a:pt x="8386" y="11410"/>
                    <a:pt x="8725" y="11410"/>
                  </a:cubicBezTo>
                  <a:cubicBezTo>
                    <a:pt x="10916" y="11410"/>
                    <a:pt x="12084" y="10131"/>
                    <a:pt x="11275" y="9177"/>
                  </a:cubicBezTo>
                  <a:cubicBezTo>
                    <a:pt x="10575" y="8377"/>
                    <a:pt x="8440" y="7343"/>
                    <a:pt x="7339" y="5408"/>
                  </a:cubicBezTo>
                  <a:cubicBezTo>
                    <a:pt x="6105" y="3340"/>
                    <a:pt x="5138" y="237"/>
                    <a:pt x="4737" y="37"/>
                  </a:cubicBezTo>
                  <a:lnTo>
                    <a:pt x="4737" y="638"/>
                  </a:lnTo>
                  <a:cubicBezTo>
                    <a:pt x="4495" y="1213"/>
                    <a:pt x="3922" y="1376"/>
                    <a:pt x="3319" y="1376"/>
                  </a:cubicBezTo>
                  <a:cubicBezTo>
                    <a:pt x="3259" y="1376"/>
                    <a:pt x="3197" y="1375"/>
                    <a:pt x="3136" y="1372"/>
                  </a:cubicBezTo>
                  <a:cubicBezTo>
                    <a:pt x="1702" y="1338"/>
                    <a:pt x="1001" y="938"/>
                    <a:pt x="801" y="538"/>
                  </a:cubicBezTo>
                  <a:lnTo>
                    <a:pt x="768" y="4"/>
                  </a:lnTo>
                  <a:cubicBezTo>
                    <a:pt x="759" y="2"/>
                    <a:pt x="751" y="0"/>
                    <a:pt x="7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1663850" y="1903475"/>
              <a:ext cx="555425" cy="1464175"/>
            </a:xfrm>
            <a:custGeom>
              <a:avLst/>
              <a:gdLst/>
              <a:ahLst/>
              <a:cxnLst/>
              <a:rect l="l" t="t" r="r" b="b"/>
              <a:pathLst>
                <a:path w="22217" h="58567" extrusionOk="0">
                  <a:moveTo>
                    <a:pt x="5805" y="0"/>
                  </a:moveTo>
                  <a:cubicBezTo>
                    <a:pt x="4804" y="1435"/>
                    <a:pt x="3937" y="2969"/>
                    <a:pt x="3237" y="4570"/>
                  </a:cubicBezTo>
                  <a:cubicBezTo>
                    <a:pt x="2303" y="6772"/>
                    <a:pt x="1936" y="10041"/>
                    <a:pt x="1936" y="14944"/>
                  </a:cubicBezTo>
                  <a:cubicBezTo>
                    <a:pt x="1936" y="19815"/>
                    <a:pt x="1735" y="32690"/>
                    <a:pt x="1735" y="32690"/>
                  </a:cubicBezTo>
                  <a:cubicBezTo>
                    <a:pt x="1268" y="34325"/>
                    <a:pt x="868" y="35993"/>
                    <a:pt x="601" y="37661"/>
                  </a:cubicBezTo>
                  <a:cubicBezTo>
                    <a:pt x="268" y="40096"/>
                    <a:pt x="1" y="48935"/>
                    <a:pt x="1" y="57775"/>
                  </a:cubicBezTo>
                  <a:cubicBezTo>
                    <a:pt x="880" y="58251"/>
                    <a:pt x="2020" y="58566"/>
                    <a:pt x="3190" y="58566"/>
                  </a:cubicBezTo>
                  <a:cubicBezTo>
                    <a:pt x="4151" y="58566"/>
                    <a:pt x="5132" y="58353"/>
                    <a:pt x="6005" y="57842"/>
                  </a:cubicBezTo>
                  <a:cubicBezTo>
                    <a:pt x="6005" y="57842"/>
                    <a:pt x="9741" y="35993"/>
                    <a:pt x="10008" y="33991"/>
                  </a:cubicBezTo>
                  <a:cubicBezTo>
                    <a:pt x="10242" y="31957"/>
                    <a:pt x="11643" y="18914"/>
                    <a:pt x="11643" y="18914"/>
                  </a:cubicBezTo>
                  <a:lnTo>
                    <a:pt x="13711" y="32624"/>
                  </a:lnTo>
                  <a:cubicBezTo>
                    <a:pt x="13377" y="34792"/>
                    <a:pt x="13310" y="37027"/>
                    <a:pt x="13477" y="39195"/>
                  </a:cubicBezTo>
                  <a:cubicBezTo>
                    <a:pt x="13744" y="42731"/>
                    <a:pt x="14878" y="52938"/>
                    <a:pt x="14878" y="52938"/>
                  </a:cubicBezTo>
                  <a:cubicBezTo>
                    <a:pt x="16534" y="53543"/>
                    <a:pt x="17953" y="53735"/>
                    <a:pt x="19090" y="53735"/>
                  </a:cubicBezTo>
                  <a:cubicBezTo>
                    <a:pt x="21091" y="53735"/>
                    <a:pt x="22217" y="53138"/>
                    <a:pt x="22217" y="53138"/>
                  </a:cubicBezTo>
                  <a:cubicBezTo>
                    <a:pt x="22217" y="53138"/>
                    <a:pt x="21650" y="44165"/>
                    <a:pt x="21583" y="40096"/>
                  </a:cubicBezTo>
                  <a:cubicBezTo>
                    <a:pt x="21516" y="34692"/>
                    <a:pt x="21450" y="31590"/>
                    <a:pt x="21349" y="28921"/>
                  </a:cubicBezTo>
                  <a:cubicBezTo>
                    <a:pt x="21216" y="25752"/>
                    <a:pt x="21116" y="22550"/>
                    <a:pt x="20649" y="15511"/>
                  </a:cubicBezTo>
                  <a:cubicBezTo>
                    <a:pt x="20115" y="6772"/>
                    <a:pt x="18447" y="968"/>
                    <a:pt x="18447" y="968"/>
                  </a:cubicBezTo>
                  <a:cubicBezTo>
                    <a:pt x="18447" y="968"/>
                    <a:pt x="17814" y="2402"/>
                    <a:pt x="12176" y="2402"/>
                  </a:cubicBezTo>
                  <a:cubicBezTo>
                    <a:pt x="6506" y="2402"/>
                    <a:pt x="5805" y="0"/>
                    <a:pt x="5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1954900" y="2116950"/>
              <a:ext cx="135950" cy="552100"/>
            </a:xfrm>
            <a:custGeom>
              <a:avLst/>
              <a:gdLst/>
              <a:ahLst/>
              <a:cxnLst/>
              <a:rect l="l" t="t" r="r" b="b"/>
              <a:pathLst>
                <a:path w="5438" h="22084" extrusionOk="0">
                  <a:moveTo>
                    <a:pt x="5438" y="1"/>
                  </a:moveTo>
                  <a:lnTo>
                    <a:pt x="5438" y="1"/>
                  </a:lnTo>
                  <a:cubicBezTo>
                    <a:pt x="4304" y="1168"/>
                    <a:pt x="2769" y="1902"/>
                    <a:pt x="1135" y="2069"/>
                  </a:cubicBezTo>
                  <a:lnTo>
                    <a:pt x="1" y="10375"/>
                  </a:lnTo>
                  <a:lnTo>
                    <a:pt x="1768" y="22083"/>
                  </a:lnTo>
                  <a:lnTo>
                    <a:pt x="668" y="10408"/>
                  </a:lnTo>
                  <a:lnTo>
                    <a:pt x="2169" y="3136"/>
                  </a:lnTo>
                  <a:cubicBezTo>
                    <a:pt x="4804" y="2002"/>
                    <a:pt x="5438" y="1"/>
                    <a:pt x="5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1735575" y="1460650"/>
              <a:ext cx="445350" cy="640750"/>
            </a:xfrm>
            <a:custGeom>
              <a:avLst/>
              <a:gdLst/>
              <a:ahLst/>
              <a:cxnLst/>
              <a:rect l="l" t="t" r="r" b="b"/>
              <a:pathLst>
                <a:path w="17814" h="25630" extrusionOk="0">
                  <a:moveTo>
                    <a:pt x="6138" y="1"/>
                  </a:moveTo>
                  <a:lnTo>
                    <a:pt x="3470" y="301"/>
                  </a:lnTo>
                  <a:cubicBezTo>
                    <a:pt x="1702" y="701"/>
                    <a:pt x="901" y="1502"/>
                    <a:pt x="734" y="3070"/>
                  </a:cubicBezTo>
                  <a:cubicBezTo>
                    <a:pt x="401" y="4771"/>
                    <a:pt x="434" y="6505"/>
                    <a:pt x="801" y="8173"/>
                  </a:cubicBezTo>
                  <a:cubicBezTo>
                    <a:pt x="1368" y="10375"/>
                    <a:pt x="2869" y="15812"/>
                    <a:pt x="2869" y="15812"/>
                  </a:cubicBezTo>
                  <a:cubicBezTo>
                    <a:pt x="2869" y="15812"/>
                    <a:pt x="935" y="20649"/>
                    <a:pt x="1" y="23117"/>
                  </a:cubicBezTo>
                  <a:cubicBezTo>
                    <a:pt x="2786" y="24930"/>
                    <a:pt x="5858" y="25629"/>
                    <a:pt x="8645" y="25629"/>
                  </a:cubicBezTo>
                  <a:cubicBezTo>
                    <a:pt x="12164" y="25629"/>
                    <a:pt x="15227" y="24514"/>
                    <a:pt x="16679" y="23117"/>
                  </a:cubicBezTo>
                  <a:cubicBezTo>
                    <a:pt x="16479" y="20782"/>
                    <a:pt x="15645" y="18581"/>
                    <a:pt x="15445" y="16479"/>
                  </a:cubicBezTo>
                  <a:cubicBezTo>
                    <a:pt x="15445" y="16479"/>
                    <a:pt x="15578" y="13210"/>
                    <a:pt x="15845" y="11809"/>
                  </a:cubicBezTo>
                  <a:cubicBezTo>
                    <a:pt x="17813" y="9608"/>
                    <a:pt x="17580" y="7539"/>
                    <a:pt x="16679" y="5872"/>
                  </a:cubicBezTo>
                  <a:cubicBezTo>
                    <a:pt x="15011" y="2769"/>
                    <a:pt x="12543" y="67"/>
                    <a:pt x="11742" y="67"/>
                  </a:cubicBezTo>
                  <a:lnTo>
                    <a:pt x="6138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1735575" y="1460650"/>
              <a:ext cx="445350" cy="640750"/>
            </a:xfrm>
            <a:custGeom>
              <a:avLst/>
              <a:gdLst/>
              <a:ahLst/>
              <a:cxnLst/>
              <a:rect l="l" t="t" r="r" b="b"/>
              <a:pathLst>
                <a:path w="17814" h="25630" extrusionOk="0">
                  <a:moveTo>
                    <a:pt x="6138" y="1"/>
                  </a:moveTo>
                  <a:lnTo>
                    <a:pt x="3470" y="301"/>
                  </a:lnTo>
                  <a:cubicBezTo>
                    <a:pt x="1702" y="701"/>
                    <a:pt x="901" y="1502"/>
                    <a:pt x="734" y="3070"/>
                  </a:cubicBezTo>
                  <a:cubicBezTo>
                    <a:pt x="401" y="4771"/>
                    <a:pt x="434" y="6505"/>
                    <a:pt x="801" y="8173"/>
                  </a:cubicBezTo>
                  <a:cubicBezTo>
                    <a:pt x="1368" y="10375"/>
                    <a:pt x="2869" y="15812"/>
                    <a:pt x="2869" y="15812"/>
                  </a:cubicBezTo>
                  <a:cubicBezTo>
                    <a:pt x="2869" y="15812"/>
                    <a:pt x="935" y="20649"/>
                    <a:pt x="1" y="23117"/>
                  </a:cubicBezTo>
                  <a:cubicBezTo>
                    <a:pt x="2786" y="24930"/>
                    <a:pt x="5858" y="25629"/>
                    <a:pt x="8645" y="25629"/>
                  </a:cubicBezTo>
                  <a:cubicBezTo>
                    <a:pt x="12164" y="25629"/>
                    <a:pt x="15227" y="24514"/>
                    <a:pt x="16679" y="23117"/>
                  </a:cubicBezTo>
                  <a:cubicBezTo>
                    <a:pt x="16479" y="20782"/>
                    <a:pt x="15645" y="18581"/>
                    <a:pt x="15445" y="16479"/>
                  </a:cubicBezTo>
                  <a:cubicBezTo>
                    <a:pt x="15445" y="16479"/>
                    <a:pt x="15578" y="13210"/>
                    <a:pt x="15845" y="11809"/>
                  </a:cubicBezTo>
                  <a:cubicBezTo>
                    <a:pt x="17813" y="9608"/>
                    <a:pt x="17580" y="7539"/>
                    <a:pt x="16679" y="5872"/>
                  </a:cubicBezTo>
                  <a:cubicBezTo>
                    <a:pt x="15011" y="2769"/>
                    <a:pt x="12543" y="67"/>
                    <a:pt x="11742" y="67"/>
                  </a:cubicBezTo>
                  <a:lnTo>
                    <a:pt x="6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1660525" y="1460600"/>
              <a:ext cx="304400" cy="1126125"/>
            </a:xfrm>
            <a:custGeom>
              <a:avLst/>
              <a:gdLst/>
              <a:ahLst/>
              <a:cxnLst/>
              <a:rect l="l" t="t" r="r" b="b"/>
              <a:pathLst>
                <a:path w="12176" h="45045" extrusionOk="0">
                  <a:moveTo>
                    <a:pt x="8678" y="0"/>
                  </a:moveTo>
                  <a:cubicBezTo>
                    <a:pt x="7881" y="0"/>
                    <a:pt x="5643" y="44"/>
                    <a:pt x="4103" y="503"/>
                  </a:cubicBezTo>
                  <a:cubicBezTo>
                    <a:pt x="2135" y="1103"/>
                    <a:pt x="1969" y="3238"/>
                    <a:pt x="1969" y="3238"/>
                  </a:cubicBezTo>
                  <a:lnTo>
                    <a:pt x="5004" y="15781"/>
                  </a:lnTo>
                  <a:cubicBezTo>
                    <a:pt x="5004" y="15781"/>
                    <a:pt x="2469" y="20417"/>
                    <a:pt x="1902" y="25087"/>
                  </a:cubicBezTo>
                  <a:cubicBezTo>
                    <a:pt x="1268" y="30091"/>
                    <a:pt x="0" y="42933"/>
                    <a:pt x="0" y="42933"/>
                  </a:cubicBezTo>
                  <a:cubicBezTo>
                    <a:pt x="1468" y="43901"/>
                    <a:pt x="2269" y="44301"/>
                    <a:pt x="4837" y="44801"/>
                  </a:cubicBezTo>
                  <a:cubicBezTo>
                    <a:pt x="5800" y="44969"/>
                    <a:pt x="6790" y="45044"/>
                    <a:pt x="7773" y="45044"/>
                  </a:cubicBezTo>
                  <a:cubicBezTo>
                    <a:pt x="8356" y="45044"/>
                    <a:pt x="8936" y="45018"/>
                    <a:pt x="9507" y="44968"/>
                  </a:cubicBezTo>
                  <a:cubicBezTo>
                    <a:pt x="9507" y="44968"/>
                    <a:pt x="10008" y="37596"/>
                    <a:pt x="10208" y="32493"/>
                  </a:cubicBezTo>
                  <a:cubicBezTo>
                    <a:pt x="10475" y="25488"/>
                    <a:pt x="12176" y="13612"/>
                    <a:pt x="11675" y="9710"/>
                  </a:cubicBezTo>
                  <a:cubicBezTo>
                    <a:pt x="11175" y="5773"/>
                    <a:pt x="8974" y="3"/>
                    <a:pt x="8974" y="3"/>
                  </a:cubicBezTo>
                  <a:cubicBezTo>
                    <a:pt x="8974" y="3"/>
                    <a:pt x="8866" y="0"/>
                    <a:pt x="8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713050" y="1524875"/>
              <a:ext cx="113450" cy="531225"/>
            </a:xfrm>
            <a:custGeom>
              <a:avLst/>
              <a:gdLst/>
              <a:ahLst/>
              <a:cxnLst/>
              <a:rect l="l" t="t" r="r" b="b"/>
              <a:pathLst>
                <a:path w="4538" h="21249" extrusionOk="0">
                  <a:moveTo>
                    <a:pt x="4271" y="0"/>
                  </a:moveTo>
                  <a:lnTo>
                    <a:pt x="968" y="4804"/>
                  </a:lnTo>
                  <a:lnTo>
                    <a:pt x="2903" y="13210"/>
                  </a:lnTo>
                  <a:cubicBezTo>
                    <a:pt x="1569" y="15745"/>
                    <a:pt x="601" y="18447"/>
                    <a:pt x="1" y="21249"/>
                  </a:cubicBezTo>
                  <a:cubicBezTo>
                    <a:pt x="1969" y="15611"/>
                    <a:pt x="4171" y="13943"/>
                    <a:pt x="4171" y="13943"/>
                  </a:cubicBezTo>
                  <a:lnTo>
                    <a:pt x="3003" y="9173"/>
                  </a:lnTo>
                  <a:cubicBezTo>
                    <a:pt x="3003" y="9173"/>
                    <a:pt x="3403" y="7672"/>
                    <a:pt x="3970" y="5137"/>
                  </a:cubicBezTo>
                  <a:cubicBezTo>
                    <a:pt x="4538" y="2569"/>
                    <a:pt x="4471" y="1101"/>
                    <a:pt x="427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1833150" y="1414375"/>
              <a:ext cx="128450" cy="471600"/>
            </a:xfrm>
            <a:custGeom>
              <a:avLst/>
              <a:gdLst/>
              <a:ahLst/>
              <a:cxnLst/>
              <a:rect l="l" t="t" r="r" b="b"/>
              <a:pathLst>
                <a:path w="5138" h="18864" extrusionOk="0">
                  <a:moveTo>
                    <a:pt x="1844" y="1"/>
                  </a:moveTo>
                  <a:cubicBezTo>
                    <a:pt x="1574" y="1"/>
                    <a:pt x="1331" y="153"/>
                    <a:pt x="1135" y="517"/>
                  </a:cubicBezTo>
                  <a:cubicBezTo>
                    <a:pt x="868" y="951"/>
                    <a:pt x="301" y="1918"/>
                    <a:pt x="301" y="1918"/>
                  </a:cubicBezTo>
                  <a:cubicBezTo>
                    <a:pt x="301" y="1918"/>
                    <a:pt x="0" y="5021"/>
                    <a:pt x="301" y="5788"/>
                  </a:cubicBezTo>
                  <a:cubicBezTo>
                    <a:pt x="534" y="6455"/>
                    <a:pt x="3403" y="8957"/>
                    <a:pt x="3403" y="8957"/>
                  </a:cubicBezTo>
                  <a:cubicBezTo>
                    <a:pt x="3403" y="8957"/>
                    <a:pt x="2636" y="11759"/>
                    <a:pt x="2602" y="12693"/>
                  </a:cubicBezTo>
                  <a:cubicBezTo>
                    <a:pt x="2602" y="13593"/>
                    <a:pt x="4370" y="17096"/>
                    <a:pt x="4570" y="18864"/>
                  </a:cubicBezTo>
                  <a:cubicBezTo>
                    <a:pt x="4570" y="18864"/>
                    <a:pt x="5137" y="13260"/>
                    <a:pt x="4871" y="11258"/>
                  </a:cubicBezTo>
                  <a:cubicBezTo>
                    <a:pt x="4370" y="7989"/>
                    <a:pt x="3403" y="4820"/>
                    <a:pt x="2002" y="1818"/>
                  </a:cubicBezTo>
                  <a:lnTo>
                    <a:pt x="2002" y="17"/>
                  </a:lnTo>
                  <a:cubicBezTo>
                    <a:pt x="1948" y="6"/>
                    <a:pt x="1896" y="1"/>
                    <a:pt x="18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1569625" y="2165325"/>
              <a:ext cx="162650" cy="246750"/>
            </a:xfrm>
            <a:custGeom>
              <a:avLst/>
              <a:gdLst/>
              <a:ahLst/>
              <a:cxnLst/>
              <a:rect l="l" t="t" r="r" b="b"/>
              <a:pathLst>
                <a:path w="6506" h="9870" extrusionOk="0">
                  <a:moveTo>
                    <a:pt x="3970" y="1"/>
                  </a:moveTo>
                  <a:lnTo>
                    <a:pt x="201" y="67"/>
                  </a:lnTo>
                  <a:cubicBezTo>
                    <a:pt x="167" y="1301"/>
                    <a:pt x="1" y="3136"/>
                    <a:pt x="234" y="4470"/>
                  </a:cubicBezTo>
                  <a:cubicBezTo>
                    <a:pt x="834" y="7839"/>
                    <a:pt x="1535" y="9307"/>
                    <a:pt x="2936" y="9674"/>
                  </a:cubicBezTo>
                  <a:cubicBezTo>
                    <a:pt x="3412" y="9807"/>
                    <a:pt x="3816" y="9870"/>
                    <a:pt x="4150" y="9870"/>
                  </a:cubicBezTo>
                  <a:cubicBezTo>
                    <a:pt x="5410" y="9870"/>
                    <a:pt x="5684" y="8984"/>
                    <a:pt x="5104" y="7639"/>
                  </a:cubicBezTo>
                  <a:cubicBezTo>
                    <a:pt x="4771" y="6939"/>
                    <a:pt x="4570" y="6205"/>
                    <a:pt x="4470" y="5438"/>
                  </a:cubicBezTo>
                  <a:lnTo>
                    <a:pt x="4470" y="5438"/>
                  </a:lnTo>
                  <a:cubicBezTo>
                    <a:pt x="4704" y="5738"/>
                    <a:pt x="5004" y="6005"/>
                    <a:pt x="5304" y="6238"/>
                  </a:cubicBezTo>
                  <a:cubicBezTo>
                    <a:pt x="5456" y="6360"/>
                    <a:pt x="5636" y="6419"/>
                    <a:pt x="5815" y="6419"/>
                  </a:cubicBezTo>
                  <a:cubicBezTo>
                    <a:pt x="6029" y="6419"/>
                    <a:pt x="6242" y="6335"/>
                    <a:pt x="6405" y="6172"/>
                  </a:cubicBezTo>
                  <a:cubicBezTo>
                    <a:pt x="6505" y="6038"/>
                    <a:pt x="6105" y="5805"/>
                    <a:pt x="5805" y="5171"/>
                  </a:cubicBezTo>
                  <a:cubicBezTo>
                    <a:pt x="5371" y="4370"/>
                    <a:pt x="5371" y="3770"/>
                    <a:pt x="4704" y="3036"/>
                  </a:cubicBezTo>
                  <a:cubicBezTo>
                    <a:pt x="4437" y="2736"/>
                    <a:pt x="4237" y="2369"/>
                    <a:pt x="4137" y="1969"/>
                  </a:cubicBezTo>
                  <a:cubicBezTo>
                    <a:pt x="4003" y="1335"/>
                    <a:pt x="3937" y="668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1560450" y="1464700"/>
              <a:ext cx="265225" cy="739850"/>
            </a:xfrm>
            <a:custGeom>
              <a:avLst/>
              <a:gdLst/>
              <a:ahLst/>
              <a:cxnLst/>
              <a:rect l="l" t="t" r="r" b="b"/>
              <a:pathLst>
                <a:path w="10609" h="29594" extrusionOk="0">
                  <a:moveTo>
                    <a:pt x="9610" y="1"/>
                  </a:moveTo>
                  <a:cubicBezTo>
                    <a:pt x="8970" y="1"/>
                    <a:pt x="7139" y="89"/>
                    <a:pt x="5972" y="1040"/>
                  </a:cubicBezTo>
                  <a:cubicBezTo>
                    <a:pt x="4537" y="2207"/>
                    <a:pt x="3670" y="5476"/>
                    <a:pt x="2602" y="8745"/>
                  </a:cubicBezTo>
                  <a:cubicBezTo>
                    <a:pt x="1568" y="12014"/>
                    <a:pt x="634" y="15183"/>
                    <a:pt x="267" y="17518"/>
                  </a:cubicBezTo>
                  <a:cubicBezTo>
                    <a:pt x="1" y="19419"/>
                    <a:pt x="368" y="29560"/>
                    <a:pt x="368" y="29560"/>
                  </a:cubicBezTo>
                  <a:cubicBezTo>
                    <a:pt x="619" y="29582"/>
                    <a:pt x="871" y="29593"/>
                    <a:pt x="1123" y="29593"/>
                  </a:cubicBezTo>
                  <a:cubicBezTo>
                    <a:pt x="2369" y="29593"/>
                    <a:pt x="3599" y="29320"/>
                    <a:pt x="4737" y="28793"/>
                  </a:cubicBezTo>
                  <a:lnTo>
                    <a:pt x="5738" y="17952"/>
                  </a:lnTo>
                  <a:lnTo>
                    <a:pt x="9841" y="6844"/>
                  </a:lnTo>
                  <a:cubicBezTo>
                    <a:pt x="10608" y="4642"/>
                    <a:pt x="10608" y="2240"/>
                    <a:pt x="9841" y="5"/>
                  </a:cubicBezTo>
                  <a:cubicBezTo>
                    <a:pt x="9841" y="5"/>
                    <a:pt x="9757" y="1"/>
                    <a:pt x="96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1854825" y="1442300"/>
              <a:ext cx="30050" cy="196000"/>
            </a:xfrm>
            <a:custGeom>
              <a:avLst/>
              <a:gdLst/>
              <a:ahLst/>
              <a:cxnLst/>
              <a:rect l="l" t="t" r="r" b="b"/>
              <a:pathLst>
                <a:path w="1202" h="7840" extrusionOk="0">
                  <a:moveTo>
                    <a:pt x="1101" y="1"/>
                  </a:moveTo>
                  <a:cubicBezTo>
                    <a:pt x="1" y="234"/>
                    <a:pt x="101" y="3170"/>
                    <a:pt x="334" y="6405"/>
                  </a:cubicBezTo>
                  <a:cubicBezTo>
                    <a:pt x="368" y="7073"/>
                    <a:pt x="368" y="7606"/>
                    <a:pt x="368" y="7840"/>
                  </a:cubicBezTo>
                  <a:lnTo>
                    <a:pt x="868" y="7840"/>
                  </a:lnTo>
                  <a:cubicBezTo>
                    <a:pt x="868" y="7573"/>
                    <a:pt x="835" y="7039"/>
                    <a:pt x="801" y="6372"/>
                  </a:cubicBezTo>
                  <a:cubicBezTo>
                    <a:pt x="668" y="4804"/>
                    <a:pt x="401" y="635"/>
                    <a:pt x="1202" y="468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1810625" y="1633275"/>
              <a:ext cx="125950" cy="275225"/>
            </a:xfrm>
            <a:custGeom>
              <a:avLst/>
              <a:gdLst/>
              <a:ahLst/>
              <a:cxnLst/>
              <a:rect l="l" t="t" r="r" b="b"/>
              <a:pathLst>
                <a:path w="5038" h="11009" extrusionOk="0">
                  <a:moveTo>
                    <a:pt x="2402" y="301"/>
                  </a:moveTo>
                  <a:cubicBezTo>
                    <a:pt x="2869" y="301"/>
                    <a:pt x="3837" y="1735"/>
                    <a:pt x="4337" y="2969"/>
                  </a:cubicBezTo>
                  <a:cubicBezTo>
                    <a:pt x="4771" y="3937"/>
                    <a:pt x="4070" y="8607"/>
                    <a:pt x="3637" y="9274"/>
                  </a:cubicBezTo>
                  <a:cubicBezTo>
                    <a:pt x="3437" y="9607"/>
                    <a:pt x="3136" y="9908"/>
                    <a:pt x="2803" y="10141"/>
                  </a:cubicBezTo>
                  <a:cubicBezTo>
                    <a:pt x="2469" y="9908"/>
                    <a:pt x="2169" y="9641"/>
                    <a:pt x="1902" y="9341"/>
                  </a:cubicBezTo>
                  <a:cubicBezTo>
                    <a:pt x="1435" y="8707"/>
                    <a:pt x="334" y="4104"/>
                    <a:pt x="668" y="3103"/>
                  </a:cubicBezTo>
                  <a:cubicBezTo>
                    <a:pt x="1068" y="1835"/>
                    <a:pt x="1902" y="301"/>
                    <a:pt x="2402" y="301"/>
                  </a:cubicBezTo>
                  <a:close/>
                  <a:moveTo>
                    <a:pt x="2369" y="1"/>
                  </a:moveTo>
                  <a:cubicBezTo>
                    <a:pt x="1569" y="34"/>
                    <a:pt x="635" y="2069"/>
                    <a:pt x="368" y="3003"/>
                  </a:cubicBezTo>
                  <a:cubicBezTo>
                    <a:pt x="1" y="4104"/>
                    <a:pt x="1135" y="8874"/>
                    <a:pt x="1635" y="9541"/>
                  </a:cubicBezTo>
                  <a:cubicBezTo>
                    <a:pt x="1902" y="9841"/>
                    <a:pt x="2202" y="10108"/>
                    <a:pt x="2503" y="10308"/>
                  </a:cubicBezTo>
                  <a:cubicBezTo>
                    <a:pt x="2202" y="10541"/>
                    <a:pt x="1835" y="10675"/>
                    <a:pt x="1468" y="10708"/>
                  </a:cubicBezTo>
                  <a:lnTo>
                    <a:pt x="1468" y="11008"/>
                  </a:lnTo>
                  <a:lnTo>
                    <a:pt x="1502" y="11008"/>
                  </a:lnTo>
                  <a:cubicBezTo>
                    <a:pt x="1969" y="10975"/>
                    <a:pt x="2402" y="10808"/>
                    <a:pt x="2803" y="10508"/>
                  </a:cubicBezTo>
                  <a:cubicBezTo>
                    <a:pt x="3203" y="10775"/>
                    <a:pt x="3703" y="10908"/>
                    <a:pt x="4204" y="10908"/>
                  </a:cubicBezTo>
                  <a:lnTo>
                    <a:pt x="4137" y="10608"/>
                  </a:lnTo>
                  <a:cubicBezTo>
                    <a:pt x="3770" y="10608"/>
                    <a:pt x="3403" y="10508"/>
                    <a:pt x="3070" y="10308"/>
                  </a:cubicBezTo>
                  <a:cubicBezTo>
                    <a:pt x="3370" y="10041"/>
                    <a:pt x="3670" y="9774"/>
                    <a:pt x="3870" y="9441"/>
                  </a:cubicBezTo>
                  <a:cubicBezTo>
                    <a:pt x="4337" y="8740"/>
                    <a:pt x="5038" y="3903"/>
                    <a:pt x="4604" y="2836"/>
                  </a:cubicBezTo>
                  <a:cubicBezTo>
                    <a:pt x="4237" y="1935"/>
                    <a:pt x="3170" y="1"/>
                    <a:pt x="2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1903200" y="1890125"/>
              <a:ext cx="24200" cy="22550"/>
            </a:xfrm>
            <a:custGeom>
              <a:avLst/>
              <a:gdLst/>
              <a:ahLst/>
              <a:cxnLst/>
              <a:rect l="l" t="t" r="r" b="b"/>
              <a:pathLst>
                <a:path w="968" h="902" extrusionOk="0">
                  <a:moveTo>
                    <a:pt x="467" y="1"/>
                  </a:moveTo>
                  <a:cubicBezTo>
                    <a:pt x="201" y="1"/>
                    <a:pt x="0" y="234"/>
                    <a:pt x="34" y="501"/>
                  </a:cubicBezTo>
                  <a:cubicBezTo>
                    <a:pt x="34" y="734"/>
                    <a:pt x="234" y="901"/>
                    <a:pt x="467" y="901"/>
                  </a:cubicBezTo>
                  <a:cubicBezTo>
                    <a:pt x="734" y="901"/>
                    <a:pt x="934" y="701"/>
                    <a:pt x="968" y="434"/>
                  </a:cubicBezTo>
                  <a:cubicBezTo>
                    <a:pt x="934" y="201"/>
                    <a:pt x="734" y="1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1835650" y="1894200"/>
              <a:ext cx="24200" cy="23575"/>
            </a:xfrm>
            <a:custGeom>
              <a:avLst/>
              <a:gdLst/>
              <a:ahLst/>
              <a:cxnLst/>
              <a:rect l="l" t="t" r="r" b="b"/>
              <a:pathLst>
                <a:path w="968" h="943" extrusionOk="0">
                  <a:moveTo>
                    <a:pt x="443" y="1"/>
                  </a:moveTo>
                  <a:cubicBezTo>
                    <a:pt x="201" y="1"/>
                    <a:pt x="0" y="191"/>
                    <a:pt x="0" y="438"/>
                  </a:cubicBezTo>
                  <a:cubicBezTo>
                    <a:pt x="0" y="471"/>
                    <a:pt x="0" y="505"/>
                    <a:pt x="0" y="505"/>
                  </a:cubicBezTo>
                  <a:cubicBezTo>
                    <a:pt x="31" y="752"/>
                    <a:pt x="234" y="942"/>
                    <a:pt x="476" y="942"/>
                  </a:cubicBezTo>
                  <a:cubicBezTo>
                    <a:pt x="495" y="942"/>
                    <a:pt x="515" y="941"/>
                    <a:pt x="534" y="938"/>
                  </a:cubicBezTo>
                  <a:cubicBezTo>
                    <a:pt x="768" y="905"/>
                    <a:pt x="968" y="672"/>
                    <a:pt x="934" y="405"/>
                  </a:cubicBezTo>
                  <a:cubicBezTo>
                    <a:pt x="901" y="171"/>
                    <a:pt x="701" y="4"/>
                    <a:pt x="501" y="4"/>
                  </a:cubicBezTo>
                  <a:cubicBezTo>
                    <a:pt x="481" y="2"/>
                    <a:pt x="462" y="1"/>
                    <a:pt x="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1814800" y="1630775"/>
              <a:ext cx="118450" cy="130125"/>
            </a:xfrm>
            <a:custGeom>
              <a:avLst/>
              <a:gdLst/>
              <a:ahLst/>
              <a:cxnLst/>
              <a:rect l="l" t="t" r="r" b="b"/>
              <a:pathLst>
                <a:path w="4738" h="5205" extrusionOk="0">
                  <a:moveTo>
                    <a:pt x="2190" y="0"/>
                  </a:moveTo>
                  <a:cubicBezTo>
                    <a:pt x="2183" y="0"/>
                    <a:pt x="2176" y="0"/>
                    <a:pt x="2169" y="1"/>
                  </a:cubicBezTo>
                  <a:cubicBezTo>
                    <a:pt x="1235" y="34"/>
                    <a:pt x="301" y="2436"/>
                    <a:pt x="101" y="3069"/>
                  </a:cubicBezTo>
                  <a:cubicBezTo>
                    <a:pt x="1" y="3737"/>
                    <a:pt x="1" y="4437"/>
                    <a:pt x="134" y="5104"/>
                  </a:cubicBezTo>
                  <a:cubicBezTo>
                    <a:pt x="167" y="5138"/>
                    <a:pt x="201" y="5204"/>
                    <a:pt x="267" y="5204"/>
                  </a:cubicBezTo>
                  <a:lnTo>
                    <a:pt x="534" y="5138"/>
                  </a:lnTo>
                  <a:cubicBezTo>
                    <a:pt x="601" y="5138"/>
                    <a:pt x="634" y="5071"/>
                    <a:pt x="634" y="5037"/>
                  </a:cubicBezTo>
                  <a:cubicBezTo>
                    <a:pt x="501" y="4437"/>
                    <a:pt x="468" y="3837"/>
                    <a:pt x="568" y="3203"/>
                  </a:cubicBezTo>
                  <a:cubicBezTo>
                    <a:pt x="935" y="2035"/>
                    <a:pt x="1802" y="501"/>
                    <a:pt x="2235" y="501"/>
                  </a:cubicBezTo>
                  <a:cubicBezTo>
                    <a:pt x="2240" y="501"/>
                    <a:pt x="2245" y="500"/>
                    <a:pt x="2249" y="500"/>
                  </a:cubicBezTo>
                  <a:cubicBezTo>
                    <a:pt x="2659" y="500"/>
                    <a:pt x="3642" y="1915"/>
                    <a:pt x="4103" y="3069"/>
                  </a:cubicBezTo>
                  <a:cubicBezTo>
                    <a:pt x="4237" y="3670"/>
                    <a:pt x="4237" y="4270"/>
                    <a:pt x="4170" y="4871"/>
                  </a:cubicBezTo>
                  <a:cubicBezTo>
                    <a:pt x="4170" y="4937"/>
                    <a:pt x="4204" y="4971"/>
                    <a:pt x="4270" y="5004"/>
                  </a:cubicBezTo>
                  <a:lnTo>
                    <a:pt x="4537" y="5004"/>
                  </a:lnTo>
                  <a:cubicBezTo>
                    <a:pt x="4604" y="5004"/>
                    <a:pt x="4637" y="4971"/>
                    <a:pt x="4637" y="4904"/>
                  </a:cubicBezTo>
                  <a:cubicBezTo>
                    <a:pt x="4737" y="4237"/>
                    <a:pt x="4671" y="3536"/>
                    <a:pt x="4504" y="2869"/>
                  </a:cubicBezTo>
                  <a:cubicBezTo>
                    <a:pt x="4272" y="2273"/>
                    <a:pt x="3152" y="0"/>
                    <a:pt x="2190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2178400" y="1660800"/>
              <a:ext cx="393625" cy="474525"/>
            </a:xfrm>
            <a:custGeom>
              <a:avLst/>
              <a:gdLst/>
              <a:ahLst/>
              <a:cxnLst/>
              <a:rect l="l" t="t" r="r" b="b"/>
              <a:pathLst>
                <a:path w="15745" h="18981" extrusionOk="0">
                  <a:moveTo>
                    <a:pt x="15445" y="0"/>
                  </a:moveTo>
                  <a:lnTo>
                    <a:pt x="3336" y="4270"/>
                  </a:lnTo>
                  <a:lnTo>
                    <a:pt x="0" y="18680"/>
                  </a:lnTo>
                  <a:lnTo>
                    <a:pt x="267" y="18981"/>
                  </a:lnTo>
                  <a:lnTo>
                    <a:pt x="11809" y="14678"/>
                  </a:lnTo>
                  <a:lnTo>
                    <a:pt x="15745" y="267"/>
                  </a:lnTo>
                  <a:lnTo>
                    <a:pt x="15445" y="0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2178400" y="1767550"/>
              <a:ext cx="90075" cy="367775"/>
            </a:xfrm>
            <a:custGeom>
              <a:avLst/>
              <a:gdLst/>
              <a:ahLst/>
              <a:cxnLst/>
              <a:rect l="l" t="t" r="r" b="b"/>
              <a:pathLst>
                <a:path w="3603" h="14711" extrusionOk="0">
                  <a:moveTo>
                    <a:pt x="3336" y="0"/>
                  </a:moveTo>
                  <a:lnTo>
                    <a:pt x="0" y="14410"/>
                  </a:lnTo>
                  <a:lnTo>
                    <a:pt x="267" y="14711"/>
                  </a:lnTo>
                  <a:lnTo>
                    <a:pt x="3603" y="300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2428575" y="1953500"/>
              <a:ext cx="65075" cy="21150"/>
            </a:xfrm>
            <a:custGeom>
              <a:avLst/>
              <a:gdLst/>
              <a:ahLst/>
              <a:cxnLst/>
              <a:rect l="l" t="t" r="r" b="b"/>
              <a:pathLst>
                <a:path w="2603" h="846" extrusionOk="0">
                  <a:moveTo>
                    <a:pt x="2602" y="1"/>
                  </a:moveTo>
                  <a:lnTo>
                    <a:pt x="0" y="34"/>
                  </a:lnTo>
                  <a:cubicBezTo>
                    <a:pt x="93" y="282"/>
                    <a:pt x="904" y="845"/>
                    <a:pt x="2087" y="845"/>
                  </a:cubicBezTo>
                  <a:cubicBezTo>
                    <a:pt x="2178" y="845"/>
                    <a:pt x="2273" y="842"/>
                    <a:pt x="2369" y="835"/>
                  </a:cubicBezTo>
                  <a:lnTo>
                    <a:pt x="26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2339350" y="1725975"/>
              <a:ext cx="144000" cy="65775"/>
            </a:xfrm>
            <a:custGeom>
              <a:avLst/>
              <a:gdLst/>
              <a:ahLst/>
              <a:cxnLst/>
              <a:rect l="l" t="t" r="r" b="b"/>
              <a:pathLst>
                <a:path w="5760" h="2631" extrusionOk="0">
                  <a:moveTo>
                    <a:pt x="5566" y="0"/>
                  </a:moveTo>
                  <a:cubicBezTo>
                    <a:pt x="5301" y="0"/>
                    <a:pt x="4764" y="171"/>
                    <a:pt x="4136" y="462"/>
                  </a:cubicBezTo>
                  <a:lnTo>
                    <a:pt x="1968" y="1129"/>
                  </a:lnTo>
                  <a:cubicBezTo>
                    <a:pt x="1034" y="1563"/>
                    <a:pt x="167" y="1897"/>
                    <a:pt x="100" y="2163"/>
                  </a:cubicBezTo>
                  <a:lnTo>
                    <a:pt x="0" y="2630"/>
                  </a:lnTo>
                  <a:lnTo>
                    <a:pt x="0" y="2630"/>
                  </a:lnTo>
                  <a:lnTo>
                    <a:pt x="5638" y="629"/>
                  </a:lnTo>
                  <a:cubicBezTo>
                    <a:pt x="5638" y="629"/>
                    <a:pt x="5671" y="396"/>
                    <a:pt x="5738" y="129"/>
                  </a:cubicBezTo>
                  <a:cubicBezTo>
                    <a:pt x="5760" y="41"/>
                    <a:pt x="5695" y="0"/>
                    <a:pt x="5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2342675" y="1681800"/>
              <a:ext cx="156400" cy="66575"/>
            </a:xfrm>
            <a:custGeom>
              <a:avLst/>
              <a:gdLst/>
              <a:ahLst/>
              <a:cxnLst/>
              <a:rect l="l" t="t" r="r" b="b"/>
              <a:pathLst>
                <a:path w="6256" h="2663" extrusionOk="0">
                  <a:moveTo>
                    <a:pt x="4440" y="1"/>
                  </a:moveTo>
                  <a:cubicBezTo>
                    <a:pt x="4235" y="1"/>
                    <a:pt x="3945" y="44"/>
                    <a:pt x="3536" y="161"/>
                  </a:cubicBezTo>
                  <a:cubicBezTo>
                    <a:pt x="1735" y="661"/>
                    <a:pt x="1668" y="1562"/>
                    <a:pt x="1668" y="1562"/>
                  </a:cubicBezTo>
                  <a:cubicBezTo>
                    <a:pt x="1402" y="1696"/>
                    <a:pt x="1101" y="1796"/>
                    <a:pt x="801" y="1862"/>
                  </a:cubicBezTo>
                  <a:cubicBezTo>
                    <a:pt x="201" y="2062"/>
                    <a:pt x="134" y="2196"/>
                    <a:pt x="101" y="2363"/>
                  </a:cubicBezTo>
                  <a:lnTo>
                    <a:pt x="1" y="2663"/>
                  </a:lnTo>
                  <a:lnTo>
                    <a:pt x="6172" y="495"/>
                  </a:lnTo>
                  <a:cubicBezTo>
                    <a:pt x="6172" y="495"/>
                    <a:pt x="6205" y="361"/>
                    <a:pt x="6238" y="194"/>
                  </a:cubicBezTo>
                  <a:cubicBezTo>
                    <a:pt x="6255" y="111"/>
                    <a:pt x="6188" y="78"/>
                    <a:pt x="6072" y="78"/>
                  </a:cubicBezTo>
                  <a:cubicBezTo>
                    <a:pt x="5955" y="78"/>
                    <a:pt x="5788" y="111"/>
                    <a:pt x="5605" y="161"/>
                  </a:cubicBezTo>
                  <a:lnTo>
                    <a:pt x="4904" y="395"/>
                  </a:lnTo>
                  <a:cubicBezTo>
                    <a:pt x="4904" y="395"/>
                    <a:pt x="5054" y="1"/>
                    <a:pt x="4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2358525" y="1695000"/>
              <a:ext cx="128450" cy="83400"/>
            </a:xfrm>
            <a:custGeom>
              <a:avLst/>
              <a:gdLst/>
              <a:ahLst/>
              <a:cxnLst/>
              <a:rect l="l" t="t" r="r" b="b"/>
              <a:pathLst>
                <a:path w="5138" h="3336" extrusionOk="0">
                  <a:moveTo>
                    <a:pt x="5137" y="0"/>
                  </a:moveTo>
                  <a:lnTo>
                    <a:pt x="134" y="1835"/>
                  </a:lnTo>
                  <a:lnTo>
                    <a:pt x="0" y="2435"/>
                  </a:lnTo>
                  <a:cubicBezTo>
                    <a:pt x="293" y="2297"/>
                    <a:pt x="542" y="2231"/>
                    <a:pt x="709" y="2231"/>
                  </a:cubicBezTo>
                  <a:cubicBezTo>
                    <a:pt x="865" y="2231"/>
                    <a:pt x="950" y="2289"/>
                    <a:pt x="934" y="2402"/>
                  </a:cubicBezTo>
                  <a:cubicBezTo>
                    <a:pt x="901" y="2635"/>
                    <a:pt x="701" y="3336"/>
                    <a:pt x="701" y="3336"/>
                  </a:cubicBezTo>
                  <a:lnTo>
                    <a:pt x="3937" y="2068"/>
                  </a:lnTo>
                  <a:cubicBezTo>
                    <a:pt x="3937" y="2068"/>
                    <a:pt x="3970" y="1801"/>
                    <a:pt x="4037" y="1401"/>
                  </a:cubicBezTo>
                  <a:cubicBezTo>
                    <a:pt x="4103" y="1001"/>
                    <a:pt x="4370" y="867"/>
                    <a:pt x="4937" y="600"/>
                  </a:cubicBezTo>
                  <a:lnTo>
                    <a:pt x="5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2343500" y="1726575"/>
              <a:ext cx="144050" cy="65175"/>
            </a:xfrm>
            <a:custGeom>
              <a:avLst/>
              <a:gdLst/>
              <a:ahLst/>
              <a:cxnLst/>
              <a:rect l="l" t="t" r="r" b="b"/>
              <a:pathLst>
                <a:path w="5762" h="2607" extrusionOk="0">
                  <a:moveTo>
                    <a:pt x="5543" y="1"/>
                  </a:moveTo>
                  <a:cubicBezTo>
                    <a:pt x="5273" y="1"/>
                    <a:pt x="4757" y="156"/>
                    <a:pt x="4171" y="438"/>
                  </a:cubicBezTo>
                  <a:lnTo>
                    <a:pt x="1969" y="1105"/>
                  </a:lnTo>
                  <a:cubicBezTo>
                    <a:pt x="1035" y="1539"/>
                    <a:pt x="168" y="1873"/>
                    <a:pt x="101" y="2139"/>
                  </a:cubicBezTo>
                  <a:lnTo>
                    <a:pt x="1" y="2606"/>
                  </a:lnTo>
                  <a:lnTo>
                    <a:pt x="1" y="2606"/>
                  </a:lnTo>
                  <a:lnTo>
                    <a:pt x="5638" y="605"/>
                  </a:lnTo>
                  <a:cubicBezTo>
                    <a:pt x="5638" y="605"/>
                    <a:pt x="5672" y="405"/>
                    <a:pt x="5738" y="138"/>
                  </a:cubicBezTo>
                  <a:cubicBezTo>
                    <a:pt x="5762" y="45"/>
                    <a:pt x="5688" y="1"/>
                    <a:pt x="5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2394375" y="1784100"/>
              <a:ext cx="169825" cy="181400"/>
            </a:xfrm>
            <a:custGeom>
              <a:avLst/>
              <a:gdLst/>
              <a:ahLst/>
              <a:cxnLst/>
              <a:rect l="l" t="t" r="r" b="b"/>
              <a:pathLst>
                <a:path w="6793" h="7256" extrusionOk="0">
                  <a:moveTo>
                    <a:pt x="6260" y="0"/>
                  </a:moveTo>
                  <a:cubicBezTo>
                    <a:pt x="6097" y="0"/>
                    <a:pt x="5910" y="89"/>
                    <a:pt x="5738" y="272"/>
                  </a:cubicBezTo>
                  <a:cubicBezTo>
                    <a:pt x="5738" y="272"/>
                    <a:pt x="5338" y="1873"/>
                    <a:pt x="5204" y="2274"/>
                  </a:cubicBezTo>
                  <a:cubicBezTo>
                    <a:pt x="5071" y="2674"/>
                    <a:pt x="3103" y="3574"/>
                    <a:pt x="2102" y="3708"/>
                  </a:cubicBezTo>
                  <a:cubicBezTo>
                    <a:pt x="201" y="3941"/>
                    <a:pt x="1" y="4342"/>
                    <a:pt x="434" y="5709"/>
                  </a:cubicBezTo>
                  <a:cubicBezTo>
                    <a:pt x="804" y="6760"/>
                    <a:pt x="1754" y="7255"/>
                    <a:pt x="3078" y="7255"/>
                  </a:cubicBezTo>
                  <a:cubicBezTo>
                    <a:pt x="3309" y="7255"/>
                    <a:pt x="3551" y="7240"/>
                    <a:pt x="3803" y="7210"/>
                  </a:cubicBezTo>
                  <a:cubicBezTo>
                    <a:pt x="4904" y="7010"/>
                    <a:pt x="5805" y="6210"/>
                    <a:pt x="6172" y="5142"/>
                  </a:cubicBezTo>
                  <a:cubicBezTo>
                    <a:pt x="6739" y="3574"/>
                    <a:pt x="6439" y="1873"/>
                    <a:pt x="6639" y="939"/>
                  </a:cubicBezTo>
                  <a:cubicBezTo>
                    <a:pt x="6792" y="326"/>
                    <a:pt x="6571" y="0"/>
                    <a:pt x="6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1768925" y="1025350"/>
              <a:ext cx="372800" cy="478700"/>
            </a:xfrm>
            <a:custGeom>
              <a:avLst/>
              <a:gdLst/>
              <a:ahLst/>
              <a:cxnLst/>
              <a:rect l="l" t="t" r="r" b="b"/>
              <a:pathLst>
                <a:path w="14912" h="19148" extrusionOk="0">
                  <a:moveTo>
                    <a:pt x="7106" y="0"/>
                  </a:moveTo>
                  <a:cubicBezTo>
                    <a:pt x="3170" y="0"/>
                    <a:pt x="1" y="3203"/>
                    <a:pt x="1" y="7139"/>
                  </a:cubicBezTo>
                  <a:lnTo>
                    <a:pt x="1" y="19147"/>
                  </a:lnTo>
                  <a:lnTo>
                    <a:pt x="10208" y="19147"/>
                  </a:lnTo>
                  <a:cubicBezTo>
                    <a:pt x="12810" y="19147"/>
                    <a:pt x="14912" y="17012"/>
                    <a:pt x="14912" y="14444"/>
                  </a:cubicBezTo>
                  <a:lnTo>
                    <a:pt x="14912" y="7139"/>
                  </a:lnTo>
                  <a:cubicBezTo>
                    <a:pt x="14912" y="3203"/>
                    <a:pt x="11743" y="0"/>
                    <a:pt x="7806" y="0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1768925" y="1025350"/>
              <a:ext cx="372800" cy="478700"/>
            </a:xfrm>
            <a:custGeom>
              <a:avLst/>
              <a:gdLst/>
              <a:ahLst/>
              <a:cxnLst/>
              <a:rect l="l" t="t" r="r" b="b"/>
              <a:pathLst>
                <a:path w="14912" h="19148" extrusionOk="0">
                  <a:moveTo>
                    <a:pt x="7106" y="0"/>
                  </a:moveTo>
                  <a:cubicBezTo>
                    <a:pt x="3170" y="0"/>
                    <a:pt x="1" y="3203"/>
                    <a:pt x="1" y="7139"/>
                  </a:cubicBezTo>
                  <a:lnTo>
                    <a:pt x="1" y="19147"/>
                  </a:lnTo>
                  <a:lnTo>
                    <a:pt x="10208" y="19147"/>
                  </a:lnTo>
                  <a:cubicBezTo>
                    <a:pt x="12810" y="19147"/>
                    <a:pt x="14912" y="17012"/>
                    <a:pt x="14912" y="14444"/>
                  </a:cubicBezTo>
                  <a:lnTo>
                    <a:pt x="14912" y="7139"/>
                  </a:lnTo>
                  <a:cubicBezTo>
                    <a:pt x="14912" y="3203"/>
                    <a:pt x="11743" y="0"/>
                    <a:pt x="78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1835650" y="1441475"/>
              <a:ext cx="110925" cy="241875"/>
            </a:xfrm>
            <a:custGeom>
              <a:avLst/>
              <a:gdLst/>
              <a:ahLst/>
              <a:cxnLst/>
              <a:rect l="l" t="t" r="r" b="b"/>
              <a:pathLst>
                <a:path w="4437" h="9675" extrusionOk="0">
                  <a:moveTo>
                    <a:pt x="0" y="0"/>
                  </a:moveTo>
                  <a:lnTo>
                    <a:pt x="0" y="9674"/>
                  </a:lnTo>
                  <a:lnTo>
                    <a:pt x="201" y="9674"/>
                  </a:lnTo>
                  <a:cubicBezTo>
                    <a:pt x="2536" y="9674"/>
                    <a:pt x="4437" y="7773"/>
                    <a:pt x="4437" y="5404"/>
                  </a:cubicBezTo>
                  <a:lnTo>
                    <a:pt x="4437" y="0"/>
                  </a:ln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1835650" y="1441475"/>
              <a:ext cx="110925" cy="241875"/>
            </a:xfrm>
            <a:custGeom>
              <a:avLst/>
              <a:gdLst/>
              <a:ahLst/>
              <a:cxnLst/>
              <a:rect l="l" t="t" r="r" b="b"/>
              <a:pathLst>
                <a:path w="4437" h="9675" extrusionOk="0">
                  <a:moveTo>
                    <a:pt x="0" y="0"/>
                  </a:moveTo>
                  <a:lnTo>
                    <a:pt x="0" y="9674"/>
                  </a:lnTo>
                  <a:lnTo>
                    <a:pt x="201" y="9674"/>
                  </a:lnTo>
                  <a:cubicBezTo>
                    <a:pt x="2536" y="9674"/>
                    <a:pt x="4437" y="7773"/>
                    <a:pt x="4437" y="5404"/>
                  </a:cubicBezTo>
                  <a:lnTo>
                    <a:pt x="44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1864825" y="1109675"/>
              <a:ext cx="249375" cy="406900"/>
            </a:xfrm>
            <a:custGeom>
              <a:avLst/>
              <a:gdLst/>
              <a:ahLst/>
              <a:cxnLst/>
              <a:rect l="l" t="t" r="r" b="b"/>
              <a:pathLst>
                <a:path w="9975" h="16276" extrusionOk="0">
                  <a:moveTo>
                    <a:pt x="6121" y="0"/>
                  </a:moveTo>
                  <a:cubicBezTo>
                    <a:pt x="4867" y="0"/>
                    <a:pt x="3614" y="329"/>
                    <a:pt x="2503" y="964"/>
                  </a:cubicBezTo>
                  <a:cubicBezTo>
                    <a:pt x="1" y="2365"/>
                    <a:pt x="1" y="5867"/>
                    <a:pt x="1" y="5867"/>
                  </a:cubicBezTo>
                  <a:lnTo>
                    <a:pt x="1" y="14573"/>
                  </a:lnTo>
                  <a:cubicBezTo>
                    <a:pt x="468" y="15474"/>
                    <a:pt x="1402" y="16074"/>
                    <a:pt x="2403" y="16175"/>
                  </a:cubicBezTo>
                  <a:cubicBezTo>
                    <a:pt x="2966" y="16246"/>
                    <a:pt x="3451" y="16276"/>
                    <a:pt x="3860" y="16276"/>
                  </a:cubicBezTo>
                  <a:cubicBezTo>
                    <a:pt x="5171" y="16276"/>
                    <a:pt x="5715" y="15970"/>
                    <a:pt x="5638" y="15741"/>
                  </a:cubicBezTo>
                  <a:cubicBezTo>
                    <a:pt x="5538" y="15207"/>
                    <a:pt x="5271" y="14740"/>
                    <a:pt x="4871" y="14373"/>
                  </a:cubicBezTo>
                  <a:lnTo>
                    <a:pt x="4871" y="11638"/>
                  </a:lnTo>
                  <a:cubicBezTo>
                    <a:pt x="5580" y="11759"/>
                    <a:pt x="6312" y="11869"/>
                    <a:pt x="6921" y="11869"/>
                  </a:cubicBezTo>
                  <a:cubicBezTo>
                    <a:pt x="7315" y="11869"/>
                    <a:pt x="7657" y="11823"/>
                    <a:pt x="7907" y="11705"/>
                  </a:cubicBezTo>
                  <a:cubicBezTo>
                    <a:pt x="8540" y="11438"/>
                    <a:pt x="9775" y="10470"/>
                    <a:pt x="9875" y="6601"/>
                  </a:cubicBezTo>
                  <a:cubicBezTo>
                    <a:pt x="9975" y="1998"/>
                    <a:pt x="9641" y="1197"/>
                    <a:pt x="8640" y="463"/>
                  </a:cubicBezTo>
                  <a:cubicBezTo>
                    <a:pt x="7830" y="153"/>
                    <a:pt x="6975" y="0"/>
                    <a:pt x="6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1864825" y="1077825"/>
              <a:ext cx="243550" cy="178550"/>
            </a:xfrm>
            <a:custGeom>
              <a:avLst/>
              <a:gdLst/>
              <a:ahLst/>
              <a:cxnLst/>
              <a:rect l="l" t="t" r="r" b="b"/>
              <a:pathLst>
                <a:path w="9742" h="7142" extrusionOk="0">
                  <a:moveTo>
                    <a:pt x="5781" y="1"/>
                  </a:moveTo>
                  <a:cubicBezTo>
                    <a:pt x="5734" y="1"/>
                    <a:pt x="5686" y="1"/>
                    <a:pt x="5638" y="3"/>
                  </a:cubicBezTo>
                  <a:cubicBezTo>
                    <a:pt x="601" y="136"/>
                    <a:pt x="1" y="4006"/>
                    <a:pt x="1" y="7141"/>
                  </a:cubicBezTo>
                  <a:cubicBezTo>
                    <a:pt x="1" y="7141"/>
                    <a:pt x="2303" y="3038"/>
                    <a:pt x="5638" y="2538"/>
                  </a:cubicBezTo>
                  <a:cubicBezTo>
                    <a:pt x="6078" y="2473"/>
                    <a:pt x="6472" y="2444"/>
                    <a:pt x="6826" y="2444"/>
                  </a:cubicBezTo>
                  <a:cubicBezTo>
                    <a:pt x="9186" y="2444"/>
                    <a:pt x="9741" y="3705"/>
                    <a:pt x="9741" y="3705"/>
                  </a:cubicBezTo>
                  <a:cubicBezTo>
                    <a:pt x="9741" y="3705"/>
                    <a:pt x="9351" y="1"/>
                    <a:pt x="5781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1864825" y="1077825"/>
              <a:ext cx="243550" cy="178550"/>
            </a:xfrm>
            <a:custGeom>
              <a:avLst/>
              <a:gdLst/>
              <a:ahLst/>
              <a:cxnLst/>
              <a:rect l="l" t="t" r="r" b="b"/>
              <a:pathLst>
                <a:path w="9742" h="7142" extrusionOk="0">
                  <a:moveTo>
                    <a:pt x="5781" y="1"/>
                  </a:moveTo>
                  <a:cubicBezTo>
                    <a:pt x="5734" y="1"/>
                    <a:pt x="5686" y="1"/>
                    <a:pt x="5638" y="3"/>
                  </a:cubicBezTo>
                  <a:cubicBezTo>
                    <a:pt x="601" y="136"/>
                    <a:pt x="1" y="4006"/>
                    <a:pt x="1" y="7141"/>
                  </a:cubicBezTo>
                  <a:cubicBezTo>
                    <a:pt x="1" y="7141"/>
                    <a:pt x="2303" y="3038"/>
                    <a:pt x="5638" y="2538"/>
                  </a:cubicBezTo>
                  <a:cubicBezTo>
                    <a:pt x="6078" y="2473"/>
                    <a:pt x="6472" y="2444"/>
                    <a:pt x="6826" y="2444"/>
                  </a:cubicBezTo>
                  <a:cubicBezTo>
                    <a:pt x="9186" y="2444"/>
                    <a:pt x="9741" y="3705"/>
                    <a:pt x="9741" y="3705"/>
                  </a:cubicBezTo>
                  <a:cubicBezTo>
                    <a:pt x="9741" y="3705"/>
                    <a:pt x="9351" y="1"/>
                    <a:pt x="5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1962400" y="1237150"/>
              <a:ext cx="25050" cy="25125"/>
            </a:xfrm>
            <a:custGeom>
              <a:avLst/>
              <a:gdLst/>
              <a:ahLst/>
              <a:cxnLst/>
              <a:rect l="l" t="t" r="r" b="b"/>
              <a:pathLst>
                <a:path w="1002" h="1005" extrusionOk="0">
                  <a:moveTo>
                    <a:pt x="468" y="1"/>
                  </a:moveTo>
                  <a:cubicBezTo>
                    <a:pt x="201" y="34"/>
                    <a:pt x="1" y="268"/>
                    <a:pt x="34" y="535"/>
                  </a:cubicBezTo>
                  <a:cubicBezTo>
                    <a:pt x="34" y="784"/>
                    <a:pt x="239" y="1005"/>
                    <a:pt x="483" y="1005"/>
                  </a:cubicBezTo>
                  <a:cubicBezTo>
                    <a:pt x="500" y="1005"/>
                    <a:pt x="517" y="1004"/>
                    <a:pt x="534" y="1002"/>
                  </a:cubicBezTo>
                  <a:cubicBezTo>
                    <a:pt x="801" y="1002"/>
                    <a:pt x="1001" y="768"/>
                    <a:pt x="1001" y="501"/>
                  </a:cubicBezTo>
                  <a:cubicBezTo>
                    <a:pt x="968" y="234"/>
                    <a:pt x="735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1973250" y="1323900"/>
              <a:ext cx="49225" cy="31675"/>
            </a:xfrm>
            <a:custGeom>
              <a:avLst/>
              <a:gdLst/>
              <a:ahLst/>
              <a:cxnLst/>
              <a:rect l="l" t="t" r="r" b="b"/>
              <a:pathLst>
                <a:path w="1969" h="1267" extrusionOk="0">
                  <a:moveTo>
                    <a:pt x="167" y="0"/>
                  </a:moveTo>
                  <a:lnTo>
                    <a:pt x="167" y="0"/>
                  </a:lnTo>
                  <a:cubicBezTo>
                    <a:pt x="0" y="500"/>
                    <a:pt x="301" y="1068"/>
                    <a:pt x="801" y="1234"/>
                  </a:cubicBezTo>
                  <a:lnTo>
                    <a:pt x="834" y="1234"/>
                  </a:lnTo>
                  <a:cubicBezTo>
                    <a:pt x="909" y="1256"/>
                    <a:pt x="986" y="1266"/>
                    <a:pt x="1063" y="1266"/>
                  </a:cubicBezTo>
                  <a:cubicBezTo>
                    <a:pt x="1463" y="1266"/>
                    <a:pt x="1856" y="987"/>
                    <a:pt x="1968" y="567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2068325" y="1189250"/>
              <a:ext cx="29200" cy="24575"/>
            </a:xfrm>
            <a:custGeom>
              <a:avLst/>
              <a:gdLst/>
              <a:ahLst/>
              <a:cxnLst/>
              <a:rect l="l" t="t" r="r" b="b"/>
              <a:pathLst>
                <a:path w="1168" h="983" extrusionOk="0">
                  <a:moveTo>
                    <a:pt x="487" y="1"/>
                  </a:moveTo>
                  <a:cubicBezTo>
                    <a:pt x="297" y="1"/>
                    <a:pt x="111" y="105"/>
                    <a:pt x="0" y="282"/>
                  </a:cubicBezTo>
                  <a:lnTo>
                    <a:pt x="967" y="983"/>
                  </a:lnTo>
                  <a:cubicBezTo>
                    <a:pt x="1168" y="683"/>
                    <a:pt x="1101" y="316"/>
                    <a:pt x="834" y="116"/>
                  </a:cubicBezTo>
                  <a:cubicBezTo>
                    <a:pt x="801" y="116"/>
                    <a:pt x="801" y="82"/>
                    <a:pt x="767" y="82"/>
                  </a:cubicBezTo>
                  <a:cubicBezTo>
                    <a:pt x="678" y="27"/>
                    <a:pt x="582" y="1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1946550" y="1187950"/>
              <a:ext cx="30050" cy="24225"/>
            </a:xfrm>
            <a:custGeom>
              <a:avLst/>
              <a:gdLst/>
              <a:ahLst/>
              <a:cxnLst/>
              <a:rect l="l" t="t" r="r" b="b"/>
              <a:pathLst>
                <a:path w="1202" h="969" extrusionOk="0">
                  <a:moveTo>
                    <a:pt x="690" y="1"/>
                  </a:moveTo>
                  <a:cubicBezTo>
                    <a:pt x="590" y="1"/>
                    <a:pt x="490" y="23"/>
                    <a:pt x="401" y="68"/>
                  </a:cubicBezTo>
                  <a:cubicBezTo>
                    <a:pt x="401" y="101"/>
                    <a:pt x="368" y="101"/>
                    <a:pt x="368" y="101"/>
                  </a:cubicBezTo>
                  <a:cubicBezTo>
                    <a:pt x="101" y="301"/>
                    <a:pt x="1" y="701"/>
                    <a:pt x="201" y="968"/>
                  </a:cubicBezTo>
                  <a:lnTo>
                    <a:pt x="1202" y="268"/>
                  </a:lnTo>
                  <a:cubicBezTo>
                    <a:pt x="1091" y="90"/>
                    <a:pt x="890" y="1"/>
                    <a:pt x="6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2062475" y="1234650"/>
              <a:ext cx="25050" cy="25050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468" y="1"/>
                  </a:moveTo>
                  <a:cubicBezTo>
                    <a:pt x="201" y="34"/>
                    <a:pt x="1" y="234"/>
                    <a:pt x="1" y="501"/>
                  </a:cubicBezTo>
                  <a:cubicBezTo>
                    <a:pt x="1" y="768"/>
                    <a:pt x="234" y="1002"/>
                    <a:pt x="501" y="1002"/>
                  </a:cubicBezTo>
                  <a:cubicBezTo>
                    <a:pt x="768" y="1002"/>
                    <a:pt x="1001" y="768"/>
                    <a:pt x="1001" y="501"/>
                  </a:cubicBezTo>
                  <a:cubicBezTo>
                    <a:pt x="968" y="234"/>
                    <a:pt x="734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2027450" y="1241325"/>
              <a:ext cx="40900" cy="74250"/>
            </a:xfrm>
            <a:custGeom>
              <a:avLst/>
              <a:gdLst/>
              <a:ahLst/>
              <a:cxnLst/>
              <a:rect l="l" t="t" r="r" b="b"/>
              <a:pathLst>
                <a:path w="1636" h="2970" extrusionOk="0">
                  <a:moveTo>
                    <a:pt x="1" y="1"/>
                  </a:moveTo>
                  <a:lnTo>
                    <a:pt x="67" y="2970"/>
                  </a:lnTo>
                  <a:lnTo>
                    <a:pt x="1635" y="24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1880675" y="1352250"/>
              <a:ext cx="105950" cy="67575"/>
            </a:xfrm>
            <a:custGeom>
              <a:avLst/>
              <a:gdLst/>
              <a:ahLst/>
              <a:cxnLst/>
              <a:rect l="l" t="t" r="r" b="b"/>
              <a:pathLst>
                <a:path w="4238" h="2703" extrusionOk="0">
                  <a:moveTo>
                    <a:pt x="1" y="0"/>
                  </a:moveTo>
                  <a:cubicBezTo>
                    <a:pt x="168" y="501"/>
                    <a:pt x="501" y="968"/>
                    <a:pt x="901" y="1301"/>
                  </a:cubicBezTo>
                  <a:cubicBezTo>
                    <a:pt x="1669" y="1935"/>
                    <a:pt x="4237" y="2702"/>
                    <a:pt x="4237" y="2702"/>
                  </a:cubicBezTo>
                  <a:lnTo>
                    <a:pt x="4237" y="1902"/>
                  </a:lnTo>
                  <a:cubicBezTo>
                    <a:pt x="2970" y="1735"/>
                    <a:pt x="401" y="10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1768100" y="1365575"/>
              <a:ext cx="329425" cy="168500"/>
            </a:xfrm>
            <a:custGeom>
              <a:avLst/>
              <a:gdLst/>
              <a:ahLst/>
              <a:cxnLst/>
              <a:rect l="l" t="t" r="r" b="b"/>
              <a:pathLst>
                <a:path w="13177" h="6740" extrusionOk="0">
                  <a:moveTo>
                    <a:pt x="3837" y="1"/>
                  </a:moveTo>
                  <a:lnTo>
                    <a:pt x="2269" y="1902"/>
                  </a:lnTo>
                  <a:lnTo>
                    <a:pt x="1" y="1902"/>
                  </a:lnTo>
                  <a:lnTo>
                    <a:pt x="1" y="4904"/>
                  </a:lnTo>
                  <a:cubicBezTo>
                    <a:pt x="1" y="5905"/>
                    <a:pt x="834" y="6739"/>
                    <a:pt x="1869" y="6739"/>
                  </a:cubicBezTo>
                  <a:lnTo>
                    <a:pt x="8673" y="6739"/>
                  </a:lnTo>
                  <a:cubicBezTo>
                    <a:pt x="11175" y="6739"/>
                    <a:pt x="13177" y="4704"/>
                    <a:pt x="13177" y="2236"/>
                  </a:cubicBezTo>
                  <a:lnTo>
                    <a:pt x="13177" y="1902"/>
                  </a:lnTo>
                  <a:lnTo>
                    <a:pt x="10308" y="1902"/>
                  </a:lnTo>
                  <a:lnTo>
                    <a:pt x="8740" y="1369"/>
                  </a:lnTo>
                  <a:cubicBezTo>
                    <a:pt x="8740" y="1669"/>
                    <a:pt x="8507" y="1902"/>
                    <a:pt x="8206" y="1902"/>
                  </a:cubicBezTo>
                  <a:lnTo>
                    <a:pt x="5738" y="1902"/>
                  </a:lnTo>
                  <a:cubicBezTo>
                    <a:pt x="4704" y="1902"/>
                    <a:pt x="3837" y="1035"/>
                    <a:pt x="3837" y="1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1768100" y="1365575"/>
              <a:ext cx="329425" cy="168500"/>
            </a:xfrm>
            <a:custGeom>
              <a:avLst/>
              <a:gdLst/>
              <a:ahLst/>
              <a:cxnLst/>
              <a:rect l="l" t="t" r="r" b="b"/>
              <a:pathLst>
                <a:path w="13177" h="6740" extrusionOk="0">
                  <a:moveTo>
                    <a:pt x="3837" y="1"/>
                  </a:moveTo>
                  <a:lnTo>
                    <a:pt x="2269" y="1902"/>
                  </a:lnTo>
                  <a:lnTo>
                    <a:pt x="1" y="1902"/>
                  </a:lnTo>
                  <a:lnTo>
                    <a:pt x="1" y="4904"/>
                  </a:lnTo>
                  <a:cubicBezTo>
                    <a:pt x="1" y="5905"/>
                    <a:pt x="834" y="6739"/>
                    <a:pt x="1869" y="6739"/>
                  </a:cubicBezTo>
                  <a:lnTo>
                    <a:pt x="8673" y="6739"/>
                  </a:lnTo>
                  <a:cubicBezTo>
                    <a:pt x="11175" y="6739"/>
                    <a:pt x="13177" y="4704"/>
                    <a:pt x="13177" y="2236"/>
                  </a:cubicBezTo>
                  <a:lnTo>
                    <a:pt x="13177" y="1902"/>
                  </a:lnTo>
                  <a:lnTo>
                    <a:pt x="10308" y="1902"/>
                  </a:lnTo>
                  <a:lnTo>
                    <a:pt x="8740" y="1369"/>
                  </a:lnTo>
                  <a:cubicBezTo>
                    <a:pt x="8740" y="1669"/>
                    <a:pt x="8507" y="1902"/>
                    <a:pt x="8206" y="1902"/>
                  </a:cubicBezTo>
                  <a:lnTo>
                    <a:pt x="5738" y="1902"/>
                  </a:lnTo>
                  <a:cubicBezTo>
                    <a:pt x="4704" y="1902"/>
                    <a:pt x="3837" y="1035"/>
                    <a:pt x="3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8"/>
          <p:cNvSpPr txBox="1">
            <a:spLocks noGrp="1"/>
          </p:cNvSpPr>
          <p:nvPr>
            <p:ph type="title"/>
          </p:nvPr>
        </p:nvSpPr>
        <p:spPr>
          <a:xfrm>
            <a:off x="3893820" y="16473"/>
            <a:ext cx="4229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/>
              <a:t>SYSTEM DESIGN </a:t>
            </a:r>
          </a:p>
        </p:txBody>
      </p:sp>
      <p:sp>
        <p:nvSpPr>
          <p:cNvPr id="1098" name="Google Shape;1098;p48"/>
          <p:cNvSpPr/>
          <p:nvPr/>
        </p:nvSpPr>
        <p:spPr>
          <a:xfrm>
            <a:off x="4945584" y="644442"/>
            <a:ext cx="3177936" cy="910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4" name="Picture 3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1" y="197738"/>
            <a:ext cx="3380099" cy="4748024"/>
          </a:xfrm>
          <a:prstGeom prst="rect">
            <a:avLst/>
          </a:prstGeom>
        </p:spPr>
      </p:pic>
      <p:sp>
        <p:nvSpPr>
          <p:cNvPr id="326" name="TextBox 325"/>
          <p:cNvSpPr txBox="1"/>
          <p:nvPr/>
        </p:nvSpPr>
        <p:spPr>
          <a:xfrm>
            <a:off x="4288800" y="836051"/>
            <a:ext cx="4702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Software Architecture:  The software architecture is comprised of the database, server and the client application. </a:t>
            </a:r>
          </a:p>
          <a:p>
            <a:pPr algn="just"/>
            <a:endParaRPr lang="en-US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/>
            <a:r>
              <a:rPr lang="en-US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Database: The database consists of a number of tables; some are fixed while some are created dynamically. These tables storing the data are implemented in MongoDB. </a:t>
            </a:r>
          </a:p>
          <a:p>
            <a:pPr algn="just"/>
            <a:endParaRPr lang="en-US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/>
            <a:r>
              <a:rPr lang="en-US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Client Application: The application provides an efficient user interface for all the ASHA workers. </a:t>
            </a:r>
          </a:p>
          <a:p>
            <a:pPr algn="just"/>
            <a:r>
              <a:rPr lang="en-US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Server The server is deployed on Heroku as it is robust, free and easy to deploy  </a:t>
            </a:r>
          </a:p>
          <a:p>
            <a:pPr algn="just"/>
            <a:endParaRPr lang="en-US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/>
            <a:r>
              <a:rPr lang="en-US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Hardware Architecture: The basic hardware requirement for the system is any device having access to the internet connection which can run the “Aarogya Patrika” app and a server to store the database and host the Smart ASHA website. </a:t>
            </a:r>
            <a:endParaRPr lang="en-IN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6834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20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18"/>
          <a:stretch/>
        </p:blipFill>
        <p:spPr>
          <a:xfrm>
            <a:off x="0" y="974011"/>
            <a:ext cx="4392744" cy="2973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8180" y="4114801"/>
            <a:ext cx="337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A GraphQL API for interaction of the Mobile App and website with the MongoDB Database</a:t>
            </a:r>
            <a:endParaRPr lang="en-IN" sz="12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7" name="Picture 2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974010"/>
            <a:ext cx="4480560" cy="2973150"/>
          </a:xfrm>
          <a:prstGeom prst="rect">
            <a:avLst/>
          </a:prstGeom>
        </p:spPr>
      </p:pic>
      <p:sp>
        <p:nvSpPr>
          <p:cNvPr id="208" name="TextBox 207"/>
          <p:cNvSpPr txBox="1"/>
          <p:nvPr/>
        </p:nvSpPr>
        <p:spPr>
          <a:xfrm>
            <a:off x="5059680" y="4114800"/>
            <a:ext cx="3375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200" dirty="0">
                <a:solidFill>
                  <a:schemeClr val="lt2"/>
                </a:solidFill>
                <a:latin typeface="Montserrat"/>
                <a:ea typeface="Montserrat"/>
                <a:cs typeface="Montserrat"/>
              </a:rPr>
              <a:t>Dashboards that help medical professionals quickly analyze large sets of data can save time, and can even save lives.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8" b="14568"/>
          <a:stretch/>
        </p:blipFill>
        <p:spPr>
          <a:xfrm>
            <a:off x="381549" y="175259"/>
            <a:ext cx="2590251" cy="4559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7" b="3827"/>
          <a:stretch/>
        </p:blipFill>
        <p:spPr>
          <a:xfrm>
            <a:off x="3277589" y="175258"/>
            <a:ext cx="2605051" cy="4559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5" b="15493"/>
          <a:stretch/>
        </p:blipFill>
        <p:spPr>
          <a:xfrm>
            <a:off x="6450557" y="175258"/>
            <a:ext cx="2587793" cy="45590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55720" y="4835723"/>
            <a:ext cx="3425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Aarogya Patrika App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78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67"/>
          <p:cNvSpPr txBox="1">
            <a:spLocks noGrp="1"/>
          </p:cNvSpPr>
          <p:nvPr>
            <p:ph type="title"/>
          </p:nvPr>
        </p:nvSpPr>
        <p:spPr>
          <a:xfrm>
            <a:off x="596344" y="771884"/>
            <a:ext cx="46086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THANK YOU</a:t>
            </a:r>
            <a:endParaRPr dirty="0"/>
          </a:p>
        </p:txBody>
      </p:sp>
      <p:sp>
        <p:nvSpPr>
          <p:cNvPr id="2276" name="Google Shape;2276;p67"/>
          <p:cNvSpPr txBox="1"/>
          <p:nvPr/>
        </p:nvSpPr>
        <p:spPr>
          <a:xfrm>
            <a:off x="621775" y="1629601"/>
            <a:ext cx="30594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Do you have any questions?</a:t>
            </a:r>
            <a:endParaRPr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ssistant Health App Pitch Deck by Slidesgo">
  <a:themeElements>
    <a:clrScheme name="Simple Light">
      <a:dk1>
        <a:srgbClr val="F2F6F8"/>
      </a:dk1>
      <a:lt1>
        <a:srgbClr val="FFFFFF"/>
      </a:lt1>
      <a:dk2>
        <a:srgbClr val="4D4D4D"/>
      </a:dk2>
      <a:lt2>
        <a:srgbClr val="30394B"/>
      </a:lt2>
      <a:accent1>
        <a:srgbClr val="005E7D"/>
      </a:accent1>
      <a:accent2>
        <a:srgbClr val="337E92"/>
      </a:accent2>
      <a:accent3>
        <a:srgbClr val="E4ECF1"/>
      </a:accent3>
      <a:accent4>
        <a:srgbClr val="FC6D78"/>
      </a:accent4>
      <a:accent5>
        <a:srgbClr val="FECACE"/>
      </a:accent5>
      <a:accent6>
        <a:srgbClr val="FDA2A9"/>
      </a:accent6>
      <a:hlink>
        <a:srgbClr val="3039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381</Words>
  <Application>Microsoft Office PowerPoint</Application>
  <PresentationFormat>On-screen Show (16:9)</PresentationFormat>
  <Paragraphs>29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Montserrat</vt:lpstr>
      <vt:lpstr>Arial</vt:lpstr>
      <vt:lpstr>Montserrat Medium</vt:lpstr>
      <vt:lpstr>Times New Roman</vt:lpstr>
      <vt:lpstr>Helvetica Neue Light</vt:lpstr>
      <vt:lpstr>Helvetica Neue</vt:lpstr>
      <vt:lpstr>Assistant Health App Pitch Deck by Slidesgo</vt:lpstr>
      <vt:lpstr>Aarogya Patrika </vt:lpstr>
      <vt:lpstr>INTRODUCTION</vt:lpstr>
      <vt:lpstr>PowerPoint Presentation</vt:lpstr>
      <vt:lpstr>Novelty and inventive step of the proposal</vt:lpstr>
      <vt:lpstr>Social Relevance</vt:lpstr>
      <vt:lpstr> SYSTEM DESIGN 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Aarogya Patrika</dc:title>
  <dc:creator>PREDATOR</dc:creator>
  <cp:lastModifiedBy>PREDATOR</cp:lastModifiedBy>
  <cp:revision>12</cp:revision>
  <dcterms:modified xsi:type="dcterms:W3CDTF">2020-10-19T13:00:47Z</dcterms:modified>
</cp:coreProperties>
</file>