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5143500" type="screen16x9"/>
  <p:notesSz cx="6858000" cy="9144000"/>
  <p:embeddedFontLst>
    <p:embeddedFont>
      <p:font typeface="Walter Turncoat" panose="020B0604020202020204" charset="0"/>
      <p:regular r:id="rId8"/>
    </p:embeddedFont>
    <p:embeddedFont>
      <p:font typeface="Trebuchet MS" panose="020B0603020202020204" pitchFamily="34" charset="0"/>
      <p:regular r:id="rId9"/>
      <p:bold r:id="rId10"/>
      <p:italic r:id="rId11"/>
      <p:boldItalic r:id="rId12"/>
    </p:embeddedFont>
    <p:embeddedFont>
      <p:font typeface="Sniglet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5D5BE-CAD6-4732-BA04-C0706E189D57}">
  <a:tblStyle styleId="{B535D5BE-CAD6-4732-BA04-C0706E189D5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 smtClean="0"/>
              <a:t>mr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3;p14"/>
          <p:cNvSpPr txBox="1">
            <a:spLocks noGrp="1"/>
          </p:cNvSpPr>
          <p:nvPr/>
        </p:nvSpPr>
        <p:spPr>
          <a:xfrm>
            <a:off x="1925144" y="240760"/>
            <a:ext cx="5224200" cy="1100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>
              <a:buClr>
                <a:srgbClr val="FFFFFF"/>
              </a:buClr>
              <a:buSzPts val="4800"/>
            </a:pPr>
            <a:endParaRPr lang="en-US" sz="2400" dirty="0" smtClean="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Trebuchet M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39454"/>
              </p:ext>
            </p:extLst>
          </p:nvPr>
        </p:nvGraphicFramePr>
        <p:xfrm>
          <a:off x="559559" y="791070"/>
          <a:ext cx="7895228" cy="2987040"/>
        </p:xfrm>
        <a:graphic>
          <a:graphicData uri="http://schemas.openxmlformats.org/drawingml/2006/table">
            <a:tbl>
              <a:tblPr firstRow="1" bandRow="1">
                <a:tableStyleId>{B535D5BE-CAD6-4732-BA04-C0706E189D57}</a:tableStyleId>
              </a:tblPr>
              <a:tblGrid>
                <a:gridCol w="1973807">
                  <a:extLst>
                    <a:ext uri="{9D8B030D-6E8A-4147-A177-3AD203B41FA5}">
                      <a16:colId xmlns:a16="http://schemas.microsoft.com/office/drawing/2014/main" val="1519401487"/>
                    </a:ext>
                  </a:extLst>
                </a:gridCol>
                <a:gridCol w="1973807">
                  <a:extLst>
                    <a:ext uri="{9D8B030D-6E8A-4147-A177-3AD203B41FA5}">
                      <a16:colId xmlns:a16="http://schemas.microsoft.com/office/drawing/2014/main" val="2491086814"/>
                    </a:ext>
                  </a:extLst>
                </a:gridCol>
                <a:gridCol w="1973807">
                  <a:extLst>
                    <a:ext uri="{9D8B030D-6E8A-4147-A177-3AD203B41FA5}">
                      <a16:colId xmlns:a16="http://schemas.microsoft.com/office/drawing/2014/main" val="3057114552"/>
                    </a:ext>
                  </a:extLst>
                </a:gridCol>
                <a:gridCol w="1973807">
                  <a:extLst>
                    <a:ext uri="{9D8B030D-6E8A-4147-A177-3AD203B41FA5}">
                      <a16:colId xmlns:a16="http://schemas.microsoft.com/office/drawing/2014/main" val="1493967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</a:pPr>
                      <a:r>
                        <a:rPr lang="en-US" sz="2400" b="1" i="0" u="none" strike="noStrike" cap="none" dirty="0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Name</a:t>
                      </a:r>
                      <a:endParaRPr lang="en-IN" sz="2400" b="1" i="0" u="none" strike="noStrike" cap="none" dirty="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Sniglet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cap="none" dirty="0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Designation</a:t>
                      </a:r>
                      <a:endParaRPr lang="en-IN" sz="2400" b="1" i="0" u="none" strike="noStrike" cap="none" dirty="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cap="none" dirty="0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Email</a:t>
                      </a:r>
                      <a:endParaRPr lang="en-IN" sz="2400" b="1" i="0" u="none" strike="noStrike" cap="none" dirty="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cap="none" dirty="0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Class</a:t>
                      </a:r>
                      <a:endParaRPr lang="en-IN" sz="2400" b="1" i="0" u="none" strike="noStrike" cap="none" dirty="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3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Nayan Bhatia</a:t>
                      </a:r>
                      <a:endParaRPr lang="en-IN" sz="2000" b="0" i="0" u="none" strike="noStrike" cap="none" dirty="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cap="none" dirty="0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Leader</a:t>
                      </a:r>
                      <a:endParaRPr lang="en-IN" sz="2000" b="0" i="0" u="none" strike="noStrike" cap="none" dirty="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nayan.bhatia@somaiya.edu</a:t>
                      </a:r>
                      <a:endParaRPr lang="en-IN" sz="1400" b="0" i="0" u="none" strike="noStrike" cap="none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cap="none" dirty="0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TE</a:t>
                      </a:r>
                      <a:r>
                        <a:rPr lang="en-US" sz="2000" b="0" i="0" u="none" strike="noStrike" cap="none" baseline="0" dirty="0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 comps-07</a:t>
                      </a:r>
                      <a:endParaRPr lang="en-IN" sz="2000" b="0" i="0" u="none" strike="noStrike" cap="none" dirty="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962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Kartik </a:t>
                      </a:r>
                      <a:r>
                        <a:rPr lang="en-US" sz="2000" b="0" i="0" u="none" strike="noStrike" cap="none" baseline="0" dirty="0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Chawda</a:t>
                      </a:r>
                      <a:endParaRPr lang="en-IN" sz="2000" b="0" i="0" u="none" strike="noStrike" cap="none" dirty="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cap="none" dirty="0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Member</a:t>
                      </a:r>
                      <a:endParaRPr lang="en-IN" sz="2000" b="0" i="0" u="none" strike="noStrike" cap="none" dirty="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chawdakartik@gmail.com</a:t>
                      </a:r>
                      <a:endParaRPr lang="en-IN" sz="2000" b="0" i="0" u="none" strike="noStrike" cap="none" dirty="0">
                        <a:solidFill>
                          <a:schemeClr val="bg1"/>
                        </a:solidFill>
                        <a:latin typeface="Walter Turncoat"/>
                        <a:ea typeface="Walter Turncoat"/>
                        <a:cs typeface="Walter Turncoat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cap="none" dirty="0" smtClean="0">
                          <a:solidFill>
                            <a:schemeClr val="bg1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TE comps-10</a:t>
                      </a:r>
                      <a:endParaRPr lang="en-IN" sz="2000" b="0" i="0" u="none" strike="noStrike" cap="none" dirty="0">
                        <a:solidFill>
                          <a:schemeClr val="bg1"/>
                        </a:solidFill>
                        <a:latin typeface="Walter Turncoat"/>
                        <a:ea typeface="Walter Turncoat"/>
                        <a:cs typeface="Walter Turncoat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17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Dharmin</a:t>
                      </a:r>
                      <a:r>
                        <a:rPr lang="en-US" sz="2000" b="0" i="0" u="none" strike="noStrike" cap="none" baseline="0" dirty="0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 Chothani</a:t>
                      </a:r>
                      <a:endParaRPr lang="en-IN" sz="2000" b="0" i="0" u="none" strike="noStrike" cap="none" dirty="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Member</a:t>
                      </a:r>
                      <a:endParaRPr lang="en-IN" sz="2000" b="0" i="0" u="none" strike="noStrike" cap="none" dirty="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4800"/>
                        <a:buFont typeface="Arial"/>
                        <a:buNone/>
                      </a:pPr>
                      <a:r>
                        <a:rPr lang="en-IN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dharmin.chothani@somaiya.edu </a:t>
                      </a:r>
                      <a:endParaRPr lang="en-IN" sz="1400" b="0" i="0" u="none" strike="noStrike" cap="none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TE Comps-14</a:t>
                      </a:r>
                      <a:endParaRPr lang="en-IN" sz="2000" b="0" i="0" u="none" strike="noStrike" cap="none" dirty="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513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2000" b="0" i="0" u="none" strike="noStrike" cap="none" dirty="0" err="1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Harshal</a:t>
                      </a:r>
                      <a:r>
                        <a:rPr lang="en-US" sz="2000" b="0" i="0" u="none" strike="noStrike" cap="none" baseline="0" dirty="0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 baseline="0" dirty="0" err="1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Patil</a:t>
                      </a:r>
                      <a:endParaRPr lang="en-IN" sz="2000" b="0" i="0" u="none" strike="noStrike" cap="none" dirty="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cap="none" dirty="0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Member</a:t>
                      </a:r>
                      <a:endParaRPr lang="en-IN" sz="2000" b="0" i="0" u="none" strike="noStrike" cap="none" dirty="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harshal.sp@somaiya.edu</a:t>
                      </a:r>
                      <a:r>
                        <a:rPr lang="en-IN" sz="2000" b="0" i="0" u="none" strike="noStrike" cap="none" dirty="0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 </a:t>
                      </a:r>
                      <a:endParaRPr lang="en-IN" sz="2000" b="0" i="0" u="none" strike="noStrike" cap="none" dirty="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cap="none" dirty="0" smtClean="0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Arial"/>
                        </a:rPr>
                        <a:t>Be comps-56</a:t>
                      </a:r>
                      <a:endParaRPr lang="en-IN" sz="2000" b="0" i="0" u="none" strike="noStrike" cap="none" dirty="0"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891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27" y="197890"/>
            <a:ext cx="2470191" cy="39285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897" y="197890"/>
            <a:ext cx="2599899" cy="39285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5" y="197891"/>
            <a:ext cx="2209837" cy="39285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96209" y="4237630"/>
            <a:ext cx="3889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Mobile Application for the Asha workers to enter the survey data directly into the centralized database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7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83" y="89788"/>
            <a:ext cx="6235473" cy="32298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8913" y="3691719"/>
            <a:ext cx="388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err="1" smtClean="0">
                <a:solidFill>
                  <a:schemeClr val="bg1"/>
                </a:solidFill>
              </a:rPr>
              <a:t>GraphQL</a:t>
            </a:r>
            <a:r>
              <a:rPr lang="en-US" dirty="0" smtClean="0">
                <a:solidFill>
                  <a:schemeClr val="bg1"/>
                </a:solidFill>
              </a:rPr>
              <a:t> API for interaction of the Mobile App and website with the MongoDB Database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0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r="634" b="13348"/>
          <a:stretch/>
        </p:blipFill>
        <p:spPr>
          <a:xfrm>
            <a:off x="1624084" y="145716"/>
            <a:ext cx="6025486" cy="3492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2021" y="3998793"/>
            <a:ext cx="3889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NoSQL Database with necessary aggregation pipelines highly optimized for high speed data retrieval operations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9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3" t="8381"/>
          <a:stretch/>
        </p:blipFill>
        <p:spPr>
          <a:xfrm>
            <a:off x="4745449" y="402608"/>
            <a:ext cx="4055775" cy="2544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5" y="479867"/>
            <a:ext cx="4207084" cy="2466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2021" y="3998793"/>
            <a:ext cx="3889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 Admin Panel for viewing the data collected by Asha workers and different analysis based on the data collected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34491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94</Words>
  <Application>Microsoft Office PowerPoint</Application>
  <PresentationFormat>On-screen Show (16:9)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Walter Turncoat</vt:lpstr>
      <vt:lpstr>Trebuchet MS</vt:lpstr>
      <vt:lpstr>Sniglet</vt:lpstr>
      <vt:lpstr>Ursula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and faster emergency care during accidents and vehicle impact.</dc:title>
  <dc:creator>PREDATOR</dc:creator>
  <cp:lastModifiedBy>PREDATOR</cp:lastModifiedBy>
  <cp:revision>52</cp:revision>
  <dcterms:modified xsi:type="dcterms:W3CDTF">2020-06-04T09:46:12Z</dcterms:modified>
</cp:coreProperties>
</file>